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2E1E-FD1E-4FD0-A966-D91947C54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D4CEE-93DC-4B02-B3FC-305453A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B2AD-A502-448D-9A59-A4627B56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90B2-C63E-4029-B806-A50275B0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BC9A-0FA4-43EF-8FBF-76744964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4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4243-5295-490A-B7CF-A5E375B7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3096-52C1-43AB-954B-ECAEBED6B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0DE0-6274-4A2C-8291-35156EC1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0B9C-A815-45F8-8F4F-0B572149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8CF9-8691-4B69-8FA2-E67E879E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0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819AA-4003-4348-BD5B-24E16ED9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A949A-97DB-4C3F-8F79-0400533CE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0409-AACB-4B6A-A11A-DFA2EEBE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3157-79BE-453A-98FE-48B15524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05CB-5998-4BF5-9E4B-5AAE5A2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0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E052-2CFB-410E-A95D-FA34C6BB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6858-8F97-4251-9C03-762A1498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DCE3-EDB0-4768-B139-38853DC6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FC2A-7AE0-4F45-9641-AF2981CD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BD9D-7925-40B6-B389-B98964E5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D4D9-BC58-429F-8C2B-5C60BD25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68B59-5383-4C14-BDAB-476C32E3F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EC65-573C-4F99-8B91-8DC02870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14FA-9FBE-41B4-82F0-69B61242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FDCA-7D6A-4B53-A06B-89D94317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04B0-4841-4BFF-99D0-4708B554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628A-6692-4619-9051-91CE7395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E2B7F-A727-481F-8E0E-13BD8081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99579-5CD5-4BE0-BDCE-3B2174EC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069F-B6C1-4899-88C3-5154E779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342D-9412-4563-BF2F-C5BA0E2B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D94E-F3E5-495D-AD6A-03D88414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4CDA9-2D78-4F4D-B363-F5AD6AA73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7B0CA-DDDC-4F0D-9FCE-F961D745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A789C-E7E1-4C80-AE3C-76AEADD15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6FBA-197C-4F1E-92EE-6F0C0F1DC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3F9D8-20F2-4D27-9762-A2F329E9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17BFE-73FC-4E70-886B-F172BD7A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87DAB-1D6B-479D-8959-8599F418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3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2B65-98BA-4B5D-8FD9-5A11F937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AF679-3078-4CE3-A7C2-649BC782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839E7-526F-46DA-AA0A-F4731EB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3A3C3-1813-4B06-B281-F733F7B0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04FBC-CBC1-43EB-B8F5-B0872DE2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54CFD-95B1-4CC8-9067-73B3F534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5E95-2D82-4734-9B12-4C9B4A13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AA6E-7542-4535-9AE3-B6C62A47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1437-0640-4A7B-AB19-467DA9A8A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81D5-A9A0-4FDD-A6F1-30AAAECFB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D5E54-56D1-4898-A591-B08263C6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3B987-DB07-47AC-A453-8A9F5A6C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2B1B-3270-4495-ADE1-E9A1C64C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005-9E42-49BA-8F2A-75D5A63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9917D-FF0D-4D60-A362-9B14AD55E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80C2-1E1B-4345-BEE4-4C80D60F6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5655A-0CE9-40F9-8EB0-94482448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FA9B5-17AC-41BE-9C41-FD66B305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1E39C-2C74-476B-9936-0EB62F8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5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97798-0601-4456-9BA4-73BEDB76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E17A-81FE-4EB0-9B2D-567B3CC7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BF68-2C7D-4B4E-B335-473D9F2EB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B847-549A-484C-A172-CA2352545236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F189-3CDF-4C2A-AD2A-8DA8F441D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5EA7-5650-4FB6-A410-CAED9C3F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AA84-F57B-4EA5-B5E1-5E716A176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Hyderab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EC01-AAAF-46B5-810B-B38AE80AE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/>
              <a:t>Coursera capstone</a:t>
            </a:r>
            <a:br>
              <a:rPr lang="en-IN" sz="5400" b="1" dirty="0"/>
            </a:br>
            <a:br>
              <a:rPr lang="en-IN" sz="5400" b="1" dirty="0"/>
            </a:br>
            <a:r>
              <a:rPr lang="en-IN" sz="3600" b="1" dirty="0"/>
              <a:t>IBM Data Science capstone</a:t>
            </a:r>
            <a:br>
              <a:rPr lang="en-IN" sz="3600" b="1" dirty="0"/>
            </a:br>
            <a:br>
              <a:rPr lang="en-IN" sz="3600" b="1" dirty="0"/>
            </a:br>
            <a:r>
              <a:rPr lang="en-IN" sz="3600" dirty="0"/>
              <a:t>Opening a New Shopping Mall in Hyderabad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570DB-C51D-47F2-B6D5-656F9597C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By</a:t>
            </a:r>
          </a:p>
          <a:p>
            <a:r>
              <a:rPr lang="en-IN" dirty="0"/>
              <a:t>Manjith Reddy Vennapusa</a:t>
            </a:r>
          </a:p>
          <a:p>
            <a:r>
              <a:rPr lang="en-IN" dirty="0"/>
              <a:t>09-10-2020</a:t>
            </a:r>
          </a:p>
        </p:txBody>
      </p:sp>
    </p:spTree>
    <p:extLst>
      <p:ext uri="{BB962C8B-B14F-4D97-AF65-F5344CB8AC3E}">
        <p14:creationId xmlns:p14="http://schemas.microsoft.com/office/powerpoint/2010/main" val="121857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6A07-B882-4205-9CBA-20DE3529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5D56-042C-45D5-8360-46EE42E3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Answer to Business question: The Neighbourhoods in Cluster 1 are the most preferred locations to open a New Shopping Mall</a:t>
            </a:r>
          </a:p>
          <a:p>
            <a:endParaRPr lang="en-IN" dirty="0"/>
          </a:p>
          <a:p>
            <a:r>
              <a:rPr lang="en-IN" dirty="0"/>
              <a:t>Findings of this project will help the relevant stake holders to capitalize on the Opportunities in high potential Locations while avoiding the overcrowded areas in their decision to open a New Shopping Mall </a:t>
            </a:r>
          </a:p>
        </p:txBody>
      </p:sp>
    </p:spTree>
    <p:extLst>
      <p:ext uri="{BB962C8B-B14F-4D97-AF65-F5344CB8AC3E}">
        <p14:creationId xmlns:p14="http://schemas.microsoft.com/office/powerpoint/2010/main" val="90299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34F1-C560-43F5-8DD2-2BD2F046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Thank you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101267-534A-4069-BDE1-EE1CFC703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26137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BDCD-5F3D-41EE-8BB8-05178038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1E9E-C39E-462A-A7AA-5CDFBDD9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Location of the shopping Mall is of prime importance in deciding whether the shopping Mall will succeed or Not?</a:t>
            </a:r>
          </a:p>
          <a:p>
            <a:r>
              <a:rPr lang="en-IN" dirty="0"/>
              <a:t>Objective: To analyse and suggest the best neighbourhoods to open a New Shopping Mall in Hyderabad city</a:t>
            </a:r>
          </a:p>
          <a:p>
            <a:r>
              <a:rPr lang="en-IN" dirty="0"/>
              <a:t>This project is Timely as a big infrastructure boom is taking place in the city along with rapid population growth in the city</a:t>
            </a:r>
          </a:p>
          <a:p>
            <a:r>
              <a:rPr lang="en-IN" dirty="0"/>
              <a:t>Business question: If a property developer is looking to open a New shopping Mall in Hyderabad city then what neighbourhoods will you suggest him?</a:t>
            </a:r>
          </a:p>
        </p:txBody>
      </p:sp>
    </p:spTree>
    <p:extLst>
      <p:ext uri="{BB962C8B-B14F-4D97-AF65-F5344CB8AC3E}">
        <p14:creationId xmlns:p14="http://schemas.microsoft.com/office/powerpoint/2010/main" val="201003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1B12-756D-4FA2-B4A8-0219DD1F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10B9-2101-480D-A0B6-2568644B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 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List of Neighbourhoods in Hyderabad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Latitude and Longitude Coordinates of the Neighbourhoods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Venue data, particularly data related to shopping Malls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Source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Wikipedia page for neighbourhoods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https://en.wikipedia.org/wiki/List_of_neighbourhoods_in_Hyderabad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Geocoder package for latitude and longitude coordinates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Foursquare API for Venue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213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9F70-231B-494B-B2D5-EAA60389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5D29-E4E8-453D-B0BD-737BE189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scraping Wikipedia page for neighbourhoods list</a:t>
            </a:r>
          </a:p>
          <a:p>
            <a:r>
              <a:rPr lang="en-IN" dirty="0"/>
              <a:t>Get Latitude and Longitude Coordinates using Geocoder</a:t>
            </a:r>
          </a:p>
          <a:p>
            <a:r>
              <a:rPr lang="en-IN" dirty="0"/>
              <a:t>Use Foursquare API to get Venue Data</a:t>
            </a:r>
          </a:p>
          <a:p>
            <a:r>
              <a:rPr lang="en-IN" dirty="0"/>
              <a:t>Group Data By Neighbourhood and taking the mean of the frequency of occurrence of each venue category</a:t>
            </a:r>
          </a:p>
          <a:p>
            <a:r>
              <a:rPr lang="en-IN" dirty="0"/>
              <a:t>Filter Venue Category By Shopping Mall</a:t>
            </a:r>
          </a:p>
          <a:p>
            <a:r>
              <a:rPr lang="en-IN" dirty="0"/>
              <a:t>Perform Clustering on the Data by using k-means Clustering</a:t>
            </a:r>
          </a:p>
          <a:p>
            <a:r>
              <a:rPr lang="en-IN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78790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53F4-B484-4B03-8BAA-A7AC1304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B63D-6AF5-409D-8DDA-DD03723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Categorize the Neighbourhoods into three clusters: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Cluster 0: Neighbourhoods with Moderate Number of Shopping Malls</a:t>
            </a:r>
          </a:p>
          <a:p>
            <a:pPr marL="457200" lvl="1" indent="0">
              <a:buNone/>
            </a:pPr>
            <a:r>
              <a:rPr lang="en-IN" dirty="0"/>
              <a:t>    (Red colour clusters)</a:t>
            </a:r>
          </a:p>
          <a:p>
            <a:pPr marL="457200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Cluster 1: Neighbourhoods with Low Number of Shopping Malls </a:t>
            </a:r>
          </a:p>
          <a:p>
            <a:pPr marL="457200" lvl="1" indent="0">
              <a:buNone/>
            </a:pPr>
            <a:r>
              <a:rPr lang="en-IN" dirty="0"/>
              <a:t>    (Purple colour clusters)</a:t>
            </a:r>
          </a:p>
          <a:p>
            <a:pPr marL="457200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Cluster 2: Neighbourhoods with Highest Number of Shopping Malls</a:t>
            </a:r>
          </a:p>
          <a:p>
            <a:pPr marL="457200" lvl="1" indent="0">
              <a:buNone/>
            </a:pPr>
            <a:r>
              <a:rPr lang="en-IN" dirty="0"/>
              <a:t>    (Mint Green colour clusters)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87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2F6E-B4B3-4BCB-945E-A28E8E3B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E12C2-E2F3-4664-B19D-29D483E1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7" y="1825625"/>
            <a:ext cx="10101105" cy="4351338"/>
          </a:xfrm>
        </p:spPr>
      </p:pic>
    </p:spTree>
    <p:extLst>
      <p:ext uri="{BB962C8B-B14F-4D97-AF65-F5344CB8AC3E}">
        <p14:creationId xmlns:p14="http://schemas.microsoft.com/office/powerpoint/2010/main" val="142254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22E0-0700-437B-A6B9-066E4986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13FF0-BF57-4698-9C33-704040CD1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1" y="1825625"/>
            <a:ext cx="10107297" cy="4351338"/>
          </a:xfrm>
        </p:spPr>
      </p:pic>
    </p:spTree>
    <p:extLst>
      <p:ext uri="{BB962C8B-B14F-4D97-AF65-F5344CB8AC3E}">
        <p14:creationId xmlns:p14="http://schemas.microsoft.com/office/powerpoint/2010/main" val="233950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62A2-F773-424E-84CB-302897C9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842E-22DC-4FCD-8A43-8ED14620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of the Shopping Malls are concentrated in the central area of the city</a:t>
            </a:r>
          </a:p>
          <a:p>
            <a:r>
              <a:rPr lang="en-IN" dirty="0"/>
              <a:t>Highest Number of Shopping Malls in Cluster -2 and Moderate Number of Shopping Malls in Cluster - 0</a:t>
            </a:r>
          </a:p>
          <a:p>
            <a:r>
              <a:rPr lang="en-IN" dirty="0"/>
              <a:t>Cluster-1 has very low number of shopping Malls in the Neighbourhoods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0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6E22-C9B0-44B6-A97B-BE967868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EA3C-CF12-4027-9EF4-B8ED0F51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Open a New Shopping Mall in Neighbourhoods in Cluster 1 with little to no competition</a:t>
            </a:r>
          </a:p>
          <a:p>
            <a:r>
              <a:rPr lang="en-IN" dirty="0"/>
              <a:t>Can Open a New Shopping Mall in Neighbourhoods in Cluster 0 with moderate competition if you have unique selling propositions and can stand out in the competition</a:t>
            </a:r>
          </a:p>
          <a:p>
            <a:r>
              <a:rPr lang="en-IN" dirty="0"/>
              <a:t>Avoid Neighbourhoods in Cluster 2 as they are concentrated with highest number of Shopping Malls and will face high competition and highly difficult to succeed unless you standout in the competition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4211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Coursera capstone  IBM Data Science capstone  Opening a New Shopping Mall in Hyderabad</vt:lpstr>
      <vt:lpstr>Business problem</vt:lpstr>
      <vt:lpstr>Data</vt:lpstr>
      <vt:lpstr>Methodology</vt:lpstr>
      <vt:lpstr>Results</vt:lpstr>
      <vt:lpstr>Before Clustering</vt:lpstr>
      <vt:lpstr>After Clustering</vt:lpstr>
      <vt:lpstr>Discussion</vt:lpstr>
      <vt:lpstr>Recommendations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manjith reddy vennapusa</dc:creator>
  <cp:lastModifiedBy>manjith reddy vennapusa</cp:lastModifiedBy>
  <cp:revision>50</cp:revision>
  <dcterms:created xsi:type="dcterms:W3CDTF">2020-10-09T07:55:52Z</dcterms:created>
  <dcterms:modified xsi:type="dcterms:W3CDTF">2020-10-09T09:22:28Z</dcterms:modified>
</cp:coreProperties>
</file>