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sldIdLst>
    <p:sldId id="256" r:id="rId2"/>
    <p:sldId id="257" r:id="rId3"/>
    <p:sldId id="258" r:id="rId4"/>
    <p:sldId id="259"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2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72E0CC-EAEA-41FA-8477-CE3472E4A7B3}" type="datetimeFigureOut">
              <a:rPr lang="en-IE" smtClean="0"/>
              <a:t>28/01/2014</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A4B86D-1175-4C40-957C-A0779CFDC89D}" type="slidenum">
              <a:rPr lang="en-IE" smtClean="0"/>
              <a:t>‹#›</a:t>
            </a:fld>
            <a:endParaRPr lang="en-IE"/>
          </a:p>
        </p:txBody>
      </p:sp>
    </p:spTree>
    <p:extLst>
      <p:ext uri="{BB962C8B-B14F-4D97-AF65-F5344CB8AC3E}">
        <p14:creationId xmlns:p14="http://schemas.microsoft.com/office/powerpoint/2010/main" val="3025937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28CA55-F08B-4A77-8F3B-43DEE87E306D}" type="datetimeFigureOut">
              <a:rPr lang="en-IE" smtClean="0"/>
              <a:pPr/>
              <a:t>28/01/2014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5F330E-EF89-47A3-AE00-24591C10E0F8}" type="slidenum">
              <a:rPr lang="en-IE" smtClean="0"/>
              <a:pPr/>
              <a:t>‹#›</a:t>
            </a:fld>
            <a:endParaRPr lang="en-I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30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8CA55-F08B-4A77-8F3B-43DEE87E306D}" type="datetimeFigureOut">
              <a:rPr lang="en-IE" smtClean="0"/>
              <a:pPr/>
              <a:t>28/01/2014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5F330E-EF89-47A3-AE00-24591C10E0F8}" type="slidenum">
              <a:rPr lang="en-IE" smtClean="0"/>
              <a:pPr/>
              <a:t>‹#›</a:t>
            </a:fld>
            <a:endParaRPr lang="en-IE"/>
          </a:p>
        </p:txBody>
      </p:sp>
    </p:spTree>
    <p:extLst>
      <p:ext uri="{BB962C8B-B14F-4D97-AF65-F5344CB8AC3E}">
        <p14:creationId xmlns:p14="http://schemas.microsoft.com/office/powerpoint/2010/main" val="278922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8CA55-F08B-4A77-8F3B-43DEE87E306D}" type="datetimeFigureOut">
              <a:rPr lang="en-IE" smtClean="0"/>
              <a:pPr/>
              <a:t>28/01/2014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5F330E-EF89-47A3-AE00-24591C10E0F8}" type="slidenum">
              <a:rPr lang="en-IE" smtClean="0"/>
              <a:pPr/>
              <a:t>‹#›</a:t>
            </a:fld>
            <a:endParaRPr lang="en-IE"/>
          </a:p>
        </p:txBody>
      </p:sp>
    </p:spTree>
    <p:extLst>
      <p:ext uri="{BB962C8B-B14F-4D97-AF65-F5344CB8AC3E}">
        <p14:creationId xmlns:p14="http://schemas.microsoft.com/office/powerpoint/2010/main" val="473227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28CA55-F08B-4A77-8F3B-43DEE87E306D}" type="datetimeFigureOut">
              <a:rPr lang="en-IE" smtClean="0"/>
              <a:pPr/>
              <a:t>28/01/2014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5F330E-EF89-47A3-AE00-24591C10E0F8}" type="slidenum">
              <a:rPr lang="en-IE" smtClean="0"/>
              <a:pPr/>
              <a:t>‹#›</a:t>
            </a:fld>
            <a:endParaRPr lang="en-IE"/>
          </a:p>
        </p:txBody>
      </p:sp>
    </p:spTree>
    <p:extLst>
      <p:ext uri="{BB962C8B-B14F-4D97-AF65-F5344CB8AC3E}">
        <p14:creationId xmlns:p14="http://schemas.microsoft.com/office/powerpoint/2010/main" val="192751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28CA55-F08B-4A77-8F3B-43DEE87E306D}" type="datetimeFigureOut">
              <a:rPr lang="en-IE" smtClean="0"/>
              <a:pPr/>
              <a:t>28/01/2014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5F330E-EF89-47A3-AE00-24591C10E0F8}" type="slidenum">
              <a:rPr lang="en-IE" smtClean="0"/>
              <a:pPr/>
              <a:t>‹#›</a:t>
            </a:fld>
            <a:endParaRPr lang="en-IE"/>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7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8CA55-F08B-4A77-8F3B-43DEE87E306D}" type="datetimeFigureOut">
              <a:rPr lang="en-IE" smtClean="0"/>
              <a:pPr/>
              <a:t>28/01/2014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5F330E-EF89-47A3-AE00-24591C10E0F8}" type="slidenum">
              <a:rPr lang="en-IE" smtClean="0"/>
              <a:pPr/>
              <a:t>‹#›</a:t>
            </a:fld>
            <a:endParaRPr lang="en-IE"/>
          </a:p>
        </p:txBody>
      </p:sp>
    </p:spTree>
    <p:extLst>
      <p:ext uri="{BB962C8B-B14F-4D97-AF65-F5344CB8AC3E}">
        <p14:creationId xmlns:p14="http://schemas.microsoft.com/office/powerpoint/2010/main" val="397777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28CA55-F08B-4A77-8F3B-43DEE87E306D}" type="datetimeFigureOut">
              <a:rPr lang="en-IE" smtClean="0"/>
              <a:pPr/>
              <a:t>28/01/2014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A5F330E-EF89-47A3-AE00-24591C10E0F8}" type="slidenum">
              <a:rPr lang="en-IE" smtClean="0"/>
              <a:pPr/>
              <a:t>‹#›</a:t>
            </a:fld>
            <a:endParaRPr lang="en-IE"/>
          </a:p>
        </p:txBody>
      </p:sp>
    </p:spTree>
    <p:extLst>
      <p:ext uri="{BB962C8B-B14F-4D97-AF65-F5344CB8AC3E}">
        <p14:creationId xmlns:p14="http://schemas.microsoft.com/office/powerpoint/2010/main" val="3380554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28CA55-F08B-4A77-8F3B-43DEE87E306D}" type="datetimeFigureOut">
              <a:rPr lang="en-IE" smtClean="0"/>
              <a:pPr/>
              <a:t>28/01/2014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A5F330E-EF89-47A3-AE00-24591C10E0F8}" type="slidenum">
              <a:rPr lang="en-IE" smtClean="0"/>
              <a:pPr/>
              <a:t>‹#›</a:t>
            </a:fld>
            <a:endParaRPr lang="en-IE"/>
          </a:p>
        </p:txBody>
      </p:sp>
    </p:spTree>
    <p:extLst>
      <p:ext uri="{BB962C8B-B14F-4D97-AF65-F5344CB8AC3E}">
        <p14:creationId xmlns:p14="http://schemas.microsoft.com/office/powerpoint/2010/main" val="159212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28CA55-F08B-4A77-8F3B-43DEE87E306D}" type="datetimeFigureOut">
              <a:rPr lang="en-IE" smtClean="0"/>
              <a:pPr/>
              <a:t>28/01/2014</a:t>
            </a:fld>
            <a:endParaRPr lang="en-I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E"/>
          </a:p>
        </p:txBody>
      </p:sp>
      <p:sp>
        <p:nvSpPr>
          <p:cNvPr id="9" name="Slide Number Placeholder 8"/>
          <p:cNvSpPr>
            <a:spLocks noGrp="1"/>
          </p:cNvSpPr>
          <p:nvPr>
            <p:ph type="sldNum" sz="quarter" idx="12"/>
          </p:nvPr>
        </p:nvSpPr>
        <p:spPr/>
        <p:txBody>
          <a:bodyPr/>
          <a:lstStyle/>
          <a:p>
            <a:fld id="{1A5F330E-EF89-47A3-AE00-24591C10E0F8}" type="slidenum">
              <a:rPr lang="en-IE" smtClean="0"/>
              <a:pPr/>
              <a:t>‹#›</a:t>
            </a:fld>
            <a:endParaRPr lang="en-IE"/>
          </a:p>
        </p:txBody>
      </p:sp>
    </p:spTree>
    <p:extLst>
      <p:ext uri="{BB962C8B-B14F-4D97-AF65-F5344CB8AC3E}">
        <p14:creationId xmlns:p14="http://schemas.microsoft.com/office/powerpoint/2010/main" val="919897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D28CA55-F08B-4A77-8F3B-43DEE87E306D}" type="datetimeFigureOut">
              <a:rPr lang="en-IE" smtClean="0"/>
              <a:pPr/>
              <a:t>28/01/2014</a:t>
            </a:fld>
            <a:endParaRPr lang="en-IE"/>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A5F330E-EF89-47A3-AE00-24591C10E0F8}" type="slidenum">
              <a:rPr lang="en-IE" smtClean="0"/>
              <a:pPr/>
              <a:t>‹#›</a:t>
            </a:fld>
            <a:endParaRPr lang="en-IE"/>
          </a:p>
        </p:txBody>
      </p:sp>
    </p:spTree>
    <p:extLst>
      <p:ext uri="{BB962C8B-B14F-4D97-AF65-F5344CB8AC3E}">
        <p14:creationId xmlns:p14="http://schemas.microsoft.com/office/powerpoint/2010/main" val="1595472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28CA55-F08B-4A77-8F3B-43DEE87E306D}" type="datetimeFigureOut">
              <a:rPr lang="en-IE" smtClean="0"/>
              <a:pPr/>
              <a:t>28/01/2014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5F330E-EF89-47A3-AE00-24591C10E0F8}" type="slidenum">
              <a:rPr lang="en-IE" smtClean="0"/>
              <a:pPr/>
              <a:t>‹#›</a:t>
            </a:fld>
            <a:endParaRPr lang="en-IE"/>
          </a:p>
        </p:txBody>
      </p:sp>
    </p:spTree>
    <p:extLst>
      <p:ext uri="{BB962C8B-B14F-4D97-AF65-F5344CB8AC3E}">
        <p14:creationId xmlns:p14="http://schemas.microsoft.com/office/powerpoint/2010/main" val="386141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2D28CA55-F08B-4A77-8F3B-43DEE87E306D}" type="datetimeFigureOut">
              <a:rPr lang="en-IE" smtClean="0"/>
              <a:pPr/>
              <a:t>28/01/2014</a:t>
            </a:fld>
            <a:endParaRPr lang="en-IE"/>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E"/>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A5F330E-EF89-47A3-AE00-24591C10E0F8}" type="slidenum">
              <a:rPr lang="en-IE" smtClean="0"/>
              <a:pPr/>
              <a:t>‹#›</a:t>
            </a:fld>
            <a:endParaRPr lang="en-IE"/>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824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E" sz="6000" dirty="0" smtClean="0">
                <a:latin typeface="Calibri" pitchFamily="34" charset="0"/>
              </a:rPr>
              <a:t>Project</a:t>
            </a:r>
            <a:endParaRPr lang="en-IE" sz="6000" dirty="0">
              <a:latin typeface="Calibri" pitchFamily="34" charset="0"/>
            </a:endParaRPr>
          </a:p>
        </p:txBody>
      </p:sp>
      <p:sp>
        <p:nvSpPr>
          <p:cNvPr id="3" name="Subtitle 2"/>
          <p:cNvSpPr>
            <a:spLocks noGrp="1"/>
          </p:cNvSpPr>
          <p:nvPr>
            <p:ph type="subTitle" idx="1"/>
          </p:nvPr>
        </p:nvSpPr>
        <p:spPr/>
        <p:txBody>
          <a:bodyPr/>
          <a:lstStyle/>
          <a:p>
            <a:endParaRPr lang="en-IE"/>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latin typeface="Calibri Light" panose="020F0302020204030204" pitchFamily="34" charset="0"/>
              </a:rPr>
              <a:t>Introduction</a:t>
            </a:r>
            <a:endParaRPr lang="en-IE" dirty="0">
              <a:latin typeface="Calibri Light" panose="020F0302020204030204" pitchFamily="34" charset="0"/>
            </a:endParaRPr>
          </a:p>
        </p:txBody>
      </p:sp>
      <p:sp>
        <p:nvSpPr>
          <p:cNvPr id="3" name="Content Placeholder 2"/>
          <p:cNvSpPr>
            <a:spLocks noGrp="1"/>
          </p:cNvSpPr>
          <p:nvPr>
            <p:ph idx="1"/>
          </p:nvPr>
        </p:nvSpPr>
        <p:spPr/>
        <p:txBody>
          <a:bodyPr/>
          <a:lstStyle/>
          <a:p>
            <a:pPr algn="just"/>
            <a:r>
              <a:rPr lang="en-GB" dirty="0">
                <a:latin typeface="Calibri" pitchFamily="34" charset="0"/>
              </a:rPr>
              <a:t>The aim of this module is for learners to consolidate the knowledge and skills </a:t>
            </a:r>
            <a:r>
              <a:rPr lang="en-GB" dirty="0">
                <a:latin typeface="Calibri" pitchFamily="34" charset="0"/>
              </a:rPr>
              <a:t>acquired</a:t>
            </a:r>
            <a:r>
              <a:rPr lang="en-GB" dirty="0">
                <a:latin typeface="Calibri" pitchFamily="34" charset="0"/>
              </a:rPr>
              <a:t> in other modules by specifying, designing, implementing a small scale web application that employs client and server side technologies</a:t>
            </a:r>
            <a:endParaRPr lang="en-IE" dirty="0">
              <a:latin typeface="Calibri" pitchFamily="34" charset="0"/>
            </a:endParaRPr>
          </a:p>
          <a:p>
            <a:endParaRPr lang="en-IE" sz="24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Learning Outcomes</a:t>
            </a:r>
            <a:endParaRPr lang="en-IE" dirty="0"/>
          </a:p>
        </p:txBody>
      </p:sp>
      <p:sp>
        <p:nvSpPr>
          <p:cNvPr id="3" name="Content Placeholder 2"/>
          <p:cNvSpPr>
            <a:spLocks noGrp="1"/>
          </p:cNvSpPr>
          <p:nvPr>
            <p:ph idx="1"/>
          </p:nvPr>
        </p:nvSpPr>
        <p:spPr/>
        <p:txBody>
          <a:bodyPr>
            <a:normAutofit/>
          </a:bodyPr>
          <a:lstStyle/>
          <a:p>
            <a:pPr algn="just"/>
            <a:r>
              <a:rPr lang="en-GB" dirty="0">
                <a:latin typeface="Calibri" pitchFamily="34" charset="0"/>
              </a:rPr>
              <a:t>Upon successful completion of this module, learners will be able to:</a:t>
            </a:r>
            <a:endParaRPr lang="en-IE" dirty="0">
              <a:latin typeface="Calibri" pitchFamily="34" charset="0"/>
            </a:endParaRPr>
          </a:p>
          <a:p>
            <a:pPr lvl="0" algn="just"/>
            <a:r>
              <a:rPr lang="en-GB" dirty="0">
                <a:latin typeface="Calibri" pitchFamily="34" charset="0"/>
              </a:rPr>
              <a:t>Specify, design, implement, test and document a small scale rich internet application</a:t>
            </a:r>
            <a:endParaRPr lang="en-IE" dirty="0">
              <a:latin typeface="Calibri" pitchFamily="34" charset="0"/>
            </a:endParaRPr>
          </a:p>
          <a:p>
            <a:pPr lvl="0" algn="just"/>
            <a:r>
              <a:rPr lang="en-GB" dirty="0">
                <a:latin typeface="Calibri" pitchFamily="34" charset="0"/>
              </a:rPr>
              <a:t>Explain and justify the use and application of technology for a rich internet application</a:t>
            </a:r>
            <a:endParaRPr lang="en-IE" dirty="0">
              <a:latin typeface="Calibri" pitchFamily="34" charset="0"/>
            </a:endParaRPr>
          </a:p>
          <a:p>
            <a:pPr lvl="0" algn="just"/>
            <a:r>
              <a:rPr lang="en-GB" dirty="0">
                <a:latin typeface="Calibri" pitchFamily="34" charset="0"/>
              </a:rPr>
              <a:t>Employ appropriate research methods to guide the development of a rich internet application</a:t>
            </a:r>
            <a:endParaRPr lang="en-IE" dirty="0">
              <a:latin typeface="Calibri" pitchFamily="34" charset="0"/>
            </a:endParaRPr>
          </a:p>
          <a:p>
            <a:endParaRPr lang="en-I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smtClean="0"/>
              <a:t>Learning Outcomes</a:t>
            </a:r>
            <a:endParaRPr lang="en-IE" dirty="0">
              <a:latin typeface="+mn-lt"/>
            </a:endParaRPr>
          </a:p>
        </p:txBody>
      </p:sp>
      <p:sp>
        <p:nvSpPr>
          <p:cNvPr id="3" name="Content Placeholder 2"/>
          <p:cNvSpPr>
            <a:spLocks noGrp="1"/>
          </p:cNvSpPr>
          <p:nvPr>
            <p:ph idx="1"/>
          </p:nvPr>
        </p:nvSpPr>
        <p:spPr/>
        <p:txBody>
          <a:bodyPr>
            <a:normAutofit/>
          </a:bodyPr>
          <a:lstStyle/>
          <a:p>
            <a:pPr lvl="0" algn="just"/>
            <a:r>
              <a:rPr lang="en-GB" dirty="0" smtClean="0">
                <a:latin typeface="Calibri" pitchFamily="34" charset="0"/>
              </a:rPr>
              <a:t>Employ software engineering </a:t>
            </a:r>
            <a:r>
              <a:rPr lang="en-GB" dirty="0" smtClean="0">
                <a:latin typeface="Calibri" pitchFamily="34" charset="0"/>
              </a:rPr>
              <a:t>principles, </a:t>
            </a:r>
            <a:r>
              <a:rPr lang="en-GB" dirty="0" smtClean="0">
                <a:latin typeface="Calibri" pitchFamily="34" charset="0"/>
              </a:rPr>
              <a:t>methods and processes to the development of rich internet applications</a:t>
            </a:r>
            <a:endParaRPr lang="en-IE" dirty="0" smtClean="0">
              <a:latin typeface="Calibri" pitchFamily="34" charset="0"/>
            </a:endParaRPr>
          </a:p>
          <a:p>
            <a:pPr lvl="0" algn="just"/>
            <a:r>
              <a:rPr lang="en-GB" dirty="0" smtClean="0">
                <a:latin typeface="Calibri" pitchFamily="34" charset="0"/>
              </a:rPr>
              <a:t>Test and evaluate a rich internet application using industry standard methods, techniques and tools</a:t>
            </a:r>
            <a:endParaRPr lang="en-IE" dirty="0" smtClean="0">
              <a:latin typeface="Calibri" pitchFamily="34" charset="0"/>
            </a:endParaRPr>
          </a:p>
          <a:p>
            <a:pPr lvl="0" algn="just"/>
            <a:r>
              <a:rPr lang="en-GB" dirty="0" smtClean="0">
                <a:latin typeface="Calibri" pitchFamily="34" charset="0"/>
              </a:rPr>
              <a:t>Develop and enhance communication and presentation skills</a:t>
            </a:r>
            <a:endParaRPr lang="en-IE" dirty="0" smtClean="0">
              <a:latin typeface="Calibri" pitchFamily="34" charset="0"/>
            </a:endParaRPr>
          </a:p>
          <a:p>
            <a:pPr lvl="0" algn="just"/>
            <a:r>
              <a:rPr lang="en-GB" dirty="0" smtClean="0">
                <a:latin typeface="Calibri" pitchFamily="34" charset="0"/>
              </a:rPr>
              <a:t>Demonstrate an appreciation of </a:t>
            </a:r>
            <a:r>
              <a:rPr lang="en-GB" dirty="0" smtClean="0">
                <a:latin typeface="Calibri" pitchFamily="34" charset="0"/>
              </a:rPr>
              <a:t>the ethical </a:t>
            </a:r>
            <a:r>
              <a:rPr lang="en-GB" dirty="0" smtClean="0">
                <a:latin typeface="Calibri" pitchFamily="34" charset="0"/>
              </a:rPr>
              <a:t>and social impact of information systems</a:t>
            </a:r>
            <a:endParaRPr lang="en-IE" dirty="0" smtClean="0">
              <a:latin typeface="Calibri" pitchFamily="34" charset="0"/>
            </a:endParaRPr>
          </a:p>
          <a:p>
            <a:pPr lvl="0" algn="just"/>
            <a:r>
              <a:rPr lang="en-GB" dirty="0" smtClean="0">
                <a:latin typeface="Calibri" pitchFamily="34" charset="0"/>
              </a:rPr>
              <a:t>Demonstrate a high standard of management activities such as project management by carrying out project planning, scheduling and risk management activities in order to meet strict project deadlines and perform time management activities.</a:t>
            </a:r>
            <a:endParaRPr lang="en-IE" dirty="0" smtClean="0">
              <a:latin typeface="Calibri" pitchFamily="34" charset="0"/>
            </a:endParaRPr>
          </a:p>
          <a:p>
            <a:endParaRPr lang="en-I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Allocation of </a:t>
            </a:r>
            <a:r>
              <a:rPr lang="en-GB" dirty="0" smtClean="0"/>
              <a:t>marks</a:t>
            </a:r>
            <a:endParaRPr lang="en-IE" dirty="0"/>
          </a:p>
        </p:txBody>
      </p:sp>
      <p:sp>
        <p:nvSpPr>
          <p:cNvPr id="3" name="Content Placeholder 2"/>
          <p:cNvSpPr>
            <a:spLocks noGrp="1"/>
          </p:cNvSpPr>
          <p:nvPr>
            <p:ph idx="1"/>
          </p:nvPr>
        </p:nvSpPr>
        <p:spPr/>
        <p:txBody>
          <a:bodyPr>
            <a:normAutofit/>
          </a:bodyPr>
          <a:lstStyle/>
          <a:p>
            <a:r>
              <a:rPr lang="en-GB" dirty="0" smtClean="0">
                <a:latin typeface="Calibri" pitchFamily="34" charset="0"/>
              </a:rPr>
              <a:t>Project Proposal 5%</a:t>
            </a:r>
            <a:endParaRPr lang="en-IE" dirty="0" smtClean="0">
              <a:latin typeface="Calibri" pitchFamily="34" charset="0"/>
            </a:endParaRPr>
          </a:p>
          <a:p>
            <a:r>
              <a:rPr lang="en-GB" dirty="0" smtClean="0">
                <a:latin typeface="Calibri" pitchFamily="34" charset="0"/>
              </a:rPr>
              <a:t>Requirement Specification 5%</a:t>
            </a:r>
            <a:endParaRPr lang="en-IE" dirty="0" smtClean="0">
              <a:latin typeface="Calibri" pitchFamily="34" charset="0"/>
            </a:endParaRPr>
          </a:p>
          <a:p>
            <a:r>
              <a:rPr lang="en-GB" dirty="0" smtClean="0">
                <a:latin typeface="Calibri" pitchFamily="34" charset="0"/>
              </a:rPr>
              <a:t>Prototype and Presentation 20</a:t>
            </a:r>
            <a:r>
              <a:rPr lang="en-GB" dirty="0" smtClean="0">
                <a:latin typeface="Calibri" pitchFamily="34" charset="0"/>
              </a:rPr>
              <a:t>%</a:t>
            </a:r>
            <a:endParaRPr lang="en-IE" dirty="0" smtClean="0">
              <a:latin typeface="Calibri" pitchFamily="34" charset="0"/>
            </a:endParaRPr>
          </a:p>
          <a:p>
            <a:r>
              <a:rPr lang="en-GB" dirty="0" smtClean="0">
                <a:latin typeface="Calibri" pitchFamily="34" charset="0"/>
              </a:rPr>
              <a:t>Web </a:t>
            </a:r>
            <a:r>
              <a:rPr lang="en-GB" dirty="0" smtClean="0">
                <a:latin typeface="Calibri" pitchFamily="34" charset="0"/>
              </a:rPr>
              <a:t>Application, Reports </a:t>
            </a:r>
            <a:r>
              <a:rPr lang="en-GB" dirty="0" smtClean="0">
                <a:latin typeface="Calibri" pitchFamily="34" charset="0"/>
              </a:rPr>
              <a:t>and Presentation </a:t>
            </a:r>
            <a:r>
              <a:rPr lang="en-GB" dirty="0" smtClean="0">
                <a:latin typeface="Calibri" pitchFamily="34" charset="0"/>
              </a:rPr>
              <a:t>70</a:t>
            </a:r>
            <a:r>
              <a:rPr lang="en-GB" dirty="0" smtClean="0">
                <a:latin typeface="Calibri" pitchFamily="34" charset="0"/>
              </a:rPr>
              <a:t>%</a:t>
            </a:r>
            <a:endParaRPr lang="en-IE" dirty="0" smtClean="0">
              <a:latin typeface="Calibri" pitchFamily="34" charset="0"/>
            </a:endParaRPr>
          </a:p>
          <a:p>
            <a:endParaRPr lang="en-IE" b="1" dirty="0" smtClean="0">
              <a:latin typeface="Calibri" pitchFamily="34" charset="0"/>
            </a:endParaRPr>
          </a:p>
          <a:p>
            <a:r>
              <a:rPr lang="en-GB" b="1" dirty="0" smtClean="0">
                <a:latin typeface="Calibri" pitchFamily="34" charset="0"/>
              </a:rPr>
              <a:t>Assessment Total 100%</a:t>
            </a:r>
            <a:endParaRPr lang="en-IE" dirty="0" smtClean="0">
              <a:latin typeface="Calibri" pitchFamily="34" charset="0"/>
            </a:endParaRPr>
          </a:p>
          <a:p>
            <a:endParaRPr lang="en-IE"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295</TotalTime>
  <Words>209</Words>
  <Application>Microsoft Office PowerPoint</Application>
  <PresentationFormat>On-screen Show (4:3)</PresentationFormat>
  <Paragraphs>21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Calibri</vt:lpstr>
      <vt:lpstr>Calibri Light</vt:lpstr>
      <vt:lpstr>Retrospect</vt:lpstr>
      <vt:lpstr>Project</vt:lpstr>
      <vt:lpstr>Introduction</vt:lpstr>
      <vt:lpstr>Learning Outcomes</vt:lpstr>
      <vt:lpstr>Learning Outcomes</vt:lpstr>
      <vt:lpstr>Allocation of marks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Frank</cp:lastModifiedBy>
  <cp:revision>33</cp:revision>
  <dcterms:created xsi:type="dcterms:W3CDTF">2012-09-13T16:17:01Z</dcterms:created>
  <dcterms:modified xsi:type="dcterms:W3CDTF">2014-01-28T21:39:48Z</dcterms:modified>
</cp:coreProperties>
</file>