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13DD8-BE6C-4141-A538-0601F59F5AC4}" v="6" dt="2024-07-11T05:14:07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64C7-F7DC-E3F4-55C1-AF46ED86F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Linear and logistic regression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33EA-80A7-478D-9C33-3302218EA1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manjot kaur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65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6A13-B368-E249-E4DD-2F53EC29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83533"/>
          </a:xfrm>
        </p:spPr>
        <p:txBody>
          <a:bodyPr>
            <a:normAutofit fontScale="90000"/>
          </a:bodyPr>
          <a:lstStyle/>
          <a:p>
            <a:r>
              <a:rPr lang="en-IN" dirty="0"/>
              <a:t>Intro: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388D-696F-D09D-B94D-AC7200EE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4727"/>
            <a:ext cx="10058400" cy="4580313"/>
          </a:xfrm>
        </p:spPr>
        <p:txBody>
          <a:bodyPr/>
          <a:lstStyle/>
          <a:p>
            <a:r>
              <a:rPr lang="en-IN" b="1" dirty="0"/>
              <a:t>What is ml?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Branch of AI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Develop algo and models that allow computers to learn and make predictions or decisions based on the data.</a:t>
            </a:r>
          </a:p>
          <a:p>
            <a:r>
              <a:rPr lang="en-IN" b="1" dirty="0"/>
              <a:t>What is regression?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a method to find the relationship between variables and make predictions.</a:t>
            </a:r>
          </a:p>
          <a:p>
            <a:r>
              <a:rPr lang="en-IN" b="1" dirty="0"/>
              <a:t>Lets talk on linear regression: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algo to solve supervised ml problems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98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9DE1-B533-68CB-AC9C-48608DA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78426"/>
            <a:ext cx="10058400" cy="5356614"/>
          </a:xfrm>
        </p:spPr>
        <p:txBody>
          <a:bodyPr/>
          <a:lstStyle/>
          <a:p>
            <a:r>
              <a:rPr lang="en-IN" b="1" dirty="0"/>
              <a:t>linear regression: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predicts the value of one variable based on the value(s) of another by fitting a straight line to the data.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Equation: y=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mx+c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F0FD6-C380-8C35-3879-2EE2F512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69" y="2517058"/>
            <a:ext cx="5811061" cy="38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0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C47D-AB36-5122-C488-7C8C1800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50719"/>
            <a:ext cx="10058400" cy="548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Step1:Reading and Understanding the Data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Imported the required libraries.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the data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the pandas library to import and read data.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('data.csv’)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Understanding the structure of the data.</a:t>
            </a:r>
          </a:p>
          <a:p>
            <a:pPr marL="0" indent="0">
              <a:buNone/>
            </a:pPr>
            <a:r>
              <a:rPr lang="en-US" b="1" u="sng" dirty="0"/>
              <a:t>Step2: Visualization of data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Continuous and Categorical Features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Visualizing Numeric Variables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Visualizing Categorical Variables</a:t>
            </a:r>
          </a:p>
          <a:p>
            <a:r>
              <a:rPr lang="en-US" b="1" u="sng" dirty="0"/>
              <a:t>Step3: Cleaning of data </a:t>
            </a:r>
            <a:r>
              <a:rPr lang="en-US" u="sng" dirty="0"/>
              <a:t>:</a:t>
            </a:r>
          </a:p>
          <a:p>
            <a:pPr marL="452628" indent="-342900">
              <a:buFont typeface="Arial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Drop the unnecessary variables from the dataset</a:t>
            </a:r>
          </a:p>
          <a:p>
            <a:pPr marL="452628" indent="-342900">
              <a:buFont typeface="Arial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Check the datatypes</a:t>
            </a:r>
          </a:p>
          <a:p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u="sng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6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68A3-24D5-7E20-517F-6D12C6C1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1500"/>
            <a:ext cx="10058400" cy="5463540"/>
          </a:xfrm>
        </p:spPr>
        <p:txBody>
          <a:bodyPr/>
          <a:lstStyle/>
          <a:p>
            <a:pPr marL="452628" indent="-342900">
              <a:buNone/>
            </a:pPr>
            <a:r>
              <a:rPr lang="en-US" b="1" u="sng" dirty="0"/>
              <a:t>Step4:Data Preparation</a:t>
            </a:r>
          </a:p>
          <a:p>
            <a:pPr marL="109728" indent="0">
              <a:buNone/>
            </a:pPr>
            <a:r>
              <a:rPr lang="en-US" dirty="0"/>
              <a:t>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dummy variables for categorical features.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the Data into Training and Testing Sets.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Rescale the Features using Min-Max scaling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Divide the data into X (features) and Y (target) sets for model building.</a:t>
            </a:r>
          </a:p>
          <a:p>
            <a:pPr marL="0" indent="0">
              <a:buNone/>
            </a:pPr>
            <a:r>
              <a:rPr lang="en-IN" b="1" u="sng" dirty="0"/>
              <a:t> step5: Building a Linear Model</a:t>
            </a:r>
          </a:p>
          <a:p>
            <a:r>
              <a:rPr lang="en-US" dirty="0"/>
              <a:t>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Recursive Feature Elimination to select important features.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Building model using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statsmodel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Calculate Variance Inflation Factor (VIF) to check for multicollinearity</a:t>
            </a:r>
          </a:p>
          <a:p>
            <a:r>
              <a:rPr lang="en-IN" dirty="0"/>
              <a:t>.  </a:t>
            </a:r>
            <a:r>
              <a:rPr lang="en-IN" b="1" u="sng" dirty="0"/>
              <a:t>Step6: </a:t>
            </a: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Making Predictions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the scaling on the test sets.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Divide the data into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Use the trained model to make predictions on the test set.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Calculate R-squared and Adjusted R-Squared for the Test set.</a:t>
            </a: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31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A729-1A71-F4C0-4B30-1B3AB0101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71500"/>
            <a:ext cx="10058400" cy="5463540"/>
          </a:xfrm>
        </p:spPr>
        <p:txBody>
          <a:bodyPr>
            <a:normAutofit/>
          </a:bodyPr>
          <a:lstStyle/>
          <a:p>
            <a:r>
              <a:rPr lang="en-IN" b="1" u="sng" dirty="0"/>
              <a:t>Step7:Model Evaluation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 the fit on the test set.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Plot actual vs predicted values.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Calculate  Mean Squared Error (MSE), and Root Mean Squared Error (RMSE).</a:t>
            </a:r>
          </a:p>
          <a:p>
            <a:r>
              <a:rPr lang="en-IN" b="1" dirty="0"/>
              <a:t>What is Logistic Regression?</a:t>
            </a:r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is used for binary classification where we use the sigmoid function, which takes input as independent variables and produces a probability value between 0 and 1.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7765D-8326-0BA7-934F-183B5714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87" y="3429000"/>
            <a:ext cx="7325747" cy="306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0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3F6A-373E-63F2-A861-13FDDFCFB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92282"/>
            <a:ext cx="10058400" cy="5442758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Reading and Understanding the Data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Step2:</a:t>
            </a:r>
            <a:r>
              <a:rPr lang="en-IN" dirty="0"/>
              <a:t>. </a:t>
            </a:r>
            <a:r>
              <a:rPr lang="en-IN" b="1" dirty="0"/>
              <a:t>Data Visualization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Step3:</a:t>
            </a:r>
            <a:r>
              <a:rPr lang="en-IN" b="1" dirty="0"/>
              <a:t>Data Preparation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Step4:</a:t>
            </a:r>
            <a:r>
              <a:rPr lang="en-IN" b="1" dirty="0"/>
              <a:t>Building a Logistic Model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Step5:</a:t>
            </a:r>
            <a:r>
              <a:rPr lang="en-IN" b="1" dirty="0"/>
              <a:t>Model Evaluation:</a:t>
            </a:r>
          </a:p>
          <a:p>
            <a:r>
              <a:rPr lang="en-US" dirty="0"/>
              <a:t>•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Evaluate the model using accuracy, recall,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• Plot the ROC( receiver operating characteristic ) curve to assess the model performance ,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it        plot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true positive and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false positive 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• Calculate the Area Under the Curve (AUC) score.</a:t>
            </a:r>
          </a:p>
          <a:p>
            <a:r>
              <a:rPr lang="en-IN" b="1" dirty="0"/>
              <a:t>Step6:Recall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Calculate recall to measure the model's ability to correctly identify positive instances.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Calculate precision to measure the model's accuracy in identifying positive instances.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49175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A5B4-8636-04CD-3224-325D5D7145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33234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341</TotalTime>
  <Words>495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</vt:lpstr>
      <vt:lpstr>Linear and logistic regression models</vt:lpstr>
      <vt:lpstr>Intro: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manjot kaur</dc:creator>
  <cp:lastModifiedBy>manjot kaur</cp:lastModifiedBy>
  <cp:revision>13</cp:revision>
  <dcterms:created xsi:type="dcterms:W3CDTF">2024-07-10T08:46:45Z</dcterms:created>
  <dcterms:modified xsi:type="dcterms:W3CDTF">2024-07-11T13:18:18Z</dcterms:modified>
</cp:coreProperties>
</file>