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9" r:id="rId5"/>
    <p:sldId id="258" r:id="rId6"/>
    <p:sldId id="259" r:id="rId7"/>
    <p:sldId id="260" r:id="rId8"/>
    <p:sldId id="266" r:id="rId9"/>
    <p:sldId id="262" r:id="rId10"/>
    <p:sldId id="263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4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A8741-DEF1-4803-A181-2A00BBAD0F19}" type="doc">
      <dgm:prSet loTypeId="urn:microsoft.com/office/officeart/2005/8/layout/default" loCatId="list" qsTypeId="urn:microsoft.com/office/officeart/2005/8/quickstyle/simple2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EB8FD7A9-18BE-48DA-8022-AE105EB54F84}" type="pres">
      <dgm:prSet presAssocID="{D29A8741-DEF1-4803-A181-2A00BBAD0F19}" presName="diagram" presStyleCnt="0">
        <dgm:presLayoutVars>
          <dgm:dir/>
          <dgm:resizeHandles val="exact"/>
        </dgm:presLayoutVars>
      </dgm:prSet>
      <dgm:spPr/>
    </dgm:pt>
  </dgm:ptLst>
  <dgm:cxnLst>
    <dgm:cxn modelId="{9FDF23FE-A7B8-4EAD-A7CE-163C011E7C5D}" type="presOf" srcId="{D29A8741-DEF1-4803-A181-2A00BBAD0F19}" destId="{EB8FD7A9-18BE-48DA-8022-AE105EB54F8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 custT="1"/>
      <dgm:spPr/>
      <dgm:t>
        <a:bodyPr/>
        <a:lstStyle/>
        <a:p>
          <a:r>
            <a:rPr lang="en-US" sz="2000" dirty="0"/>
            <a:t>Manjot Singh Sidhu</a:t>
          </a:r>
        </a:p>
        <a:p>
          <a:r>
            <a:rPr lang="en-US" sz="1600" dirty="0"/>
            <a:t>Christ Deemed to be University, Bengaluru (BTech CS Semester 1</a:t>
          </a:r>
          <a:r>
            <a:rPr lang="en-US" sz="1600" baseline="30000" dirty="0"/>
            <a:t>st</a:t>
          </a:r>
          <a:r>
            <a:rPr lang="en-US" sz="1600" dirty="0"/>
            <a:t> )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 custT="1"/>
      <dgm:spPr/>
      <dgm:t>
        <a:bodyPr/>
        <a:lstStyle/>
        <a:p>
          <a:r>
            <a:rPr lang="en-US" sz="2000" dirty="0"/>
            <a:t>Harsimran Kaur Sidhu </a:t>
          </a:r>
        </a:p>
        <a:p>
          <a:r>
            <a:rPr lang="en-US" sz="1600" dirty="0"/>
            <a:t>REVA University, Bengaluru  (MCA Semester 5</a:t>
          </a:r>
          <a:r>
            <a:rPr lang="en-US" sz="1600" baseline="30000" dirty="0"/>
            <a:t>th</a:t>
          </a:r>
          <a:r>
            <a:rPr lang="en-US" sz="1600" dirty="0"/>
            <a:t> ) 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 custT="1"/>
      <dgm:spPr/>
      <dgm:t>
        <a:bodyPr/>
        <a:lstStyle/>
        <a:p>
          <a:r>
            <a:rPr lang="en-US" sz="2000" dirty="0"/>
            <a:t>UI/UX Design and Development 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 custT="1"/>
      <dgm:spPr/>
      <dgm:t>
        <a:bodyPr/>
        <a:lstStyle/>
        <a:p>
          <a:r>
            <a:rPr lang="en-US" sz="2000" dirty="0"/>
            <a:t>Documentation, PowerPoint Presentation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 custT="1"/>
      <dgm:spPr/>
      <dgm:t>
        <a:bodyPr/>
        <a:lstStyle/>
        <a:p>
          <a:r>
            <a:rPr lang="en-US" sz="2000" dirty="0"/>
            <a:t>Solution Architecture, Design and Development</a:t>
          </a:r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 custT="1"/>
      <dgm:spPr/>
      <dgm:t>
        <a:bodyPr/>
        <a:lstStyle/>
        <a:p>
          <a:r>
            <a:rPr lang="en-US" sz="2000" dirty="0"/>
            <a:t>Project Lead</a:t>
          </a:r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0B39BC65-B469-4332-84C1-16C1678E6B08}">
      <dgm:prSet phldrT="[Text]" custT="1"/>
      <dgm:spPr/>
      <dgm:t>
        <a:bodyPr/>
        <a:lstStyle/>
        <a:p>
          <a:r>
            <a:rPr lang="en-US" sz="2000" dirty="0"/>
            <a:t>Testing</a:t>
          </a:r>
        </a:p>
      </dgm:t>
    </dgm:pt>
    <dgm:pt modelId="{29C459C6-C2FB-40EC-B227-FA0D9CEC62B4}" type="parTrans" cxnId="{77499560-0550-42F7-B8CD-B422B4DF3EA3}">
      <dgm:prSet/>
      <dgm:spPr/>
      <dgm:t>
        <a:bodyPr/>
        <a:lstStyle/>
        <a:p>
          <a:endParaRPr lang="en-US"/>
        </a:p>
      </dgm:t>
    </dgm:pt>
    <dgm:pt modelId="{292EB682-C478-45DB-B509-3A564A192E30}" type="sibTrans" cxnId="{77499560-0550-42F7-B8CD-B422B4DF3EA3}">
      <dgm:prSet/>
      <dgm:spPr/>
      <dgm:t>
        <a:bodyPr/>
        <a:lstStyle/>
        <a:p>
          <a:endParaRPr lang="en-US"/>
        </a:p>
      </dgm:t>
    </dgm:pt>
    <dgm:pt modelId="{472F2646-2E36-4FA4-BF8D-137A7E7BF6F3}" type="pres">
      <dgm:prSet presAssocID="{00C18FBF-3FF5-4C16-97CF-AF03740D7AB6}" presName="linear" presStyleCnt="0">
        <dgm:presLayoutVars>
          <dgm:dir/>
          <dgm:animLvl val="lvl"/>
          <dgm:resizeHandles val="exact"/>
        </dgm:presLayoutVars>
      </dgm:prSet>
      <dgm:spPr/>
    </dgm:pt>
    <dgm:pt modelId="{C81BFC89-E4CE-45C1-8030-781EA62F3435}" type="pres">
      <dgm:prSet presAssocID="{B4F1B46E-22B2-4721-950C-8704487586DC}" presName="parentLin" presStyleCnt="0"/>
      <dgm:spPr/>
    </dgm:pt>
    <dgm:pt modelId="{CB4AA1A7-8376-436A-9954-F08FC3D219A6}" type="pres">
      <dgm:prSet presAssocID="{B4F1B46E-22B2-4721-950C-8704487586DC}" presName="parentLeftMargin" presStyleLbl="node1" presStyleIdx="0" presStyleCnt="2"/>
      <dgm:spPr/>
    </dgm:pt>
    <dgm:pt modelId="{0A5D4781-E580-4C09-B230-824016DABBFC}" type="pres">
      <dgm:prSet presAssocID="{B4F1B46E-22B2-4721-950C-8704487586DC}" presName="parentText" presStyleLbl="node1" presStyleIdx="0" presStyleCnt="2" custScaleX="93271" custScaleY="74411">
        <dgm:presLayoutVars>
          <dgm:chMax val="0"/>
          <dgm:bulletEnabled val="1"/>
        </dgm:presLayoutVars>
      </dgm:prSet>
      <dgm:spPr/>
    </dgm:pt>
    <dgm:pt modelId="{5AB442C1-59AD-4220-955A-E36AE9BC3711}" type="pres">
      <dgm:prSet presAssocID="{B4F1B46E-22B2-4721-950C-8704487586DC}" presName="negativeSpace" presStyleCnt="0"/>
      <dgm:spPr/>
    </dgm:pt>
    <dgm:pt modelId="{3D62117A-4E56-445F-A054-B45970EAED81}" type="pres">
      <dgm:prSet presAssocID="{B4F1B46E-22B2-4721-950C-8704487586DC}" presName="childText" presStyleLbl="conFgAcc1" presStyleIdx="0" presStyleCnt="2" custLinFactNeighborY="-42072">
        <dgm:presLayoutVars>
          <dgm:bulletEnabled val="1"/>
        </dgm:presLayoutVars>
      </dgm:prSet>
      <dgm:spPr/>
    </dgm:pt>
    <dgm:pt modelId="{ABBFF798-F1E3-440A-868E-99F9AF8E89D3}" type="pres">
      <dgm:prSet presAssocID="{A7E2530A-34E2-4E9F-BC78-8920BA140C41}" presName="spaceBetweenRectangles" presStyleCnt="0"/>
      <dgm:spPr/>
    </dgm:pt>
    <dgm:pt modelId="{2B984F8B-32E3-4D11-81E3-3175DEB02410}" type="pres">
      <dgm:prSet presAssocID="{F2881FB1-6580-4F21-A283-BFAA6F91D5D2}" presName="parentLin" presStyleCnt="0"/>
      <dgm:spPr/>
    </dgm:pt>
    <dgm:pt modelId="{0B414573-63DA-4079-A700-4AEB7BB7E732}" type="pres">
      <dgm:prSet presAssocID="{F2881FB1-6580-4F21-A283-BFAA6F91D5D2}" presName="parentLeftMargin" presStyleLbl="node1" presStyleIdx="0" presStyleCnt="2"/>
      <dgm:spPr/>
    </dgm:pt>
    <dgm:pt modelId="{91E464BC-5710-45B1-9709-F3A93C05DC92}" type="pres">
      <dgm:prSet presAssocID="{F2881FB1-6580-4F21-A283-BFAA6F91D5D2}" presName="parentText" presStyleLbl="node1" presStyleIdx="1" presStyleCnt="2" custScaleX="91775" custScaleY="60951">
        <dgm:presLayoutVars>
          <dgm:chMax val="0"/>
          <dgm:bulletEnabled val="1"/>
        </dgm:presLayoutVars>
      </dgm:prSet>
      <dgm:spPr/>
    </dgm:pt>
    <dgm:pt modelId="{980C9328-F14D-47B7-8B3C-EB41F3714377}" type="pres">
      <dgm:prSet presAssocID="{F2881FB1-6580-4F21-A283-BFAA6F91D5D2}" presName="negativeSpace" presStyleCnt="0"/>
      <dgm:spPr/>
    </dgm:pt>
    <dgm:pt modelId="{65756988-5624-48CA-A9AB-CCF39667299F}" type="pres">
      <dgm:prSet presAssocID="{F2881FB1-6580-4F21-A283-BFAA6F91D5D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92E6C3A-B905-4CB1-9E99-5FD98EBD8353}" type="presOf" srcId="{F2881FB1-6580-4F21-A283-BFAA6F91D5D2}" destId="{91E464BC-5710-45B1-9709-F3A93C05DC92}" srcOrd="1" destOrd="0" presId="urn:microsoft.com/office/officeart/2005/8/layout/list1"/>
    <dgm:cxn modelId="{77499560-0550-42F7-B8CD-B422B4DF3EA3}" srcId="{F2881FB1-6580-4F21-A283-BFAA6F91D5D2}" destId="{0B39BC65-B469-4332-84C1-16C1678E6B08}" srcOrd="1" destOrd="0" parTransId="{29C459C6-C2FB-40EC-B227-FA0D9CEC62B4}" sibTransId="{292EB682-C478-45DB-B509-3A564A192E30}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DC614162-B9E5-4BAF-8EE3-BFC8C508F26C}" type="presOf" srcId="{F9D46839-CD06-4669-AAE4-4D1E9AFEDA78}" destId="{3D62117A-4E56-445F-A054-B45970EAED81}" srcOrd="0" destOrd="0" presId="urn:microsoft.com/office/officeart/2005/8/layout/list1"/>
    <dgm:cxn modelId="{8B423652-BDB9-41F8-889A-B0C48A9779D6}" type="presOf" srcId="{B4F1B46E-22B2-4721-950C-8704487586DC}" destId="{0A5D4781-E580-4C09-B230-824016DABBFC}" srcOrd="1" destOrd="0" presId="urn:microsoft.com/office/officeart/2005/8/layout/list1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9AF79784-B1C5-43FD-8207-DA43D075DB8D}" type="presOf" srcId="{7CB6360B-4022-4E96-922B-A12DE0E2A39F}" destId="{3D62117A-4E56-445F-A054-B45970EAED81}" srcOrd="0" destOrd="1" presId="urn:microsoft.com/office/officeart/2005/8/layout/list1"/>
    <dgm:cxn modelId="{AD25A8A0-4628-40E2-8C9E-64E6AD4D4D91}" srcId="{B4F1B46E-22B2-4721-950C-8704487586DC}" destId="{F9D46839-CD06-4669-AAE4-4D1E9AFEDA78}" srcOrd="0" destOrd="0" parTransId="{B6B535D8-00AB-4FA1-AAEC-92498ABC6F4C}" sibTransId="{6497F199-DC2A-41F9-A449-D395E6BC4900}"/>
    <dgm:cxn modelId="{6F82F8A8-29A7-415B-A294-3FBCAB5A2B65}" type="presOf" srcId="{00C18FBF-3FF5-4C16-97CF-AF03740D7AB6}" destId="{472F2646-2E36-4FA4-BF8D-137A7E7BF6F3}" srcOrd="0" destOrd="0" presId="urn:microsoft.com/office/officeart/2005/8/layout/list1"/>
    <dgm:cxn modelId="{3771E7B1-1003-467F-B998-4572EEF528BE}" type="presOf" srcId="{29E78340-8EBE-415C-B973-78A91A054B9C}" destId="{65756988-5624-48CA-A9AB-CCF39667299F}" srcOrd="0" destOrd="2" presId="urn:microsoft.com/office/officeart/2005/8/layout/list1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1" destOrd="0" parTransId="{44B2858F-607B-47DF-B44B-EA7D73FDC9F2}" sibTransId="{B35ED9D1-2A17-4034-8D08-4945CA54F6C9}"/>
    <dgm:cxn modelId="{3316E0C2-EA59-4F47-9F81-41B82D19A9E1}" type="presOf" srcId="{F2881FB1-6580-4F21-A283-BFAA6F91D5D2}" destId="{0B414573-63DA-4079-A700-4AEB7BB7E732}" srcOrd="0" destOrd="0" presId="urn:microsoft.com/office/officeart/2005/8/layout/list1"/>
    <dgm:cxn modelId="{4B7DB3CA-EB78-49B3-A267-9FE38BA136D7}" type="presOf" srcId="{B4F1B46E-22B2-4721-950C-8704487586DC}" destId="{CB4AA1A7-8376-436A-9954-F08FC3D219A6}" srcOrd="0" destOrd="0" presId="urn:microsoft.com/office/officeart/2005/8/layout/list1"/>
    <dgm:cxn modelId="{4BB837D3-44A4-4896-9565-1B52C12F8889}" type="presOf" srcId="{D5197DDB-D5D2-499F-B255-CF7BB5AE2B43}" destId="{65756988-5624-48CA-A9AB-CCF39667299F}" srcOrd="0" destOrd="0" presId="urn:microsoft.com/office/officeart/2005/8/layout/list1"/>
    <dgm:cxn modelId="{311348D8-FDE3-4C22-99F5-3B98C5F51F0D}" srcId="{F2881FB1-6580-4F21-A283-BFAA6F91D5D2}" destId="{29E78340-8EBE-415C-B973-78A91A054B9C}" srcOrd="2" destOrd="0" parTransId="{FF4E5F97-6974-4E39-A85D-DCB2E100798E}" sibTransId="{B4B9A51E-FA34-465E-B5B4-81CD76EB3FC2}"/>
    <dgm:cxn modelId="{C523F1DE-350B-4B0A-A30F-90DBFBA0F9B5}" type="presOf" srcId="{0B39BC65-B469-4332-84C1-16C1678E6B08}" destId="{65756988-5624-48CA-A9AB-CCF39667299F}" srcOrd="0" destOrd="1" presId="urn:microsoft.com/office/officeart/2005/8/layout/list1"/>
    <dgm:cxn modelId="{3B6CE677-7A7C-4DB9-BC2B-1ABE0EFEF7FD}" type="presParOf" srcId="{472F2646-2E36-4FA4-BF8D-137A7E7BF6F3}" destId="{C81BFC89-E4CE-45C1-8030-781EA62F3435}" srcOrd="0" destOrd="0" presId="urn:microsoft.com/office/officeart/2005/8/layout/list1"/>
    <dgm:cxn modelId="{EE721A4F-7C4A-4033-B578-9F53E29E48B8}" type="presParOf" srcId="{C81BFC89-E4CE-45C1-8030-781EA62F3435}" destId="{CB4AA1A7-8376-436A-9954-F08FC3D219A6}" srcOrd="0" destOrd="0" presId="urn:microsoft.com/office/officeart/2005/8/layout/list1"/>
    <dgm:cxn modelId="{F7B74A2E-C7DA-495C-AD9E-B013B2A7EB44}" type="presParOf" srcId="{C81BFC89-E4CE-45C1-8030-781EA62F3435}" destId="{0A5D4781-E580-4C09-B230-824016DABBFC}" srcOrd="1" destOrd="0" presId="urn:microsoft.com/office/officeart/2005/8/layout/list1"/>
    <dgm:cxn modelId="{B9B005B6-3E65-4AE6-9C07-262815327CC8}" type="presParOf" srcId="{472F2646-2E36-4FA4-BF8D-137A7E7BF6F3}" destId="{5AB442C1-59AD-4220-955A-E36AE9BC3711}" srcOrd="1" destOrd="0" presId="urn:microsoft.com/office/officeart/2005/8/layout/list1"/>
    <dgm:cxn modelId="{31FBD052-57AA-4405-B6F2-3EF40FD147A4}" type="presParOf" srcId="{472F2646-2E36-4FA4-BF8D-137A7E7BF6F3}" destId="{3D62117A-4E56-445F-A054-B45970EAED81}" srcOrd="2" destOrd="0" presId="urn:microsoft.com/office/officeart/2005/8/layout/list1"/>
    <dgm:cxn modelId="{FE187B4B-AE2A-479C-A52A-3B05AD740158}" type="presParOf" srcId="{472F2646-2E36-4FA4-BF8D-137A7E7BF6F3}" destId="{ABBFF798-F1E3-440A-868E-99F9AF8E89D3}" srcOrd="3" destOrd="0" presId="urn:microsoft.com/office/officeart/2005/8/layout/list1"/>
    <dgm:cxn modelId="{B01A7E40-BE62-4898-8FC9-0660FB0FA46C}" type="presParOf" srcId="{472F2646-2E36-4FA4-BF8D-137A7E7BF6F3}" destId="{2B984F8B-32E3-4D11-81E3-3175DEB02410}" srcOrd="4" destOrd="0" presId="urn:microsoft.com/office/officeart/2005/8/layout/list1"/>
    <dgm:cxn modelId="{FD5E901E-9D10-434B-9D51-57A27F32ED20}" type="presParOf" srcId="{2B984F8B-32E3-4D11-81E3-3175DEB02410}" destId="{0B414573-63DA-4079-A700-4AEB7BB7E732}" srcOrd="0" destOrd="0" presId="urn:microsoft.com/office/officeart/2005/8/layout/list1"/>
    <dgm:cxn modelId="{BD4D1C34-4ECB-4ED1-8704-5045219C8E05}" type="presParOf" srcId="{2B984F8B-32E3-4D11-81E3-3175DEB02410}" destId="{91E464BC-5710-45B1-9709-F3A93C05DC92}" srcOrd="1" destOrd="0" presId="urn:microsoft.com/office/officeart/2005/8/layout/list1"/>
    <dgm:cxn modelId="{D54214FB-01F9-45A5-A0B4-BCEBF51AC8A1}" type="presParOf" srcId="{472F2646-2E36-4FA4-BF8D-137A7E7BF6F3}" destId="{980C9328-F14D-47B7-8B3C-EB41F3714377}" srcOrd="5" destOrd="0" presId="urn:microsoft.com/office/officeart/2005/8/layout/list1"/>
    <dgm:cxn modelId="{E7E2050E-563E-428D-A126-E64F3B17BFC3}" type="presParOf" srcId="{472F2646-2E36-4FA4-BF8D-137A7E7BF6F3}" destId="{65756988-5624-48CA-A9AB-CCF3966729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2117A-4E56-445F-A054-B45970EAED81}">
      <dsp:nvSpPr>
        <dsp:cNvPr id="0" name=""/>
        <dsp:cNvSpPr/>
      </dsp:nvSpPr>
      <dsp:spPr>
        <a:xfrm>
          <a:off x="0" y="238041"/>
          <a:ext cx="9982200" cy="1736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30" tIns="937260" rIns="77473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Solution Architecture, Design and Development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Project Lead</a:t>
          </a:r>
        </a:p>
      </dsp:txBody>
      <dsp:txXfrm>
        <a:off x="0" y="238041"/>
        <a:ext cx="9982200" cy="1736437"/>
      </dsp:txXfrm>
    </dsp:sp>
    <dsp:sp modelId="{0A5D4781-E580-4C09-B230-824016DABBFC}">
      <dsp:nvSpPr>
        <dsp:cNvPr id="0" name=""/>
        <dsp:cNvSpPr/>
      </dsp:nvSpPr>
      <dsp:spPr>
        <a:xfrm>
          <a:off x="499110" y="16000"/>
          <a:ext cx="6517348" cy="9884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Manjot Singh Sidhu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Christ Deemed to be University, Bengaluru (BTech CS Semester 1</a:t>
          </a:r>
          <a:r>
            <a:rPr lang="en-US" sz="1600" kern="1200" baseline="30000" dirty="0"/>
            <a:t>st</a:t>
          </a:r>
          <a:r>
            <a:rPr lang="en-US" sz="1600" kern="1200" dirty="0"/>
            <a:t> )</a:t>
          </a:r>
        </a:p>
      </dsp:txBody>
      <dsp:txXfrm>
        <a:off x="547363" y="64253"/>
        <a:ext cx="6420842" cy="891969"/>
      </dsp:txXfrm>
    </dsp:sp>
    <dsp:sp modelId="{65756988-5624-48CA-A9AB-CCF39667299F}">
      <dsp:nvSpPr>
        <dsp:cNvPr id="0" name=""/>
        <dsp:cNvSpPr/>
      </dsp:nvSpPr>
      <dsp:spPr>
        <a:xfrm>
          <a:off x="0" y="2465186"/>
          <a:ext cx="9982200" cy="2090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30" tIns="937260" rIns="77473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UI/UX Design and Development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Documentation, PowerPoint Presentation</a:t>
          </a:r>
        </a:p>
      </dsp:txBody>
      <dsp:txXfrm>
        <a:off x="0" y="2465186"/>
        <a:ext cx="9982200" cy="2090812"/>
      </dsp:txXfrm>
    </dsp:sp>
    <dsp:sp modelId="{91E464BC-5710-45B1-9709-F3A93C05DC92}">
      <dsp:nvSpPr>
        <dsp:cNvPr id="0" name=""/>
        <dsp:cNvSpPr/>
      </dsp:nvSpPr>
      <dsp:spPr>
        <a:xfrm>
          <a:off x="499110" y="2319713"/>
          <a:ext cx="6412814" cy="8096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Harsimran Kaur Sidhu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REVA University, Bengaluru  (MCA Semester 5</a:t>
          </a:r>
          <a:r>
            <a:rPr lang="en-US" sz="1600" kern="1200" baseline="30000" dirty="0"/>
            <a:t>th</a:t>
          </a:r>
          <a:r>
            <a:rPr lang="en-US" sz="1600" kern="1200" dirty="0"/>
            <a:t> ) </a:t>
          </a:r>
        </a:p>
      </dsp:txBody>
      <dsp:txXfrm>
        <a:off x="538635" y="2359238"/>
        <a:ext cx="6333764" cy="730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0315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Thank You</a:t>
            </a:r>
            <a:endParaRPr lang="en-ZA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075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.com/en/download/help/sysreq.x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Method-trace Analyser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/>
              <a:t>Problem Statement - 2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8863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9382" y="2798354"/>
            <a:ext cx="6702618" cy="1013684"/>
          </a:xfrm>
        </p:spPr>
        <p:txBody>
          <a:bodyPr/>
          <a:lstStyle/>
          <a:p>
            <a:r>
              <a:rPr lang="en-ZA" sz="5400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28462" y="3957705"/>
            <a:ext cx="2910342" cy="316800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Harsimran Kaur Sidhu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28462" y="4306722"/>
            <a:ext cx="2910342" cy="316800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8283064757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28462" y="4655739"/>
            <a:ext cx="2910342" cy="316800"/>
          </a:xfrm>
        </p:spPr>
        <p:txBody>
          <a:bodyPr>
            <a:normAutofit fontScale="62500" lnSpcReduction="20000"/>
          </a:bodyPr>
          <a:lstStyle/>
          <a:p>
            <a:r>
              <a:rPr lang="en-ZA" dirty="0"/>
              <a:t>Harsimran.kaur.sidhu@outlook.com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28462" y="5004756"/>
            <a:ext cx="2910342" cy="316800"/>
          </a:xfrm>
        </p:spPr>
        <p:txBody>
          <a:bodyPr>
            <a:normAutofit fontScale="85000" lnSpcReduction="10000"/>
          </a:bodyPr>
          <a:lstStyle/>
          <a:p>
            <a:r>
              <a:rPr lang="en-ZA" dirty="0"/>
              <a:t>REVA University, Bengaluru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55757" y="4006655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55757" y="4355103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55757" y="4703551"/>
            <a:ext cx="218900" cy="2189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 txBox="1">
            <a:spLocks/>
          </p:cNvSpPr>
          <p:nvPr/>
        </p:nvSpPr>
        <p:spPr>
          <a:xfrm>
            <a:off x="5959644" y="3957705"/>
            <a:ext cx="2910342" cy="31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45720" rIns="72000" bIns="45720" rtlCol="0" anchor="ctr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Manjot Singh Sidhu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 txBox="1">
            <a:spLocks/>
          </p:cNvSpPr>
          <p:nvPr/>
        </p:nvSpPr>
        <p:spPr>
          <a:xfrm>
            <a:off x="5959644" y="4306153"/>
            <a:ext cx="2910342" cy="31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45720" rIns="72000" bIns="45720" rtlCol="0" anchor="ctr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9876471747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 txBox="1">
            <a:spLocks/>
          </p:cNvSpPr>
          <p:nvPr/>
        </p:nvSpPr>
        <p:spPr>
          <a:xfrm>
            <a:off x="5965760" y="4655739"/>
            <a:ext cx="2910342" cy="31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45720" rIns="72000" bIns="45720" rtlCol="0" anchor="ctr">
            <a:normAutofit fontScale="5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Manjot.singh@btech.christuniversity.in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 txBox="1">
            <a:spLocks/>
          </p:cNvSpPr>
          <p:nvPr/>
        </p:nvSpPr>
        <p:spPr>
          <a:xfrm>
            <a:off x="5959644" y="5004187"/>
            <a:ext cx="2910342" cy="31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45720" rIns="72000" bIns="45720" rtlCol="0" anchor="ctr">
            <a:normAutofit fontScale="850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Christ University, Bengaluru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807" y="5051999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7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975"/>
            <a:ext cx="9780588" cy="685800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2369558872"/>
              </p:ext>
            </p:extLst>
          </p:nvPr>
        </p:nvGraphicFramePr>
        <p:xfrm>
          <a:off x="0" y="0"/>
          <a:ext cx="8190411" cy="680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Team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072348"/>
            <a:ext cx="8991600" cy="852349"/>
          </a:xfrm>
        </p:spPr>
        <p:txBody>
          <a:bodyPr/>
          <a:lstStyle/>
          <a:p>
            <a:r>
              <a:rPr lang="en-IN" sz="3200" dirty="0"/>
              <a:t>JavaMonks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Statement: </a:t>
            </a:r>
            <a:r>
              <a:rPr lang="en-IN" dirty="0"/>
              <a:t>Method-trace Analyser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9423763" cy="45719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ZA" dirty="0"/>
              <a:t>An application to assist the developers in debugging.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This problems is designed with a view to simplify the debugging and also provide clear graphical view of more than two log files.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This application has four major modules: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Code flow graphical view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Method time invocation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Method executed number of times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jStackTrace</a:t>
            </a:r>
            <a:r>
              <a:rPr lang="en-US" dirty="0"/>
              <a:t> Anomalies</a:t>
            </a:r>
          </a:p>
          <a:p>
            <a:pPr marL="228600" lvl="1">
              <a:lnSpc>
                <a:spcPct val="150000"/>
              </a:lnSpc>
              <a:spcBef>
                <a:spcPts val="1800"/>
              </a:spcBef>
            </a:pPr>
            <a:r>
              <a:rPr lang="en-US" dirty="0"/>
              <a:t>Each module will show the table as well as graph in order to make comparison more easier.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602" y="3032661"/>
            <a:ext cx="2416120" cy="2315194"/>
          </a:xfrm>
        </p:spPr>
      </p:pic>
      <p:sp>
        <p:nvSpPr>
          <p:cNvPr id="6" name="Rectangle 5" descr="Accent block left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1104899" y="2080724"/>
            <a:ext cx="94237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Role of each Team Member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50774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Tools/Platform/APIs used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u="sng" dirty="0"/>
              <a:t>Dependencies/APIs: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IN" dirty="0" err="1"/>
              <a:t>org.apache.commons</a:t>
            </a:r>
            <a:r>
              <a:rPr lang="en-IN" dirty="0"/>
              <a:t> (commons.io) used in converting files to string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IN" dirty="0" err="1"/>
              <a:t>com.github.vlsi.mxgraph</a:t>
            </a:r>
            <a:r>
              <a:rPr lang="en-IN" dirty="0"/>
              <a:t> (</a:t>
            </a:r>
            <a:r>
              <a:rPr lang="en-IN" dirty="0" err="1"/>
              <a:t>jgraphx</a:t>
            </a:r>
            <a:r>
              <a:rPr lang="en-IN" dirty="0"/>
              <a:t>) for rendering </a:t>
            </a:r>
            <a:r>
              <a:rPr lang="en-IN" dirty="0" err="1"/>
              <a:t>codeFlow</a:t>
            </a:r>
            <a:endParaRPr lang="en-I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IN" dirty="0" err="1"/>
              <a:t>org.jfree</a:t>
            </a:r>
            <a:r>
              <a:rPr lang="en-IN" dirty="0"/>
              <a:t> (</a:t>
            </a:r>
            <a:r>
              <a:rPr lang="en-IN" dirty="0" err="1"/>
              <a:t>jfreechart</a:t>
            </a:r>
            <a:r>
              <a:rPr lang="en-IN" dirty="0"/>
              <a:t>) for rendering graphs for analysed tables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IN" dirty="0" err="1"/>
              <a:t>org.netbeans.external</a:t>
            </a:r>
            <a:r>
              <a:rPr lang="en-IN" dirty="0"/>
              <a:t> (</a:t>
            </a:r>
            <a:r>
              <a:rPr lang="en-IN" dirty="0" err="1"/>
              <a:t>AbsoluteLayout</a:t>
            </a:r>
            <a:r>
              <a:rPr lang="en-IN" dirty="0"/>
              <a:t>) for GUI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0682" y="1600201"/>
            <a:ext cx="4760554" cy="4357254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210000"/>
              </a:lnSpc>
              <a:buNone/>
            </a:pPr>
            <a:r>
              <a:rPr lang="en-IN" u="sng" dirty="0"/>
              <a:t>Tools/Platforms:</a:t>
            </a:r>
          </a:p>
          <a:p>
            <a:pPr lvl="0">
              <a:lnSpc>
                <a:spcPct val="210000"/>
              </a:lnSpc>
            </a:pPr>
            <a:r>
              <a:rPr lang="en-IN" dirty="0"/>
              <a:t>Windows, LINUX</a:t>
            </a:r>
          </a:p>
          <a:p>
            <a:pPr lvl="0">
              <a:lnSpc>
                <a:spcPct val="210000"/>
              </a:lnSpc>
            </a:pPr>
            <a:r>
              <a:rPr lang="en-IN" dirty="0"/>
              <a:t>OpenJDK 8</a:t>
            </a:r>
          </a:p>
          <a:p>
            <a:pPr lvl="0">
              <a:lnSpc>
                <a:spcPct val="210000"/>
              </a:lnSpc>
            </a:pPr>
            <a:r>
              <a:rPr lang="en-IN" dirty="0"/>
              <a:t>NetBeans IDE 8.2</a:t>
            </a:r>
          </a:p>
          <a:p>
            <a:pPr lvl="0">
              <a:lnSpc>
                <a:spcPct val="210000"/>
              </a:lnSpc>
            </a:pPr>
            <a:r>
              <a:rPr lang="en-IN" dirty="0"/>
              <a:t>Apache Maven 3.39</a:t>
            </a:r>
          </a:p>
          <a:p>
            <a:pPr lvl="0">
              <a:lnSpc>
                <a:spcPct val="210000"/>
              </a:lnSpc>
            </a:pPr>
            <a:r>
              <a:rPr lang="en-IN" dirty="0"/>
              <a:t>JAVA Swing API for GUI rendering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16045" y="5761037"/>
            <a:ext cx="9980613" cy="1096963"/>
          </a:xfrm>
        </p:spPr>
        <p:txBody>
          <a:bodyPr/>
          <a:lstStyle/>
          <a:p>
            <a:r>
              <a:rPr lang="en-IN" dirty="0"/>
              <a:t>Process Flow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1" y="88146"/>
            <a:ext cx="10839144" cy="64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Solution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56B2D-04A7-467D-AAA3-C3DB4B3B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47" y="1267557"/>
            <a:ext cx="8753379" cy="54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Functional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b="1" dirty="0"/>
              <a:t>HARDWARE REQUIREMENTS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Same as Standard OpenJDK 8 system requirements: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Specified in web link below: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>
                <a:hlinkClick r:id="rId2"/>
              </a:rPr>
              <a:t>https://java.com/en/download/help/sysreq.xml</a:t>
            </a:r>
            <a:r>
              <a:rPr lang="en-IN" sz="1400" dirty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u="sng" dirty="0"/>
              <a:t>Minimum Requirement:</a:t>
            </a:r>
          </a:p>
          <a:p>
            <a:pPr marL="0" indent="0">
              <a:buNone/>
            </a:pPr>
            <a:r>
              <a:rPr lang="en-IN" sz="1400" dirty="0"/>
              <a:t>RAM: 128 MB</a:t>
            </a:r>
          </a:p>
          <a:p>
            <a:pPr marL="0" indent="0">
              <a:buNone/>
            </a:pPr>
            <a:r>
              <a:rPr lang="en-IN" sz="1400" dirty="0"/>
              <a:t>Disk Space: 100 MB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b="1" dirty="0"/>
              <a:t>SOFTWARE REQUIREMENTS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Operating system as per OpenJDK 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Link given below: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>
                <a:hlinkClick r:id="rId2"/>
              </a:rPr>
              <a:t>https://java.com/en/download/help/sysreq.xml</a:t>
            </a:r>
            <a:endParaRPr lang="en-IN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u="sng" dirty="0"/>
              <a:t>Develop &amp; Tested on OS: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Windows 10, Ubuntu 16.04 LTE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u="sng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u="sng" dirty="0"/>
              <a:t>Software used for development: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OpenJDK 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NetBeans IDE 8.2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Apache Maven 3.39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Highlighting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/>
              <a:t>Below are some of the highlighted points which are specially taken care of during UI/UX:</a:t>
            </a:r>
          </a:p>
          <a:p>
            <a:pPr>
              <a:lnSpc>
                <a:spcPct val="200000"/>
              </a:lnSpc>
            </a:pPr>
            <a:r>
              <a:rPr lang="en-IN" dirty="0"/>
              <a:t>User-friendly tab panel system</a:t>
            </a:r>
          </a:p>
          <a:p>
            <a:pPr>
              <a:lnSpc>
                <a:spcPct val="200000"/>
              </a:lnSpc>
            </a:pPr>
            <a:r>
              <a:rPr lang="en-IN" dirty="0"/>
              <a:t>Easy comparison from side by side view </a:t>
            </a:r>
          </a:p>
          <a:p>
            <a:pPr>
              <a:lnSpc>
                <a:spcPct val="200000"/>
              </a:lnSpc>
            </a:pPr>
            <a:r>
              <a:rPr lang="en-IN" dirty="0"/>
              <a:t>Detailed and scrollable Code flow with compare</a:t>
            </a:r>
          </a:p>
          <a:p>
            <a:pPr>
              <a:lnSpc>
                <a:spcPct val="200000"/>
              </a:lnSpc>
            </a:pPr>
            <a:r>
              <a:rPr lang="en-IN" dirty="0"/>
              <a:t>Scalable and flexible graph with support of print and save</a:t>
            </a:r>
          </a:p>
          <a:p>
            <a:pPr>
              <a:lnSpc>
                <a:spcPct val="200000"/>
              </a:lnSpc>
            </a:pPr>
            <a:r>
              <a:rPr lang="en-IN" dirty="0"/>
              <a:t>In-depth summary for long </a:t>
            </a:r>
            <a:r>
              <a:rPr lang="en-IN" dirty="0" err="1"/>
              <a:t>jStackTrace</a:t>
            </a:r>
            <a:r>
              <a:rPr lang="en-IN" dirty="0"/>
              <a:t> of methods</a:t>
            </a: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2315</TotalTime>
  <Words>371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Euphemia</vt:lpstr>
      <vt:lpstr>Plantagenet Cherokee</vt:lpstr>
      <vt:lpstr>Times New Roman</vt:lpstr>
      <vt:lpstr>Wingdings</vt:lpstr>
      <vt:lpstr>Academic Literature 16x9</vt:lpstr>
      <vt:lpstr>Method-trace Analyser</vt:lpstr>
      <vt:lpstr>Team Name</vt:lpstr>
      <vt:lpstr>Problem Statement: Method-trace Analyser</vt:lpstr>
      <vt:lpstr>Role of each Team Member</vt:lpstr>
      <vt:lpstr>Tools/Platform/APIs used</vt:lpstr>
      <vt:lpstr>Process Flow Diagram</vt:lpstr>
      <vt:lpstr>Screenshot of Solution</vt:lpstr>
      <vt:lpstr>Functional Requirements</vt:lpstr>
      <vt:lpstr>Highlighting points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Method-trace Analyser</dc:title>
  <dc:creator>Harsimran Sidhu</dc:creator>
  <cp:lastModifiedBy>Sidhu</cp:lastModifiedBy>
  <cp:revision>26</cp:revision>
  <dcterms:created xsi:type="dcterms:W3CDTF">2018-10-01T17:24:39Z</dcterms:created>
  <dcterms:modified xsi:type="dcterms:W3CDTF">2018-10-07T16:56:37Z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