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3" r:id="rId8"/>
    <p:sldId id="265" r:id="rId9"/>
    <p:sldId id="266" r:id="rId10"/>
    <p:sldId id="267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69D18-CFBF-4483-B3C9-345144DE24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OTP Verification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362036-0211-4187-8F2A-B92F772BCD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Secure Authentication System                                                                         								By MANJUNATHA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9649476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59C9E-9DC3-4659-BF83-89C61D48C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Future Improvements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ECD17-3550-46F9-B0E7-E5F5F5749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171358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Content:</a:t>
            </a:r>
            <a:endParaRPr lang="en-US" dirty="0"/>
          </a:p>
          <a:p>
            <a:pPr lvl="1"/>
            <a:r>
              <a:rPr lang="en-US" b="1" dirty="0"/>
              <a:t>Two-Factor Authentication:</a:t>
            </a:r>
            <a:r>
              <a:rPr lang="en-US" dirty="0"/>
              <a:t> Add a secondary verification method.</a:t>
            </a:r>
          </a:p>
          <a:p>
            <a:pPr lvl="1"/>
            <a:r>
              <a:rPr lang="en-US" b="1" dirty="0"/>
              <a:t>Encryption:</a:t>
            </a:r>
            <a:r>
              <a:rPr lang="en-US" dirty="0"/>
              <a:t> Secure OTP transmission.</a:t>
            </a:r>
          </a:p>
        </p:txBody>
      </p:sp>
    </p:spTree>
    <p:extLst>
      <p:ext uri="{BB962C8B-B14F-4D97-AF65-F5344CB8AC3E}">
        <p14:creationId xmlns:p14="http://schemas.microsoft.com/office/powerpoint/2010/main" val="2787831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6BC6F-7AE4-4990-9F8F-E411D051A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732" y="1001743"/>
            <a:ext cx="9603275" cy="593975"/>
          </a:xfrm>
        </p:spPr>
        <p:txBody>
          <a:bodyPr/>
          <a:lstStyle/>
          <a:p>
            <a:r>
              <a:rPr lang="en-US" i="1" dirty="0">
                <a:latin typeface="Lucida Handwriting" panose="03010101010101010101" pitchFamily="66" charset="0"/>
              </a:rPr>
              <a:t>   Thank you for your attention!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3BFDF1F-DBA3-4CD8-87D1-B5C4284DD6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6402" y="1766047"/>
            <a:ext cx="9603275" cy="4356847"/>
          </a:xfrm>
        </p:spPr>
      </p:pic>
    </p:spTree>
    <p:extLst>
      <p:ext uri="{BB962C8B-B14F-4D97-AF65-F5344CB8AC3E}">
        <p14:creationId xmlns:p14="http://schemas.microsoft.com/office/powerpoint/2010/main" val="412666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8A1B9-E786-402B-9C24-4FDF94271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33399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3D6558-3C5A-4374-9E45-3BF63FD66C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46291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A94C3-09CD-4BB5-B848-C4BEFABD9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285210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Content: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Develop a system to generate a 6-digit OTP.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Send OTP to the user’s email for verification.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Validate user-entered OTP.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Grant or deny access based on OTP verification.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FBB5EA3-FED7-4D30-A806-A07973D227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51579" y="1038322"/>
            <a:ext cx="96032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Title: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Problem Statement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082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2DB87-DEAC-443C-B65B-EF5D667A4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b="1" dirty="0">
                <a:latin typeface="Arial" panose="020B0604020202020204" pitchFamily="34" charset="0"/>
              </a:rPr>
              <a:t>Content:</a:t>
            </a:r>
            <a:endParaRPr lang="en-US" altLang="en-US" dirty="0"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dirty="0">
                <a:latin typeface="Arial" panose="020B0604020202020204" pitchFamily="34" charset="0"/>
              </a:rPr>
              <a:t>Generate a 6-digit OTP.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dirty="0">
                <a:latin typeface="Arial" panose="020B0604020202020204" pitchFamily="34" charset="0"/>
              </a:rPr>
              <a:t>Send OTP to user's email.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dirty="0">
                <a:latin typeface="Arial" panose="020B0604020202020204" pitchFamily="34" charset="0"/>
              </a:rPr>
              <a:t>Prompt user for OTP input.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dirty="0">
                <a:latin typeface="Arial" panose="020B0604020202020204" pitchFamily="34" charset="0"/>
              </a:rPr>
              <a:t>Validate entered OTP.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dirty="0">
                <a:latin typeface="Arial" panose="020B0604020202020204" pitchFamily="34" charset="0"/>
              </a:rPr>
              <a:t>Include error handling and user prompts.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dirty="0">
                <a:latin typeface="Arial" panose="020B0604020202020204" pitchFamily="34" charset="0"/>
              </a:rPr>
              <a:t>Allow retries for incorrect OTP.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633B505-857A-46EA-BD2D-545E454C02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51579" y="913638"/>
            <a:ext cx="387798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Requirements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820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EC4D32E-4A46-4A38-8E0F-3FC9F5C76E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0776" y="1986791"/>
            <a:ext cx="7001436" cy="4136104"/>
          </a:xfr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9C1CD390-1EE0-44DD-BA19-6D4E927ADD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008094" y="186298"/>
            <a:ext cx="7933765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1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 Workflow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Flowchart: Start → Generate OTP → Send OTP to Email → User Inputs OTP → Validate OTP→ Grant/Deny Access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622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D0FB2-75D4-4F50-A6C9-0C46CFDE7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503" y="4572001"/>
            <a:ext cx="10811061" cy="412375"/>
          </a:xfrm>
        </p:spPr>
        <p:txBody>
          <a:bodyPr>
            <a:normAutofit/>
          </a:bodyPr>
          <a:lstStyle/>
          <a:p>
            <a:r>
              <a:rPr lang="en-US" sz="1800" dirty="0"/>
              <a:t>Generates a 6-digit OTP using random intEGERS,LETTERS,SPECIAL_CHARACTERS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949F12A-939D-4B81-9E59-9FF13F9813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327150" y="593357"/>
            <a:ext cx="892847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OTP Generation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3D7211-070A-40E5-AD18-0F0EE64DC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812" y="1394247"/>
            <a:ext cx="9547038" cy="317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937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CE489-CF29-41AC-9987-C8454D88A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587135"/>
          </a:xfrm>
        </p:spPr>
        <p:txBody>
          <a:bodyPr/>
          <a:lstStyle/>
          <a:p>
            <a:r>
              <a:rPr lang="en-US" dirty="0"/>
              <a:t>Sending OTP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84A22-79C4-48BB-8061-176A07520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Snippet :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09961F-EC05-49C5-B204-F74E0628C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948" y="3413758"/>
            <a:ext cx="38103" cy="304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8CB688-8D31-45D2-AEB6-0A95C0F36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1391654"/>
            <a:ext cx="9603276" cy="474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947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06227-98BD-45EE-9D79-44BFCBC9D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OTP Input and Validation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A1F58EC-B9B4-40ED-9A1E-9871993341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17340" y="1971480"/>
            <a:ext cx="4537511" cy="3613947"/>
          </a:xfr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F3E3D3-6398-45C7-A111-1F279F1051E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447800" y="2017343"/>
            <a:ext cx="4933367" cy="3568084"/>
          </a:xfrm>
        </p:spPr>
      </p:pic>
    </p:spTree>
    <p:extLst>
      <p:ext uri="{BB962C8B-B14F-4D97-AF65-F5344CB8AC3E}">
        <p14:creationId xmlns:p14="http://schemas.microsoft.com/office/powerpoint/2010/main" val="1677485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3263-C3F6-479F-9DD2-8652C21C7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Deliverables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48139-6FAF-4F39-8979-6F7FB49E2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240386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Content:</a:t>
            </a:r>
            <a:endParaRPr lang="en-US" dirty="0"/>
          </a:p>
          <a:p>
            <a:pPr lvl="1"/>
            <a:r>
              <a:rPr lang="en-US" dirty="0"/>
              <a:t>Python script with OTP generation and validation.</a:t>
            </a:r>
          </a:p>
          <a:p>
            <a:pPr lvl="1"/>
            <a:r>
              <a:rPr lang="en-US" dirty="0"/>
              <a:t>Documentation of functions and how to run the program.</a:t>
            </a:r>
          </a:p>
          <a:p>
            <a:pPr lvl="1"/>
            <a:r>
              <a:rPr lang="en-US" dirty="0"/>
              <a:t>Test cases for various scenarios.</a:t>
            </a:r>
          </a:p>
        </p:txBody>
      </p:sp>
    </p:spTree>
    <p:extLst>
      <p:ext uri="{BB962C8B-B14F-4D97-AF65-F5344CB8AC3E}">
        <p14:creationId xmlns:p14="http://schemas.microsoft.com/office/powerpoint/2010/main" val="100495999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88</TotalTime>
  <Words>198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Gill Sans MT</vt:lpstr>
      <vt:lpstr>Lucida Handwriting</vt:lpstr>
      <vt:lpstr>Wingdings</vt:lpstr>
      <vt:lpstr>Gallery</vt:lpstr>
      <vt:lpstr>OTP Verification</vt:lpstr>
      <vt:lpstr>PowerPoint Presentation</vt:lpstr>
      <vt:lpstr>Title: Problem Statement </vt:lpstr>
      <vt:lpstr>Project Requirements </vt:lpstr>
      <vt:lpstr> System Workflow  Flowchart: Start → Generate OTP → Send OTP to Email → User Inputs OTP → Validate OTP→ Grant/Deny Access </vt:lpstr>
      <vt:lpstr>Generates a 6-digit OTP using random intEGERS,LETTERS,SPECIAL_CHARACTERS</vt:lpstr>
      <vt:lpstr>Sending OTP :</vt:lpstr>
      <vt:lpstr>OTP Input and Validation</vt:lpstr>
      <vt:lpstr>Project Deliverables </vt:lpstr>
      <vt:lpstr>Future Improvements </vt:lpstr>
      <vt:lpstr>   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OTP Verification</dc:title>
  <dc:creator>MANJU</dc:creator>
  <cp:lastModifiedBy>MANJU</cp:lastModifiedBy>
  <cp:revision>13</cp:revision>
  <dcterms:created xsi:type="dcterms:W3CDTF">2024-06-12T15:42:42Z</dcterms:created>
  <dcterms:modified xsi:type="dcterms:W3CDTF">2024-06-12T17:14:19Z</dcterms:modified>
</cp:coreProperties>
</file>