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9.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rest.uniprot.org/uniprotkb/P31749.json" TargetMode="External"/><Relationship Id="rId6" Type="http://schemas.openxmlformats.org/officeDocument/2006/relationships/image" Target="../media/image1.png"/><Relationship Id="rId7" Type="http://schemas.openxmlformats.org/officeDocument/2006/relationships/hyperlink" Target="http://www.json.org/" TargetMode="External"/><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hyperlink" Target="https://forms.gle/xPj1A9WvEzXQHoEa7" TargetMode="External"/><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573075"/>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132925"/>
            <a:ext cx="3536038" cy="457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0" name="Google Shape;320;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2"/>
          <p:cNvSpPr/>
          <p:nvPr/>
        </p:nvSpPr>
        <p:spPr>
          <a:xfrm>
            <a:off x="769925" y="934200"/>
            <a:ext cx="7682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2" name="Google Shape;322;p52"/>
          <p:cNvPicPr preferRelativeResize="0"/>
          <p:nvPr/>
        </p:nvPicPr>
        <p:blipFill>
          <a:blip r:embed="rId4">
            <a:alphaModFix/>
          </a:blip>
          <a:stretch>
            <a:fillRect/>
          </a:stretch>
        </p:blipFill>
        <p:spPr>
          <a:xfrm>
            <a:off x="923600" y="1083412"/>
            <a:ext cx="766300" cy="492125"/>
          </a:xfrm>
          <a:prstGeom prst="rect">
            <a:avLst/>
          </a:prstGeom>
          <a:noFill/>
          <a:ln>
            <a:noFill/>
          </a:ln>
        </p:spPr>
      </p:pic>
      <p:sp>
        <p:nvSpPr>
          <p:cNvPr id="323" name="Google Shape;323;p52"/>
          <p:cNvSpPr txBox="1"/>
          <p:nvPr/>
        </p:nvSpPr>
        <p:spPr>
          <a:xfrm>
            <a:off x="690750" y="2670750"/>
            <a:ext cx="8193300" cy="176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0" name="Google Shape;330;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3"/>
          <p:cNvSpPr txBox="1"/>
          <p:nvPr/>
        </p:nvSpPr>
        <p:spPr>
          <a:xfrm>
            <a:off x="1526700" y="2350350"/>
            <a:ext cx="622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0"/>
              </a:spcBef>
              <a:spcAft>
                <a:spcPts val="0"/>
              </a:spcAft>
              <a:buSzPts val="1600"/>
              <a:buChar char="●"/>
            </a:pPr>
            <a:r>
              <a:rPr lang="en" sz="1600"/>
              <a:t>Model performance also depends on the quality of data</a:t>
            </a:r>
            <a:endParaRPr sz="1600"/>
          </a:p>
        </p:txBody>
      </p:sp>
      <p:sp>
        <p:nvSpPr>
          <p:cNvPr id="332" name="Google Shape;332;p53"/>
          <p:cNvSpPr/>
          <p:nvPr/>
        </p:nvSpPr>
        <p:spPr>
          <a:xfrm>
            <a:off x="18023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3" name="Google Shape;333;p53"/>
          <p:cNvPicPr preferRelativeResize="0"/>
          <p:nvPr/>
        </p:nvPicPr>
        <p:blipFill>
          <a:blip r:embed="rId4">
            <a:alphaModFix/>
          </a:blip>
          <a:stretch>
            <a:fillRect/>
          </a:stretch>
        </p:blipFill>
        <p:spPr>
          <a:xfrm>
            <a:off x="18711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0" name="Google Shape;340;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1" name="Google Shape;341;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2" name="Google Shape;342;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3" name="Google Shape;343;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9" name="Google Shape;349;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1" name="Google Shape;351;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2" name="Google Shape;352;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3" name="Google Shape;353;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0" name="Google Shape;360;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1" name="Google Shape;361;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2" name="Google Shape;362;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3" name="Google Shape;363;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4" name="Google Shape;364;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71" name="Google Shape;37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2" name="Google Shape;372;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3" name="Google Shape;373;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4" name="Google Shape;374;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5" name="Google Shape;375;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6" name="Google Shape;376;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2" name="Google Shape;382;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3" name="Google Shape;383;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4" name="Google Shape;384;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5" name="Google Shape;385;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6" name="Google Shape;386;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7" name="Google Shape;387;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3" name="Google Shape;393;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4" name="Google Shape;394;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5" name="Google Shape;395;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6" name="Google Shape;396;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7" name="Google Shape;397;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3" name="Google Shape;403;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4" name="Google Shape;404;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5" name="Google Shape;405;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6" name="Google Shape;406;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7" name="Google Shape;407;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8" name="Google Shape;408;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09" name="Google Shape;409;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0" name="Google Shape;410;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1" name="Google Shape;411;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2" name="Google Shape;412;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3" name="Google Shape;413;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6" name="Google Shape;416;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2" name="Google Shape;422;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3" name="Google Shape;423;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4" name="Google Shape;424;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5" name="Google Shape;425;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1" name="Google Shape;431;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2" name="Google Shape;43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3" name="Google Shape;433;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4" name="Google Shape;434;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 Gene family prediction</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