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11" Type="http://schemas.openxmlformats.org/officeDocument/2006/relationships/image" Target="../media/image20.png"/><Relationship Id="rId10"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19" name="Google Shape;319;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0" name="Google Shape;320;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1" name="Google Shape;321;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2" name="Google Shape;322;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8" name="Google Shape;328;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29" name="Google Shape;329;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0" name="Google Shape;330;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6" name="Google Shape;336;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7" name="Google Shape;337;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8" name="Google Shape;338;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39" name="Google Shape;339;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0" name="Google Shape;340;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1" name="Google Shape;341;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8" name="Google Shape;348;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9" name="Google Shape;349;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0" name="Google Shape;350;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1" name="Google Shape;351;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7" name="Google Shape;357;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8" name="Google Shape;358;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9" name="Google Shape;359;p54"/>
          <p:cNvSpPr txBox="1"/>
          <p:nvPr/>
        </p:nvSpPr>
        <p:spPr>
          <a:xfrm>
            <a:off x="341550" y="162838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p:txBody>
      </p:sp>
      <p:pic>
        <p:nvPicPr>
          <p:cNvPr id="360" name="Google Shape;360;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1" name="Google Shape;361;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8" name="Google Shape;368;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9" name="Google Shape;369;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0" name="Google Shape;370;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1" name="Google Shape;371;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8" name="Google Shape;378;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9" name="Google Shape;379;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0" name="Google Shape;380;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1" name="Google Shape;381;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2" name="Google Shape;382;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3" name="Google Shape;383;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9" name="Google Shape;389;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0" name="Google Shape;390;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1" name="Google Shape;391;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2" name="Google Shape;392;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8" name="Google Shape;398;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399" name="Google Shape;399;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0" name="Google Shape;400;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1" name="Google Shape;401;p58"/>
          <p:cNvCxnSpPr>
            <a:stCxn id="400"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4" name="Google Shape;404;p58"/>
          <p:cNvCxnSpPr>
            <a:endCxn id="400"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6" name="Google Shape;406;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7" name="Google Shape;407;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8" name="Google Shape;408;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09" name="Google Shape;409;p58"/>
          <p:cNvCxnSpPr>
            <a:stCxn id="407" idx="0"/>
            <a:endCxn id="403"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0" name="Google Shape;410;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6" name="Google Shape;416;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7" name="Google Shape;417;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8" name="Google Shape;418;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19" name="Google Shape;419;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0" name="Google Shape;420;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6" name="Google Shape;426;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7" name="Google Shape;42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8" name="Google Shape;428;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29" name="Google Shape;429;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0" name="Google Shape;430;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1" name="Google Shape;431;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2" name="Google Shape;432;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8" name="Google Shape;438;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39" name="Google Shape;439;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0" name="Google Shape;440;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1" name="Google Shape;441;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2" name="Google Shape;442;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3" name="Google Shape;443;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4" name="Google Shape;444;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0" name="Google Shape;450;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1" name="Google Shape;451;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2" name="Google Shape;452;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3" name="Google Shape;453;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4" name="Google Shape;454;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0" name="Google Shape;460;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1" name="Google Shape;461;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2" name="Google Shape;462;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3" name="Google Shape;463;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4" name="Google Shape;464;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5" name="Google Shape;465;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6" name="Google Shape;466;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7" name="Google Shape;467;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8" name="Google Shape;468;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69" name="Google Shape;469;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0" name="Google Shape;470;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3" name="Google Shape;473;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9" name="Google Shape;479;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0" name="Google Shape;480;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1" name="Google Shape;481;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2" name="Google Shape;482;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