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hyperlink" Target="https://forms.gle/4pYqDEqpw4orJ4Vz6" TargetMode="External"/><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0"/>
              </a:spcAft>
              <a:buSzPts val="1700"/>
              <a:buChar char="●"/>
            </a:pPr>
            <a:r>
              <a:rPr lang="en" sz="1700"/>
              <a:t>Once we have the data and model, we then can make a prediction.</a:t>
            </a:r>
            <a:endParaRPr sz="1700"/>
          </a:p>
          <a:p>
            <a:pPr indent="-336550" lvl="0" marL="457200" rtl="0" algn="l">
              <a:lnSpc>
                <a:spcPct val="115000"/>
              </a:lnSpc>
              <a:spcBef>
                <a:spcPts val="1000"/>
              </a:spcBef>
              <a:spcAft>
                <a:spcPts val="0"/>
              </a:spcAft>
              <a:buSzPts val="1700"/>
              <a:buChar char="●"/>
            </a:pPr>
            <a:r>
              <a:rPr b="1" lang="en" sz="1600"/>
              <a:t>FAIR</a:t>
            </a:r>
            <a:r>
              <a:rPr lang="en" sz="1600"/>
              <a:t> (Findable, Accessible, Interoperable, and Reusable) data practices.</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