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 granted to UD Chemistry-Biology Interface Program.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