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a:t>
            </a:r>
            <a:r>
              <a:rPr lang="en" sz="1900"/>
              <a:t>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 granted to UD Chemistry-Biology Interface Program.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