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rest.uniprot.org/uniprotkb/P31749.json" TargetMode="External"/><Relationship Id="rId6" Type="http://schemas.openxmlformats.org/officeDocument/2006/relationships/image" Target="../media/image10.png"/><Relationship Id="rId7" Type="http://schemas.openxmlformats.org/officeDocument/2006/relationships/hyperlink" Target="http://www.json.org/" TargetMode="External"/><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hyperlink" Target="https://forms.gle/xPj1A9WvEzXQHoEa7" TargetMode="External"/><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573075"/>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769925" y="934200"/>
            <a:ext cx="7682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923600" y="1083412"/>
            <a:ext cx="766300" cy="492125"/>
          </a:xfrm>
          <a:prstGeom prst="rect">
            <a:avLst/>
          </a:prstGeom>
          <a:noFill/>
          <a:ln>
            <a:noFill/>
          </a:ln>
        </p:spPr>
      </p:pic>
      <p:sp>
        <p:nvSpPr>
          <p:cNvPr id="324" name="Google Shape;324;p52"/>
          <p:cNvSpPr txBox="1"/>
          <p:nvPr/>
        </p:nvSpPr>
        <p:spPr>
          <a:xfrm>
            <a:off x="690750" y="2670750"/>
            <a:ext cx="81933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