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9.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forms.gle/uGbp2tXo5J8BYu979" TargetMode="External"/><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11" Type="http://schemas.openxmlformats.org/officeDocument/2006/relationships/image" Target="../media/image20.png"/><Relationship Id="rId10"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30" name="Google Shape;33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9" name="Google Shape;34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b="1" lang="en" sz="1600"/>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3" name="Google Shape;393;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10" name="Google Shape;410;p58"/>
          <p:cNvCxnSpPr>
            <a:stCxn id="408" idx="0"/>
            <a:endCxn id="404"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1" name="Google Shape;411;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5" name="Google Shape;465;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them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