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3D05-23CC-48C3-8022-662C83849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2841" y="1357612"/>
            <a:ext cx="7766936" cy="3399918"/>
          </a:xfrm>
        </p:spPr>
        <p:txBody>
          <a:bodyPr/>
          <a:lstStyle/>
          <a:p>
            <a:pPr algn="ctr"/>
            <a:r>
              <a:rPr lang="en-US" dirty="0"/>
              <a:t>E-commerce sales </a:t>
            </a:r>
            <a:br>
              <a:rPr lang="en-US" dirty="0"/>
            </a:br>
            <a:r>
              <a:rPr lang="en-US" dirty="0"/>
              <a:t>Data analysis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A6774-1B5C-4E70-B087-ED5F48491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7797" y="5306715"/>
            <a:ext cx="7766936" cy="1096899"/>
          </a:xfrm>
        </p:spPr>
        <p:txBody>
          <a:bodyPr/>
          <a:lstStyle/>
          <a:p>
            <a:r>
              <a:rPr lang="en-US" dirty="0"/>
              <a:t>Using Python + SQL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06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EE17-2561-410E-82C0-537E9759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42C1F-5B45-4236-8147-E55E40DAB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focuses on analyzing transactional data from an e-commerce platform to extract meaningful insights that can help drive business decisions. Using </a:t>
            </a:r>
            <a:r>
              <a:rPr lang="en-US" b="1" dirty="0"/>
              <a:t>SQL</a:t>
            </a:r>
            <a:r>
              <a:rPr lang="en-US" dirty="0"/>
              <a:t> for data extraction and </a:t>
            </a:r>
            <a:r>
              <a:rPr lang="en-US" b="1" dirty="0"/>
              <a:t>Python</a:t>
            </a:r>
            <a:r>
              <a:rPr lang="en-US" dirty="0"/>
              <a:t> for cleaning, analysis, and visualization, we explore sales trends, customer behavior, product performance, and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67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1CD8-E2AA-49A1-B06C-6880EFB7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9B3D-9FD1-4671-B11B-641EFB0D2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sales performance over time.</a:t>
            </a:r>
          </a:p>
          <a:p>
            <a:r>
              <a:rPr lang="en-US" dirty="0"/>
              <a:t>Identify top-performing products and categories.</a:t>
            </a:r>
          </a:p>
          <a:p>
            <a:r>
              <a:rPr lang="en-US" dirty="0"/>
              <a:t>Understand customer behavior and retention.</a:t>
            </a:r>
          </a:p>
          <a:p>
            <a:r>
              <a:rPr lang="en-US" dirty="0"/>
              <a:t>Evaluate payment performance and refund trends.</a:t>
            </a:r>
          </a:p>
          <a:p>
            <a:r>
              <a:rPr lang="en-US" dirty="0"/>
              <a:t>Provide actionable insights to improve business strategy.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60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5C86-1CCA-4A03-8073-9916D281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8C08A4-DC8B-44FB-A405-83BC764DC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4487"/>
            <a:ext cx="8596668" cy="4596875"/>
          </a:xfrm>
        </p:spPr>
        <p:txBody>
          <a:bodyPr/>
          <a:lstStyle/>
          <a:p>
            <a:r>
              <a:rPr lang="en-US" dirty="0"/>
              <a:t>The dataset simulates an e-commerce platform and includes: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A82F44-7DCE-483D-8966-37E0B06B8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207012"/>
              </p:ext>
            </p:extLst>
          </p:nvPr>
        </p:nvGraphicFramePr>
        <p:xfrm>
          <a:off x="677334" y="1930401"/>
          <a:ext cx="8596668" cy="3940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334">
                  <a:extLst>
                    <a:ext uri="{9D8B030D-6E8A-4147-A177-3AD203B41FA5}">
                      <a16:colId xmlns:a16="http://schemas.microsoft.com/office/drawing/2014/main" val="2591253720"/>
                    </a:ext>
                  </a:extLst>
                </a:gridCol>
                <a:gridCol w="4298334">
                  <a:extLst>
                    <a:ext uri="{9D8B030D-6E8A-4147-A177-3AD203B41FA5}">
                      <a16:colId xmlns:a16="http://schemas.microsoft.com/office/drawing/2014/main" val="1050020002"/>
                    </a:ext>
                  </a:extLst>
                </a:gridCol>
              </a:tblGrid>
              <a:tr h="58533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593561"/>
                  </a:ext>
                </a:extLst>
              </a:tr>
              <a:tr h="670996">
                <a:tc>
                  <a:txBody>
                    <a:bodyPr/>
                    <a:lstStyle/>
                    <a:p>
                      <a:r>
                        <a:rPr lang="en-IN" dirty="0"/>
                        <a:t>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order details like date, status, total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524472"/>
                  </a:ext>
                </a:extLst>
              </a:tr>
              <a:tr h="670996">
                <a:tc>
                  <a:txBody>
                    <a:bodyPr/>
                    <a:lstStyle/>
                    <a:p>
                      <a:r>
                        <a:rPr lang="en-IN" dirty="0"/>
                        <a:t>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profiles with country and signup 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01481"/>
                  </a:ext>
                </a:extLst>
              </a:tr>
              <a:tr h="670996">
                <a:tc>
                  <a:txBody>
                    <a:bodyPr/>
                    <a:lstStyle/>
                    <a:p>
                      <a:r>
                        <a:rPr lang="en-IN" dirty="0"/>
                        <a:t>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catalog with category and price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975065"/>
                  </a:ext>
                </a:extLst>
              </a:tr>
              <a:tr h="670996">
                <a:tc>
                  <a:txBody>
                    <a:bodyPr/>
                    <a:lstStyle/>
                    <a:p>
                      <a:r>
                        <a:rPr lang="en-IN" dirty="0" err="1"/>
                        <a:t>order_items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Items per order with quantities and prices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355570"/>
                  </a:ext>
                </a:extLst>
              </a:tr>
              <a:tr h="670996">
                <a:tc>
                  <a:txBody>
                    <a:bodyPr/>
                    <a:lstStyle/>
                    <a:p>
                      <a:r>
                        <a:rPr lang="en-IN" dirty="0"/>
                        <a:t>payments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 method, status, and timestamps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5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07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F62D-A710-42E9-B9EE-5BE1BD44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66C90FC-7C04-4310-A30B-F9078BEC5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354257"/>
              </p:ext>
            </p:extLst>
          </p:nvPr>
        </p:nvGraphicFramePr>
        <p:xfrm>
          <a:off x="728870" y="2160588"/>
          <a:ext cx="85453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7149">
                  <a:extLst>
                    <a:ext uri="{9D8B030D-6E8A-4147-A177-3AD203B41FA5}">
                      <a16:colId xmlns:a16="http://schemas.microsoft.com/office/drawing/2014/main" val="2821772006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328986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Tool/Library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25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Database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59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Querying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5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Python, Pandas, NumPy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3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Matplotlib, Seaborn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08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08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FC7-5F19-4A97-8B1C-5E0D3195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7C79-C240-4E15-AEDD-F5D3A8C70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7" y="1930400"/>
            <a:ext cx="9700591" cy="3211444"/>
          </a:xfrm>
        </p:spPr>
        <p:txBody>
          <a:bodyPr/>
          <a:lstStyle/>
          <a:p>
            <a:pPr algn="ctr"/>
            <a:r>
              <a:rPr lang="en-US" dirty="0"/>
              <a:t>This project successfully demonstrates how </a:t>
            </a:r>
            <a:r>
              <a:rPr lang="en-US" b="1" dirty="0"/>
              <a:t>SQL and Python</a:t>
            </a:r>
            <a:r>
              <a:rPr lang="en-US" dirty="0"/>
              <a:t> can be combined to extract, analyze, and visualize key business insights from e-commerce sales data. By working with real-world style datasets across multiple tables (orders, customers, products, payments), we were able to simulate a complete analytics pipeline—from raw data to actionable 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6693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237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E-commerce sales  Data analysis </vt:lpstr>
      <vt:lpstr>Project Overview</vt:lpstr>
      <vt:lpstr>Objectives</vt:lpstr>
      <vt:lpstr>Dataset Description</vt:lpstr>
      <vt:lpstr>Tools Used</vt:lpstr>
      <vt:lpstr>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created xsi:type="dcterms:W3CDTF">2025-04-23T06:17:29Z</dcterms:created>
  <dcterms:modified xsi:type="dcterms:W3CDTF">2025-04-23T06:50:42Z</dcterms:modified>
</cp:coreProperties>
</file>