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2" r:id="rId8"/>
    <p:sldId id="263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C3D6-5606-4A19-B4B6-389C85C79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3687" y="-484440"/>
            <a:ext cx="8496437" cy="3318930"/>
          </a:xfrm>
        </p:spPr>
        <p:txBody>
          <a:bodyPr/>
          <a:lstStyle/>
          <a:p>
            <a:r>
              <a:rPr lang="en-US" dirty="0"/>
              <a:t>Mobile sales </a:t>
            </a:r>
            <a:r>
              <a:rPr lang="en-US" b="1" dirty="0"/>
              <a:t>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EC89D-B955-469B-90D4-0F0E1E5C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994254"/>
            <a:ext cx="7197726" cy="1405467"/>
          </a:xfrm>
        </p:spPr>
        <p:txBody>
          <a:bodyPr/>
          <a:lstStyle/>
          <a:p>
            <a:r>
              <a:rPr lang="en-US" dirty="0"/>
              <a:t>Dashboard in power 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97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EBE2-8618-470E-A030-D1DB653D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73695-036F-480B-B845-90C9466B7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Mobile Sales Dashboard project</a:t>
            </a:r>
            <a:r>
              <a:rPr lang="en-US" dirty="0"/>
              <a:t> successfully delivered a dynamic and accessible reporting solution tailored for mobile users across the sales organization. By leveraging Power BI's mobile layout capabilities, the dashboard provided real-time, data-driven insights to field representatives and managers, enabling faster decision-making and greater responsiveness in the field.</a:t>
            </a:r>
          </a:p>
          <a:p>
            <a:r>
              <a:rPr lang="en-US" dirty="0"/>
              <a:t>Through seamless integration of multiple data sources, intuitive design, and secure role-based access, the solution not only enhanced sales visibility but also significantly reduced the reliance on manual reports. As a result, the project improved overall team efficiency, supported proactive sales management, and helped align daily activities with business goals.</a:t>
            </a:r>
          </a:p>
          <a:p>
            <a:r>
              <a:rPr lang="en-US" dirty="0"/>
              <a:t>The success of this project demonstrates the power of mobile BI in modern sales environments — offering flexibility, clarity, and performance tracking from any device, at any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49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B9E4-D5D1-4FE0-BB89-C4D592631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 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E8BC2-42C7-4853-8F34-DB13AE2A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75" y="1783891"/>
            <a:ext cx="10131425" cy="300824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Designed and implemented a </a:t>
            </a:r>
            <a:r>
              <a:rPr lang="en-US" b="1" dirty="0"/>
              <a:t>mobile-optimized sales dashboard</a:t>
            </a:r>
            <a:r>
              <a:rPr lang="en-US" dirty="0"/>
              <a:t> using Power BI to provide real-time, on-the-go visibility into sales performance for field sales reps and managers. The dashboard helped improve decision-making, productivity, and target tracking through a clean, responsive design and robust data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98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EBD7-AFAB-4935-98E6-2B0E399F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Objectives: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F1F1D7-8BF9-4FD5-8599-2F8D85215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900194"/>
            <a:ext cx="780534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access to key sales metrics from mobile devices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sales teams monitor performance against targets anytime, anywhere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complex data into an intuitive, mobile-friendly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regional managers to track and improve sales rep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reporting and reduce manual data handling</a:t>
            </a:r>
          </a:p>
        </p:txBody>
      </p:sp>
    </p:spTree>
    <p:extLst>
      <p:ext uri="{BB962C8B-B14F-4D97-AF65-F5344CB8AC3E}">
        <p14:creationId xmlns:p14="http://schemas.microsoft.com/office/powerpoint/2010/main" val="340195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447A-08D1-4FC3-8071-F54EF78B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Features: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429990-F6A5-45FE-BF82-6B0756B188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740" y="1859341"/>
            <a:ext cx="87286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Cards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Total Sales, Target Achievement %, YoY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&amp; Line 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 trends and comparisons (sales by region, product, rep)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product mix or market share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 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display sales by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Drill-through Pages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individual sales rep or product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Mobile-First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using Power BI’s mobile layout view</a:t>
            </a:r>
          </a:p>
        </p:txBody>
      </p:sp>
    </p:spTree>
    <p:extLst>
      <p:ext uri="{BB962C8B-B14F-4D97-AF65-F5344CB8AC3E}">
        <p14:creationId xmlns:p14="http://schemas.microsoft.com/office/powerpoint/2010/main" val="252214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0855-37EB-4194-A184-267BB88B5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44" y="106018"/>
            <a:ext cx="10131425" cy="728870"/>
          </a:xfrm>
        </p:spPr>
        <p:txBody>
          <a:bodyPr/>
          <a:lstStyle/>
          <a:p>
            <a:pPr algn="ctr"/>
            <a:r>
              <a:rPr lang="en-US" dirty="0"/>
              <a:t>DAX formula's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FC0F8-504D-4D4F-841D-89640048B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4" y="1298715"/>
            <a:ext cx="10131425" cy="56984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custom calendar for 4 years</a:t>
            </a:r>
            <a:endParaRPr lang="en-IN" dirty="0"/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= </a:t>
            </a:r>
            <a:r>
              <a:rPr lang="en-US" dirty="0">
                <a:solidFill>
                  <a:srgbClr val="FFC000"/>
                </a:solidFill>
              </a:rPr>
              <a:t>List. Dates(2021,1,1),1461,#duration(1,0,0,0)</a:t>
            </a:r>
          </a:p>
          <a:p>
            <a:r>
              <a:rPr lang="en-US" dirty="0"/>
              <a:t>Calculate Total quantity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Total Quantity = SUM(sales data[Units Sold]) </a:t>
            </a:r>
          </a:p>
          <a:p>
            <a:r>
              <a:rPr lang="en-US" dirty="0"/>
              <a:t>C</a:t>
            </a:r>
            <a:r>
              <a:rPr lang="en-IN" dirty="0"/>
              <a:t>calculate Total Sales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Total Sales = SUMX(sales_data,sales_data[Units Sold]* sales data[Price Per Unit]) </a:t>
            </a:r>
          </a:p>
          <a:p>
            <a:r>
              <a:rPr lang="en-US" dirty="0"/>
              <a:t>Calculate Total Transaction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Total Transaction :  </a:t>
            </a:r>
            <a:r>
              <a:rPr lang="en-IN" dirty="0">
                <a:solidFill>
                  <a:srgbClr val="FFC000"/>
                </a:solidFill>
              </a:rPr>
              <a:t>Transaction = COUNTROWS(sales data) </a:t>
            </a:r>
          </a:p>
          <a:p>
            <a:r>
              <a:rPr lang="en-US" dirty="0"/>
              <a:t>Calculate Average price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Average Price = AVERAGE(sales data[Price Per Unit]) </a:t>
            </a:r>
          </a:p>
          <a:p>
            <a:r>
              <a:rPr lang="en-US" dirty="0"/>
              <a:t>Calculate Rating Status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Rating status= IF(sales data[Customer Ratings] &gt;=4 , "Good",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IF(</a:t>
            </a:r>
            <a:r>
              <a:rPr lang="en-IN" dirty="0" err="1">
                <a:solidFill>
                  <a:srgbClr val="FFC000"/>
                </a:solidFill>
              </a:rPr>
              <a:t>sales_data</a:t>
            </a:r>
            <a:r>
              <a:rPr lang="en-IN" dirty="0">
                <a:solidFill>
                  <a:srgbClr val="FFC000"/>
                </a:solidFill>
              </a:rPr>
              <a:t>[Customer Ratings] &gt;2 ,"</a:t>
            </a:r>
            <a:r>
              <a:rPr lang="en-IN" dirty="0" err="1">
                <a:solidFill>
                  <a:srgbClr val="FFC000"/>
                </a:solidFill>
              </a:rPr>
              <a:t>average","poor</a:t>
            </a:r>
            <a:r>
              <a:rPr lang="en-IN" dirty="0">
                <a:solidFill>
                  <a:srgbClr val="FFC000"/>
                </a:solidFill>
              </a:rPr>
              <a:t>"))</a:t>
            </a:r>
          </a:p>
          <a:p>
            <a:r>
              <a:rPr lang="en-US" dirty="0"/>
              <a:t>Calculation for MTD,QTD,YTD For cumulative calculated column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MTD = TOTALMTD(</a:t>
            </a:r>
            <a:r>
              <a:rPr lang="en-IN" dirty="0" err="1">
                <a:solidFill>
                  <a:srgbClr val="FFC000"/>
                </a:solidFill>
              </a:rPr>
              <a:t>sales_data</a:t>
            </a:r>
            <a:r>
              <a:rPr lang="en-IN" dirty="0">
                <a:solidFill>
                  <a:srgbClr val="FFC000"/>
                </a:solidFill>
              </a:rPr>
              <a:t>[</a:t>
            </a:r>
            <a:r>
              <a:rPr lang="en-IN" dirty="0" err="1">
                <a:solidFill>
                  <a:srgbClr val="FFC000"/>
                </a:solidFill>
              </a:rPr>
              <a:t>Total_Sales</a:t>
            </a:r>
            <a:r>
              <a:rPr lang="en-IN" dirty="0">
                <a:solidFill>
                  <a:srgbClr val="FFC000"/>
                </a:solidFill>
              </a:rPr>
              <a:t>],</a:t>
            </a:r>
            <a:r>
              <a:rPr lang="en-IN" dirty="0" err="1">
                <a:solidFill>
                  <a:srgbClr val="FFC000"/>
                </a:solidFill>
              </a:rPr>
              <a:t>custom_calender</a:t>
            </a:r>
            <a:r>
              <a:rPr lang="en-IN" dirty="0">
                <a:solidFill>
                  <a:srgbClr val="FFC000"/>
                </a:solidFill>
              </a:rPr>
              <a:t>[Date].[Date])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Same period last year = CALCULATE([</a:t>
            </a:r>
            <a:r>
              <a:rPr lang="en-IN" dirty="0" err="1">
                <a:solidFill>
                  <a:srgbClr val="FFC000"/>
                </a:solidFill>
              </a:rPr>
              <a:t>Total_Sales</a:t>
            </a:r>
            <a:r>
              <a:rPr lang="en-IN" dirty="0">
                <a:solidFill>
                  <a:srgbClr val="FFC000"/>
                </a:solidFill>
              </a:rPr>
              <a:t>],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SAMEPERIODLASTYEAR(</a:t>
            </a:r>
            <a:r>
              <a:rPr lang="en-IN" dirty="0" err="1">
                <a:solidFill>
                  <a:srgbClr val="FFC000"/>
                </a:solidFill>
              </a:rPr>
              <a:t>custom_calender</a:t>
            </a:r>
            <a:r>
              <a:rPr lang="en-IN" dirty="0">
                <a:solidFill>
                  <a:srgbClr val="FFC000"/>
                </a:solidFill>
              </a:rPr>
              <a:t>[Date].[Date])</a:t>
            </a:r>
          </a:p>
          <a:p>
            <a:pPr marL="0" indent="0">
              <a:buNone/>
            </a:pPr>
            <a:endParaRPr lang="en-IN" sz="1500" b="1" dirty="0">
              <a:solidFill>
                <a:srgbClr val="FFC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54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61D534-E377-4997-B4BF-E62765F21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188819"/>
            <a:ext cx="11025809" cy="64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839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BFE7AA-2DA4-4FED-A7CC-AA9A7CC2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172278"/>
            <a:ext cx="11410121" cy="638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01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234C2F-7941-4DB7-AE29-9DBCCD246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3" y="185530"/>
            <a:ext cx="11330609" cy="657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4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23C29C-4BF0-4DC6-A101-830B1DBCA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939" y="742123"/>
            <a:ext cx="9342783" cy="5989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DF9E14-B227-4403-9BE3-D49397D5894F}"/>
              </a:ext>
            </a:extLst>
          </p:cNvPr>
          <p:cNvSpPr txBox="1"/>
          <p:nvPr/>
        </p:nvSpPr>
        <p:spPr>
          <a:xfrm>
            <a:off x="2451652" y="125895"/>
            <a:ext cx="7354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Model Creating 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055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34</TotalTime>
  <Words>500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Mobile sales Analysis</vt:lpstr>
      <vt:lpstr>Project  Summary: </vt:lpstr>
      <vt:lpstr>Project Objectives: </vt:lpstr>
      <vt:lpstr>Dashboard Features:</vt:lpstr>
      <vt:lpstr>DAX formula's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sales Analysis</dc:title>
  <dc:creator>HP</dc:creator>
  <cp:lastModifiedBy>HP</cp:lastModifiedBy>
  <cp:revision>5</cp:revision>
  <dcterms:created xsi:type="dcterms:W3CDTF">2025-04-24T09:44:10Z</dcterms:created>
  <dcterms:modified xsi:type="dcterms:W3CDTF">2025-04-24T10:20:30Z</dcterms:modified>
</cp:coreProperties>
</file>