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4/29/2025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4/29/2025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4/29/2025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1-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4/29/2025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1-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4/29/2025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2FA74-1D1F-4105-8256-8B5E2B017DB4}"/>
              </a:ext>
            </a:extLst>
          </p:cNvPr>
          <p:cNvSpPr>
            <a:spLocks noGrp="1"/>
          </p:cNvSpPr>
          <p:nvPr>
            <p:ph type="ctrTitle"/>
          </p:nvPr>
        </p:nvSpPr>
        <p:spPr/>
        <p:txBody>
          <a:bodyPr/>
          <a:lstStyle/>
          <a:p>
            <a:r>
              <a:rPr lang="en-US" dirty="0"/>
              <a:t>Ola Data Analytics</a:t>
            </a:r>
            <a:endParaRPr lang="en-IN" dirty="0"/>
          </a:p>
        </p:txBody>
      </p:sp>
      <p:sp>
        <p:nvSpPr>
          <p:cNvPr id="3" name="Subtitle 2">
            <a:extLst>
              <a:ext uri="{FF2B5EF4-FFF2-40B4-BE49-F238E27FC236}">
                <a16:creationId xmlns:a16="http://schemas.microsoft.com/office/drawing/2014/main" id="{0DD4D3A4-3B61-47CF-9B1A-990610AF68B9}"/>
              </a:ext>
            </a:extLst>
          </p:cNvPr>
          <p:cNvSpPr>
            <a:spLocks noGrp="1"/>
          </p:cNvSpPr>
          <p:nvPr>
            <p:ph type="subTitle" idx="1"/>
          </p:nvPr>
        </p:nvSpPr>
        <p:spPr/>
        <p:txBody>
          <a:bodyPr/>
          <a:lstStyle/>
          <a:p>
            <a:r>
              <a:rPr lang="en-US" dirty="0"/>
              <a:t>Dashboard using Power BI</a:t>
            </a:r>
            <a:endParaRPr lang="en-IN" dirty="0"/>
          </a:p>
        </p:txBody>
      </p:sp>
    </p:spTree>
    <p:extLst>
      <p:ext uri="{BB962C8B-B14F-4D97-AF65-F5344CB8AC3E}">
        <p14:creationId xmlns:p14="http://schemas.microsoft.com/office/powerpoint/2010/main" val="3166486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3B5EEE-3BE9-47B9-9228-43B6153A9ABB}"/>
              </a:ext>
            </a:extLst>
          </p:cNvPr>
          <p:cNvPicPr>
            <a:picLocks noChangeAspect="1"/>
          </p:cNvPicPr>
          <p:nvPr/>
        </p:nvPicPr>
        <p:blipFill>
          <a:blip r:embed="rId2"/>
          <a:stretch>
            <a:fillRect/>
          </a:stretch>
        </p:blipFill>
        <p:spPr>
          <a:xfrm>
            <a:off x="95534" y="150125"/>
            <a:ext cx="11996382" cy="6523630"/>
          </a:xfrm>
          <a:prstGeom prst="rect">
            <a:avLst/>
          </a:prstGeom>
        </p:spPr>
      </p:pic>
    </p:spTree>
    <p:extLst>
      <p:ext uri="{BB962C8B-B14F-4D97-AF65-F5344CB8AC3E}">
        <p14:creationId xmlns:p14="http://schemas.microsoft.com/office/powerpoint/2010/main" val="1683700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1D62F-3187-44CF-A45C-5A622B3E5F06}"/>
              </a:ext>
            </a:extLst>
          </p:cNvPr>
          <p:cNvSpPr>
            <a:spLocks noGrp="1"/>
          </p:cNvSpPr>
          <p:nvPr>
            <p:ph type="title"/>
          </p:nvPr>
        </p:nvSpPr>
        <p:spPr>
          <a:xfrm>
            <a:off x="261583" y="341293"/>
            <a:ext cx="8610600" cy="1293028"/>
          </a:xfrm>
        </p:spPr>
        <p:txBody>
          <a:bodyPr/>
          <a:lstStyle/>
          <a:p>
            <a:pPr algn="l"/>
            <a:r>
              <a:rPr lang="en-US" dirty="0"/>
              <a:t>DAX FORMULAS</a:t>
            </a:r>
            <a:endParaRPr lang="en-IN" dirty="0"/>
          </a:p>
        </p:txBody>
      </p:sp>
      <p:sp>
        <p:nvSpPr>
          <p:cNvPr id="3" name="Content Placeholder 2">
            <a:extLst>
              <a:ext uri="{FF2B5EF4-FFF2-40B4-BE49-F238E27FC236}">
                <a16:creationId xmlns:a16="http://schemas.microsoft.com/office/drawing/2014/main" id="{90E93751-818E-4D8E-93A9-59519CA1E03B}"/>
              </a:ext>
            </a:extLst>
          </p:cNvPr>
          <p:cNvSpPr>
            <a:spLocks noGrp="1"/>
          </p:cNvSpPr>
          <p:nvPr>
            <p:ph idx="1"/>
          </p:nvPr>
        </p:nvSpPr>
        <p:spPr/>
        <p:txBody>
          <a:bodyPr/>
          <a:lstStyle/>
          <a:p>
            <a:r>
              <a:rPr lang="en-US" dirty="0"/>
              <a:t>Canceled bookings = CALCULATE(COUNTROWS(July),July[</a:t>
            </a:r>
            <a:r>
              <a:rPr lang="en-US" dirty="0" err="1"/>
              <a:t>Booking_Status</a:t>
            </a:r>
            <a:r>
              <a:rPr lang="en-US" dirty="0"/>
              <a:t>] IN {"Canceled by driver", "Canceled by Customer"})</a:t>
            </a:r>
          </a:p>
          <a:p>
            <a:r>
              <a:rPr lang="en-US" dirty="0"/>
              <a:t>Canceled percentage = DIVIDE([Canceled bookings],[</a:t>
            </a:r>
            <a:r>
              <a:rPr lang="en-US" dirty="0" err="1"/>
              <a:t>TotalBookings</a:t>
            </a:r>
            <a:r>
              <a:rPr lang="en-US" dirty="0"/>
              <a:t>],0) </a:t>
            </a:r>
          </a:p>
          <a:p>
            <a:r>
              <a:rPr lang="en-IN" dirty="0"/>
              <a:t>Total Bookings = COUNTROWS(July) </a:t>
            </a:r>
          </a:p>
          <a:p>
            <a:endParaRPr lang="en-IN" dirty="0"/>
          </a:p>
        </p:txBody>
      </p:sp>
    </p:spTree>
    <p:extLst>
      <p:ext uri="{BB962C8B-B14F-4D97-AF65-F5344CB8AC3E}">
        <p14:creationId xmlns:p14="http://schemas.microsoft.com/office/powerpoint/2010/main" val="310380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680A-229B-4ECA-8BFC-3AC83978AAA8}"/>
              </a:ext>
            </a:extLst>
          </p:cNvPr>
          <p:cNvSpPr>
            <a:spLocks noGrp="1"/>
          </p:cNvSpPr>
          <p:nvPr>
            <p:ph type="title"/>
          </p:nvPr>
        </p:nvSpPr>
        <p:spPr>
          <a:xfrm>
            <a:off x="1571767" y="286701"/>
            <a:ext cx="8610600" cy="1293028"/>
          </a:xfrm>
        </p:spPr>
        <p:txBody>
          <a:bodyPr/>
          <a:lstStyle/>
          <a:p>
            <a:pPr algn="ctr"/>
            <a:r>
              <a:rPr lang="en-US" dirty="0"/>
              <a:t>Conclusion</a:t>
            </a:r>
            <a:endParaRPr lang="en-IN" dirty="0"/>
          </a:p>
        </p:txBody>
      </p:sp>
      <p:sp>
        <p:nvSpPr>
          <p:cNvPr id="3" name="Content Placeholder 2">
            <a:extLst>
              <a:ext uri="{FF2B5EF4-FFF2-40B4-BE49-F238E27FC236}">
                <a16:creationId xmlns:a16="http://schemas.microsoft.com/office/drawing/2014/main" id="{4C2B1177-E1E0-4881-80AB-31607FD5A54E}"/>
              </a:ext>
            </a:extLst>
          </p:cNvPr>
          <p:cNvSpPr>
            <a:spLocks noGrp="1"/>
          </p:cNvSpPr>
          <p:nvPr>
            <p:ph idx="1"/>
          </p:nvPr>
        </p:nvSpPr>
        <p:spPr/>
        <p:txBody>
          <a:bodyPr/>
          <a:lstStyle/>
          <a:p>
            <a:r>
              <a:rPr lang="en-US" dirty="0"/>
              <a:t>The conclusion of the Ola Data Analytics Project in Power BI typically emphasizes the value of data-driven insights for improving operational efficiency and customer satisfaction. By analyzing ride-booking data, the project identifies trends such as booking patterns, revenue breakdowns, and cancellation reasons. The interactive dashboards created in Power BI provide actionable insights that help Ola optimize its services, enhance user experience, and make informed business decisions.</a:t>
            </a:r>
            <a:endParaRPr lang="en-IN" dirty="0"/>
          </a:p>
        </p:txBody>
      </p:sp>
    </p:spTree>
    <p:extLst>
      <p:ext uri="{BB962C8B-B14F-4D97-AF65-F5344CB8AC3E}">
        <p14:creationId xmlns:p14="http://schemas.microsoft.com/office/powerpoint/2010/main" val="271533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6B60C-CC14-4F08-B730-459966F5F0AB}"/>
              </a:ext>
            </a:extLst>
          </p:cNvPr>
          <p:cNvSpPr>
            <a:spLocks noGrp="1"/>
          </p:cNvSpPr>
          <p:nvPr>
            <p:ph type="title"/>
          </p:nvPr>
        </p:nvSpPr>
        <p:spPr>
          <a:xfrm>
            <a:off x="172279" y="101765"/>
            <a:ext cx="8610600" cy="1293028"/>
          </a:xfrm>
        </p:spPr>
        <p:txBody>
          <a:bodyPr/>
          <a:lstStyle/>
          <a:p>
            <a:pPr algn="l"/>
            <a:r>
              <a:rPr lang="en-US" dirty="0"/>
              <a:t>Overview:</a:t>
            </a:r>
            <a:endParaRPr lang="en-IN" dirty="0"/>
          </a:p>
        </p:txBody>
      </p:sp>
      <p:sp>
        <p:nvSpPr>
          <p:cNvPr id="3" name="Content Placeholder 2">
            <a:extLst>
              <a:ext uri="{FF2B5EF4-FFF2-40B4-BE49-F238E27FC236}">
                <a16:creationId xmlns:a16="http://schemas.microsoft.com/office/drawing/2014/main" id="{917500E1-E463-4F92-A051-0E9D47C33F70}"/>
              </a:ext>
            </a:extLst>
          </p:cNvPr>
          <p:cNvSpPr>
            <a:spLocks noGrp="1"/>
          </p:cNvSpPr>
          <p:nvPr>
            <p:ph idx="1"/>
          </p:nvPr>
        </p:nvSpPr>
        <p:spPr>
          <a:xfrm>
            <a:off x="288235" y="1850003"/>
            <a:ext cx="10820400" cy="4024125"/>
          </a:xfrm>
        </p:spPr>
        <p:txBody>
          <a:bodyPr/>
          <a:lstStyle/>
          <a:p>
            <a:pPr algn="ctr"/>
            <a:r>
              <a:rPr lang="en-US" dirty="0"/>
              <a:t>The Ola Data Analytics Project in Power BI is an end-to-end data analysis initiative that transforms raw ride-booking data into actionable insights. Analyze ride data to reveal insights like booking trends, cancellation patterns, and ride demand fluctuations.</a:t>
            </a:r>
            <a:r>
              <a:rPr lang="en-IN" dirty="0"/>
              <a:t> </a:t>
            </a:r>
            <a:r>
              <a:rPr lang="en-US" dirty="0"/>
              <a:t>This project would involve using SQL for data extraction and manipulation, and Power BI for visualization and dashboard creation, with the goal of uncovering actionable insights for OLA.</a:t>
            </a:r>
            <a:endParaRPr lang="en-IN" dirty="0"/>
          </a:p>
          <a:p>
            <a:pPr marL="0" indent="0">
              <a:buNone/>
            </a:pPr>
            <a:endParaRPr lang="en-IN" dirty="0"/>
          </a:p>
        </p:txBody>
      </p:sp>
    </p:spTree>
    <p:extLst>
      <p:ext uri="{BB962C8B-B14F-4D97-AF65-F5344CB8AC3E}">
        <p14:creationId xmlns:p14="http://schemas.microsoft.com/office/powerpoint/2010/main" val="748492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05D2-0A56-4A5B-A797-B04560C63697}"/>
              </a:ext>
            </a:extLst>
          </p:cNvPr>
          <p:cNvSpPr>
            <a:spLocks noGrp="1"/>
          </p:cNvSpPr>
          <p:nvPr>
            <p:ph type="title"/>
          </p:nvPr>
        </p:nvSpPr>
        <p:spPr>
          <a:xfrm>
            <a:off x="139148" y="168025"/>
            <a:ext cx="8610600" cy="1293028"/>
          </a:xfrm>
        </p:spPr>
        <p:txBody>
          <a:bodyPr/>
          <a:lstStyle/>
          <a:p>
            <a:pPr algn="l"/>
            <a:r>
              <a:rPr lang="en-US" dirty="0"/>
              <a:t>objectives</a:t>
            </a:r>
            <a:endParaRPr lang="en-IN" dirty="0"/>
          </a:p>
        </p:txBody>
      </p:sp>
      <p:sp>
        <p:nvSpPr>
          <p:cNvPr id="3" name="Content Placeholder 2">
            <a:extLst>
              <a:ext uri="{FF2B5EF4-FFF2-40B4-BE49-F238E27FC236}">
                <a16:creationId xmlns:a16="http://schemas.microsoft.com/office/drawing/2014/main" id="{4C6C40F2-4B18-47E0-8B01-5E46D08025A8}"/>
              </a:ext>
            </a:extLst>
          </p:cNvPr>
          <p:cNvSpPr>
            <a:spLocks noGrp="1"/>
          </p:cNvSpPr>
          <p:nvPr>
            <p:ph idx="1"/>
          </p:nvPr>
        </p:nvSpPr>
        <p:spPr>
          <a:xfrm>
            <a:off x="473765" y="1461053"/>
            <a:ext cx="10820400" cy="4024125"/>
          </a:xfrm>
        </p:spPr>
        <p:txBody>
          <a:bodyPr>
            <a:normAutofit/>
          </a:bodyPr>
          <a:lstStyle/>
          <a:p>
            <a:pPr marL="0" indent="0">
              <a:buNone/>
            </a:pPr>
            <a:r>
              <a:rPr lang="en-US" dirty="0"/>
              <a:t>The objectives of the Ola Data Analytics Project in Power BI typically include:</a:t>
            </a:r>
          </a:p>
          <a:p>
            <a:r>
              <a:rPr lang="en-US" dirty="0"/>
              <a:t>Data Preprocessing and Cleaning: Ensuring the raw data is accurate and consist by removing duplicates, handling missing values, and standardizing formats.</a:t>
            </a:r>
          </a:p>
          <a:p>
            <a:r>
              <a:rPr lang="en-US" dirty="0"/>
              <a:t>Detailed Data Analysis: Identifying trends and patterns in ride-booking data, such as booking statuses, revenue trends, and customer satisfaction metrics.</a:t>
            </a:r>
          </a:p>
          <a:p>
            <a:r>
              <a:rPr lang="en-US" dirty="0"/>
              <a:t>Interactive Dashboards: Creating visualizations to present actionable insights, like ride volume trends, revenue breakdowns, and reasons for cancellations.</a:t>
            </a:r>
          </a:p>
          <a:p>
            <a:r>
              <a:rPr lang="en-US" dirty="0"/>
              <a:t>Business Insights: Empowering decision-making by highlighting key areas for improvement, such as optimizing operations or enhancing customer experience.</a:t>
            </a:r>
          </a:p>
          <a:p>
            <a:endParaRPr lang="en-IN" dirty="0"/>
          </a:p>
        </p:txBody>
      </p:sp>
    </p:spTree>
    <p:extLst>
      <p:ext uri="{BB962C8B-B14F-4D97-AF65-F5344CB8AC3E}">
        <p14:creationId xmlns:p14="http://schemas.microsoft.com/office/powerpoint/2010/main" val="2122607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DBEEA-65B6-4021-9343-6A87E86C6CBA}"/>
              </a:ext>
            </a:extLst>
          </p:cNvPr>
          <p:cNvSpPr>
            <a:spLocks noGrp="1"/>
          </p:cNvSpPr>
          <p:nvPr>
            <p:ph type="title"/>
          </p:nvPr>
        </p:nvSpPr>
        <p:spPr>
          <a:xfrm>
            <a:off x="417443" y="274043"/>
            <a:ext cx="8610600" cy="1293028"/>
          </a:xfrm>
        </p:spPr>
        <p:txBody>
          <a:bodyPr/>
          <a:lstStyle/>
          <a:p>
            <a:pPr algn="l"/>
            <a:r>
              <a:rPr lang="en-US" dirty="0"/>
              <a:t>Key aspects of the project:</a:t>
            </a:r>
            <a:endParaRPr lang="en-IN" dirty="0"/>
          </a:p>
        </p:txBody>
      </p:sp>
      <p:sp>
        <p:nvSpPr>
          <p:cNvPr id="3" name="Content Placeholder 2">
            <a:extLst>
              <a:ext uri="{FF2B5EF4-FFF2-40B4-BE49-F238E27FC236}">
                <a16:creationId xmlns:a16="http://schemas.microsoft.com/office/drawing/2014/main" id="{09E7C1A0-A030-4F9E-B65B-83F376B97CA0}"/>
              </a:ext>
            </a:extLst>
          </p:cNvPr>
          <p:cNvSpPr>
            <a:spLocks noGrp="1"/>
          </p:cNvSpPr>
          <p:nvPr>
            <p:ph idx="1"/>
          </p:nvPr>
        </p:nvSpPr>
        <p:spPr>
          <a:xfrm>
            <a:off x="0" y="1567072"/>
            <a:ext cx="11506200" cy="5290928"/>
          </a:xfrm>
        </p:spPr>
        <p:txBody>
          <a:bodyPr/>
          <a:lstStyle/>
          <a:p>
            <a:pPr marL="0" indent="0" fontAlgn="ctr">
              <a:buNone/>
            </a:pPr>
            <a:r>
              <a:rPr lang="en-IN" b="1" dirty="0"/>
              <a:t>Data Collection and Preparation:</a:t>
            </a:r>
          </a:p>
          <a:p>
            <a:pPr fontAlgn="ctr"/>
            <a:r>
              <a:rPr lang="en-US" dirty="0"/>
              <a:t>Gather Ola ride data from various sources (e.g., databases, APIs). </a:t>
            </a:r>
          </a:p>
          <a:p>
            <a:pPr fontAlgn="ctr"/>
            <a:r>
              <a:rPr lang="en-US" dirty="0"/>
              <a:t>Clean and transform the data to ensure accuracy and consistency. </a:t>
            </a:r>
          </a:p>
          <a:p>
            <a:r>
              <a:rPr lang="en-US" dirty="0"/>
              <a:t>Potentially use SQL to explore and prepare the data. </a:t>
            </a:r>
          </a:p>
          <a:p>
            <a:pPr marL="0" indent="0">
              <a:buNone/>
            </a:pPr>
            <a:r>
              <a:rPr lang="en-IN" b="1" dirty="0"/>
              <a:t>Data </a:t>
            </a:r>
            <a:r>
              <a:rPr lang="en-IN" b="1" dirty="0" err="1"/>
              <a:t>Modeling</a:t>
            </a:r>
            <a:r>
              <a:rPr lang="en-IN" b="1" dirty="0"/>
              <a:t>:</a:t>
            </a:r>
          </a:p>
          <a:p>
            <a:pPr fontAlgn="ctr"/>
            <a:r>
              <a:rPr lang="en-US" dirty="0"/>
              <a:t>Create a data model in Power BI that represents the relationships between different data tables. </a:t>
            </a:r>
          </a:p>
          <a:p>
            <a:r>
              <a:rPr lang="en-US" dirty="0"/>
              <a:t>This model allows for efficient analysis and reporting. </a:t>
            </a:r>
          </a:p>
          <a:p>
            <a:pPr marL="0" indent="0">
              <a:buNone/>
            </a:pPr>
            <a:r>
              <a:rPr lang="en-IN" b="1" dirty="0"/>
              <a:t>Data Visualization:</a:t>
            </a:r>
          </a:p>
          <a:p>
            <a:pPr fontAlgn="ctr"/>
            <a:r>
              <a:rPr lang="en-US" dirty="0"/>
              <a:t>Develop dashboards with visualizations to present key insights. </a:t>
            </a:r>
          </a:p>
          <a:p>
            <a:r>
              <a:rPr lang="en-US" dirty="0"/>
              <a:t>Use various charts and graphs to illustrate data trends and patterns. </a:t>
            </a:r>
          </a:p>
          <a:p>
            <a:pPr marL="0" indent="0">
              <a:buNone/>
            </a:pPr>
            <a:endParaRPr lang="en-IN" dirty="0"/>
          </a:p>
        </p:txBody>
      </p:sp>
    </p:spTree>
    <p:extLst>
      <p:ext uri="{BB962C8B-B14F-4D97-AF65-F5344CB8AC3E}">
        <p14:creationId xmlns:p14="http://schemas.microsoft.com/office/powerpoint/2010/main" val="2952255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BF510C-0204-4DAB-B8C7-8182B8B96742}"/>
              </a:ext>
            </a:extLst>
          </p:cNvPr>
          <p:cNvSpPr>
            <a:spLocks noGrp="1"/>
          </p:cNvSpPr>
          <p:nvPr>
            <p:ph idx="1"/>
          </p:nvPr>
        </p:nvSpPr>
        <p:spPr>
          <a:xfrm>
            <a:off x="0" y="821634"/>
            <a:ext cx="12682330" cy="5897217"/>
          </a:xfrm>
        </p:spPr>
        <p:txBody>
          <a:bodyPr/>
          <a:lstStyle/>
          <a:p>
            <a:pPr marL="0" indent="0">
              <a:buNone/>
            </a:pPr>
            <a:r>
              <a:rPr lang="en-IN" b="1" dirty="0"/>
              <a:t>Analysis and Insights:</a:t>
            </a:r>
          </a:p>
          <a:p>
            <a:pPr fontAlgn="ctr"/>
            <a:r>
              <a:rPr lang="en-US" dirty="0"/>
              <a:t>Analyze booking trends, such as popular ride times, locations, and cancellation patterns. </a:t>
            </a:r>
          </a:p>
          <a:p>
            <a:pPr fontAlgn="ctr"/>
            <a:r>
              <a:rPr lang="en-US" dirty="0"/>
              <a:t>Examine customer behavior, including preferred payment methods and satisfaction levels. </a:t>
            </a:r>
          </a:p>
          <a:p>
            <a:pPr fontAlgn="ctr"/>
            <a:r>
              <a:rPr lang="en-US" dirty="0"/>
              <a:t>Evaluate revenue generated by different factors like vehicle type, location, and time of day. </a:t>
            </a:r>
          </a:p>
          <a:p>
            <a:r>
              <a:rPr lang="en-US" dirty="0"/>
              <a:t>Assess driver performance based on metrics like ratings, punctuality, and number of rides completed. </a:t>
            </a:r>
          </a:p>
          <a:p>
            <a:pPr marL="0" indent="0">
              <a:buNone/>
            </a:pPr>
            <a:r>
              <a:rPr lang="en-IN" b="1" dirty="0"/>
              <a:t>Reporting and Communication:</a:t>
            </a:r>
          </a:p>
          <a:p>
            <a:pPr fontAlgn="ctr"/>
            <a:r>
              <a:rPr lang="en-US" dirty="0"/>
              <a:t>Generate reports and share dashboards to communicate insights effectively. </a:t>
            </a:r>
          </a:p>
          <a:p>
            <a:r>
              <a:rPr lang="en-US" dirty="0"/>
              <a:t>Present findings to stakeholders to inform decision-making</a:t>
            </a:r>
          </a:p>
          <a:p>
            <a:pPr marL="0" indent="0">
              <a:buNone/>
            </a:pPr>
            <a:endParaRPr lang="en-IN" dirty="0"/>
          </a:p>
        </p:txBody>
      </p:sp>
    </p:spTree>
    <p:extLst>
      <p:ext uri="{BB962C8B-B14F-4D97-AF65-F5344CB8AC3E}">
        <p14:creationId xmlns:p14="http://schemas.microsoft.com/office/powerpoint/2010/main" val="365911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E915972-B0B6-4516-9323-653BF311B20A}"/>
              </a:ext>
            </a:extLst>
          </p:cNvPr>
          <p:cNvPicPr>
            <a:picLocks noChangeAspect="1"/>
          </p:cNvPicPr>
          <p:nvPr/>
        </p:nvPicPr>
        <p:blipFill>
          <a:blip r:embed="rId2"/>
          <a:stretch>
            <a:fillRect/>
          </a:stretch>
        </p:blipFill>
        <p:spPr>
          <a:xfrm>
            <a:off x="186519" y="0"/>
            <a:ext cx="11818962" cy="6875332"/>
          </a:xfrm>
          <a:prstGeom prst="rect">
            <a:avLst/>
          </a:prstGeom>
        </p:spPr>
      </p:pic>
    </p:spTree>
    <p:extLst>
      <p:ext uri="{BB962C8B-B14F-4D97-AF65-F5344CB8AC3E}">
        <p14:creationId xmlns:p14="http://schemas.microsoft.com/office/powerpoint/2010/main" val="672140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9BA43B-CFCC-45D8-8E0D-254A1AF86B55}"/>
              </a:ext>
            </a:extLst>
          </p:cNvPr>
          <p:cNvPicPr>
            <a:picLocks noChangeAspect="1"/>
          </p:cNvPicPr>
          <p:nvPr/>
        </p:nvPicPr>
        <p:blipFill>
          <a:blip r:embed="rId2"/>
          <a:stretch>
            <a:fillRect/>
          </a:stretch>
        </p:blipFill>
        <p:spPr>
          <a:xfrm>
            <a:off x="0" y="68239"/>
            <a:ext cx="12190286" cy="6721522"/>
          </a:xfrm>
          <a:prstGeom prst="rect">
            <a:avLst/>
          </a:prstGeom>
        </p:spPr>
      </p:pic>
    </p:spTree>
    <p:extLst>
      <p:ext uri="{BB962C8B-B14F-4D97-AF65-F5344CB8AC3E}">
        <p14:creationId xmlns:p14="http://schemas.microsoft.com/office/powerpoint/2010/main" val="115953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3A137E-8EFE-429B-8DD4-3A4A66935B15}"/>
              </a:ext>
            </a:extLst>
          </p:cNvPr>
          <p:cNvPicPr>
            <a:picLocks noChangeAspect="1"/>
          </p:cNvPicPr>
          <p:nvPr/>
        </p:nvPicPr>
        <p:blipFill>
          <a:blip r:embed="rId2"/>
          <a:stretch>
            <a:fillRect/>
          </a:stretch>
        </p:blipFill>
        <p:spPr>
          <a:xfrm>
            <a:off x="166047" y="0"/>
            <a:ext cx="11859905" cy="6914371"/>
          </a:xfrm>
          <a:prstGeom prst="rect">
            <a:avLst/>
          </a:prstGeom>
        </p:spPr>
      </p:pic>
    </p:spTree>
    <p:extLst>
      <p:ext uri="{BB962C8B-B14F-4D97-AF65-F5344CB8AC3E}">
        <p14:creationId xmlns:p14="http://schemas.microsoft.com/office/powerpoint/2010/main" val="53313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82E97A-629D-4C09-B8FA-8E7FB5B11ACB}"/>
              </a:ext>
            </a:extLst>
          </p:cNvPr>
          <p:cNvPicPr>
            <a:picLocks noChangeAspect="1"/>
          </p:cNvPicPr>
          <p:nvPr/>
        </p:nvPicPr>
        <p:blipFill>
          <a:blip r:embed="rId2"/>
          <a:stretch>
            <a:fillRect/>
          </a:stretch>
        </p:blipFill>
        <p:spPr>
          <a:xfrm>
            <a:off x="191068" y="20511"/>
            <a:ext cx="11832609" cy="6664674"/>
          </a:xfrm>
          <a:prstGeom prst="rect">
            <a:avLst/>
          </a:prstGeom>
        </p:spPr>
      </p:pic>
    </p:spTree>
    <p:extLst>
      <p:ext uri="{BB962C8B-B14F-4D97-AF65-F5344CB8AC3E}">
        <p14:creationId xmlns:p14="http://schemas.microsoft.com/office/powerpoint/2010/main" val="393051704"/>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01D17D"/>
      </a:accent1>
      <a:accent2>
        <a:srgbClr val="84C72A"/>
      </a:accent2>
      <a:accent3>
        <a:srgbClr val="E1D126"/>
      </a:accent3>
      <a:accent4>
        <a:srgbClr val="E29932"/>
      </a:accent4>
      <a:accent5>
        <a:srgbClr val="E56526"/>
      </a:accent5>
      <a:accent6>
        <a:srgbClr val="D63731"/>
      </a:accent6>
      <a:hlink>
        <a:srgbClr val="35FA7F"/>
      </a:hlink>
      <a:folHlink>
        <a:srgbClr val="BAFC85"/>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2B2A868B-6BC2-4B3E-98B9-1258F41035DE}"/>
    </a:ext>
  </a:extLst>
</a:theme>
</file>

<file path=docProps/app.xml><?xml version="1.0" encoding="utf-8"?>
<Properties xmlns="http://schemas.openxmlformats.org/officeDocument/2006/extended-properties" xmlns:vt="http://schemas.openxmlformats.org/officeDocument/2006/docPropsVTypes">
  <Template>TM04033937[[fn=Vapor Trail]]</Template>
  <TotalTime>62</TotalTime>
  <Words>511</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Century Gothic</vt:lpstr>
      <vt:lpstr>Vapor Trail</vt:lpstr>
      <vt:lpstr>Ola Data Analytics</vt:lpstr>
      <vt:lpstr>Overview:</vt:lpstr>
      <vt:lpstr>objectives</vt:lpstr>
      <vt:lpstr>Key aspects of the project:</vt:lpstr>
      <vt:lpstr>PowerPoint Presentation</vt:lpstr>
      <vt:lpstr>PowerPoint Presentation</vt:lpstr>
      <vt:lpstr>PowerPoint Presentation</vt:lpstr>
      <vt:lpstr>PowerPoint Presentation</vt:lpstr>
      <vt:lpstr>PowerPoint Presentation</vt:lpstr>
      <vt:lpstr>PowerPoint Presentation</vt:lpstr>
      <vt:lpstr>DAX FORMULAS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Ola Data Analyst</dc:title>
  <dc:creator>HP</dc:creator>
  <cp:lastModifiedBy>HP</cp:lastModifiedBy>
  <cp:revision>3</cp:revision>
  <dcterms:created xsi:type="dcterms:W3CDTF">2025-04-29T14:22:11Z</dcterms:created>
  <dcterms:modified xsi:type="dcterms:W3CDTF">2025-04-29T15:24:57Z</dcterms:modified>
</cp:coreProperties>
</file>