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F1A7A-AE46-4807-83A3-04EB942693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4404B3-16C1-4C54-8FC5-FB94CD3759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4EEA3DA-85F7-4701-86F1-B4A7D943D796}"/>
              </a:ext>
            </a:extLst>
          </p:cNvPr>
          <p:cNvSpPr>
            <a:spLocks noGrp="1"/>
          </p:cNvSpPr>
          <p:nvPr>
            <p:ph type="dt" sz="half" idx="10"/>
          </p:nvPr>
        </p:nvSpPr>
        <p:spPr/>
        <p:txBody>
          <a:bodyPr/>
          <a:lstStyle/>
          <a:p>
            <a:fld id="{A3515588-FF7E-4C50-95C3-A5C386336E8C}" type="datetimeFigureOut">
              <a:rPr lang="en-IN" smtClean="0"/>
              <a:t>01-11-2019</a:t>
            </a:fld>
            <a:endParaRPr lang="en-IN"/>
          </a:p>
        </p:txBody>
      </p:sp>
      <p:sp>
        <p:nvSpPr>
          <p:cNvPr id="5" name="Footer Placeholder 4">
            <a:extLst>
              <a:ext uri="{FF2B5EF4-FFF2-40B4-BE49-F238E27FC236}">
                <a16:creationId xmlns:a16="http://schemas.microsoft.com/office/drawing/2014/main" id="{8A6D7F34-5F3F-4E5E-9370-2DB4A5C8EF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453DC1-8EDD-486F-B204-7472127D081C}"/>
              </a:ext>
            </a:extLst>
          </p:cNvPr>
          <p:cNvSpPr>
            <a:spLocks noGrp="1"/>
          </p:cNvSpPr>
          <p:nvPr>
            <p:ph type="sldNum" sz="quarter" idx="12"/>
          </p:nvPr>
        </p:nvSpPr>
        <p:spPr/>
        <p:txBody>
          <a:bodyPr/>
          <a:lstStyle/>
          <a:p>
            <a:fld id="{1B35F8FD-444A-40A4-9D30-64CBE33FBE91}" type="slidenum">
              <a:rPr lang="en-IN" smtClean="0"/>
              <a:t>‹#›</a:t>
            </a:fld>
            <a:endParaRPr lang="en-IN"/>
          </a:p>
        </p:txBody>
      </p:sp>
    </p:spTree>
    <p:extLst>
      <p:ext uri="{BB962C8B-B14F-4D97-AF65-F5344CB8AC3E}">
        <p14:creationId xmlns:p14="http://schemas.microsoft.com/office/powerpoint/2010/main" val="2448841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796AD-9EBB-4D4C-B4AF-4B6DA1A1FD3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64197B-9F53-4DF7-B618-75098CEC41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703D44-1C16-4EF7-8B09-FFD666B9AF6D}"/>
              </a:ext>
            </a:extLst>
          </p:cNvPr>
          <p:cNvSpPr>
            <a:spLocks noGrp="1"/>
          </p:cNvSpPr>
          <p:nvPr>
            <p:ph type="dt" sz="half" idx="10"/>
          </p:nvPr>
        </p:nvSpPr>
        <p:spPr/>
        <p:txBody>
          <a:bodyPr/>
          <a:lstStyle/>
          <a:p>
            <a:fld id="{A3515588-FF7E-4C50-95C3-A5C386336E8C}" type="datetimeFigureOut">
              <a:rPr lang="en-IN" smtClean="0"/>
              <a:t>01-11-2019</a:t>
            </a:fld>
            <a:endParaRPr lang="en-IN"/>
          </a:p>
        </p:txBody>
      </p:sp>
      <p:sp>
        <p:nvSpPr>
          <p:cNvPr id="5" name="Footer Placeholder 4">
            <a:extLst>
              <a:ext uri="{FF2B5EF4-FFF2-40B4-BE49-F238E27FC236}">
                <a16:creationId xmlns:a16="http://schemas.microsoft.com/office/drawing/2014/main" id="{05478BB3-762A-4BB0-939A-20CF808BB5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3C0FE2-4585-491E-B7C7-9ED7E794BA6C}"/>
              </a:ext>
            </a:extLst>
          </p:cNvPr>
          <p:cNvSpPr>
            <a:spLocks noGrp="1"/>
          </p:cNvSpPr>
          <p:nvPr>
            <p:ph type="sldNum" sz="quarter" idx="12"/>
          </p:nvPr>
        </p:nvSpPr>
        <p:spPr/>
        <p:txBody>
          <a:bodyPr/>
          <a:lstStyle/>
          <a:p>
            <a:fld id="{1B35F8FD-444A-40A4-9D30-64CBE33FBE91}" type="slidenum">
              <a:rPr lang="en-IN" smtClean="0"/>
              <a:t>‹#›</a:t>
            </a:fld>
            <a:endParaRPr lang="en-IN"/>
          </a:p>
        </p:txBody>
      </p:sp>
    </p:spTree>
    <p:extLst>
      <p:ext uri="{BB962C8B-B14F-4D97-AF65-F5344CB8AC3E}">
        <p14:creationId xmlns:p14="http://schemas.microsoft.com/office/powerpoint/2010/main" val="3195428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3A9F06-3CA8-4949-9B12-12CFB5CB01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058C4E-683D-468D-886E-D0AB3C5E24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CE1245-EEB7-4591-923A-D57064E49C74}"/>
              </a:ext>
            </a:extLst>
          </p:cNvPr>
          <p:cNvSpPr>
            <a:spLocks noGrp="1"/>
          </p:cNvSpPr>
          <p:nvPr>
            <p:ph type="dt" sz="half" idx="10"/>
          </p:nvPr>
        </p:nvSpPr>
        <p:spPr/>
        <p:txBody>
          <a:bodyPr/>
          <a:lstStyle/>
          <a:p>
            <a:fld id="{A3515588-FF7E-4C50-95C3-A5C386336E8C}" type="datetimeFigureOut">
              <a:rPr lang="en-IN" smtClean="0"/>
              <a:t>01-11-2019</a:t>
            </a:fld>
            <a:endParaRPr lang="en-IN"/>
          </a:p>
        </p:txBody>
      </p:sp>
      <p:sp>
        <p:nvSpPr>
          <p:cNvPr id="5" name="Footer Placeholder 4">
            <a:extLst>
              <a:ext uri="{FF2B5EF4-FFF2-40B4-BE49-F238E27FC236}">
                <a16:creationId xmlns:a16="http://schemas.microsoft.com/office/drawing/2014/main" id="{9C577293-2D1B-496A-8C6E-883A340A1A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814E07-AF19-4D34-8D32-96187F67BD08}"/>
              </a:ext>
            </a:extLst>
          </p:cNvPr>
          <p:cNvSpPr>
            <a:spLocks noGrp="1"/>
          </p:cNvSpPr>
          <p:nvPr>
            <p:ph type="sldNum" sz="quarter" idx="12"/>
          </p:nvPr>
        </p:nvSpPr>
        <p:spPr/>
        <p:txBody>
          <a:bodyPr/>
          <a:lstStyle/>
          <a:p>
            <a:fld id="{1B35F8FD-444A-40A4-9D30-64CBE33FBE91}" type="slidenum">
              <a:rPr lang="en-IN" smtClean="0"/>
              <a:t>‹#›</a:t>
            </a:fld>
            <a:endParaRPr lang="en-IN"/>
          </a:p>
        </p:txBody>
      </p:sp>
    </p:spTree>
    <p:extLst>
      <p:ext uri="{BB962C8B-B14F-4D97-AF65-F5344CB8AC3E}">
        <p14:creationId xmlns:p14="http://schemas.microsoft.com/office/powerpoint/2010/main" val="2902310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03031-FE41-4529-9316-78EF8EC42F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D25EBB-790A-402D-B280-A3EB51F2B2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9B7DB4-D5E2-46F2-9F18-2719CB7CC1C6}"/>
              </a:ext>
            </a:extLst>
          </p:cNvPr>
          <p:cNvSpPr>
            <a:spLocks noGrp="1"/>
          </p:cNvSpPr>
          <p:nvPr>
            <p:ph type="dt" sz="half" idx="10"/>
          </p:nvPr>
        </p:nvSpPr>
        <p:spPr/>
        <p:txBody>
          <a:bodyPr/>
          <a:lstStyle/>
          <a:p>
            <a:fld id="{A3515588-FF7E-4C50-95C3-A5C386336E8C}" type="datetimeFigureOut">
              <a:rPr lang="en-IN" smtClean="0"/>
              <a:t>01-11-2019</a:t>
            </a:fld>
            <a:endParaRPr lang="en-IN"/>
          </a:p>
        </p:txBody>
      </p:sp>
      <p:sp>
        <p:nvSpPr>
          <p:cNvPr id="5" name="Footer Placeholder 4">
            <a:extLst>
              <a:ext uri="{FF2B5EF4-FFF2-40B4-BE49-F238E27FC236}">
                <a16:creationId xmlns:a16="http://schemas.microsoft.com/office/drawing/2014/main" id="{BB867B54-E7A6-43C6-8433-226677D395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7151ED-3338-491A-944F-527D196D4FD7}"/>
              </a:ext>
            </a:extLst>
          </p:cNvPr>
          <p:cNvSpPr>
            <a:spLocks noGrp="1"/>
          </p:cNvSpPr>
          <p:nvPr>
            <p:ph type="sldNum" sz="quarter" idx="12"/>
          </p:nvPr>
        </p:nvSpPr>
        <p:spPr/>
        <p:txBody>
          <a:bodyPr/>
          <a:lstStyle/>
          <a:p>
            <a:fld id="{1B35F8FD-444A-40A4-9D30-64CBE33FBE91}" type="slidenum">
              <a:rPr lang="en-IN" smtClean="0"/>
              <a:t>‹#›</a:t>
            </a:fld>
            <a:endParaRPr lang="en-IN"/>
          </a:p>
        </p:txBody>
      </p:sp>
    </p:spTree>
    <p:extLst>
      <p:ext uri="{BB962C8B-B14F-4D97-AF65-F5344CB8AC3E}">
        <p14:creationId xmlns:p14="http://schemas.microsoft.com/office/powerpoint/2010/main" val="294334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C1A22-5B0F-4009-A973-DAAB97FE0E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F487CE-90A1-4139-935C-65C952BE42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E8E13C-4B0B-40FC-A262-952932DA9158}"/>
              </a:ext>
            </a:extLst>
          </p:cNvPr>
          <p:cNvSpPr>
            <a:spLocks noGrp="1"/>
          </p:cNvSpPr>
          <p:nvPr>
            <p:ph type="dt" sz="half" idx="10"/>
          </p:nvPr>
        </p:nvSpPr>
        <p:spPr/>
        <p:txBody>
          <a:bodyPr/>
          <a:lstStyle/>
          <a:p>
            <a:fld id="{A3515588-FF7E-4C50-95C3-A5C386336E8C}" type="datetimeFigureOut">
              <a:rPr lang="en-IN" smtClean="0"/>
              <a:t>01-11-2019</a:t>
            </a:fld>
            <a:endParaRPr lang="en-IN"/>
          </a:p>
        </p:txBody>
      </p:sp>
      <p:sp>
        <p:nvSpPr>
          <p:cNvPr id="5" name="Footer Placeholder 4">
            <a:extLst>
              <a:ext uri="{FF2B5EF4-FFF2-40B4-BE49-F238E27FC236}">
                <a16:creationId xmlns:a16="http://schemas.microsoft.com/office/drawing/2014/main" id="{B015EE81-A019-4EB9-A90C-48F39D6A18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E46BDD-97DE-45C7-829D-ECE2118D47F6}"/>
              </a:ext>
            </a:extLst>
          </p:cNvPr>
          <p:cNvSpPr>
            <a:spLocks noGrp="1"/>
          </p:cNvSpPr>
          <p:nvPr>
            <p:ph type="sldNum" sz="quarter" idx="12"/>
          </p:nvPr>
        </p:nvSpPr>
        <p:spPr/>
        <p:txBody>
          <a:bodyPr/>
          <a:lstStyle/>
          <a:p>
            <a:fld id="{1B35F8FD-444A-40A4-9D30-64CBE33FBE91}" type="slidenum">
              <a:rPr lang="en-IN" smtClean="0"/>
              <a:t>‹#›</a:t>
            </a:fld>
            <a:endParaRPr lang="en-IN"/>
          </a:p>
        </p:txBody>
      </p:sp>
    </p:spTree>
    <p:extLst>
      <p:ext uri="{BB962C8B-B14F-4D97-AF65-F5344CB8AC3E}">
        <p14:creationId xmlns:p14="http://schemas.microsoft.com/office/powerpoint/2010/main" val="3326617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DC6DA-E98A-4B91-A9B6-A2C76715FC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3DA9EA-EC65-4E7F-96F2-22CFAE9D4C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13CF1E-1286-40D2-ACD1-B3B4AF0823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3F82B1C-7A75-4362-9238-8EFD486B9351}"/>
              </a:ext>
            </a:extLst>
          </p:cNvPr>
          <p:cNvSpPr>
            <a:spLocks noGrp="1"/>
          </p:cNvSpPr>
          <p:nvPr>
            <p:ph type="dt" sz="half" idx="10"/>
          </p:nvPr>
        </p:nvSpPr>
        <p:spPr/>
        <p:txBody>
          <a:bodyPr/>
          <a:lstStyle/>
          <a:p>
            <a:fld id="{A3515588-FF7E-4C50-95C3-A5C386336E8C}" type="datetimeFigureOut">
              <a:rPr lang="en-IN" smtClean="0"/>
              <a:t>01-11-2019</a:t>
            </a:fld>
            <a:endParaRPr lang="en-IN"/>
          </a:p>
        </p:txBody>
      </p:sp>
      <p:sp>
        <p:nvSpPr>
          <p:cNvPr id="6" name="Footer Placeholder 5">
            <a:extLst>
              <a:ext uri="{FF2B5EF4-FFF2-40B4-BE49-F238E27FC236}">
                <a16:creationId xmlns:a16="http://schemas.microsoft.com/office/drawing/2014/main" id="{BC0AD692-B635-402A-8F69-C1F8EB9B67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DAD033-5BEA-4E66-BB17-4596785CA9EE}"/>
              </a:ext>
            </a:extLst>
          </p:cNvPr>
          <p:cNvSpPr>
            <a:spLocks noGrp="1"/>
          </p:cNvSpPr>
          <p:nvPr>
            <p:ph type="sldNum" sz="quarter" idx="12"/>
          </p:nvPr>
        </p:nvSpPr>
        <p:spPr/>
        <p:txBody>
          <a:bodyPr/>
          <a:lstStyle/>
          <a:p>
            <a:fld id="{1B35F8FD-444A-40A4-9D30-64CBE33FBE91}" type="slidenum">
              <a:rPr lang="en-IN" smtClean="0"/>
              <a:t>‹#›</a:t>
            </a:fld>
            <a:endParaRPr lang="en-IN"/>
          </a:p>
        </p:txBody>
      </p:sp>
    </p:spTree>
    <p:extLst>
      <p:ext uri="{BB962C8B-B14F-4D97-AF65-F5344CB8AC3E}">
        <p14:creationId xmlns:p14="http://schemas.microsoft.com/office/powerpoint/2010/main" val="2083109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CB95B-E8FD-4197-B75E-E525773BFC5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371837-D901-48AC-BA9D-02B9E6F01F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B4F45A-1204-4432-9416-7E947CC5F0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93BA37-F615-4C2F-902E-9D38F4F99C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978505-1A95-4841-B1E9-CFC6CA7423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9AA6C64-FD67-4235-9135-2AC48A91E02A}"/>
              </a:ext>
            </a:extLst>
          </p:cNvPr>
          <p:cNvSpPr>
            <a:spLocks noGrp="1"/>
          </p:cNvSpPr>
          <p:nvPr>
            <p:ph type="dt" sz="half" idx="10"/>
          </p:nvPr>
        </p:nvSpPr>
        <p:spPr/>
        <p:txBody>
          <a:bodyPr/>
          <a:lstStyle/>
          <a:p>
            <a:fld id="{A3515588-FF7E-4C50-95C3-A5C386336E8C}" type="datetimeFigureOut">
              <a:rPr lang="en-IN" smtClean="0"/>
              <a:t>01-11-2019</a:t>
            </a:fld>
            <a:endParaRPr lang="en-IN"/>
          </a:p>
        </p:txBody>
      </p:sp>
      <p:sp>
        <p:nvSpPr>
          <p:cNvPr id="8" name="Footer Placeholder 7">
            <a:extLst>
              <a:ext uri="{FF2B5EF4-FFF2-40B4-BE49-F238E27FC236}">
                <a16:creationId xmlns:a16="http://schemas.microsoft.com/office/drawing/2014/main" id="{96984C96-AFBA-4426-BE04-E4A5992E79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A9A13AB-1202-4B61-AF67-4AF8F1ACF99B}"/>
              </a:ext>
            </a:extLst>
          </p:cNvPr>
          <p:cNvSpPr>
            <a:spLocks noGrp="1"/>
          </p:cNvSpPr>
          <p:nvPr>
            <p:ph type="sldNum" sz="quarter" idx="12"/>
          </p:nvPr>
        </p:nvSpPr>
        <p:spPr/>
        <p:txBody>
          <a:bodyPr/>
          <a:lstStyle/>
          <a:p>
            <a:fld id="{1B35F8FD-444A-40A4-9D30-64CBE33FBE91}" type="slidenum">
              <a:rPr lang="en-IN" smtClean="0"/>
              <a:t>‹#›</a:t>
            </a:fld>
            <a:endParaRPr lang="en-IN"/>
          </a:p>
        </p:txBody>
      </p:sp>
    </p:spTree>
    <p:extLst>
      <p:ext uri="{BB962C8B-B14F-4D97-AF65-F5344CB8AC3E}">
        <p14:creationId xmlns:p14="http://schemas.microsoft.com/office/powerpoint/2010/main" val="3789865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B2693-FF28-4D21-AF67-04F15F597A3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3B00CF-3651-4F20-ADC0-17DFBC86A6F7}"/>
              </a:ext>
            </a:extLst>
          </p:cNvPr>
          <p:cNvSpPr>
            <a:spLocks noGrp="1"/>
          </p:cNvSpPr>
          <p:nvPr>
            <p:ph type="dt" sz="half" idx="10"/>
          </p:nvPr>
        </p:nvSpPr>
        <p:spPr/>
        <p:txBody>
          <a:bodyPr/>
          <a:lstStyle/>
          <a:p>
            <a:fld id="{A3515588-FF7E-4C50-95C3-A5C386336E8C}" type="datetimeFigureOut">
              <a:rPr lang="en-IN" smtClean="0"/>
              <a:t>01-11-2019</a:t>
            </a:fld>
            <a:endParaRPr lang="en-IN"/>
          </a:p>
        </p:txBody>
      </p:sp>
      <p:sp>
        <p:nvSpPr>
          <p:cNvPr id="4" name="Footer Placeholder 3">
            <a:extLst>
              <a:ext uri="{FF2B5EF4-FFF2-40B4-BE49-F238E27FC236}">
                <a16:creationId xmlns:a16="http://schemas.microsoft.com/office/drawing/2014/main" id="{84AB70E0-B6B2-437F-818D-DB32F8AA730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A3C334-2C47-4F25-807C-7B3D7DC8B5D3}"/>
              </a:ext>
            </a:extLst>
          </p:cNvPr>
          <p:cNvSpPr>
            <a:spLocks noGrp="1"/>
          </p:cNvSpPr>
          <p:nvPr>
            <p:ph type="sldNum" sz="quarter" idx="12"/>
          </p:nvPr>
        </p:nvSpPr>
        <p:spPr/>
        <p:txBody>
          <a:bodyPr/>
          <a:lstStyle/>
          <a:p>
            <a:fld id="{1B35F8FD-444A-40A4-9D30-64CBE33FBE91}" type="slidenum">
              <a:rPr lang="en-IN" smtClean="0"/>
              <a:t>‹#›</a:t>
            </a:fld>
            <a:endParaRPr lang="en-IN"/>
          </a:p>
        </p:txBody>
      </p:sp>
    </p:spTree>
    <p:extLst>
      <p:ext uri="{BB962C8B-B14F-4D97-AF65-F5344CB8AC3E}">
        <p14:creationId xmlns:p14="http://schemas.microsoft.com/office/powerpoint/2010/main" val="3187136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650331-0549-48E9-B843-026BC1B9C9BA}"/>
              </a:ext>
            </a:extLst>
          </p:cNvPr>
          <p:cNvSpPr>
            <a:spLocks noGrp="1"/>
          </p:cNvSpPr>
          <p:nvPr>
            <p:ph type="dt" sz="half" idx="10"/>
          </p:nvPr>
        </p:nvSpPr>
        <p:spPr/>
        <p:txBody>
          <a:bodyPr/>
          <a:lstStyle/>
          <a:p>
            <a:fld id="{A3515588-FF7E-4C50-95C3-A5C386336E8C}" type="datetimeFigureOut">
              <a:rPr lang="en-IN" smtClean="0"/>
              <a:t>01-11-2019</a:t>
            </a:fld>
            <a:endParaRPr lang="en-IN"/>
          </a:p>
        </p:txBody>
      </p:sp>
      <p:sp>
        <p:nvSpPr>
          <p:cNvPr id="3" name="Footer Placeholder 2">
            <a:extLst>
              <a:ext uri="{FF2B5EF4-FFF2-40B4-BE49-F238E27FC236}">
                <a16:creationId xmlns:a16="http://schemas.microsoft.com/office/drawing/2014/main" id="{29C5DCA1-3E55-4760-9FAC-130BF6505B0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5D28596-2366-4C5F-BB2B-028E42383382}"/>
              </a:ext>
            </a:extLst>
          </p:cNvPr>
          <p:cNvSpPr>
            <a:spLocks noGrp="1"/>
          </p:cNvSpPr>
          <p:nvPr>
            <p:ph type="sldNum" sz="quarter" idx="12"/>
          </p:nvPr>
        </p:nvSpPr>
        <p:spPr/>
        <p:txBody>
          <a:bodyPr/>
          <a:lstStyle/>
          <a:p>
            <a:fld id="{1B35F8FD-444A-40A4-9D30-64CBE33FBE91}" type="slidenum">
              <a:rPr lang="en-IN" smtClean="0"/>
              <a:t>‹#›</a:t>
            </a:fld>
            <a:endParaRPr lang="en-IN"/>
          </a:p>
        </p:txBody>
      </p:sp>
    </p:spTree>
    <p:extLst>
      <p:ext uri="{BB962C8B-B14F-4D97-AF65-F5344CB8AC3E}">
        <p14:creationId xmlns:p14="http://schemas.microsoft.com/office/powerpoint/2010/main" val="3234499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D9A60-F309-4256-B587-CF22013A91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42F11D-AAC2-4AFC-A33D-A1B07B4925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CA9160-AD21-4BAE-8E5C-40D13A8E87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3430C8-A01C-4BD0-A5F4-EBFDFE92C0BC}"/>
              </a:ext>
            </a:extLst>
          </p:cNvPr>
          <p:cNvSpPr>
            <a:spLocks noGrp="1"/>
          </p:cNvSpPr>
          <p:nvPr>
            <p:ph type="dt" sz="half" idx="10"/>
          </p:nvPr>
        </p:nvSpPr>
        <p:spPr/>
        <p:txBody>
          <a:bodyPr/>
          <a:lstStyle/>
          <a:p>
            <a:fld id="{A3515588-FF7E-4C50-95C3-A5C386336E8C}" type="datetimeFigureOut">
              <a:rPr lang="en-IN" smtClean="0"/>
              <a:t>01-11-2019</a:t>
            </a:fld>
            <a:endParaRPr lang="en-IN"/>
          </a:p>
        </p:txBody>
      </p:sp>
      <p:sp>
        <p:nvSpPr>
          <p:cNvPr id="6" name="Footer Placeholder 5">
            <a:extLst>
              <a:ext uri="{FF2B5EF4-FFF2-40B4-BE49-F238E27FC236}">
                <a16:creationId xmlns:a16="http://schemas.microsoft.com/office/drawing/2014/main" id="{3B0ED2D6-FF0C-4FBF-8134-40229D72D0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AEF135-EA0C-4E35-B64E-B8C8261CB4A1}"/>
              </a:ext>
            </a:extLst>
          </p:cNvPr>
          <p:cNvSpPr>
            <a:spLocks noGrp="1"/>
          </p:cNvSpPr>
          <p:nvPr>
            <p:ph type="sldNum" sz="quarter" idx="12"/>
          </p:nvPr>
        </p:nvSpPr>
        <p:spPr/>
        <p:txBody>
          <a:bodyPr/>
          <a:lstStyle/>
          <a:p>
            <a:fld id="{1B35F8FD-444A-40A4-9D30-64CBE33FBE91}" type="slidenum">
              <a:rPr lang="en-IN" smtClean="0"/>
              <a:t>‹#›</a:t>
            </a:fld>
            <a:endParaRPr lang="en-IN"/>
          </a:p>
        </p:txBody>
      </p:sp>
    </p:spTree>
    <p:extLst>
      <p:ext uri="{BB962C8B-B14F-4D97-AF65-F5344CB8AC3E}">
        <p14:creationId xmlns:p14="http://schemas.microsoft.com/office/powerpoint/2010/main" val="130640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108D-32C3-4830-9314-7088120527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0B48D5B-7ADC-4CA5-B45B-AF61065FC1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318E11-582D-4C83-8040-5D15AFD246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C4A630-DD9B-42E3-B0CD-212960DC2053}"/>
              </a:ext>
            </a:extLst>
          </p:cNvPr>
          <p:cNvSpPr>
            <a:spLocks noGrp="1"/>
          </p:cNvSpPr>
          <p:nvPr>
            <p:ph type="dt" sz="half" idx="10"/>
          </p:nvPr>
        </p:nvSpPr>
        <p:spPr/>
        <p:txBody>
          <a:bodyPr/>
          <a:lstStyle/>
          <a:p>
            <a:fld id="{A3515588-FF7E-4C50-95C3-A5C386336E8C}" type="datetimeFigureOut">
              <a:rPr lang="en-IN" smtClean="0"/>
              <a:t>01-11-2019</a:t>
            </a:fld>
            <a:endParaRPr lang="en-IN"/>
          </a:p>
        </p:txBody>
      </p:sp>
      <p:sp>
        <p:nvSpPr>
          <p:cNvPr id="6" name="Footer Placeholder 5">
            <a:extLst>
              <a:ext uri="{FF2B5EF4-FFF2-40B4-BE49-F238E27FC236}">
                <a16:creationId xmlns:a16="http://schemas.microsoft.com/office/drawing/2014/main" id="{A502F418-AE28-4806-8E67-86648A5B75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359A49-000A-48F8-8D5E-7C65E6D6980A}"/>
              </a:ext>
            </a:extLst>
          </p:cNvPr>
          <p:cNvSpPr>
            <a:spLocks noGrp="1"/>
          </p:cNvSpPr>
          <p:nvPr>
            <p:ph type="sldNum" sz="quarter" idx="12"/>
          </p:nvPr>
        </p:nvSpPr>
        <p:spPr/>
        <p:txBody>
          <a:bodyPr/>
          <a:lstStyle/>
          <a:p>
            <a:fld id="{1B35F8FD-444A-40A4-9D30-64CBE33FBE91}" type="slidenum">
              <a:rPr lang="en-IN" smtClean="0"/>
              <a:t>‹#›</a:t>
            </a:fld>
            <a:endParaRPr lang="en-IN"/>
          </a:p>
        </p:txBody>
      </p:sp>
    </p:spTree>
    <p:extLst>
      <p:ext uri="{BB962C8B-B14F-4D97-AF65-F5344CB8AC3E}">
        <p14:creationId xmlns:p14="http://schemas.microsoft.com/office/powerpoint/2010/main" val="3078913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340CFA-78CA-437E-99B1-DA39421BB7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C9D7B0-794C-4215-9E95-921753763C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B2AF27-8C2F-4020-B30B-AEA5A62EC0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515588-FF7E-4C50-95C3-A5C386336E8C}" type="datetimeFigureOut">
              <a:rPr lang="en-IN" smtClean="0"/>
              <a:t>01-11-2019</a:t>
            </a:fld>
            <a:endParaRPr lang="en-IN"/>
          </a:p>
        </p:txBody>
      </p:sp>
      <p:sp>
        <p:nvSpPr>
          <p:cNvPr id="5" name="Footer Placeholder 4">
            <a:extLst>
              <a:ext uri="{FF2B5EF4-FFF2-40B4-BE49-F238E27FC236}">
                <a16:creationId xmlns:a16="http://schemas.microsoft.com/office/drawing/2014/main" id="{B1DBA8BA-61ED-4C65-A087-834A4B0D65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4B3CCF7-784E-48AA-8271-CFBE935AE0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35F8FD-444A-40A4-9D30-64CBE33FBE91}" type="slidenum">
              <a:rPr lang="en-IN" smtClean="0"/>
              <a:t>‹#›</a:t>
            </a:fld>
            <a:endParaRPr lang="en-IN"/>
          </a:p>
        </p:txBody>
      </p:sp>
    </p:spTree>
    <p:extLst>
      <p:ext uri="{BB962C8B-B14F-4D97-AF65-F5344CB8AC3E}">
        <p14:creationId xmlns:p14="http://schemas.microsoft.com/office/powerpoint/2010/main" val="2712222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48762-647F-42CF-8A24-D841B8A7D67F}"/>
              </a:ext>
            </a:extLst>
          </p:cNvPr>
          <p:cNvSpPr>
            <a:spLocks noGrp="1"/>
          </p:cNvSpPr>
          <p:nvPr>
            <p:ph type="ctrTitle"/>
          </p:nvPr>
        </p:nvSpPr>
        <p:spPr>
          <a:xfrm>
            <a:off x="838199" y="291090"/>
            <a:ext cx="10515599" cy="932688"/>
          </a:xfrm>
        </p:spPr>
        <p:txBody>
          <a:bodyPr>
            <a:normAutofit fontScale="90000"/>
          </a:bodyPr>
          <a:lstStyle/>
          <a:p>
            <a:r>
              <a:rPr lang="en-US" b="1" dirty="0"/>
              <a:t>Threat modeling for the Azure IoT</a:t>
            </a:r>
            <a:br>
              <a:rPr lang="en-US" b="1" dirty="0"/>
            </a:br>
            <a:endParaRPr lang="en-IN" sz="4800" dirty="0"/>
          </a:p>
        </p:txBody>
      </p:sp>
      <p:sp>
        <p:nvSpPr>
          <p:cNvPr id="3" name="Subtitle 2">
            <a:extLst>
              <a:ext uri="{FF2B5EF4-FFF2-40B4-BE49-F238E27FC236}">
                <a16:creationId xmlns:a16="http://schemas.microsoft.com/office/drawing/2014/main" id="{E22F81B8-9159-468E-85EE-B4231B107FE6}"/>
              </a:ext>
            </a:extLst>
          </p:cNvPr>
          <p:cNvSpPr>
            <a:spLocks noGrp="1"/>
          </p:cNvSpPr>
          <p:nvPr>
            <p:ph type="subTitle" idx="1"/>
          </p:nvPr>
        </p:nvSpPr>
        <p:spPr>
          <a:xfrm>
            <a:off x="838199" y="736430"/>
            <a:ext cx="10515599" cy="2302046"/>
          </a:xfrm>
        </p:spPr>
        <p:txBody>
          <a:bodyPr>
            <a:normAutofit/>
          </a:bodyPr>
          <a:lstStyle/>
          <a:p>
            <a:r>
              <a:rPr lang="en-US" sz="2000" dirty="0"/>
              <a:t>We need to focus on following sections to perform threat modeling.</a:t>
            </a:r>
          </a:p>
          <a:p>
            <a:pPr marL="457200" indent="-457200" algn="l">
              <a:buFont typeface="+mj-lt"/>
              <a:buAutoNum type="arabicPeriod"/>
            </a:pPr>
            <a:r>
              <a:rPr lang="en-US" sz="1800" dirty="0"/>
              <a:t>Devices and Data Sources,</a:t>
            </a:r>
          </a:p>
          <a:p>
            <a:pPr marL="457200" indent="-457200" algn="l">
              <a:buFont typeface="+mj-lt"/>
              <a:buAutoNum type="arabicPeriod"/>
            </a:pPr>
            <a:r>
              <a:rPr lang="en-US" sz="1800" dirty="0"/>
              <a:t>Data Transport,</a:t>
            </a:r>
          </a:p>
          <a:p>
            <a:pPr marL="457200" indent="-457200" algn="l">
              <a:buFont typeface="+mj-lt"/>
              <a:buAutoNum type="arabicPeriod"/>
            </a:pPr>
            <a:r>
              <a:rPr lang="en-US" sz="1800" dirty="0"/>
              <a:t>Device and Event Processing, and</a:t>
            </a:r>
          </a:p>
          <a:p>
            <a:pPr marL="457200" indent="-457200" algn="l">
              <a:buFont typeface="+mj-lt"/>
              <a:buAutoNum type="arabicPeriod"/>
            </a:pPr>
            <a:r>
              <a:rPr lang="en-US" sz="1800" dirty="0"/>
              <a:t>Presentation</a:t>
            </a:r>
          </a:p>
          <a:p>
            <a:pPr algn="l"/>
            <a:endParaRPr lang="en-IN" sz="1800" dirty="0"/>
          </a:p>
          <a:p>
            <a:endParaRPr lang="en-IN" sz="2000" dirty="0"/>
          </a:p>
        </p:txBody>
      </p:sp>
      <p:pic>
        <p:nvPicPr>
          <p:cNvPr id="4" name="Picture 3">
            <a:extLst>
              <a:ext uri="{FF2B5EF4-FFF2-40B4-BE49-F238E27FC236}">
                <a16:creationId xmlns:a16="http://schemas.microsoft.com/office/drawing/2014/main" id="{5C4D6FA9-572A-43A1-810E-4CE17F22EEF1}"/>
              </a:ext>
            </a:extLst>
          </p:cNvPr>
          <p:cNvPicPr>
            <a:picLocks noChangeAspect="1"/>
          </p:cNvPicPr>
          <p:nvPr/>
        </p:nvPicPr>
        <p:blipFill>
          <a:blip r:embed="rId2"/>
          <a:stretch>
            <a:fillRect/>
          </a:stretch>
        </p:blipFill>
        <p:spPr>
          <a:xfrm>
            <a:off x="838198" y="2783206"/>
            <a:ext cx="10515599" cy="4074794"/>
          </a:xfrm>
          <a:prstGeom prst="rect">
            <a:avLst/>
          </a:prstGeom>
        </p:spPr>
      </p:pic>
    </p:spTree>
    <p:extLst>
      <p:ext uri="{BB962C8B-B14F-4D97-AF65-F5344CB8AC3E}">
        <p14:creationId xmlns:p14="http://schemas.microsoft.com/office/powerpoint/2010/main" val="2789938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A87746-60CB-44E6-B5DF-CF3421B147E0}"/>
              </a:ext>
            </a:extLst>
          </p:cNvPr>
          <p:cNvSpPr/>
          <p:nvPr/>
        </p:nvSpPr>
        <p:spPr>
          <a:xfrm>
            <a:off x="228600" y="66675"/>
            <a:ext cx="11449050" cy="6463308"/>
          </a:xfrm>
          <a:prstGeom prst="rect">
            <a:avLst/>
          </a:prstGeom>
        </p:spPr>
        <p:txBody>
          <a:bodyPr wrap="square">
            <a:spAutoFit/>
          </a:bodyPr>
          <a:lstStyle/>
          <a:p>
            <a:r>
              <a:rPr lang="en-IN" b="1" dirty="0"/>
              <a:t>Device and data sources/data transport: </a:t>
            </a:r>
            <a:r>
              <a:rPr lang="en-IN" dirty="0"/>
              <a:t>followings are the core elements of thread model</a:t>
            </a:r>
          </a:p>
          <a:p>
            <a:pPr marL="285750" indent="-285750">
              <a:buFont typeface="Arial" panose="020B0604020202020204" pitchFamily="34" charset="0"/>
              <a:buChar char="•"/>
            </a:pPr>
            <a:r>
              <a:rPr lang="en-US" dirty="0"/>
              <a:t>Processes (both under your control and external items)</a:t>
            </a:r>
          </a:p>
          <a:p>
            <a:pPr marL="285750" indent="-285750">
              <a:buFont typeface="Arial" panose="020B0604020202020204" pitchFamily="34" charset="0"/>
              <a:buChar char="•"/>
            </a:pPr>
            <a:r>
              <a:rPr lang="en-US" dirty="0"/>
              <a:t>Communication (also called data flows)</a:t>
            </a:r>
          </a:p>
          <a:p>
            <a:pPr marL="285750" indent="-285750">
              <a:buFont typeface="Arial" panose="020B0604020202020204" pitchFamily="34" charset="0"/>
              <a:buChar char="•"/>
            </a:pPr>
            <a:r>
              <a:rPr lang="en-US" dirty="0"/>
              <a:t>Storage (also called data stores)</a:t>
            </a:r>
          </a:p>
          <a:p>
            <a:r>
              <a:rPr lang="en-US" b="1" dirty="0"/>
              <a:t>Device and event processing/cloud gateway zone</a:t>
            </a:r>
          </a:p>
          <a:p>
            <a:r>
              <a:rPr lang="en-US" dirty="0"/>
              <a:t>A cloud gateway is a system that enables remote communication from and to devices or field gateways from several different sites across public network space, typically towards a cloud-based control and data analysis system, a federation of such systems. In some cases, a cloud gateway may immediately facilitate access to special-purpose devices from terminals such as tablets or phones. In the context discussed here, “cloud” is meant to refer to a dedicated data processing system that is not bound to the same site as the attached devices or field gateways, and where operational measures prevent targeted physical access but is not necessarily to a “public cloud” infrastructure. A cloud gateway may potentially be mapped into a network virtualization overlay to insulate the cloud gateway and all of its attached devices or field gateways from any other network traffic. The cloud gateway itself is not a device control system or a processing or storage facility for device data; those facilities interface with the cloud gateway. The cloud gateway zone includes the cloud gateway itself along with all field gateways and devices directly or indirectly attached to it. </a:t>
            </a:r>
          </a:p>
          <a:p>
            <a:r>
              <a:rPr lang="en-US" b="1" dirty="0"/>
              <a:t>Services zone</a:t>
            </a:r>
          </a:p>
          <a:p>
            <a:r>
              <a:rPr lang="en-US" dirty="0"/>
              <a:t>A control system (or controller) is a software solution that interfaces with a device, or a field gateway, or cloud gateway for the purpose of controlling one or multiple devices and/or to collect and/or store and/or analyze device data for presentation, or subsequent control purposes. Control systems are the only entities in the scope of this discussion that may immediately facilitate interaction with people. The exceptions are intermediate physical control surfaces on devices, like a switch that allows a person to turn off the device or change other properties, and for which there is no functional equivalent that can be accessed digitally.</a:t>
            </a:r>
          </a:p>
          <a:p>
            <a:endParaRPr lang="en-US" dirty="0"/>
          </a:p>
        </p:txBody>
      </p:sp>
    </p:spTree>
    <p:extLst>
      <p:ext uri="{BB962C8B-B14F-4D97-AF65-F5344CB8AC3E}">
        <p14:creationId xmlns:p14="http://schemas.microsoft.com/office/powerpoint/2010/main" val="3923995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403</Words>
  <Application>Microsoft Office PowerPoint</Application>
  <PresentationFormat>Widescreen</PresentationFormat>
  <Paragraphs>14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Threat modeling for the Azure IoT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 modeling for the Azure IoT</dc:title>
  <dc:creator>Manjunatha Thippeswamy</dc:creator>
  <cp:lastModifiedBy>Manjunatha Thippeswamy</cp:lastModifiedBy>
  <cp:revision>2</cp:revision>
  <dcterms:created xsi:type="dcterms:W3CDTF">2019-11-01T12:08:44Z</dcterms:created>
  <dcterms:modified xsi:type="dcterms:W3CDTF">2019-11-01T12:24:24Z</dcterms:modified>
</cp:coreProperties>
</file>