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  <p:sldMasterId id="2147483696" r:id="rId4"/>
  </p:sldMasterIdLst>
  <p:notesMasterIdLst>
    <p:notesMasterId r:id="rId18"/>
  </p:notesMasterIdLst>
  <p:sldIdLst>
    <p:sldId id="344" r:id="rId5"/>
    <p:sldId id="260" r:id="rId6"/>
    <p:sldId id="396" r:id="rId7"/>
    <p:sldId id="312" r:id="rId8"/>
    <p:sldId id="400" r:id="rId9"/>
    <p:sldId id="409" r:id="rId10"/>
    <p:sldId id="408" r:id="rId11"/>
    <p:sldId id="410" r:id="rId12"/>
    <p:sldId id="411" r:id="rId13"/>
    <p:sldId id="327" r:id="rId14"/>
    <p:sldId id="402" r:id="rId15"/>
    <p:sldId id="403" r:id="rId16"/>
    <p:sldId id="4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8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Dichu\Documents\Data%20Science\Thinkful\Capstone%202\Capstone2-housing-price-data-Manju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[Capstone2-housing-price-data-Manju.xlsx]Top_Bottom 10 Neighbourhood!PivotTable21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Bottom</a:t>
            </a:r>
            <a:r>
              <a:rPr lang="en-US" baseline="0" dirty="0"/>
              <a:t> 10 Neighborhoods</a:t>
            </a:r>
          </a:p>
          <a:p>
            <a:pPr>
              <a:defRPr/>
            </a:pPr>
            <a:endParaRPr lang="en-US" dirty="0"/>
          </a:p>
        </c:rich>
      </c:tx>
      <c:layout>
        <c:manualLayout>
          <c:xMode val="edge"/>
          <c:yMode val="edge"/>
          <c:x val="0.20561429193641217"/>
          <c:y val="0.116948235337057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'Top_Bottom 10 Neighbourhood'!$E$3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'Top_Bottom 10 Neighbourhood'!$D$4:$D$14</c:f>
              <c:strCache>
                <c:ptCount val="10"/>
                <c:pt idx="0">
                  <c:v>Blueste</c:v>
                </c:pt>
                <c:pt idx="1">
                  <c:v>NPkVill</c:v>
                </c:pt>
                <c:pt idx="2">
                  <c:v>BrDale</c:v>
                </c:pt>
                <c:pt idx="3">
                  <c:v>MeadowV</c:v>
                </c:pt>
                <c:pt idx="4">
                  <c:v>Veenker</c:v>
                </c:pt>
                <c:pt idx="5">
                  <c:v>Blmngtn</c:v>
                </c:pt>
                <c:pt idx="6">
                  <c:v>SWISU</c:v>
                </c:pt>
                <c:pt idx="7">
                  <c:v>IDOTRR</c:v>
                </c:pt>
                <c:pt idx="8">
                  <c:v>ClearCr</c:v>
                </c:pt>
                <c:pt idx="9">
                  <c:v>BrkSide</c:v>
                </c:pt>
              </c:strCache>
            </c:strRef>
          </c:cat>
          <c:val>
            <c:numRef>
              <c:f>'Top_Bottom 10 Neighbourhood'!$E$4:$E$14</c:f>
              <c:numCache>
                <c:formatCode>General</c:formatCode>
                <c:ptCount val="10"/>
                <c:pt idx="0">
                  <c:v>275000</c:v>
                </c:pt>
                <c:pt idx="1">
                  <c:v>1284250</c:v>
                </c:pt>
                <c:pt idx="2">
                  <c:v>1671900</c:v>
                </c:pt>
                <c:pt idx="3">
                  <c:v>1675800</c:v>
                </c:pt>
                <c:pt idx="4">
                  <c:v>2626500</c:v>
                </c:pt>
                <c:pt idx="5">
                  <c:v>3312805</c:v>
                </c:pt>
                <c:pt idx="6">
                  <c:v>3564784</c:v>
                </c:pt>
                <c:pt idx="7">
                  <c:v>3704580</c:v>
                </c:pt>
                <c:pt idx="8">
                  <c:v>5951832</c:v>
                </c:pt>
                <c:pt idx="9">
                  <c:v>7240375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07353440"/>
        <c:axId val="507354224"/>
      </c:barChart>
      <c:catAx>
        <c:axId val="507353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354224"/>
        <c:crosses val="autoZero"/>
        <c:auto val="1"/>
        <c:lblAlgn val="ctr"/>
        <c:lblOffset val="100"/>
        <c:noMultiLvlLbl val="0"/>
      </c:catAx>
      <c:valAx>
        <c:axId val="50735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353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b1babc3926_1_75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b1babc3926_1_75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6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b1babc3926_1_75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b1babc3926_1_75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06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b1babc3926_1_75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b1babc3926_1_75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4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b1babc3926_1_75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b1babc3926_1_75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149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b1babc3926_1_75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b1babc3926_1_75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976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b1babc3926_1_75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b1babc3926_1_75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7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728182" y="0"/>
            <a:ext cx="446381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E86FFBD0-9FD6-4A18-B316-E26268B41695}"/>
              </a:ext>
            </a:extLst>
          </p:cNvPr>
          <p:cNvSpPr/>
          <p:nvPr userDrawn="1"/>
        </p:nvSpPr>
        <p:spPr>
          <a:xfrm>
            <a:off x="1" y="368763"/>
            <a:ext cx="7440149" cy="1332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616F011C-271F-4FE4-8493-903075172BC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026533" y="3299772"/>
            <a:ext cx="3874977" cy="2395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54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6AE3FC47-AAEA-4D74-909D-E7D4B7D9FC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" y="0"/>
            <a:ext cx="7977685" cy="6858000"/>
          </a:xfrm>
          <a:custGeom>
            <a:avLst/>
            <a:gdLst>
              <a:gd name="connsiteX0" fmla="*/ 0 w 7977685"/>
              <a:gd name="connsiteY0" fmla="*/ 0 h 6858000"/>
              <a:gd name="connsiteX1" fmla="*/ 4805860 w 7977685"/>
              <a:gd name="connsiteY1" fmla="*/ 0 h 6858000"/>
              <a:gd name="connsiteX2" fmla="*/ 7977685 w 7977685"/>
              <a:gd name="connsiteY2" fmla="*/ 6858000 h 6858000"/>
              <a:gd name="connsiteX3" fmla="*/ 1019175 w 7977685"/>
              <a:gd name="connsiteY3" fmla="*/ 6858000 h 6858000"/>
              <a:gd name="connsiteX4" fmla="*/ 0 w 7977685"/>
              <a:gd name="connsiteY4" fmla="*/ 465437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7685" h="6858000">
                <a:moveTo>
                  <a:pt x="0" y="0"/>
                </a:moveTo>
                <a:lnTo>
                  <a:pt x="4805860" y="0"/>
                </a:lnTo>
                <a:lnTo>
                  <a:pt x="7977685" y="6858000"/>
                </a:lnTo>
                <a:lnTo>
                  <a:pt x="1019175" y="6858000"/>
                </a:lnTo>
                <a:lnTo>
                  <a:pt x="0" y="46543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>
            <a:extLst>
              <a:ext uri="{FF2B5EF4-FFF2-40B4-BE49-F238E27FC236}">
                <a16:creationId xmlns:a16="http://schemas.microsoft.com/office/drawing/2014/main" xmlns="" id="{F8651505-3071-45CB-8043-716B6DEB5CAA}"/>
              </a:ext>
            </a:extLst>
          </p:cNvPr>
          <p:cNvSpPr/>
          <p:nvPr userDrawn="1"/>
        </p:nvSpPr>
        <p:spPr>
          <a:xfrm flipH="1" flipV="1">
            <a:off x="11280575" y="0"/>
            <a:ext cx="911424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xmlns="" id="{C8B47315-6B17-4130-8D72-34DCD83C44D7}"/>
              </a:ext>
            </a:extLst>
          </p:cNvPr>
          <p:cNvSpPr/>
          <p:nvPr userDrawn="1"/>
        </p:nvSpPr>
        <p:spPr>
          <a:xfrm>
            <a:off x="-10152" y="0"/>
            <a:ext cx="1546199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9" name="Graphic 14">
            <a:extLst>
              <a:ext uri="{FF2B5EF4-FFF2-40B4-BE49-F238E27FC236}">
                <a16:creationId xmlns:a16="http://schemas.microsoft.com/office/drawing/2014/main" xmlns="" id="{E93DC84E-4259-4B70-9662-D2A6783C4DD0}"/>
              </a:ext>
            </a:extLst>
          </p:cNvPr>
          <p:cNvGrpSpPr/>
          <p:nvPr userDrawn="1"/>
        </p:nvGrpSpPr>
        <p:grpSpPr>
          <a:xfrm>
            <a:off x="925069" y="1819851"/>
            <a:ext cx="5385035" cy="4235422"/>
            <a:chOff x="2444748" y="555045"/>
            <a:chExt cx="7282048" cy="572745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2FBA74B2-170A-4301-9CF9-D1D589FDE06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EC2A582B-94DD-469A-9123-63B650C9E779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4A92F513-DD17-4E62-B297-14A2F36366A5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AA1EF8BF-C015-4C11-98F3-722287D2125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B9B2F5AF-1E80-4B0D-89CC-BC4F4A27637A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2E28F146-1668-458B-B74B-CA5EE085CA12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45C49447-B41C-446E-B1C7-D29767326C3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FB983CD6-7642-438D-8C7F-29C30165DC7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xmlns="" id="{A1FF0400-0AB6-44B7-BC96-271D03F76CA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100461" y="1974379"/>
            <a:ext cx="5062213" cy="30006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xmlns="" id="{8ECFF973-362D-4665-9A47-3D1F92BCF0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5833" y="-14067"/>
            <a:ext cx="12265600" cy="69072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3894700" y="-102299"/>
            <a:ext cx="8389333" cy="7036468"/>
          </a:xfrm>
          <a:custGeom>
            <a:avLst/>
            <a:gdLst/>
            <a:ahLst/>
            <a:cxnLst/>
            <a:rect l="l" t="t" r="r" b="b"/>
            <a:pathLst>
              <a:path w="166411" h="211878" extrusionOk="0">
                <a:moveTo>
                  <a:pt x="87752" y="2728"/>
                </a:moveTo>
                <a:lnTo>
                  <a:pt x="0" y="211878"/>
                </a:lnTo>
                <a:lnTo>
                  <a:pt x="166411" y="211878"/>
                </a:lnTo>
                <a:lnTo>
                  <a:pt x="1664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163700" y="909467"/>
            <a:ext cx="5070400" cy="31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427700" y="4610667"/>
            <a:ext cx="4806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3400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25833" y="-14067"/>
            <a:ext cx="12265600" cy="69072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-153067" y="-59100"/>
            <a:ext cx="7464781" cy="7044245"/>
          </a:xfrm>
          <a:custGeom>
            <a:avLst/>
            <a:gdLst/>
            <a:ahLst/>
            <a:cxnLst/>
            <a:rect l="l" t="t" r="r" b="b"/>
            <a:pathLst>
              <a:path w="222078" h="209567" extrusionOk="0">
                <a:moveTo>
                  <a:pt x="99119" y="174"/>
                </a:moveTo>
                <a:lnTo>
                  <a:pt x="222078" y="209567"/>
                </a:lnTo>
                <a:lnTo>
                  <a:pt x="0" y="207332"/>
                </a:lnTo>
                <a:lnTo>
                  <a:pt x="22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078833" y="2713733"/>
            <a:ext cx="4489200" cy="19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078833" y="4766233"/>
            <a:ext cx="4806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078843" y="1290768"/>
            <a:ext cx="3587200" cy="9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Montserrat Thin"/>
              <a:buNone/>
              <a:defRPr sz="96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grpSp>
        <p:nvGrpSpPr>
          <p:cNvPr id="19" name="Google Shape;19;p3"/>
          <p:cNvGrpSpPr/>
          <p:nvPr/>
        </p:nvGrpSpPr>
        <p:grpSpPr>
          <a:xfrm>
            <a:off x="10291233" y="257667"/>
            <a:ext cx="1591400" cy="90800"/>
            <a:chOff x="557300" y="431950"/>
            <a:chExt cx="1193550" cy="68100"/>
          </a:xfrm>
        </p:grpSpPr>
        <p:sp>
          <p:nvSpPr>
            <p:cNvPr id="20" name="Google Shape;20;p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0070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260200" y="1266800"/>
            <a:ext cx="10165200" cy="4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260200" y="526633"/>
            <a:ext cx="9945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4"/>
          <p:cNvGrpSpPr/>
          <p:nvPr/>
        </p:nvGrpSpPr>
        <p:grpSpPr>
          <a:xfrm>
            <a:off x="10291233" y="257667"/>
            <a:ext cx="1591400" cy="90800"/>
            <a:chOff x="557300" y="431950"/>
            <a:chExt cx="1193550" cy="68100"/>
          </a:xfrm>
        </p:grpSpPr>
        <p:sp>
          <p:nvSpPr>
            <p:cNvPr id="31" name="Google Shape;31;p4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5781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846799" y="3476267"/>
            <a:ext cx="2481600" cy="5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3846801" y="2131236"/>
            <a:ext cx="2481600" cy="12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2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3"/>
          </p:nvPr>
        </p:nvSpPr>
        <p:spPr>
          <a:xfrm>
            <a:off x="5846603" y="5470751"/>
            <a:ext cx="2481600" cy="5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5846604" y="4125733"/>
            <a:ext cx="2481600" cy="12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44" name="Google Shape;44;p5"/>
          <p:cNvCxnSpPr/>
          <p:nvPr/>
        </p:nvCxnSpPr>
        <p:spPr>
          <a:xfrm>
            <a:off x="-747655" y="6191400"/>
            <a:ext cx="434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5"/>
          <p:cNvCxnSpPr/>
          <p:nvPr/>
        </p:nvCxnSpPr>
        <p:spPr>
          <a:xfrm>
            <a:off x="8530133" y="1949767"/>
            <a:ext cx="3745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5"/>
          <p:cNvGrpSpPr/>
          <p:nvPr/>
        </p:nvGrpSpPr>
        <p:grpSpPr>
          <a:xfrm rot="-5400000">
            <a:off x="10729355" y="528129"/>
            <a:ext cx="648133" cy="1591400"/>
            <a:chOff x="8255228" y="345697"/>
            <a:chExt cx="486100" cy="1193550"/>
          </a:xfrm>
        </p:grpSpPr>
        <p:grpSp>
          <p:nvGrpSpPr>
            <p:cNvPr id="47" name="Google Shape;47;p5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48" name="Google Shape;48;p5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49" name="Google Shape;49;p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50;p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51;p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52;p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53;p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54;p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55;p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" name="Google Shape;56;p5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57" name="Google Shape;57;p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58;p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59;p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60;p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61;p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62;p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63;p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4" name="Google Shape;64;p5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65" name="Google Shape;65;p5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66" name="Google Shape;66;p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7" name="Google Shape;67;p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68;p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9" name="Google Shape;69;p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0" name="Google Shape;70;p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71;p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72;p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3" name="Google Shape;73;p5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74" name="Google Shape;74;p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5" name="Google Shape;75;p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6" name="Google Shape;76;p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7" name="Google Shape;77;p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8" name="Google Shape;78;p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9" name="Google Shape;79;p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0" name="Google Shape;80;p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81" name="Google Shape;81;p5"/>
          <p:cNvGrpSpPr/>
          <p:nvPr/>
        </p:nvGrpSpPr>
        <p:grpSpPr>
          <a:xfrm>
            <a:off x="333900" y="6547333"/>
            <a:ext cx="1591400" cy="90800"/>
            <a:chOff x="557300" y="431950"/>
            <a:chExt cx="1193550" cy="68100"/>
          </a:xfrm>
        </p:grpSpPr>
        <p:sp>
          <p:nvSpPr>
            <p:cNvPr id="82" name="Google Shape;82;p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24036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1260200" y="526633"/>
            <a:ext cx="60112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cxnSp>
        <p:nvCxnSpPr>
          <p:cNvPr id="91" name="Google Shape;91;p6"/>
          <p:cNvCxnSpPr/>
          <p:nvPr/>
        </p:nvCxnSpPr>
        <p:spPr>
          <a:xfrm>
            <a:off x="-747655" y="6191400"/>
            <a:ext cx="131860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" name="Google Shape;92;p6"/>
          <p:cNvGrpSpPr/>
          <p:nvPr/>
        </p:nvGrpSpPr>
        <p:grpSpPr>
          <a:xfrm>
            <a:off x="5300300" y="6547333"/>
            <a:ext cx="1591400" cy="90800"/>
            <a:chOff x="557300" y="431950"/>
            <a:chExt cx="1193550" cy="68100"/>
          </a:xfrm>
        </p:grpSpPr>
        <p:sp>
          <p:nvSpPr>
            <p:cNvPr id="93" name="Google Shape;93;p6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100" name="Google Shape;100;p6"/>
          <p:cNvCxnSpPr/>
          <p:nvPr/>
        </p:nvCxnSpPr>
        <p:spPr>
          <a:xfrm>
            <a:off x="6645467" y="641731"/>
            <a:ext cx="567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" name="Google Shape;101;p6"/>
          <p:cNvGrpSpPr/>
          <p:nvPr/>
        </p:nvGrpSpPr>
        <p:grpSpPr>
          <a:xfrm>
            <a:off x="10291233" y="257667"/>
            <a:ext cx="1591400" cy="90800"/>
            <a:chOff x="557300" y="431950"/>
            <a:chExt cx="1193550" cy="68100"/>
          </a:xfrm>
        </p:grpSpPr>
        <p:sp>
          <p:nvSpPr>
            <p:cNvPr id="102" name="Google Shape;102;p6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9905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7598733" y="2311967"/>
            <a:ext cx="3337200" cy="11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8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body" idx="1"/>
          </p:nvPr>
        </p:nvSpPr>
        <p:spPr>
          <a:xfrm>
            <a:off x="7598733" y="3579067"/>
            <a:ext cx="3505600" cy="13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 rot="-5400000">
            <a:off x="10762871" y="-213971"/>
            <a:ext cx="648133" cy="1591400"/>
            <a:chOff x="8255228" y="345697"/>
            <a:chExt cx="486100" cy="1193550"/>
          </a:xfrm>
        </p:grpSpPr>
        <p:grpSp>
          <p:nvGrpSpPr>
            <p:cNvPr id="113" name="Google Shape;113;p7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14" name="Google Shape;114;p7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15" name="Google Shape;115;p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6" name="Google Shape;116;p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117;p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8" name="Google Shape;118;p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Google Shape;119;p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0" name="Google Shape;120;p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Google Shape;121;p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2" name="Google Shape;122;p7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23" name="Google Shape;123;p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4" name="Google Shape;124;p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Google Shape;125;p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6" name="Google Shape;126;p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Google Shape;127;p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8" name="Google Shape;128;p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9" name="Google Shape;129;p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30" name="Google Shape;130;p7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31" name="Google Shape;131;p7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32" name="Google Shape;132;p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3" name="Google Shape;133;p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4" name="Google Shape;134;p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5" name="Google Shape;135;p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Google Shape;136;p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7" name="Google Shape;137;p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Google Shape;138;p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9" name="Google Shape;139;p7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40" name="Google Shape;140;p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1" name="Google Shape;141;p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Google Shape;142;p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3" name="Google Shape;143;p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Google Shape;144;p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5" name="Google Shape;145;p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6" name="Google Shape;146;p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083274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/>
          <p:nvPr/>
        </p:nvSpPr>
        <p:spPr>
          <a:xfrm>
            <a:off x="-25833" y="-14067"/>
            <a:ext cx="12265600" cy="69072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9" name="Google Shape;149;p8"/>
          <p:cNvSpPr/>
          <p:nvPr/>
        </p:nvSpPr>
        <p:spPr>
          <a:xfrm rot="5400000">
            <a:off x="1446967" y="-1446800"/>
            <a:ext cx="3584000" cy="6477600"/>
          </a:xfrm>
          <a:prstGeom prst="snip1Rect">
            <a:avLst>
              <a:gd name="adj" fmla="val 38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0" name="Google Shape;150;p8"/>
          <p:cNvSpPr txBox="1">
            <a:spLocks noGrp="1"/>
          </p:cNvSpPr>
          <p:nvPr>
            <p:ph type="title"/>
          </p:nvPr>
        </p:nvSpPr>
        <p:spPr>
          <a:xfrm>
            <a:off x="1048700" y="758033"/>
            <a:ext cx="54608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 rot="-5400000">
            <a:off x="10814004" y="1211229"/>
            <a:ext cx="1591400" cy="90800"/>
            <a:chOff x="557300" y="431950"/>
            <a:chExt cx="1193550" cy="68100"/>
          </a:xfrm>
        </p:grpSpPr>
        <p:sp>
          <p:nvSpPr>
            <p:cNvPr id="152" name="Google Shape;152;p8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159" name="Google Shape;159;p8"/>
          <p:cNvCxnSpPr/>
          <p:nvPr/>
        </p:nvCxnSpPr>
        <p:spPr>
          <a:xfrm>
            <a:off x="11609700" y="2325033"/>
            <a:ext cx="0" cy="46892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0" name="Google Shape;160;p8"/>
          <p:cNvGrpSpPr/>
          <p:nvPr/>
        </p:nvGrpSpPr>
        <p:grpSpPr>
          <a:xfrm rot="-5400000">
            <a:off x="805522" y="5518363"/>
            <a:ext cx="648133" cy="1591400"/>
            <a:chOff x="8255228" y="345697"/>
            <a:chExt cx="486100" cy="1193550"/>
          </a:xfrm>
        </p:grpSpPr>
        <p:grpSp>
          <p:nvGrpSpPr>
            <p:cNvPr id="161" name="Google Shape;161;p8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62" name="Google Shape;162;p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63" name="Google Shape;163;p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0" name="Google Shape;170;p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71" name="Google Shape;171;p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78" name="Google Shape;178;p8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79" name="Google Shape;179;p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80" name="Google Shape;180;p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181;p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p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85;p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186;p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7" name="Google Shape;187;p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88" name="Google Shape;188;p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89;p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777241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>
            <a:spLocks noGrp="1"/>
          </p:cNvSpPr>
          <p:nvPr>
            <p:ph type="title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cxnSp>
        <p:nvCxnSpPr>
          <p:cNvPr id="197" name="Google Shape;197;p9"/>
          <p:cNvCxnSpPr/>
          <p:nvPr/>
        </p:nvCxnSpPr>
        <p:spPr>
          <a:xfrm>
            <a:off x="-747655" y="6394600"/>
            <a:ext cx="42276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9"/>
          <p:cNvGrpSpPr/>
          <p:nvPr/>
        </p:nvGrpSpPr>
        <p:grpSpPr>
          <a:xfrm>
            <a:off x="11006971" y="460929"/>
            <a:ext cx="648133" cy="1591400"/>
            <a:chOff x="8255228" y="345697"/>
            <a:chExt cx="486100" cy="1193550"/>
          </a:xfrm>
        </p:grpSpPr>
        <p:grpSp>
          <p:nvGrpSpPr>
            <p:cNvPr id="199" name="Google Shape;199;p9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200" name="Google Shape;200;p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201" name="Google Shape;201;p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Google Shape;206;p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8" name="Google Shape;208;p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209" name="Google Shape;209;p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Google Shape;212;p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16" name="Google Shape;216;p9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217" name="Google Shape;217;p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218" name="Google Shape;218;p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5" name="Google Shape;225;p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226" name="Google Shape;226;p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31" name="Google Shape;231;p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232;p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33" name="Google Shape;233;p9"/>
          <p:cNvSpPr txBox="1">
            <a:spLocks noGrp="1"/>
          </p:cNvSpPr>
          <p:nvPr>
            <p:ph type="subTitle" idx="1"/>
          </p:nvPr>
        </p:nvSpPr>
        <p:spPr>
          <a:xfrm>
            <a:off x="1369967" y="2339500"/>
            <a:ext cx="3041600" cy="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9"/>
          <p:cNvSpPr txBox="1">
            <a:spLocks noGrp="1"/>
          </p:cNvSpPr>
          <p:nvPr>
            <p:ph type="subTitle" idx="2"/>
          </p:nvPr>
        </p:nvSpPr>
        <p:spPr>
          <a:xfrm>
            <a:off x="739967" y="3458267"/>
            <a:ext cx="5001600" cy="25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133"/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55792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 txBox="1">
            <a:spLocks noGrp="1"/>
          </p:cNvSpPr>
          <p:nvPr>
            <p:ph type="title"/>
          </p:nvPr>
        </p:nvSpPr>
        <p:spPr>
          <a:xfrm>
            <a:off x="887200" y="3383000"/>
            <a:ext cx="4049200" cy="27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grpSp>
        <p:nvGrpSpPr>
          <p:cNvPr id="237" name="Google Shape;237;p10"/>
          <p:cNvGrpSpPr/>
          <p:nvPr/>
        </p:nvGrpSpPr>
        <p:grpSpPr>
          <a:xfrm>
            <a:off x="10291233" y="257667"/>
            <a:ext cx="1591400" cy="90800"/>
            <a:chOff x="557300" y="431950"/>
            <a:chExt cx="1193550" cy="68100"/>
          </a:xfrm>
        </p:grpSpPr>
        <p:sp>
          <p:nvSpPr>
            <p:cNvPr id="238" name="Google Shape;238;p1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038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 txBox="1">
            <a:spLocks noGrp="1"/>
          </p:cNvSpPr>
          <p:nvPr>
            <p:ph type="title" hasCustomPrompt="1"/>
          </p:nvPr>
        </p:nvSpPr>
        <p:spPr>
          <a:xfrm>
            <a:off x="5926399" y="2186203"/>
            <a:ext cx="5900800" cy="16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47" name="Google Shape;247;p11"/>
          <p:cNvSpPr txBox="1">
            <a:spLocks noGrp="1"/>
          </p:cNvSpPr>
          <p:nvPr>
            <p:ph type="subTitle" idx="1"/>
          </p:nvPr>
        </p:nvSpPr>
        <p:spPr>
          <a:xfrm>
            <a:off x="6716799" y="3758036"/>
            <a:ext cx="4320000" cy="9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248" name="Google Shape;248;p11"/>
          <p:cNvGrpSpPr/>
          <p:nvPr/>
        </p:nvGrpSpPr>
        <p:grpSpPr>
          <a:xfrm rot="-5400000">
            <a:off x="10729355" y="528129"/>
            <a:ext cx="648133" cy="1591400"/>
            <a:chOff x="8255228" y="345697"/>
            <a:chExt cx="486100" cy="1193550"/>
          </a:xfrm>
        </p:grpSpPr>
        <p:grpSp>
          <p:nvGrpSpPr>
            <p:cNvPr id="249" name="Google Shape;249;p11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250" name="Google Shape;250;p11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251" name="Google Shape;251;p1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52" name="Google Shape;252;p1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Google Shape;253;p1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Google Shape;254;p1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Google Shape;255;p1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Google Shape;256;p1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Google Shape;257;p1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8" name="Google Shape;258;p11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259" name="Google Shape;259;p1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Google Shape;260;p1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Google Shape;261;p1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Google Shape;262;p1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Google Shape;263;p1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4" name="Google Shape;264;p1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5" name="Google Shape;265;p1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66" name="Google Shape;266;p11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267" name="Google Shape;267;p11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268" name="Google Shape;268;p1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Google Shape;269;p1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1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Google Shape;271;p1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Google Shape;272;p1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p1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Google Shape;274;p1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" name="Google Shape;275;p11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276" name="Google Shape;276;p1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77" name="Google Shape;277;p1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p1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p1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p1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Google Shape;281;p1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82" name="Google Shape;282;p1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145889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0390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"/>
          <p:cNvSpPr txBox="1">
            <a:spLocks noGrp="1"/>
          </p:cNvSpPr>
          <p:nvPr>
            <p:ph type="title"/>
          </p:nvPr>
        </p:nvSpPr>
        <p:spPr>
          <a:xfrm>
            <a:off x="2520519" y="2261600"/>
            <a:ext cx="32652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600"/>
              <a:buFont typeface="Montserrat"/>
              <a:buNone/>
              <a:defRPr sz="2133" b="1">
                <a:solidFill>
                  <a:srgbClr val="0C343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56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56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56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56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56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56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56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56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86" name="Google Shape;286;p13"/>
          <p:cNvSpPr txBox="1">
            <a:spLocks noGrp="1"/>
          </p:cNvSpPr>
          <p:nvPr>
            <p:ph type="subTitle" idx="1"/>
          </p:nvPr>
        </p:nvSpPr>
        <p:spPr>
          <a:xfrm>
            <a:off x="2520519" y="2769267"/>
            <a:ext cx="3265200" cy="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title" idx="2" hasCustomPrompt="1"/>
          </p:nvPr>
        </p:nvSpPr>
        <p:spPr>
          <a:xfrm>
            <a:off x="245152" y="2086800"/>
            <a:ext cx="2173600" cy="9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64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288" name="Google Shape;288;p13"/>
          <p:cNvSpPr txBox="1">
            <a:spLocks noGrp="1"/>
          </p:cNvSpPr>
          <p:nvPr>
            <p:ph type="title" idx="3"/>
          </p:nvPr>
        </p:nvSpPr>
        <p:spPr>
          <a:xfrm>
            <a:off x="2520519" y="3971400"/>
            <a:ext cx="32652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2133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subTitle" idx="4"/>
          </p:nvPr>
        </p:nvSpPr>
        <p:spPr>
          <a:xfrm>
            <a:off x="2520519" y="4479067"/>
            <a:ext cx="3265200" cy="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13"/>
          <p:cNvSpPr txBox="1">
            <a:spLocks noGrp="1"/>
          </p:cNvSpPr>
          <p:nvPr>
            <p:ph type="title" idx="5" hasCustomPrompt="1"/>
          </p:nvPr>
        </p:nvSpPr>
        <p:spPr>
          <a:xfrm>
            <a:off x="245152" y="3796600"/>
            <a:ext cx="2173600" cy="9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64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291" name="Google Shape;291;p13"/>
          <p:cNvSpPr txBox="1">
            <a:spLocks noGrp="1"/>
          </p:cNvSpPr>
          <p:nvPr>
            <p:ph type="title" idx="6"/>
          </p:nvPr>
        </p:nvSpPr>
        <p:spPr>
          <a:xfrm>
            <a:off x="7849452" y="3116500"/>
            <a:ext cx="32652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2133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2" name="Google Shape;292;p13"/>
          <p:cNvSpPr txBox="1">
            <a:spLocks noGrp="1"/>
          </p:cNvSpPr>
          <p:nvPr>
            <p:ph type="subTitle" idx="7"/>
          </p:nvPr>
        </p:nvSpPr>
        <p:spPr>
          <a:xfrm>
            <a:off x="7849452" y="3624167"/>
            <a:ext cx="3265200" cy="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13"/>
          <p:cNvSpPr txBox="1">
            <a:spLocks noGrp="1"/>
          </p:cNvSpPr>
          <p:nvPr>
            <p:ph type="title" idx="8" hasCustomPrompt="1"/>
          </p:nvPr>
        </p:nvSpPr>
        <p:spPr>
          <a:xfrm>
            <a:off x="5574085" y="3288433"/>
            <a:ext cx="2173600" cy="9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64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294" name="Google Shape;294;p13"/>
          <p:cNvSpPr txBox="1">
            <a:spLocks noGrp="1"/>
          </p:cNvSpPr>
          <p:nvPr>
            <p:ph type="title" idx="9"/>
          </p:nvPr>
        </p:nvSpPr>
        <p:spPr>
          <a:xfrm>
            <a:off x="7849452" y="4826300"/>
            <a:ext cx="32652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2133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subTitle" idx="13"/>
          </p:nvPr>
        </p:nvSpPr>
        <p:spPr>
          <a:xfrm>
            <a:off x="7849452" y="5333967"/>
            <a:ext cx="3265200" cy="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13"/>
          <p:cNvSpPr txBox="1">
            <a:spLocks noGrp="1"/>
          </p:cNvSpPr>
          <p:nvPr>
            <p:ph type="title" idx="14" hasCustomPrompt="1"/>
          </p:nvPr>
        </p:nvSpPr>
        <p:spPr>
          <a:xfrm>
            <a:off x="5574085" y="4998233"/>
            <a:ext cx="2173600" cy="9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64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297" name="Google Shape;297;p13"/>
          <p:cNvSpPr txBox="1">
            <a:spLocks noGrp="1"/>
          </p:cNvSpPr>
          <p:nvPr>
            <p:ph type="title" idx="15"/>
          </p:nvPr>
        </p:nvSpPr>
        <p:spPr>
          <a:xfrm>
            <a:off x="7849452" y="1406700"/>
            <a:ext cx="32652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2133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subTitle" idx="16"/>
          </p:nvPr>
        </p:nvSpPr>
        <p:spPr>
          <a:xfrm>
            <a:off x="7849452" y="1914367"/>
            <a:ext cx="3265200" cy="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title" idx="17" hasCustomPrompt="1"/>
          </p:nvPr>
        </p:nvSpPr>
        <p:spPr>
          <a:xfrm>
            <a:off x="5574085" y="1578633"/>
            <a:ext cx="2173600" cy="9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64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18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cxnSp>
        <p:nvCxnSpPr>
          <p:cNvPr id="301" name="Google Shape;301;p13"/>
          <p:cNvCxnSpPr/>
          <p:nvPr/>
        </p:nvCxnSpPr>
        <p:spPr>
          <a:xfrm>
            <a:off x="2623667" y="6369384"/>
            <a:ext cx="9695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2" name="Google Shape;302;p13"/>
          <p:cNvGrpSpPr/>
          <p:nvPr/>
        </p:nvGrpSpPr>
        <p:grpSpPr>
          <a:xfrm>
            <a:off x="333900" y="6363834"/>
            <a:ext cx="1591400" cy="274300"/>
            <a:chOff x="250425" y="4752475"/>
            <a:chExt cx="1193550" cy="205725"/>
          </a:xfrm>
        </p:grpSpPr>
        <p:grpSp>
          <p:nvGrpSpPr>
            <p:cNvPr id="303" name="Google Shape;303;p13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304" name="Google Shape;304;p13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3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3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3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3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3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311" name="Google Shape;311;p13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312" name="Google Shape;312;p13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3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3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3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19" name="Google Shape;319;p13"/>
          <p:cNvGrpSpPr/>
          <p:nvPr/>
        </p:nvGrpSpPr>
        <p:grpSpPr>
          <a:xfrm>
            <a:off x="10291233" y="257667"/>
            <a:ext cx="1591400" cy="90800"/>
            <a:chOff x="557300" y="431950"/>
            <a:chExt cx="1193550" cy="68100"/>
          </a:xfrm>
        </p:grpSpPr>
        <p:sp>
          <p:nvSpPr>
            <p:cNvPr id="320" name="Google Shape;320;p1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6458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>
            <a:spLocks noGrp="1"/>
          </p:cNvSpPr>
          <p:nvPr>
            <p:ph type="title"/>
          </p:nvPr>
        </p:nvSpPr>
        <p:spPr>
          <a:xfrm>
            <a:off x="1222800" y="2561935"/>
            <a:ext cx="3265200" cy="4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600"/>
              <a:buFont typeface="Montserrat"/>
              <a:buNone/>
              <a:defRPr sz="2133" b="1">
                <a:solidFill>
                  <a:srgbClr val="0C343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56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56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56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56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56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56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56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56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29" name="Google Shape;329;p14"/>
          <p:cNvSpPr txBox="1">
            <a:spLocks noGrp="1"/>
          </p:cNvSpPr>
          <p:nvPr>
            <p:ph type="subTitle" idx="1"/>
          </p:nvPr>
        </p:nvSpPr>
        <p:spPr>
          <a:xfrm>
            <a:off x="1563800" y="3021992"/>
            <a:ext cx="2583200" cy="6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30" name="Google Shape;330;p14"/>
          <p:cNvSpPr txBox="1">
            <a:spLocks noGrp="1"/>
          </p:cNvSpPr>
          <p:nvPr>
            <p:ph type="title" idx="2" hasCustomPrompt="1"/>
          </p:nvPr>
        </p:nvSpPr>
        <p:spPr>
          <a:xfrm>
            <a:off x="2165200" y="1751117"/>
            <a:ext cx="1380400" cy="8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5333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31" name="Google Shape;331;p14"/>
          <p:cNvSpPr txBox="1">
            <a:spLocks noGrp="1"/>
          </p:cNvSpPr>
          <p:nvPr>
            <p:ph type="title" idx="3"/>
          </p:nvPr>
        </p:nvSpPr>
        <p:spPr>
          <a:xfrm>
            <a:off x="4475696" y="2561935"/>
            <a:ext cx="3265200" cy="4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2133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2" name="Google Shape;332;p14"/>
          <p:cNvSpPr txBox="1">
            <a:spLocks noGrp="1"/>
          </p:cNvSpPr>
          <p:nvPr>
            <p:ph type="subTitle" idx="4"/>
          </p:nvPr>
        </p:nvSpPr>
        <p:spPr>
          <a:xfrm>
            <a:off x="4816696" y="3022000"/>
            <a:ext cx="2583200" cy="6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33" name="Google Shape;333;p14"/>
          <p:cNvSpPr txBox="1">
            <a:spLocks noGrp="1"/>
          </p:cNvSpPr>
          <p:nvPr>
            <p:ph type="title" idx="5" hasCustomPrompt="1"/>
          </p:nvPr>
        </p:nvSpPr>
        <p:spPr>
          <a:xfrm>
            <a:off x="5418096" y="1751117"/>
            <a:ext cx="1380400" cy="8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5333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14"/>
          <p:cNvSpPr txBox="1">
            <a:spLocks noGrp="1"/>
          </p:cNvSpPr>
          <p:nvPr>
            <p:ph type="title" idx="6"/>
          </p:nvPr>
        </p:nvSpPr>
        <p:spPr>
          <a:xfrm>
            <a:off x="1222800" y="5027201"/>
            <a:ext cx="3265200" cy="4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2133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5" name="Google Shape;335;p14"/>
          <p:cNvSpPr txBox="1">
            <a:spLocks noGrp="1"/>
          </p:cNvSpPr>
          <p:nvPr>
            <p:ph type="subTitle" idx="7"/>
          </p:nvPr>
        </p:nvSpPr>
        <p:spPr>
          <a:xfrm>
            <a:off x="1563800" y="5487200"/>
            <a:ext cx="2583200" cy="6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4"/>
          <p:cNvSpPr txBox="1">
            <a:spLocks noGrp="1"/>
          </p:cNvSpPr>
          <p:nvPr>
            <p:ph type="title" idx="8" hasCustomPrompt="1"/>
          </p:nvPr>
        </p:nvSpPr>
        <p:spPr>
          <a:xfrm>
            <a:off x="2165200" y="4216408"/>
            <a:ext cx="1380400" cy="8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5333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14"/>
          <p:cNvSpPr txBox="1">
            <a:spLocks noGrp="1"/>
          </p:cNvSpPr>
          <p:nvPr>
            <p:ph type="title" idx="9"/>
          </p:nvPr>
        </p:nvSpPr>
        <p:spPr>
          <a:xfrm>
            <a:off x="4475696" y="5027201"/>
            <a:ext cx="3265200" cy="4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2133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3"/>
          </p:nvPr>
        </p:nvSpPr>
        <p:spPr>
          <a:xfrm>
            <a:off x="4816696" y="5487184"/>
            <a:ext cx="2583200" cy="6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4"/>
          <p:cNvSpPr txBox="1">
            <a:spLocks noGrp="1"/>
          </p:cNvSpPr>
          <p:nvPr>
            <p:ph type="title" idx="14" hasCustomPrompt="1"/>
          </p:nvPr>
        </p:nvSpPr>
        <p:spPr>
          <a:xfrm>
            <a:off x="5418096" y="4216408"/>
            <a:ext cx="1380400" cy="8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5333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40" name="Google Shape;340;p14"/>
          <p:cNvSpPr txBox="1">
            <a:spLocks noGrp="1"/>
          </p:cNvSpPr>
          <p:nvPr>
            <p:ph type="title" idx="15"/>
          </p:nvPr>
        </p:nvSpPr>
        <p:spPr>
          <a:xfrm>
            <a:off x="7716300" y="2561935"/>
            <a:ext cx="3265200" cy="4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2133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1" name="Google Shape;341;p14"/>
          <p:cNvSpPr txBox="1">
            <a:spLocks noGrp="1"/>
          </p:cNvSpPr>
          <p:nvPr>
            <p:ph type="subTitle" idx="16"/>
          </p:nvPr>
        </p:nvSpPr>
        <p:spPr>
          <a:xfrm>
            <a:off x="8057300" y="3021992"/>
            <a:ext cx="2583200" cy="6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4"/>
          <p:cNvSpPr txBox="1">
            <a:spLocks noGrp="1"/>
          </p:cNvSpPr>
          <p:nvPr>
            <p:ph type="title" idx="17" hasCustomPrompt="1"/>
          </p:nvPr>
        </p:nvSpPr>
        <p:spPr>
          <a:xfrm>
            <a:off x="8658700" y="1751117"/>
            <a:ext cx="1380400" cy="8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5333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43" name="Google Shape;343;p14"/>
          <p:cNvSpPr txBox="1">
            <a:spLocks noGrp="1"/>
          </p:cNvSpPr>
          <p:nvPr>
            <p:ph type="title" idx="18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grpSp>
        <p:nvGrpSpPr>
          <p:cNvPr id="344" name="Google Shape;344;p14"/>
          <p:cNvGrpSpPr/>
          <p:nvPr/>
        </p:nvGrpSpPr>
        <p:grpSpPr>
          <a:xfrm>
            <a:off x="11006971" y="460929"/>
            <a:ext cx="648133" cy="1591400"/>
            <a:chOff x="8255228" y="345697"/>
            <a:chExt cx="486100" cy="1193550"/>
          </a:xfrm>
        </p:grpSpPr>
        <p:grpSp>
          <p:nvGrpSpPr>
            <p:cNvPr id="345" name="Google Shape;345;p14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346" name="Google Shape;346;p1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49" name="Google Shape;349;p1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50" name="Google Shape;350;p1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52" name="Google Shape;352;p1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53" name="Google Shape;353;p1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4" name="Google Shape;354;p1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355" name="Google Shape;355;p1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56" name="Google Shape;356;p1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Google Shape;357;p1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1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1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1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62" name="Google Shape;362;p14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363" name="Google Shape;363;p1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364" name="Google Shape;364;p1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1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66" name="Google Shape;366;p1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68" name="Google Shape;368;p1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69" name="Google Shape;369;p1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1" name="Google Shape;371;p1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372" name="Google Shape;372;p1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73" name="Google Shape;373;p1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74" name="Google Shape;374;p1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75" name="Google Shape;375;p1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76" name="Google Shape;376;p1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77" name="Google Shape;377;p1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78" name="Google Shape;378;p1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79" name="Google Shape;379;p14"/>
          <p:cNvSpPr txBox="1">
            <a:spLocks noGrp="1"/>
          </p:cNvSpPr>
          <p:nvPr>
            <p:ph type="title" idx="19"/>
          </p:nvPr>
        </p:nvSpPr>
        <p:spPr>
          <a:xfrm>
            <a:off x="7716300" y="5027201"/>
            <a:ext cx="3265200" cy="4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2133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20"/>
          </p:nvPr>
        </p:nvSpPr>
        <p:spPr>
          <a:xfrm>
            <a:off x="8057300" y="5487184"/>
            <a:ext cx="2583200" cy="6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81" name="Google Shape;381;p14"/>
          <p:cNvSpPr txBox="1">
            <a:spLocks noGrp="1"/>
          </p:cNvSpPr>
          <p:nvPr>
            <p:ph type="title" idx="21" hasCustomPrompt="1"/>
          </p:nvPr>
        </p:nvSpPr>
        <p:spPr>
          <a:xfrm>
            <a:off x="8658700" y="4216408"/>
            <a:ext cx="1380400" cy="8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5333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3197231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5"/>
          <p:cNvSpPr txBox="1">
            <a:spLocks noGrp="1"/>
          </p:cNvSpPr>
          <p:nvPr>
            <p:ph type="title"/>
          </p:nvPr>
        </p:nvSpPr>
        <p:spPr>
          <a:xfrm>
            <a:off x="3307600" y="1827359"/>
            <a:ext cx="5576800" cy="17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84" name="Google Shape;384;p15"/>
          <p:cNvSpPr txBox="1">
            <a:spLocks noGrp="1"/>
          </p:cNvSpPr>
          <p:nvPr>
            <p:ph type="subTitle" idx="1"/>
          </p:nvPr>
        </p:nvSpPr>
        <p:spPr>
          <a:xfrm>
            <a:off x="3554167" y="3641467"/>
            <a:ext cx="4838800" cy="1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385" name="Google Shape;385;p15"/>
          <p:cNvGrpSpPr/>
          <p:nvPr/>
        </p:nvGrpSpPr>
        <p:grpSpPr>
          <a:xfrm rot="-5400000">
            <a:off x="10814004" y="1211229"/>
            <a:ext cx="1591400" cy="90800"/>
            <a:chOff x="557300" y="431950"/>
            <a:chExt cx="1193550" cy="68100"/>
          </a:xfrm>
        </p:grpSpPr>
        <p:sp>
          <p:nvSpPr>
            <p:cNvPr id="386" name="Google Shape;386;p1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393" name="Google Shape;393;p15"/>
          <p:cNvCxnSpPr/>
          <p:nvPr/>
        </p:nvCxnSpPr>
        <p:spPr>
          <a:xfrm>
            <a:off x="11609700" y="2325033"/>
            <a:ext cx="0" cy="46892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15"/>
          <p:cNvCxnSpPr/>
          <p:nvPr/>
        </p:nvCxnSpPr>
        <p:spPr>
          <a:xfrm>
            <a:off x="-747655" y="6191400"/>
            <a:ext cx="434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5" name="Google Shape;395;p15"/>
          <p:cNvGrpSpPr/>
          <p:nvPr/>
        </p:nvGrpSpPr>
        <p:grpSpPr>
          <a:xfrm>
            <a:off x="333900" y="6547333"/>
            <a:ext cx="1591400" cy="90800"/>
            <a:chOff x="557300" y="431950"/>
            <a:chExt cx="1193550" cy="68100"/>
          </a:xfrm>
        </p:grpSpPr>
        <p:sp>
          <p:nvSpPr>
            <p:cNvPr id="396" name="Google Shape;396;p1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21241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6"/>
          <p:cNvSpPr txBox="1">
            <a:spLocks noGrp="1"/>
          </p:cNvSpPr>
          <p:nvPr>
            <p:ph type="title"/>
          </p:nvPr>
        </p:nvSpPr>
        <p:spPr>
          <a:xfrm>
            <a:off x="841400" y="2035433"/>
            <a:ext cx="4794800" cy="8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subTitle" idx="1"/>
          </p:nvPr>
        </p:nvSpPr>
        <p:spPr>
          <a:xfrm>
            <a:off x="841400" y="3042300"/>
            <a:ext cx="3587600" cy="8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77233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7"/>
          <p:cNvSpPr txBox="1">
            <a:spLocks noGrp="1"/>
          </p:cNvSpPr>
          <p:nvPr>
            <p:ph type="title"/>
          </p:nvPr>
        </p:nvSpPr>
        <p:spPr>
          <a:xfrm>
            <a:off x="6476533" y="4630267"/>
            <a:ext cx="3205200" cy="5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 sz="2133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56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56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56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56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56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56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56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56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408" name="Google Shape;408;p17"/>
          <p:cNvSpPr txBox="1">
            <a:spLocks noGrp="1"/>
          </p:cNvSpPr>
          <p:nvPr>
            <p:ph type="subTitle" idx="1"/>
          </p:nvPr>
        </p:nvSpPr>
        <p:spPr>
          <a:xfrm>
            <a:off x="6476545" y="1670133"/>
            <a:ext cx="4762400" cy="2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933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933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933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933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933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933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933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933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933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409" name="Google Shape;409;p17"/>
          <p:cNvGrpSpPr/>
          <p:nvPr/>
        </p:nvGrpSpPr>
        <p:grpSpPr>
          <a:xfrm rot="-5400000">
            <a:off x="-187133" y="916201"/>
            <a:ext cx="1591400" cy="274300"/>
            <a:chOff x="250425" y="4752475"/>
            <a:chExt cx="1193550" cy="205725"/>
          </a:xfrm>
        </p:grpSpPr>
        <p:grpSp>
          <p:nvGrpSpPr>
            <p:cNvPr id="410" name="Google Shape;410;p17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411" name="Google Shape;411;p17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7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7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7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418" name="Google Shape;418;p17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419" name="Google Shape;419;p17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7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17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7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7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7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6" name="Google Shape;426;p17"/>
          <p:cNvGrpSpPr/>
          <p:nvPr/>
        </p:nvGrpSpPr>
        <p:grpSpPr>
          <a:xfrm>
            <a:off x="10311823" y="6547333"/>
            <a:ext cx="1591400" cy="90800"/>
            <a:chOff x="557300" y="431950"/>
            <a:chExt cx="1193550" cy="68100"/>
          </a:xfrm>
        </p:grpSpPr>
        <p:sp>
          <p:nvSpPr>
            <p:cNvPr id="427" name="Google Shape;427;p17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676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8"/>
          <p:cNvSpPr txBox="1">
            <a:spLocks noGrp="1"/>
          </p:cNvSpPr>
          <p:nvPr>
            <p:ph type="title"/>
          </p:nvPr>
        </p:nvSpPr>
        <p:spPr>
          <a:xfrm>
            <a:off x="2981900" y="5051167"/>
            <a:ext cx="3114000" cy="3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 sz="2133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56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56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56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56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56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56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56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56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436" name="Google Shape;436;p18"/>
          <p:cNvSpPr txBox="1">
            <a:spLocks noGrp="1"/>
          </p:cNvSpPr>
          <p:nvPr>
            <p:ph type="subTitle" idx="1"/>
          </p:nvPr>
        </p:nvSpPr>
        <p:spPr>
          <a:xfrm>
            <a:off x="963867" y="3189167"/>
            <a:ext cx="5284400" cy="17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5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933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933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933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933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933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933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933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933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437" name="Google Shape;437;p18"/>
          <p:cNvGrpSpPr/>
          <p:nvPr/>
        </p:nvGrpSpPr>
        <p:grpSpPr>
          <a:xfrm rot="-5400000">
            <a:off x="10814004" y="1211229"/>
            <a:ext cx="1591400" cy="90800"/>
            <a:chOff x="557300" y="431950"/>
            <a:chExt cx="1193550" cy="68100"/>
          </a:xfrm>
        </p:grpSpPr>
        <p:sp>
          <p:nvSpPr>
            <p:cNvPr id="438" name="Google Shape;438;p18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445" name="Google Shape;445;p18"/>
          <p:cNvCxnSpPr/>
          <p:nvPr/>
        </p:nvCxnSpPr>
        <p:spPr>
          <a:xfrm>
            <a:off x="11609700" y="2325033"/>
            <a:ext cx="0" cy="46892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18"/>
          <p:cNvCxnSpPr/>
          <p:nvPr/>
        </p:nvCxnSpPr>
        <p:spPr>
          <a:xfrm rot="10800000">
            <a:off x="-18000" y="460929"/>
            <a:ext cx="376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7" name="Google Shape;447;p18"/>
          <p:cNvGrpSpPr/>
          <p:nvPr/>
        </p:nvGrpSpPr>
        <p:grpSpPr>
          <a:xfrm rot="5400000">
            <a:off x="897846" y="291167"/>
            <a:ext cx="648133" cy="1591400"/>
            <a:chOff x="8255228" y="345697"/>
            <a:chExt cx="486100" cy="1193550"/>
          </a:xfrm>
        </p:grpSpPr>
        <p:grpSp>
          <p:nvGrpSpPr>
            <p:cNvPr id="448" name="Google Shape;448;p18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449" name="Google Shape;449;p1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450" name="Google Shape;450;p1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1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1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1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1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1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1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7" name="Google Shape;457;p1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458" name="Google Shape;458;p1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1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1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1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1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1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1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65" name="Google Shape;465;p18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466" name="Google Shape;466;p1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467" name="Google Shape;467;p1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1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1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1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471;p1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1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1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4" name="Google Shape;474;p1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475" name="Google Shape;475;p1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1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1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1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479;p1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Google Shape;480;p1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1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37715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9"/>
          <p:cNvSpPr/>
          <p:nvPr/>
        </p:nvSpPr>
        <p:spPr>
          <a:xfrm>
            <a:off x="3534500" y="33"/>
            <a:ext cx="8657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4" name="Google Shape;484;p19"/>
          <p:cNvSpPr txBox="1">
            <a:spLocks noGrp="1"/>
          </p:cNvSpPr>
          <p:nvPr>
            <p:ph type="title"/>
          </p:nvPr>
        </p:nvSpPr>
        <p:spPr>
          <a:xfrm>
            <a:off x="956500" y="3266133"/>
            <a:ext cx="3527600" cy="14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5" name="Google Shape;485;p19"/>
          <p:cNvSpPr txBox="1">
            <a:spLocks noGrp="1"/>
          </p:cNvSpPr>
          <p:nvPr>
            <p:ph type="subTitle" idx="1"/>
          </p:nvPr>
        </p:nvSpPr>
        <p:spPr>
          <a:xfrm>
            <a:off x="956500" y="4872267"/>
            <a:ext cx="4199200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6" name="Google Shape;486;p19"/>
          <p:cNvSpPr txBox="1">
            <a:spLocks noGrp="1"/>
          </p:cNvSpPr>
          <p:nvPr>
            <p:ph type="title" idx="2" hasCustomPrompt="1"/>
          </p:nvPr>
        </p:nvSpPr>
        <p:spPr>
          <a:xfrm>
            <a:off x="956500" y="1294567"/>
            <a:ext cx="2728800" cy="1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Montserrat Thin"/>
              <a:buNone/>
              <a:defRPr sz="13333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grpSp>
        <p:nvGrpSpPr>
          <p:cNvPr id="487" name="Google Shape;487;p19"/>
          <p:cNvGrpSpPr/>
          <p:nvPr/>
        </p:nvGrpSpPr>
        <p:grpSpPr>
          <a:xfrm>
            <a:off x="11006971" y="460929"/>
            <a:ext cx="648133" cy="1591400"/>
            <a:chOff x="8255228" y="345697"/>
            <a:chExt cx="486100" cy="1193550"/>
          </a:xfrm>
        </p:grpSpPr>
        <p:grpSp>
          <p:nvGrpSpPr>
            <p:cNvPr id="488" name="Google Shape;488;p19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489" name="Google Shape;489;p1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490" name="Google Shape;490;p1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91" name="Google Shape;491;p1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92" name="Google Shape;492;p1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93" name="Google Shape;493;p1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94" name="Google Shape;494;p1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95" name="Google Shape;495;p1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96" name="Google Shape;496;p1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7" name="Google Shape;497;p1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498" name="Google Shape;498;p1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99" name="Google Shape;499;p1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00" name="Google Shape;500;p1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01" name="Google Shape;501;p1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02" name="Google Shape;502;p1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03" name="Google Shape;503;p1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04" name="Google Shape;504;p1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05" name="Google Shape;505;p19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506" name="Google Shape;506;p1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507" name="Google Shape;507;p1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08" name="Google Shape;508;p1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1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1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11" name="Google Shape;511;p1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Google Shape;512;p1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13" name="Google Shape;513;p1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4" name="Google Shape;514;p1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515" name="Google Shape;515;p1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16" name="Google Shape;516;p1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17" name="Google Shape;517;p1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18" name="Google Shape;518;p1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19" name="Google Shape;519;p1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20" name="Google Shape;520;p1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21" name="Google Shape;521;p1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744859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>
            <a:spLocks noGrp="1"/>
          </p:cNvSpPr>
          <p:nvPr>
            <p:ph type="subTitle" idx="1"/>
          </p:nvPr>
        </p:nvSpPr>
        <p:spPr>
          <a:xfrm>
            <a:off x="2675800" y="1437533"/>
            <a:ext cx="6840400" cy="4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2133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525" name="Google Shape;525;p20"/>
          <p:cNvSpPr txBox="1">
            <a:spLocks noGrp="1"/>
          </p:cNvSpPr>
          <p:nvPr>
            <p:ph type="subTitle" idx="2"/>
          </p:nvPr>
        </p:nvSpPr>
        <p:spPr>
          <a:xfrm>
            <a:off x="1295000" y="2113233"/>
            <a:ext cx="4651200" cy="1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133"/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6" name="Google Shape;526;p20"/>
          <p:cNvSpPr txBox="1">
            <a:spLocks noGrp="1"/>
          </p:cNvSpPr>
          <p:nvPr>
            <p:ph type="subTitle" idx="3"/>
          </p:nvPr>
        </p:nvSpPr>
        <p:spPr>
          <a:xfrm>
            <a:off x="6245800" y="2113233"/>
            <a:ext cx="4651200" cy="1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133"/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777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1"/>
          <p:cNvSpPr txBox="1">
            <a:spLocks noGrp="1"/>
          </p:cNvSpPr>
          <p:nvPr>
            <p:ph type="title"/>
          </p:nvPr>
        </p:nvSpPr>
        <p:spPr>
          <a:xfrm>
            <a:off x="7849452" y="3286296"/>
            <a:ext cx="32652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subTitle" idx="1"/>
          </p:nvPr>
        </p:nvSpPr>
        <p:spPr>
          <a:xfrm>
            <a:off x="7849452" y="3753023"/>
            <a:ext cx="3265200" cy="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30" name="Google Shape;530;p21"/>
          <p:cNvSpPr txBox="1">
            <a:spLocks noGrp="1"/>
          </p:cNvSpPr>
          <p:nvPr>
            <p:ph type="title" idx="2"/>
          </p:nvPr>
        </p:nvSpPr>
        <p:spPr>
          <a:xfrm>
            <a:off x="7849452" y="4835679"/>
            <a:ext cx="32652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31" name="Google Shape;531;p21"/>
          <p:cNvSpPr txBox="1">
            <a:spLocks noGrp="1"/>
          </p:cNvSpPr>
          <p:nvPr>
            <p:ph type="subTitle" idx="3"/>
          </p:nvPr>
        </p:nvSpPr>
        <p:spPr>
          <a:xfrm>
            <a:off x="7849452" y="5302405"/>
            <a:ext cx="3265200" cy="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title" idx="4"/>
          </p:nvPr>
        </p:nvSpPr>
        <p:spPr>
          <a:xfrm>
            <a:off x="7849452" y="1736913"/>
            <a:ext cx="32652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subTitle" idx="5"/>
          </p:nvPr>
        </p:nvSpPr>
        <p:spPr>
          <a:xfrm>
            <a:off x="7849452" y="2203640"/>
            <a:ext cx="3265200" cy="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title" idx="6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81051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2"/>
          <p:cNvSpPr txBox="1">
            <a:spLocks noGrp="1"/>
          </p:cNvSpPr>
          <p:nvPr>
            <p:ph type="title"/>
          </p:nvPr>
        </p:nvSpPr>
        <p:spPr>
          <a:xfrm>
            <a:off x="6400600" y="2761133"/>
            <a:ext cx="32652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37" name="Google Shape;537;p22"/>
          <p:cNvSpPr txBox="1">
            <a:spLocks noGrp="1"/>
          </p:cNvSpPr>
          <p:nvPr>
            <p:ph type="subTitle" idx="1"/>
          </p:nvPr>
        </p:nvSpPr>
        <p:spPr>
          <a:xfrm>
            <a:off x="6400600" y="3105436"/>
            <a:ext cx="32652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38" name="Google Shape;538;p22"/>
          <p:cNvSpPr txBox="1">
            <a:spLocks noGrp="1"/>
          </p:cNvSpPr>
          <p:nvPr>
            <p:ph type="title" idx="2"/>
          </p:nvPr>
        </p:nvSpPr>
        <p:spPr>
          <a:xfrm>
            <a:off x="2526200" y="5187600"/>
            <a:ext cx="32652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39" name="Google Shape;539;p22"/>
          <p:cNvSpPr txBox="1">
            <a:spLocks noGrp="1"/>
          </p:cNvSpPr>
          <p:nvPr>
            <p:ph type="subTitle" idx="3"/>
          </p:nvPr>
        </p:nvSpPr>
        <p:spPr>
          <a:xfrm>
            <a:off x="2526200" y="5532100"/>
            <a:ext cx="32652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40" name="Google Shape;540;p22"/>
          <p:cNvSpPr txBox="1">
            <a:spLocks noGrp="1"/>
          </p:cNvSpPr>
          <p:nvPr>
            <p:ph type="title" idx="4"/>
          </p:nvPr>
        </p:nvSpPr>
        <p:spPr>
          <a:xfrm>
            <a:off x="2526200" y="2761133"/>
            <a:ext cx="32652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1" name="Google Shape;541;p22"/>
          <p:cNvSpPr txBox="1">
            <a:spLocks noGrp="1"/>
          </p:cNvSpPr>
          <p:nvPr>
            <p:ph type="subTitle" idx="5"/>
          </p:nvPr>
        </p:nvSpPr>
        <p:spPr>
          <a:xfrm>
            <a:off x="2526200" y="3105436"/>
            <a:ext cx="32652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42" name="Google Shape;542;p22"/>
          <p:cNvSpPr txBox="1">
            <a:spLocks noGrp="1"/>
          </p:cNvSpPr>
          <p:nvPr>
            <p:ph type="title" idx="6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543" name="Google Shape;543;p22"/>
          <p:cNvSpPr txBox="1">
            <a:spLocks noGrp="1"/>
          </p:cNvSpPr>
          <p:nvPr>
            <p:ph type="title" idx="7"/>
          </p:nvPr>
        </p:nvSpPr>
        <p:spPr>
          <a:xfrm>
            <a:off x="6400600" y="5187600"/>
            <a:ext cx="32652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4" name="Google Shape;544;p22"/>
          <p:cNvSpPr txBox="1">
            <a:spLocks noGrp="1"/>
          </p:cNvSpPr>
          <p:nvPr>
            <p:ph type="subTitle" idx="8"/>
          </p:nvPr>
        </p:nvSpPr>
        <p:spPr>
          <a:xfrm>
            <a:off x="6400600" y="5532100"/>
            <a:ext cx="32652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545" name="Google Shape;545;p22"/>
          <p:cNvCxnSpPr/>
          <p:nvPr/>
        </p:nvCxnSpPr>
        <p:spPr>
          <a:xfrm rot="5400000">
            <a:off x="9837901" y="5020432"/>
            <a:ext cx="3745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46" name="Google Shape;546;p22"/>
          <p:cNvGrpSpPr/>
          <p:nvPr/>
        </p:nvGrpSpPr>
        <p:grpSpPr>
          <a:xfrm flipH="1">
            <a:off x="10760499" y="4875420"/>
            <a:ext cx="648133" cy="1591400"/>
            <a:chOff x="8255228" y="345697"/>
            <a:chExt cx="486100" cy="1193550"/>
          </a:xfrm>
        </p:grpSpPr>
        <p:grpSp>
          <p:nvGrpSpPr>
            <p:cNvPr id="547" name="Google Shape;547;p22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548" name="Google Shape;548;p22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549" name="Google Shape;549;p2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50" name="Google Shape;550;p2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51" name="Google Shape;551;p2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52" name="Google Shape;552;p2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53" name="Google Shape;553;p2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54" name="Google Shape;554;p2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55" name="Google Shape;555;p2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56" name="Google Shape;556;p22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557" name="Google Shape;557;p2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58" name="Google Shape;558;p2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59" name="Google Shape;559;p2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60" name="Google Shape;560;p2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61" name="Google Shape;561;p2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62" name="Google Shape;562;p2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63" name="Google Shape;563;p2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64" name="Google Shape;564;p22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565" name="Google Shape;565;p22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566" name="Google Shape;566;p2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67" name="Google Shape;567;p2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68" name="Google Shape;568;p2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69" name="Google Shape;569;p2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70" name="Google Shape;570;p2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71" name="Google Shape;571;p2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72" name="Google Shape;572;p2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73" name="Google Shape;573;p22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574" name="Google Shape;574;p2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75" name="Google Shape;575;p2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76" name="Google Shape;576;p2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77" name="Google Shape;577;p2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78" name="Google Shape;578;p2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79" name="Google Shape;579;p2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80" name="Google Shape;580;p2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083771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3"/>
          <p:cNvSpPr txBox="1">
            <a:spLocks noGrp="1"/>
          </p:cNvSpPr>
          <p:nvPr>
            <p:ph type="title"/>
          </p:nvPr>
        </p:nvSpPr>
        <p:spPr>
          <a:xfrm>
            <a:off x="2833567" y="5087567"/>
            <a:ext cx="350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83" name="Google Shape;583;p23"/>
          <p:cNvSpPr txBox="1">
            <a:spLocks noGrp="1"/>
          </p:cNvSpPr>
          <p:nvPr>
            <p:ph type="subTitle" idx="1"/>
          </p:nvPr>
        </p:nvSpPr>
        <p:spPr>
          <a:xfrm>
            <a:off x="2833565" y="5481167"/>
            <a:ext cx="5393600" cy="5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4" name="Google Shape;584;p23"/>
          <p:cNvSpPr txBox="1">
            <a:spLocks noGrp="1"/>
          </p:cNvSpPr>
          <p:nvPr>
            <p:ph type="title" idx="2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585" name="Google Shape;585;p23"/>
          <p:cNvSpPr txBox="1">
            <a:spLocks noGrp="1"/>
          </p:cNvSpPr>
          <p:nvPr>
            <p:ph type="title" idx="3"/>
          </p:nvPr>
        </p:nvSpPr>
        <p:spPr>
          <a:xfrm>
            <a:off x="2833567" y="2006967"/>
            <a:ext cx="350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86" name="Google Shape;586;p23"/>
          <p:cNvSpPr txBox="1">
            <a:spLocks noGrp="1"/>
          </p:cNvSpPr>
          <p:nvPr>
            <p:ph type="subTitle" idx="4"/>
          </p:nvPr>
        </p:nvSpPr>
        <p:spPr>
          <a:xfrm>
            <a:off x="2833565" y="2400667"/>
            <a:ext cx="5345600" cy="5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587" name="Google Shape;587;p23"/>
          <p:cNvCxnSpPr/>
          <p:nvPr/>
        </p:nvCxnSpPr>
        <p:spPr>
          <a:xfrm>
            <a:off x="-747655" y="6191400"/>
            <a:ext cx="131860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8" name="Google Shape;588;p23"/>
          <p:cNvGrpSpPr/>
          <p:nvPr/>
        </p:nvGrpSpPr>
        <p:grpSpPr>
          <a:xfrm>
            <a:off x="5300300" y="6547333"/>
            <a:ext cx="1591400" cy="90800"/>
            <a:chOff x="557300" y="431950"/>
            <a:chExt cx="1193550" cy="68100"/>
          </a:xfrm>
        </p:grpSpPr>
        <p:sp>
          <p:nvSpPr>
            <p:cNvPr id="589" name="Google Shape;589;p2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596" name="Google Shape;596;p23"/>
          <p:cNvCxnSpPr/>
          <p:nvPr/>
        </p:nvCxnSpPr>
        <p:spPr>
          <a:xfrm>
            <a:off x="6645467" y="641731"/>
            <a:ext cx="567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7" name="Google Shape;597;p23"/>
          <p:cNvGrpSpPr/>
          <p:nvPr/>
        </p:nvGrpSpPr>
        <p:grpSpPr>
          <a:xfrm>
            <a:off x="10291233" y="257667"/>
            <a:ext cx="1591400" cy="90800"/>
            <a:chOff x="557300" y="431950"/>
            <a:chExt cx="1193550" cy="68100"/>
          </a:xfrm>
        </p:grpSpPr>
        <p:sp>
          <p:nvSpPr>
            <p:cNvPr id="598" name="Google Shape;598;p2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</p:grpSp>
      <p:sp>
        <p:nvSpPr>
          <p:cNvPr id="605" name="Google Shape;605;p23"/>
          <p:cNvSpPr txBox="1">
            <a:spLocks noGrp="1"/>
          </p:cNvSpPr>
          <p:nvPr>
            <p:ph type="title" idx="5"/>
          </p:nvPr>
        </p:nvSpPr>
        <p:spPr>
          <a:xfrm>
            <a:off x="5929265" y="3547251"/>
            <a:ext cx="350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6"/>
          </p:nvPr>
        </p:nvSpPr>
        <p:spPr>
          <a:xfrm>
            <a:off x="4093265" y="3940951"/>
            <a:ext cx="5345600" cy="5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97107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8" name="Google Shape;608;p24"/>
          <p:cNvCxnSpPr/>
          <p:nvPr/>
        </p:nvCxnSpPr>
        <p:spPr>
          <a:xfrm>
            <a:off x="2623667" y="6369384"/>
            <a:ext cx="9568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9" name="Google Shape;609;p24"/>
          <p:cNvGrpSpPr/>
          <p:nvPr/>
        </p:nvGrpSpPr>
        <p:grpSpPr>
          <a:xfrm>
            <a:off x="333900" y="6363834"/>
            <a:ext cx="1591400" cy="274300"/>
            <a:chOff x="250425" y="4752475"/>
            <a:chExt cx="1193550" cy="205725"/>
          </a:xfrm>
        </p:grpSpPr>
        <p:grpSp>
          <p:nvGrpSpPr>
            <p:cNvPr id="610" name="Google Shape;610;p24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611" name="Google Shape;611;p24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24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24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24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24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618" name="Google Shape;618;p24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619" name="Google Shape;619;p24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24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24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24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24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24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24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626" name="Google Shape;626;p24"/>
          <p:cNvCxnSpPr/>
          <p:nvPr/>
        </p:nvCxnSpPr>
        <p:spPr>
          <a:xfrm>
            <a:off x="8446800" y="1259733"/>
            <a:ext cx="3745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27" name="Google Shape;627;p24"/>
          <p:cNvGrpSpPr/>
          <p:nvPr/>
        </p:nvGrpSpPr>
        <p:grpSpPr>
          <a:xfrm rot="-5400000">
            <a:off x="10750455" y="-154871"/>
            <a:ext cx="648133" cy="1591400"/>
            <a:chOff x="8255228" y="345697"/>
            <a:chExt cx="486100" cy="1193550"/>
          </a:xfrm>
        </p:grpSpPr>
        <p:grpSp>
          <p:nvGrpSpPr>
            <p:cNvPr id="628" name="Google Shape;628;p24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629" name="Google Shape;629;p2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630" name="Google Shape;630;p2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31" name="Google Shape;631;p2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32" name="Google Shape;632;p2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33" name="Google Shape;633;p2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34" name="Google Shape;634;p2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35" name="Google Shape;635;p2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36" name="Google Shape;636;p2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7" name="Google Shape;637;p2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638" name="Google Shape;638;p2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39" name="Google Shape;639;p2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40" name="Google Shape;640;p2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41" name="Google Shape;641;p2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42" name="Google Shape;642;p2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43" name="Google Shape;643;p2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44" name="Google Shape;644;p2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45" name="Google Shape;645;p24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646" name="Google Shape;646;p2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647" name="Google Shape;647;p2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48" name="Google Shape;648;p2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49" name="Google Shape;649;p2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50" name="Google Shape;650;p2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51" name="Google Shape;651;p2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52" name="Google Shape;652;p2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53" name="Google Shape;653;p2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4" name="Google Shape;654;p2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655" name="Google Shape;655;p2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56" name="Google Shape;656;p2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57" name="Google Shape;657;p2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58" name="Google Shape;658;p2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59" name="Google Shape;659;p2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60" name="Google Shape;660;p2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61" name="Google Shape;661;p2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662" name="Google Shape;662;p24"/>
          <p:cNvSpPr txBox="1">
            <a:spLocks noGrp="1"/>
          </p:cNvSpPr>
          <p:nvPr>
            <p:ph type="title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67388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5"/>
          <p:cNvSpPr txBox="1">
            <a:spLocks noGrp="1"/>
          </p:cNvSpPr>
          <p:nvPr>
            <p:ph type="body" idx="1"/>
          </p:nvPr>
        </p:nvSpPr>
        <p:spPr>
          <a:xfrm>
            <a:off x="1260200" y="2170333"/>
            <a:ext cx="5102400" cy="39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5" name="Google Shape;665;p25"/>
          <p:cNvSpPr txBox="1">
            <a:spLocks noGrp="1"/>
          </p:cNvSpPr>
          <p:nvPr>
            <p:ph type="title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cxnSp>
        <p:nvCxnSpPr>
          <p:cNvPr id="666" name="Google Shape;666;p25"/>
          <p:cNvCxnSpPr/>
          <p:nvPr/>
        </p:nvCxnSpPr>
        <p:spPr>
          <a:xfrm>
            <a:off x="6645467" y="641731"/>
            <a:ext cx="567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7" name="Google Shape;667;p25"/>
          <p:cNvGrpSpPr/>
          <p:nvPr/>
        </p:nvGrpSpPr>
        <p:grpSpPr>
          <a:xfrm>
            <a:off x="10291233" y="257667"/>
            <a:ext cx="1591400" cy="90800"/>
            <a:chOff x="557300" y="431950"/>
            <a:chExt cx="1193550" cy="68100"/>
          </a:xfrm>
        </p:grpSpPr>
        <p:sp>
          <p:nvSpPr>
            <p:cNvPr id="668" name="Google Shape;668;p2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75" name="Google Shape;675;p25"/>
          <p:cNvGrpSpPr/>
          <p:nvPr/>
        </p:nvGrpSpPr>
        <p:grpSpPr>
          <a:xfrm>
            <a:off x="333900" y="6363834"/>
            <a:ext cx="1591400" cy="274300"/>
            <a:chOff x="250425" y="4752475"/>
            <a:chExt cx="1193550" cy="205725"/>
          </a:xfrm>
        </p:grpSpPr>
        <p:grpSp>
          <p:nvGrpSpPr>
            <p:cNvPr id="676" name="Google Shape;676;p25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677" name="Google Shape;677;p25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25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25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25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25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25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25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684" name="Google Shape;684;p25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685" name="Google Shape;685;p25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25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25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25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25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25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692" name="Google Shape;692;p25"/>
          <p:cNvCxnSpPr/>
          <p:nvPr/>
        </p:nvCxnSpPr>
        <p:spPr>
          <a:xfrm>
            <a:off x="2623667" y="6369384"/>
            <a:ext cx="9695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733505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1_Title and Two Columns"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6"/>
          <p:cNvSpPr txBox="1">
            <a:spLocks noGrp="1"/>
          </p:cNvSpPr>
          <p:nvPr>
            <p:ph type="body" idx="1"/>
          </p:nvPr>
        </p:nvSpPr>
        <p:spPr>
          <a:xfrm>
            <a:off x="993600" y="3765833"/>
            <a:ext cx="5102400" cy="23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5" name="Google Shape;695;p26"/>
          <p:cNvSpPr txBox="1">
            <a:spLocks noGrp="1"/>
          </p:cNvSpPr>
          <p:nvPr>
            <p:ph type="title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cxnSp>
        <p:nvCxnSpPr>
          <p:cNvPr id="696" name="Google Shape;696;p26"/>
          <p:cNvCxnSpPr/>
          <p:nvPr/>
        </p:nvCxnSpPr>
        <p:spPr>
          <a:xfrm>
            <a:off x="6645467" y="641731"/>
            <a:ext cx="567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7" name="Google Shape;697;p26"/>
          <p:cNvGrpSpPr/>
          <p:nvPr/>
        </p:nvGrpSpPr>
        <p:grpSpPr>
          <a:xfrm>
            <a:off x="10291233" y="257667"/>
            <a:ext cx="1591400" cy="90800"/>
            <a:chOff x="557300" y="431950"/>
            <a:chExt cx="1193550" cy="68100"/>
          </a:xfrm>
        </p:grpSpPr>
        <p:sp>
          <p:nvSpPr>
            <p:cNvPr id="698" name="Google Shape;698;p26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05" name="Google Shape;705;p26"/>
          <p:cNvGrpSpPr/>
          <p:nvPr/>
        </p:nvGrpSpPr>
        <p:grpSpPr>
          <a:xfrm>
            <a:off x="333900" y="6363834"/>
            <a:ext cx="1591400" cy="274300"/>
            <a:chOff x="250425" y="4752475"/>
            <a:chExt cx="1193550" cy="205725"/>
          </a:xfrm>
        </p:grpSpPr>
        <p:grpSp>
          <p:nvGrpSpPr>
            <p:cNvPr id="706" name="Google Shape;706;p26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26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26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26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714" name="Google Shape;714;p26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715" name="Google Shape;715;p26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26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26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26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26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26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26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722" name="Google Shape;722;p26"/>
          <p:cNvCxnSpPr/>
          <p:nvPr/>
        </p:nvCxnSpPr>
        <p:spPr>
          <a:xfrm>
            <a:off x="2623667" y="6369384"/>
            <a:ext cx="9695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3" name="Google Shape;723;p26"/>
          <p:cNvSpPr txBox="1">
            <a:spLocks noGrp="1"/>
          </p:cNvSpPr>
          <p:nvPr>
            <p:ph type="body" idx="2"/>
          </p:nvPr>
        </p:nvSpPr>
        <p:spPr>
          <a:xfrm>
            <a:off x="6096000" y="3765833"/>
            <a:ext cx="5102400" cy="23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42336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1_Main Point"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7"/>
          <p:cNvSpPr/>
          <p:nvPr/>
        </p:nvSpPr>
        <p:spPr>
          <a:xfrm>
            <a:off x="-25833" y="-14067"/>
            <a:ext cx="12265600" cy="69072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26" name="Google Shape;726;p27"/>
          <p:cNvSpPr/>
          <p:nvPr/>
        </p:nvSpPr>
        <p:spPr>
          <a:xfrm rot="-5400000" flipH="1">
            <a:off x="7677467" y="-1312267"/>
            <a:ext cx="3216400" cy="5812800"/>
          </a:xfrm>
          <a:prstGeom prst="snip1Rect">
            <a:avLst>
              <a:gd name="adj" fmla="val 38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27" name="Google Shape;727;p27"/>
          <p:cNvSpPr txBox="1">
            <a:spLocks noGrp="1"/>
          </p:cNvSpPr>
          <p:nvPr>
            <p:ph type="title"/>
          </p:nvPr>
        </p:nvSpPr>
        <p:spPr>
          <a:xfrm>
            <a:off x="6387767" y="801667"/>
            <a:ext cx="4963200" cy="16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728" name="Google Shape;728;p27"/>
          <p:cNvCxnSpPr/>
          <p:nvPr/>
        </p:nvCxnSpPr>
        <p:spPr>
          <a:xfrm rot="10800000">
            <a:off x="333900" y="6369384"/>
            <a:ext cx="9568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27"/>
          <p:cNvGrpSpPr/>
          <p:nvPr/>
        </p:nvGrpSpPr>
        <p:grpSpPr>
          <a:xfrm flipH="1">
            <a:off x="10600667" y="6363834"/>
            <a:ext cx="1591400" cy="274300"/>
            <a:chOff x="250425" y="4752475"/>
            <a:chExt cx="1193550" cy="205725"/>
          </a:xfrm>
        </p:grpSpPr>
        <p:grpSp>
          <p:nvGrpSpPr>
            <p:cNvPr id="730" name="Google Shape;730;p27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731" name="Google Shape;731;p27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27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27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27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738" name="Google Shape;738;p27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739" name="Google Shape;739;p27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27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27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27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746" name="Google Shape;746;p27"/>
          <p:cNvCxnSpPr/>
          <p:nvPr/>
        </p:nvCxnSpPr>
        <p:spPr>
          <a:xfrm rot="10800000">
            <a:off x="333967" y="1259733"/>
            <a:ext cx="3745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47" name="Google Shape;747;p27"/>
          <p:cNvGrpSpPr/>
          <p:nvPr/>
        </p:nvGrpSpPr>
        <p:grpSpPr>
          <a:xfrm rot="5400000" flipH="1">
            <a:off x="1127379" y="-154871"/>
            <a:ext cx="648133" cy="1591400"/>
            <a:chOff x="8255228" y="345697"/>
            <a:chExt cx="486100" cy="1193550"/>
          </a:xfrm>
        </p:grpSpPr>
        <p:grpSp>
          <p:nvGrpSpPr>
            <p:cNvPr id="748" name="Google Shape;748;p27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749" name="Google Shape;749;p27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750" name="Google Shape;750;p2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51" name="Google Shape;751;p2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52" name="Google Shape;752;p2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53" name="Google Shape;753;p2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54" name="Google Shape;754;p2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55" name="Google Shape;755;p2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56" name="Google Shape;756;p2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57" name="Google Shape;757;p27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758" name="Google Shape;758;p2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59" name="Google Shape;759;p2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60" name="Google Shape;760;p2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61" name="Google Shape;761;p2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62" name="Google Shape;762;p2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2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Google Shape;764;p2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65" name="Google Shape;765;p27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766" name="Google Shape;766;p27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767" name="Google Shape;767;p2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68" name="Google Shape;768;p2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69" name="Google Shape;769;p2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70" name="Google Shape;770;p2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71" name="Google Shape;771;p2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72" name="Google Shape;772;p2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73" name="Google Shape;773;p2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74" name="Google Shape;774;p27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775" name="Google Shape;775;p2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76" name="Google Shape;776;p2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77" name="Google Shape;777;p2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78" name="Google Shape;778;p2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79" name="Google Shape;779;p2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80" name="Google Shape;780;p2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81" name="Google Shape;781;p2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6074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28"/>
          <p:cNvSpPr txBox="1">
            <a:spLocks noGrp="1"/>
          </p:cNvSpPr>
          <p:nvPr>
            <p:ph type="title"/>
          </p:nvPr>
        </p:nvSpPr>
        <p:spPr>
          <a:xfrm>
            <a:off x="1260197" y="4010533"/>
            <a:ext cx="25972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84" name="Google Shape;784;p28"/>
          <p:cNvSpPr txBox="1">
            <a:spLocks noGrp="1"/>
          </p:cNvSpPr>
          <p:nvPr>
            <p:ph type="subTitle" idx="1"/>
          </p:nvPr>
        </p:nvSpPr>
        <p:spPr>
          <a:xfrm>
            <a:off x="1260200" y="4477268"/>
            <a:ext cx="2597200" cy="10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85" name="Google Shape;785;p28"/>
          <p:cNvSpPr txBox="1">
            <a:spLocks noGrp="1"/>
          </p:cNvSpPr>
          <p:nvPr>
            <p:ph type="title" idx="2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786" name="Google Shape;786;p28"/>
          <p:cNvSpPr txBox="1">
            <a:spLocks noGrp="1"/>
          </p:cNvSpPr>
          <p:nvPr>
            <p:ph type="title" idx="3"/>
          </p:nvPr>
        </p:nvSpPr>
        <p:spPr>
          <a:xfrm>
            <a:off x="4797397" y="4010533"/>
            <a:ext cx="25972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87" name="Google Shape;787;p28"/>
          <p:cNvSpPr txBox="1">
            <a:spLocks noGrp="1"/>
          </p:cNvSpPr>
          <p:nvPr>
            <p:ph type="subTitle" idx="4"/>
          </p:nvPr>
        </p:nvSpPr>
        <p:spPr>
          <a:xfrm>
            <a:off x="4797400" y="4477268"/>
            <a:ext cx="2597200" cy="10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88" name="Google Shape;788;p28"/>
          <p:cNvSpPr txBox="1">
            <a:spLocks noGrp="1"/>
          </p:cNvSpPr>
          <p:nvPr>
            <p:ph type="title" idx="5"/>
          </p:nvPr>
        </p:nvSpPr>
        <p:spPr>
          <a:xfrm>
            <a:off x="8334597" y="4010533"/>
            <a:ext cx="25972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89" name="Google Shape;789;p28"/>
          <p:cNvSpPr txBox="1">
            <a:spLocks noGrp="1"/>
          </p:cNvSpPr>
          <p:nvPr>
            <p:ph type="subTitle" idx="6"/>
          </p:nvPr>
        </p:nvSpPr>
        <p:spPr>
          <a:xfrm>
            <a:off x="8334600" y="4477268"/>
            <a:ext cx="2597200" cy="10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790" name="Google Shape;790;p28"/>
          <p:cNvCxnSpPr/>
          <p:nvPr/>
        </p:nvCxnSpPr>
        <p:spPr>
          <a:xfrm>
            <a:off x="-747655" y="6394600"/>
            <a:ext cx="6810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1" name="Google Shape;791;p28"/>
          <p:cNvGrpSpPr/>
          <p:nvPr/>
        </p:nvGrpSpPr>
        <p:grpSpPr>
          <a:xfrm>
            <a:off x="11234500" y="249697"/>
            <a:ext cx="648133" cy="1591400"/>
            <a:chOff x="8255228" y="345697"/>
            <a:chExt cx="486100" cy="1193550"/>
          </a:xfrm>
        </p:grpSpPr>
        <p:grpSp>
          <p:nvGrpSpPr>
            <p:cNvPr id="792" name="Google Shape;792;p28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793" name="Google Shape;793;p2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794" name="Google Shape;794;p2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95" name="Google Shape;795;p2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96" name="Google Shape;796;p2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97" name="Google Shape;797;p2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98" name="Google Shape;798;p2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99" name="Google Shape;799;p2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00" name="Google Shape;800;p2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01" name="Google Shape;801;p2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802" name="Google Shape;802;p2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03" name="Google Shape;803;p2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04" name="Google Shape;804;p2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05" name="Google Shape;805;p2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06" name="Google Shape;806;p2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07" name="Google Shape;807;p2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08" name="Google Shape;808;p2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09" name="Google Shape;809;p28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810" name="Google Shape;810;p2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811" name="Google Shape;811;p2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12" name="Google Shape;812;p2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13" name="Google Shape;813;p2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14" name="Google Shape;814;p2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15" name="Google Shape;815;p2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16" name="Google Shape;816;p2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17" name="Google Shape;817;p2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18" name="Google Shape;818;p2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819" name="Google Shape;819;p2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20" name="Google Shape;820;p2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21" name="Google Shape;821;p2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22" name="Google Shape;822;p2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23" name="Google Shape;823;p2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24" name="Google Shape;824;p2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25" name="Google Shape;825;p2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57370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9"/>
          <p:cNvSpPr txBox="1">
            <a:spLocks noGrp="1"/>
          </p:cNvSpPr>
          <p:nvPr>
            <p:ph type="title"/>
          </p:nvPr>
        </p:nvSpPr>
        <p:spPr>
          <a:xfrm>
            <a:off x="7076200" y="2000763"/>
            <a:ext cx="2597200" cy="4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28" name="Google Shape;828;p29"/>
          <p:cNvSpPr txBox="1">
            <a:spLocks noGrp="1"/>
          </p:cNvSpPr>
          <p:nvPr>
            <p:ph type="subTitle" idx="1"/>
          </p:nvPr>
        </p:nvSpPr>
        <p:spPr>
          <a:xfrm>
            <a:off x="7076200" y="2403633"/>
            <a:ext cx="3452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29" name="Google Shape;829;p29"/>
          <p:cNvSpPr txBox="1">
            <a:spLocks noGrp="1"/>
          </p:cNvSpPr>
          <p:nvPr>
            <p:ph type="title" idx="2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830" name="Google Shape;830;p29"/>
          <p:cNvSpPr txBox="1">
            <a:spLocks noGrp="1"/>
          </p:cNvSpPr>
          <p:nvPr>
            <p:ph type="title" idx="3"/>
          </p:nvPr>
        </p:nvSpPr>
        <p:spPr>
          <a:xfrm>
            <a:off x="7078151" y="3558384"/>
            <a:ext cx="2597200" cy="4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31" name="Google Shape;831;p29"/>
          <p:cNvSpPr txBox="1">
            <a:spLocks noGrp="1"/>
          </p:cNvSpPr>
          <p:nvPr>
            <p:ph type="subTitle" idx="4"/>
          </p:nvPr>
        </p:nvSpPr>
        <p:spPr>
          <a:xfrm>
            <a:off x="7078151" y="3961184"/>
            <a:ext cx="39824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32" name="Google Shape;832;p29"/>
          <p:cNvSpPr txBox="1">
            <a:spLocks noGrp="1"/>
          </p:cNvSpPr>
          <p:nvPr>
            <p:ph type="title" idx="5"/>
          </p:nvPr>
        </p:nvSpPr>
        <p:spPr>
          <a:xfrm>
            <a:off x="7082067" y="5057167"/>
            <a:ext cx="2597200" cy="4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33" name="Google Shape;833;p29"/>
          <p:cNvSpPr txBox="1">
            <a:spLocks noGrp="1"/>
          </p:cNvSpPr>
          <p:nvPr>
            <p:ph type="subTitle" idx="6"/>
          </p:nvPr>
        </p:nvSpPr>
        <p:spPr>
          <a:xfrm>
            <a:off x="7082067" y="5459967"/>
            <a:ext cx="39824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834" name="Google Shape;834;p29"/>
          <p:cNvCxnSpPr/>
          <p:nvPr/>
        </p:nvCxnSpPr>
        <p:spPr>
          <a:xfrm>
            <a:off x="-747655" y="6394600"/>
            <a:ext cx="6810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35" name="Google Shape;835;p29"/>
          <p:cNvGrpSpPr/>
          <p:nvPr/>
        </p:nvGrpSpPr>
        <p:grpSpPr>
          <a:xfrm>
            <a:off x="11234500" y="249697"/>
            <a:ext cx="648133" cy="1591400"/>
            <a:chOff x="8255228" y="345697"/>
            <a:chExt cx="486100" cy="1193550"/>
          </a:xfrm>
        </p:grpSpPr>
        <p:grpSp>
          <p:nvGrpSpPr>
            <p:cNvPr id="836" name="Google Shape;836;p29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837" name="Google Shape;837;p2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838" name="Google Shape;838;p2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39" name="Google Shape;839;p2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40" name="Google Shape;840;p2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41" name="Google Shape;841;p2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42" name="Google Shape;842;p2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43" name="Google Shape;843;p2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44" name="Google Shape;844;p2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45" name="Google Shape;845;p2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846" name="Google Shape;846;p2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47" name="Google Shape;847;p2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48" name="Google Shape;848;p2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49" name="Google Shape;849;p2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50" name="Google Shape;850;p2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51" name="Google Shape;851;p2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52" name="Google Shape;852;p2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53" name="Google Shape;853;p29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854" name="Google Shape;854;p2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855" name="Google Shape;855;p2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56" name="Google Shape;856;p2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57" name="Google Shape;857;p2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58" name="Google Shape;858;p2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59" name="Google Shape;859;p2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60" name="Google Shape;860;p2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61" name="Google Shape;861;p2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62" name="Google Shape;862;p2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863" name="Google Shape;863;p2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64" name="Google Shape;864;p2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65" name="Google Shape;865;p2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66" name="Google Shape;866;p2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67" name="Google Shape;867;p2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68" name="Google Shape;868;p2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69" name="Google Shape;869;p2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524538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 ">
  <p:cSld name="Title and Two Columns 1 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0"/>
          <p:cNvSpPr txBox="1">
            <a:spLocks noGrp="1"/>
          </p:cNvSpPr>
          <p:nvPr>
            <p:ph type="title"/>
          </p:nvPr>
        </p:nvSpPr>
        <p:spPr>
          <a:xfrm>
            <a:off x="1653099" y="4492500"/>
            <a:ext cx="35096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72" name="Google Shape;872;p30"/>
          <p:cNvSpPr txBox="1">
            <a:spLocks noGrp="1"/>
          </p:cNvSpPr>
          <p:nvPr>
            <p:ph type="subTitle" idx="1"/>
          </p:nvPr>
        </p:nvSpPr>
        <p:spPr>
          <a:xfrm>
            <a:off x="1653103" y="4959233"/>
            <a:ext cx="3509600" cy="10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73" name="Google Shape;873;p30"/>
          <p:cNvSpPr txBox="1">
            <a:spLocks noGrp="1"/>
          </p:cNvSpPr>
          <p:nvPr>
            <p:ph type="title" idx="2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874" name="Google Shape;874;p30"/>
          <p:cNvSpPr txBox="1">
            <a:spLocks noGrp="1"/>
          </p:cNvSpPr>
          <p:nvPr>
            <p:ph type="title" idx="3"/>
          </p:nvPr>
        </p:nvSpPr>
        <p:spPr>
          <a:xfrm>
            <a:off x="7029297" y="4492500"/>
            <a:ext cx="35096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75" name="Google Shape;875;p30"/>
          <p:cNvSpPr txBox="1">
            <a:spLocks noGrp="1"/>
          </p:cNvSpPr>
          <p:nvPr>
            <p:ph type="subTitle" idx="4"/>
          </p:nvPr>
        </p:nvSpPr>
        <p:spPr>
          <a:xfrm>
            <a:off x="7029301" y="4959233"/>
            <a:ext cx="3509600" cy="10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876" name="Google Shape;876;p30"/>
          <p:cNvCxnSpPr/>
          <p:nvPr/>
        </p:nvCxnSpPr>
        <p:spPr>
          <a:xfrm>
            <a:off x="-747655" y="6191400"/>
            <a:ext cx="131860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7" name="Google Shape;877;p30"/>
          <p:cNvGrpSpPr/>
          <p:nvPr/>
        </p:nvGrpSpPr>
        <p:grpSpPr>
          <a:xfrm>
            <a:off x="5300300" y="6547333"/>
            <a:ext cx="1591400" cy="90800"/>
            <a:chOff x="557300" y="431950"/>
            <a:chExt cx="1193550" cy="68100"/>
          </a:xfrm>
        </p:grpSpPr>
        <p:sp>
          <p:nvSpPr>
            <p:cNvPr id="878" name="Google Shape;878;p3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885" name="Google Shape;885;p30"/>
          <p:cNvCxnSpPr/>
          <p:nvPr/>
        </p:nvCxnSpPr>
        <p:spPr>
          <a:xfrm>
            <a:off x="6645467" y="641731"/>
            <a:ext cx="567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6" name="Google Shape;886;p30"/>
          <p:cNvGrpSpPr/>
          <p:nvPr/>
        </p:nvGrpSpPr>
        <p:grpSpPr>
          <a:xfrm>
            <a:off x="10291233" y="257667"/>
            <a:ext cx="1591400" cy="90800"/>
            <a:chOff x="557300" y="431950"/>
            <a:chExt cx="1193550" cy="68100"/>
          </a:xfrm>
        </p:grpSpPr>
        <p:sp>
          <p:nvSpPr>
            <p:cNvPr id="887" name="Google Shape;887;p3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35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1"/>
          <p:cNvSpPr txBox="1">
            <a:spLocks noGrp="1"/>
          </p:cNvSpPr>
          <p:nvPr>
            <p:ph type="title"/>
          </p:nvPr>
        </p:nvSpPr>
        <p:spPr>
          <a:xfrm>
            <a:off x="1653103" y="2182667"/>
            <a:ext cx="3509600" cy="5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96" name="Google Shape;896;p31"/>
          <p:cNvSpPr txBox="1">
            <a:spLocks noGrp="1"/>
          </p:cNvSpPr>
          <p:nvPr>
            <p:ph type="subTitle" idx="1"/>
          </p:nvPr>
        </p:nvSpPr>
        <p:spPr>
          <a:xfrm>
            <a:off x="1653103" y="2740267"/>
            <a:ext cx="3509600" cy="5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97" name="Google Shape;897;p31"/>
          <p:cNvSpPr txBox="1">
            <a:spLocks noGrp="1"/>
          </p:cNvSpPr>
          <p:nvPr>
            <p:ph type="title" idx="2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898" name="Google Shape;898;p31"/>
          <p:cNvSpPr txBox="1">
            <a:spLocks noGrp="1"/>
          </p:cNvSpPr>
          <p:nvPr>
            <p:ph type="title" idx="3"/>
          </p:nvPr>
        </p:nvSpPr>
        <p:spPr>
          <a:xfrm>
            <a:off x="1653103" y="4301100"/>
            <a:ext cx="3509600" cy="5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99" name="Google Shape;899;p31"/>
          <p:cNvSpPr txBox="1">
            <a:spLocks noGrp="1"/>
          </p:cNvSpPr>
          <p:nvPr>
            <p:ph type="subTitle" idx="4"/>
          </p:nvPr>
        </p:nvSpPr>
        <p:spPr>
          <a:xfrm>
            <a:off x="1653103" y="4858633"/>
            <a:ext cx="3509600" cy="5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900" name="Google Shape;900;p31"/>
          <p:cNvCxnSpPr/>
          <p:nvPr/>
        </p:nvCxnSpPr>
        <p:spPr>
          <a:xfrm>
            <a:off x="-747655" y="6191400"/>
            <a:ext cx="131860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01" name="Google Shape;901;p31"/>
          <p:cNvGrpSpPr/>
          <p:nvPr/>
        </p:nvGrpSpPr>
        <p:grpSpPr>
          <a:xfrm>
            <a:off x="5300300" y="6547333"/>
            <a:ext cx="1591400" cy="90800"/>
            <a:chOff x="557300" y="431950"/>
            <a:chExt cx="1193550" cy="68100"/>
          </a:xfrm>
        </p:grpSpPr>
        <p:sp>
          <p:nvSpPr>
            <p:cNvPr id="902" name="Google Shape;902;p3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909" name="Google Shape;909;p31"/>
          <p:cNvCxnSpPr/>
          <p:nvPr/>
        </p:nvCxnSpPr>
        <p:spPr>
          <a:xfrm>
            <a:off x="6645467" y="641731"/>
            <a:ext cx="567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0" name="Google Shape;910;p31"/>
          <p:cNvGrpSpPr/>
          <p:nvPr/>
        </p:nvGrpSpPr>
        <p:grpSpPr>
          <a:xfrm>
            <a:off x="10291233" y="257667"/>
            <a:ext cx="1591400" cy="90800"/>
            <a:chOff x="557300" y="431950"/>
            <a:chExt cx="1193550" cy="68100"/>
          </a:xfrm>
        </p:grpSpPr>
        <p:sp>
          <p:nvSpPr>
            <p:cNvPr id="911" name="Google Shape;911;p3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4245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2"/>
          <p:cNvSpPr/>
          <p:nvPr/>
        </p:nvSpPr>
        <p:spPr>
          <a:xfrm>
            <a:off x="-25833" y="-14067"/>
            <a:ext cx="12265600" cy="69072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20" name="Google Shape;920;p32"/>
          <p:cNvSpPr/>
          <p:nvPr/>
        </p:nvSpPr>
        <p:spPr>
          <a:xfrm flipH="1">
            <a:off x="4594029" y="-59100"/>
            <a:ext cx="7812704" cy="7061709"/>
          </a:xfrm>
          <a:custGeom>
            <a:avLst/>
            <a:gdLst/>
            <a:ahLst/>
            <a:cxnLst/>
            <a:rect l="l" t="t" r="r" b="b"/>
            <a:pathLst>
              <a:path w="222078" h="209567" extrusionOk="0">
                <a:moveTo>
                  <a:pt x="99119" y="174"/>
                </a:moveTo>
                <a:lnTo>
                  <a:pt x="222078" y="209567"/>
                </a:lnTo>
                <a:lnTo>
                  <a:pt x="0" y="207332"/>
                </a:lnTo>
                <a:lnTo>
                  <a:pt x="22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921" name="Google Shape;921;p32"/>
          <p:cNvSpPr txBox="1">
            <a:spLocks noGrp="1"/>
          </p:cNvSpPr>
          <p:nvPr>
            <p:ph type="title"/>
          </p:nvPr>
        </p:nvSpPr>
        <p:spPr>
          <a:xfrm>
            <a:off x="6622051" y="2713733"/>
            <a:ext cx="4489200" cy="19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22" name="Google Shape;922;p32"/>
          <p:cNvSpPr txBox="1">
            <a:spLocks noGrp="1"/>
          </p:cNvSpPr>
          <p:nvPr>
            <p:ph type="subTitle" idx="1"/>
          </p:nvPr>
        </p:nvSpPr>
        <p:spPr>
          <a:xfrm>
            <a:off x="6304851" y="4766233"/>
            <a:ext cx="4806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23" name="Google Shape;923;p32"/>
          <p:cNvSpPr txBox="1">
            <a:spLocks noGrp="1"/>
          </p:cNvSpPr>
          <p:nvPr>
            <p:ph type="title" idx="2" hasCustomPrompt="1"/>
          </p:nvPr>
        </p:nvSpPr>
        <p:spPr>
          <a:xfrm>
            <a:off x="7524051" y="1290768"/>
            <a:ext cx="3587200" cy="9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Montserrat Thin"/>
              <a:buNone/>
              <a:defRPr sz="96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090510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>
          <p15:clr>
            <a:srgbClr val="FA7B17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3"/>
          <p:cNvSpPr/>
          <p:nvPr/>
        </p:nvSpPr>
        <p:spPr>
          <a:xfrm flipH="1">
            <a:off x="0" y="0"/>
            <a:ext cx="8657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926" name="Google Shape;926;p33"/>
          <p:cNvGrpSpPr/>
          <p:nvPr/>
        </p:nvGrpSpPr>
        <p:grpSpPr>
          <a:xfrm flipH="1">
            <a:off x="536996" y="460896"/>
            <a:ext cx="648133" cy="1591400"/>
            <a:chOff x="8255228" y="345697"/>
            <a:chExt cx="486100" cy="1193550"/>
          </a:xfrm>
        </p:grpSpPr>
        <p:grpSp>
          <p:nvGrpSpPr>
            <p:cNvPr id="927" name="Google Shape;927;p33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928" name="Google Shape;928;p33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929" name="Google Shape;929;p3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30" name="Google Shape;930;p3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31" name="Google Shape;931;p3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32" name="Google Shape;932;p3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33" name="Google Shape;933;p3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34" name="Google Shape;934;p3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35" name="Google Shape;935;p3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33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937" name="Google Shape;937;p3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38" name="Google Shape;938;p3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39" name="Google Shape;939;p3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40" name="Google Shape;940;p3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41" name="Google Shape;941;p3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42" name="Google Shape;942;p3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43" name="Google Shape;943;p3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44" name="Google Shape;944;p33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945" name="Google Shape;945;p33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946" name="Google Shape;946;p3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47" name="Google Shape;947;p3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48" name="Google Shape;948;p3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49" name="Google Shape;949;p3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50" name="Google Shape;950;p3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51" name="Google Shape;951;p3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52" name="Google Shape;952;p3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53" name="Google Shape;953;p33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954" name="Google Shape;954;p3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55" name="Google Shape;955;p3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56" name="Google Shape;956;p3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57" name="Google Shape;957;p3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58" name="Google Shape;958;p3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59" name="Google Shape;959;p3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60" name="Google Shape;960;p3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61" name="Google Shape;961;p33"/>
          <p:cNvSpPr/>
          <p:nvPr/>
        </p:nvSpPr>
        <p:spPr>
          <a:xfrm>
            <a:off x="8652567" y="-14067"/>
            <a:ext cx="3587200" cy="69072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62" name="Google Shape;962;p33"/>
          <p:cNvSpPr txBox="1">
            <a:spLocks noGrp="1"/>
          </p:cNvSpPr>
          <p:nvPr>
            <p:ph type="title"/>
          </p:nvPr>
        </p:nvSpPr>
        <p:spPr>
          <a:xfrm>
            <a:off x="6923167" y="3172633"/>
            <a:ext cx="4476800" cy="16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63" name="Google Shape;963;p33"/>
          <p:cNvSpPr txBox="1">
            <a:spLocks noGrp="1"/>
          </p:cNvSpPr>
          <p:nvPr>
            <p:ph type="subTitle" idx="1"/>
          </p:nvPr>
        </p:nvSpPr>
        <p:spPr>
          <a:xfrm>
            <a:off x="7518033" y="4761800"/>
            <a:ext cx="3882000" cy="8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64" name="Google Shape;964;p33"/>
          <p:cNvSpPr txBox="1">
            <a:spLocks noGrp="1"/>
          </p:cNvSpPr>
          <p:nvPr>
            <p:ph type="title" idx="2" hasCustomPrompt="1"/>
          </p:nvPr>
        </p:nvSpPr>
        <p:spPr>
          <a:xfrm>
            <a:off x="7812967" y="1286067"/>
            <a:ext cx="3587200" cy="13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Montserrat Thin"/>
              <a:buNone/>
              <a:defRPr sz="13333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3588664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4"/>
          <p:cNvSpPr txBox="1">
            <a:spLocks noGrp="1"/>
          </p:cNvSpPr>
          <p:nvPr>
            <p:ph type="title"/>
          </p:nvPr>
        </p:nvSpPr>
        <p:spPr>
          <a:xfrm>
            <a:off x="1260200" y="526633"/>
            <a:ext cx="56884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cxnSp>
        <p:nvCxnSpPr>
          <p:cNvPr id="967" name="Google Shape;967;p34"/>
          <p:cNvCxnSpPr/>
          <p:nvPr/>
        </p:nvCxnSpPr>
        <p:spPr>
          <a:xfrm>
            <a:off x="-747655" y="6394600"/>
            <a:ext cx="42276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68" name="Google Shape;968;p34"/>
          <p:cNvGrpSpPr/>
          <p:nvPr/>
        </p:nvGrpSpPr>
        <p:grpSpPr>
          <a:xfrm>
            <a:off x="11006971" y="460929"/>
            <a:ext cx="648133" cy="1591400"/>
            <a:chOff x="8255228" y="345697"/>
            <a:chExt cx="486100" cy="1193550"/>
          </a:xfrm>
        </p:grpSpPr>
        <p:grpSp>
          <p:nvGrpSpPr>
            <p:cNvPr id="969" name="Google Shape;969;p34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970" name="Google Shape;970;p3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971" name="Google Shape;971;p3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72" name="Google Shape;972;p3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73" name="Google Shape;973;p3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74" name="Google Shape;974;p3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75" name="Google Shape;975;p3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76" name="Google Shape;976;p3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77" name="Google Shape;977;p3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78" name="Google Shape;978;p3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979" name="Google Shape;979;p3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80" name="Google Shape;980;p3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81" name="Google Shape;981;p3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82" name="Google Shape;982;p3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83" name="Google Shape;983;p3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84" name="Google Shape;984;p3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85" name="Google Shape;985;p3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86" name="Google Shape;986;p34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987" name="Google Shape;987;p3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988" name="Google Shape;988;p3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89" name="Google Shape;989;p3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90" name="Google Shape;990;p3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91" name="Google Shape;991;p3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92" name="Google Shape;992;p3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93" name="Google Shape;993;p3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94" name="Google Shape;994;p3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5" name="Google Shape;995;p3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996" name="Google Shape;996;p3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97" name="Google Shape;997;p3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98" name="Google Shape;998;p3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99" name="Google Shape;999;p3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000" name="Google Shape;1000;p3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001" name="Google Shape;1001;p3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002" name="Google Shape;1002;p3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021577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Google Shape;1004;p35"/>
          <p:cNvGrpSpPr/>
          <p:nvPr/>
        </p:nvGrpSpPr>
        <p:grpSpPr>
          <a:xfrm rot="-5400000">
            <a:off x="10814004" y="1211229"/>
            <a:ext cx="1591400" cy="90800"/>
            <a:chOff x="557300" y="431950"/>
            <a:chExt cx="1193550" cy="68100"/>
          </a:xfrm>
        </p:grpSpPr>
        <p:sp>
          <p:nvSpPr>
            <p:cNvPr id="1005" name="Google Shape;1005;p3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1012" name="Google Shape;1012;p35"/>
          <p:cNvCxnSpPr/>
          <p:nvPr/>
        </p:nvCxnSpPr>
        <p:spPr>
          <a:xfrm>
            <a:off x="11609700" y="2325033"/>
            <a:ext cx="0" cy="46892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3" name="Google Shape;1013;p35"/>
          <p:cNvCxnSpPr/>
          <p:nvPr/>
        </p:nvCxnSpPr>
        <p:spPr>
          <a:xfrm>
            <a:off x="-747655" y="6191400"/>
            <a:ext cx="434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4" name="Google Shape;1014;p35"/>
          <p:cNvGrpSpPr/>
          <p:nvPr/>
        </p:nvGrpSpPr>
        <p:grpSpPr>
          <a:xfrm>
            <a:off x="333900" y="6547333"/>
            <a:ext cx="1591400" cy="90800"/>
            <a:chOff x="557300" y="431950"/>
            <a:chExt cx="1193550" cy="68100"/>
          </a:xfrm>
        </p:grpSpPr>
        <p:sp>
          <p:nvSpPr>
            <p:cNvPr id="1015" name="Google Shape;1015;p3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022" name="Google Shape;1022;p35"/>
          <p:cNvSpPr txBox="1">
            <a:spLocks noGrp="1"/>
          </p:cNvSpPr>
          <p:nvPr>
            <p:ph type="title"/>
          </p:nvPr>
        </p:nvSpPr>
        <p:spPr>
          <a:xfrm>
            <a:off x="1260200" y="526633"/>
            <a:ext cx="5739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239141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" name="Google Shape;1024;p36"/>
          <p:cNvCxnSpPr/>
          <p:nvPr/>
        </p:nvCxnSpPr>
        <p:spPr>
          <a:xfrm>
            <a:off x="2623667" y="6369384"/>
            <a:ext cx="9568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5" name="Google Shape;1025;p36"/>
          <p:cNvGrpSpPr/>
          <p:nvPr/>
        </p:nvGrpSpPr>
        <p:grpSpPr>
          <a:xfrm>
            <a:off x="333900" y="6363834"/>
            <a:ext cx="1591400" cy="274300"/>
            <a:chOff x="250425" y="4752475"/>
            <a:chExt cx="1193550" cy="205725"/>
          </a:xfrm>
        </p:grpSpPr>
        <p:grpSp>
          <p:nvGrpSpPr>
            <p:cNvPr id="1026" name="Google Shape;1026;p36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027" name="Google Shape;1027;p36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36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36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36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36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36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36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034" name="Google Shape;1034;p36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035" name="Google Shape;1035;p36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36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36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36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36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36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36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42" name="Google Shape;1042;p36"/>
          <p:cNvGrpSpPr/>
          <p:nvPr/>
        </p:nvGrpSpPr>
        <p:grpSpPr>
          <a:xfrm>
            <a:off x="10291233" y="257667"/>
            <a:ext cx="1591400" cy="90800"/>
            <a:chOff x="557300" y="431950"/>
            <a:chExt cx="1193550" cy="68100"/>
          </a:xfrm>
        </p:grpSpPr>
        <p:sp>
          <p:nvSpPr>
            <p:cNvPr id="1043" name="Google Shape;1043;p36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47" name="Google Shape;1047;p36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48" name="Google Shape;1048;p36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49" name="Google Shape;1049;p36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050" name="Google Shape;1050;p36"/>
          <p:cNvSpPr txBox="1">
            <a:spLocks noGrp="1"/>
          </p:cNvSpPr>
          <p:nvPr>
            <p:ph type="title"/>
          </p:nvPr>
        </p:nvSpPr>
        <p:spPr>
          <a:xfrm>
            <a:off x="1260200" y="526633"/>
            <a:ext cx="70652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09734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7"/>
          <p:cNvSpPr/>
          <p:nvPr/>
        </p:nvSpPr>
        <p:spPr>
          <a:xfrm>
            <a:off x="0" y="0"/>
            <a:ext cx="12228800" cy="68580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53" name="Google Shape;1053;p37"/>
          <p:cNvSpPr txBox="1">
            <a:spLocks noGrp="1"/>
          </p:cNvSpPr>
          <p:nvPr>
            <p:ph type="title"/>
          </p:nvPr>
        </p:nvSpPr>
        <p:spPr>
          <a:xfrm>
            <a:off x="7286300" y="1098300"/>
            <a:ext cx="4049200" cy="29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grpSp>
        <p:nvGrpSpPr>
          <p:cNvPr id="1054" name="Google Shape;1054;p37"/>
          <p:cNvGrpSpPr/>
          <p:nvPr/>
        </p:nvGrpSpPr>
        <p:grpSpPr>
          <a:xfrm>
            <a:off x="10291233" y="257667"/>
            <a:ext cx="1591400" cy="90800"/>
            <a:chOff x="557300" y="431950"/>
            <a:chExt cx="1193550" cy="68100"/>
          </a:xfrm>
        </p:grpSpPr>
        <p:sp>
          <p:nvSpPr>
            <p:cNvPr id="1055" name="Google Shape;1055;p37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635423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3" name="Google Shape;1063;p38"/>
          <p:cNvCxnSpPr/>
          <p:nvPr/>
        </p:nvCxnSpPr>
        <p:spPr>
          <a:xfrm>
            <a:off x="2623667" y="6369384"/>
            <a:ext cx="9568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64" name="Google Shape;1064;p38"/>
          <p:cNvGrpSpPr/>
          <p:nvPr/>
        </p:nvGrpSpPr>
        <p:grpSpPr>
          <a:xfrm>
            <a:off x="333900" y="6363834"/>
            <a:ext cx="1591400" cy="274300"/>
            <a:chOff x="250425" y="4752475"/>
            <a:chExt cx="1193550" cy="205725"/>
          </a:xfrm>
        </p:grpSpPr>
        <p:grpSp>
          <p:nvGrpSpPr>
            <p:cNvPr id="1065" name="Google Shape;1065;p38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066" name="Google Shape;1066;p38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38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38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38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38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38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38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073" name="Google Shape;1073;p38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074" name="Google Shape;1074;p38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38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38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38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38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38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38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081" name="Google Shape;1081;p38"/>
          <p:cNvCxnSpPr/>
          <p:nvPr/>
        </p:nvCxnSpPr>
        <p:spPr>
          <a:xfrm>
            <a:off x="8446800" y="1259733"/>
            <a:ext cx="3745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2" name="Google Shape;1082;p38"/>
          <p:cNvGrpSpPr/>
          <p:nvPr/>
        </p:nvGrpSpPr>
        <p:grpSpPr>
          <a:xfrm rot="-5400000">
            <a:off x="10750455" y="-154871"/>
            <a:ext cx="648133" cy="1591400"/>
            <a:chOff x="8255228" y="345697"/>
            <a:chExt cx="486100" cy="1193550"/>
          </a:xfrm>
        </p:grpSpPr>
        <p:grpSp>
          <p:nvGrpSpPr>
            <p:cNvPr id="1083" name="Google Shape;1083;p38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084" name="Google Shape;1084;p3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085" name="Google Shape;1085;p3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086" name="Google Shape;1086;p3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087" name="Google Shape;1087;p3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088" name="Google Shape;1088;p3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089" name="Google Shape;1089;p3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090" name="Google Shape;1090;p3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091" name="Google Shape;1091;p3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92" name="Google Shape;1092;p3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093" name="Google Shape;1093;p3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094" name="Google Shape;1094;p3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095" name="Google Shape;1095;p3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096" name="Google Shape;1096;p3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097" name="Google Shape;1097;p3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098" name="Google Shape;1098;p3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099" name="Google Shape;1099;p3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00" name="Google Shape;1100;p38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101" name="Google Shape;1101;p3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102" name="Google Shape;1102;p3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03" name="Google Shape;1103;p3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04" name="Google Shape;1104;p3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05" name="Google Shape;1105;p3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06" name="Google Shape;1106;p3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07" name="Google Shape;1107;p3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08" name="Google Shape;1108;p3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09" name="Google Shape;1109;p3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110" name="Google Shape;1110;p3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11" name="Google Shape;1111;p3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12" name="Google Shape;1112;p3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13" name="Google Shape;1113;p3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14" name="Google Shape;1114;p3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15" name="Google Shape;1115;p3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16" name="Google Shape;1116;p3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117" name="Google Shape;1117;p38"/>
          <p:cNvSpPr txBox="1">
            <a:spLocks noGrp="1"/>
          </p:cNvSpPr>
          <p:nvPr>
            <p:ph type="title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658482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1_One Column Text"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9"/>
          <p:cNvSpPr/>
          <p:nvPr/>
        </p:nvSpPr>
        <p:spPr>
          <a:xfrm flipH="1">
            <a:off x="67" y="0"/>
            <a:ext cx="12231600" cy="68580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1120" name="Google Shape;1120;p39"/>
          <p:cNvCxnSpPr/>
          <p:nvPr/>
        </p:nvCxnSpPr>
        <p:spPr>
          <a:xfrm>
            <a:off x="-747655" y="6191400"/>
            <a:ext cx="131860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21" name="Google Shape;1121;p39"/>
          <p:cNvGrpSpPr/>
          <p:nvPr/>
        </p:nvGrpSpPr>
        <p:grpSpPr>
          <a:xfrm>
            <a:off x="5300300" y="6547333"/>
            <a:ext cx="1591400" cy="90800"/>
            <a:chOff x="557300" y="431950"/>
            <a:chExt cx="1193550" cy="68100"/>
          </a:xfrm>
        </p:grpSpPr>
        <p:sp>
          <p:nvSpPr>
            <p:cNvPr id="1122" name="Google Shape;1122;p39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29" name="Google Shape;1129;p39"/>
          <p:cNvSpPr txBox="1">
            <a:spLocks noGrp="1"/>
          </p:cNvSpPr>
          <p:nvPr>
            <p:ph type="title"/>
          </p:nvPr>
        </p:nvSpPr>
        <p:spPr>
          <a:xfrm>
            <a:off x="3284500" y="946133"/>
            <a:ext cx="5623200" cy="4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50"/>
              <a:buNone/>
              <a:defRPr sz="2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30" name="Google Shape;1130;p39"/>
          <p:cNvSpPr txBox="1">
            <a:spLocks noGrp="1"/>
          </p:cNvSpPr>
          <p:nvPr>
            <p:ph type="subTitle" idx="1"/>
          </p:nvPr>
        </p:nvSpPr>
        <p:spPr>
          <a:xfrm>
            <a:off x="3451500" y="1414833"/>
            <a:ext cx="5277200" cy="8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62207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40"/>
          <p:cNvSpPr txBox="1">
            <a:spLocks noGrp="1"/>
          </p:cNvSpPr>
          <p:nvPr>
            <p:ph type="title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cxnSp>
        <p:nvCxnSpPr>
          <p:cNvPr id="1133" name="Google Shape;1133;p40"/>
          <p:cNvCxnSpPr/>
          <p:nvPr/>
        </p:nvCxnSpPr>
        <p:spPr>
          <a:xfrm>
            <a:off x="-747655" y="6191400"/>
            <a:ext cx="434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4" name="Google Shape;1134;p40"/>
          <p:cNvCxnSpPr/>
          <p:nvPr/>
        </p:nvCxnSpPr>
        <p:spPr>
          <a:xfrm>
            <a:off x="8530133" y="1949767"/>
            <a:ext cx="3745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5" name="Google Shape;1135;p40"/>
          <p:cNvGrpSpPr/>
          <p:nvPr/>
        </p:nvGrpSpPr>
        <p:grpSpPr>
          <a:xfrm rot="-5400000">
            <a:off x="10729355" y="528129"/>
            <a:ext cx="648133" cy="1591400"/>
            <a:chOff x="8255228" y="345697"/>
            <a:chExt cx="486100" cy="1193550"/>
          </a:xfrm>
        </p:grpSpPr>
        <p:grpSp>
          <p:nvGrpSpPr>
            <p:cNvPr id="1136" name="Google Shape;1136;p40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137" name="Google Shape;1137;p40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138" name="Google Shape;1138;p4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39" name="Google Shape;1139;p4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40" name="Google Shape;1140;p4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41" name="Google Shape;1141;p4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42" name="Google Shape;1142;p4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43" name="Google Shape;1143;p4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44" name="Google Shape;1144;p4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45" name="Google Shape;1145;p40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146" name="Google Shape;1146;p4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47" name="Google Shape;1147;p4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48" name="Google Shape;1148;p4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49" name="Google Shape;1149;p4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50" name="Google Shape;1150;p4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51" name="Google Shape;1151;p4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52" name="Google Shape;1152;p4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53" name="Google Shape;1153;p40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154" name="Google Shape;1154;p40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155" name="Google Shape;1155;p4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56" name="Google Shape;1156;p4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57" name="Google Shape;1157;p4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58" name="Google Shape;1158;p4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59" name="Google Shape;1159;p4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60" name="Google Shape;1160;p4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61" name="Google Shape;1161;p4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62" name="Google Shape;1162;p40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163" name="Google Shape;1163;p4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64" name="Google Shape;1164;p4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65" name="Google Shape;1165;p4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66" name="Google Shape;1166;p4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67" name="Google Shape;1167;p4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68" name="Google Shape;1168;p4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69" name="Google Shape;1169;p4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170" name="Google Shape;1170;p40"/>
          <p:cNvGrpSpPr/>
          <p:nvPr/>
        </p:nvGrpSpPr>
        <p:grpSpPr>
          <a:xfrm>
            <a:off x="333900" y="6547333"/>
            <a:ext cx="1591400" cy="90800"/>
            <a:chOff x="557300" y="431950"/>
            <a:chExt cx="1193550" cy="68100"/>
          </a:xfrm>
        </p:grpSpPr>
        <p:sp>
          <p:nvSpPr>
            <p:cNvPr id="1171" name="Google Shape;1171;p4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78" name="Google Shape;1178;p40"/>
          <p:cNvSpPr txBox="1">
            <a:spLocks noGrp="1"/>
          </p:cNvSpPr>
          <p:nvPr>
            <p:ph type="title" idx="2"/>
          </p:nvPr>
        </p:nvSpPr>
        <p:spPr>
          <a:xfrm>
            <a:off x="1260200" y="2720089"/>
            <a:ext cx="3265200" cy="9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79" name="Google Shape;1179;p40"/>
          <p:cNvSpPr txBox="1">
            <a:spLocks noGrp="1"/>
          </p:cNvSpPr>
          <p:nvPr>
            <p:ph type="subTitle" idx="1"/>
          </p:nvPr>
        </p:nvSpPr>
        <p:spPr>
          <a:xfrm>
            <a:off x="1260200" y="3728027"/>
            <a:ext cx="3265200" cy="17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798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41"/>
          <p:cNvSpPr txBox="1">
            <a:spLocks noGrp="1"/>
          </p:cNvSpPr>
          <p:nvPr>
            <p:ph type="title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1182" name="Google Shape;1182;p41"/>
          <p:cNvSpPr txBox="1">
            <a:spLocks noGrp="1"/>
          </p:cNvSpPr>
          <p:nvPr>
            <p:ph type="title" idx="2"/>
          </p:nvPr>
        </p:nvSpPr>
        <p:spPr>
          <a:xfrm>
            <a:off x="2529400" y="4941033"/>
            <a:ext cx="7133200" cy="4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83" name="Google Shape;1183;p41"/>
          <p:cNvSpPr txBox="1">
            <a:spLocks noGrp="1"/>
          </p:cNvSpPr>
          <p:nvPr>
            <p:ph type="subTitle" idx="1"/>
          </p:nvPr>
        </p:nvSpPr>
        <p:spPr>
          <a:xfrm>
            <a:off x="2781800" y="2851267"/>
            <a:ext cx="6628400" cy="12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1184" name="Google Shape;1184;p41"/>
          <p:cNvCxnSpPr/>
          <p:nvPr/>
        </p:nvCxnSpPr>
        <p:spPr>
          <a:xfrm>
            <a:off x="-747655" y="6191400"/>
            <a:ext cx="131860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5" name="Google Shape;1185;p41"/>
          <p:cNvGrpSpPr/>
          <p:nvPr/>
        </p:nvGrpSpPr>
        <p:grpSpPr>
          <a:xfrm>
            <a:off x="5300300" y="6547333"/>
            <a:ext cx="1591400" cy="90800"/>
            <a:chOff x="557300" y="431950"/>
            <a:chExt cx="1193550" cy="68100"/>
          </a:xfrm>
        </p:grpSpPr>
        <p:sp>
          <p:nvSpPr>
            <p:cNvPr id="1186" name="Google Shape;1186;p4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7" name="Google Shape;1187;p4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1193" name="Google Shape;1193;p41"/>
          <p:cNvCxnSpPr/>
          <p:nvPr/>
        </p:nvCxnSpPr>
        <p:spPr>
          <a:xfrm>
            <a:off x="6645467" y="641731"/>
            <a:ext cx="567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4" name="Google Shape;1194;p41"/>
          <p:cNvGrpSpPr/>
          <p:nvPr/>
        </p:nvGrpSpPr>
        <p:grpSpPr>
          <a:xfrm>
            <a:off x="10291233" y="257667"/>
            <a:ext cx="1591400" cy="90800"/>
            <a:chOff x="557300" y="431950"/>
            <a:chExt cx="1193550" cy="68100"/>
          </a:xfrm>
        </p:grpSpPr>
        <p:sp>
          <p:nvSpPr>
            <p:cNvPr id="1195" name="Google Shape;1195;p4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5618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2"/>
          <p:cNvSpPr txBox="1">
            <a:spLocks noGrp="1"/>
          </p:cNvSpPr>
          <p:nvPr>
            <p:ph type="title"/>
          </p:nvPr>
        </p:nvSpPr>
        <p:spPr>
          <a:xfrm>
            <a:off x="7622035" y="2473500"/>
            <a:ext cx="34928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04" name="Google Shape;1204;p42"/>
          <p:cNvSpPr txBox="1">
            <a:spLocks noGrp="1"/>
          </p:cNvSpPr>
          <p:nvPr>
            <p:ph type="subTitle" idx="1"/>
          </p:nvPr>
        </p:nvSpPr>
        <p:spPr>
          <a:xfrm>
            <a:off x="7622035" y="2940225"/>
            <a:ext cx="3492800" cy="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05" name="Google Shape;1205;p42"/>
          <p:cNvSpPr txBox="1">
            <a:spLocks noGrp="1"/>
          </p:cNvSpPr>
          <p:nvPr>
            <p:ph type="title" idx="2"/>
          </p:nvPr>
        </p:nvSpPr>
        <p:spPr>
          <a:xfrm>
            <a:off x="7622035" y="4429277"/>
            <a:ext cx="34928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06" name="Google Shape;1206;p42"/>
          <p:cNvSpPr txBox="1">
            <a:spLocks noGrp="1"/>
          </p:cNvSpPr>
          <p:nvPr>
            <p:ph type="subTitle" idx="3"/>
          </p:nvPr>
        </p:nvSpPr>
        <p:spPr>
          <a:xfrm>
            <a:off x="7622035" y="4896003"/>
            <a:ext cx="3492800" cy="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07" name="Google Shape;1207;p42"/>
          <p:cNvSpPr txBox="1">
            <a:spLocks noGrp="1"/>
          </p:cNvSpPr>
          <p:nvPr>
            <p:ph type="title" idx="4"/>
          </p:nvPr>
        </p:nvSpPr>
        <p:spPr>
          <a:xfrm>
            <a:off x="1260200" y="526633"/>
            <a:ext cx="73124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grpSp>
        <p:nvGrpSpPr>
          <p:cNvPr id="1208" name="Google Shape;1208;p42"/>
          <p:cNvGrpSpPr/>
          <p:nvPr/>
        </p:nvGrpSpPr>
        <p:grpSpPr>
          <a:xfrm rot="-5400000">
            <a:off x="236600" y="5068433"/>
            <a:ext cx="1591400" cy="90800"/>
            <a:chOff x="557300" y="431950"/>
            <a:chExt cx="1193550" cy="68100"/>
          </a:xfrm>
        </p:grpSpPr>
        <p:sp>
          <p:nvSpPr>
            <p:cNvPr id="1209" name="Google Shape;1209;p42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216" name="Google Shape;1216;p42"/>
          <p:cNvGrpSpPr/>
          <p:nvPr/>
        </p:nvGrpSpPr>
        <p:grpSpPr>
          <a:xfrm rot="-5400000">
            <a:off x="10814004" y="1211229"/>
            <a:ext cx="1591400" cy="90800"/>
            <a:chOff x="557300" y="431950"/>
            <a:chExt cx="1193550" cy="68100"/>
          </a:xfrm>
        </p:grpSpPr>
        <p:sp>
          <p:nvSpPr>
            <p:cNvPr id="1217" name="Google Shape;1217;p42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9" name="Google Shape;1219;p42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0" name="Google Shape;1220;p42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1" name="Google Shape;1221;p42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2" name="Google Shape;1222;p42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3" name="Google Shape;1223;p42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1224" name="Google Shape;1224;p42"/>
          <p:cNvCxnSpPr/>
          <p:nvPr/>
        </p:nvCxnSpPr>
        <p:spPr>
          <a:xfrm>
            <a:off x="11609700" y="2325033"/>
            <a:ext cx="0" cy="46892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0846431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43"/>
          <p:cNvSpPr txBox="1">
            <a:spLocks noGrp="1"/>
          </p:cNvSpPr>
          <p:nvPr>
            <p:ph type="title"/>
          </p:nvPr>
        </p:nvSpPr>
        <p:spPr>
          <a:xfrm>
            <a:off x="956500" y="4760700"/>
            <a:ext cx="3492800" cy="3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27" name="Google Shape;1227;p43"/>
          <p:cNvSpPr txBox="1">
            <a:spLocks noGrp="1"/>
          </p:cNvSpPr>
          <p:nvPr>
            <p:ph type="subTitle" idx="1"/>
          </p:nvPr>
        </p:nvSpPr>
        <p:spPr>
          <a:xfrm>
            <a:off x="956501" y="5150231"/>
            <a:ext cx="3492800" cy="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28" name="Google Shape;1228;p43"/>
          <p:cNvSpPr txBox="1">
            <a:spLocks noGrp="1"/>
          </p:cNvSpPr>
          <p:nvPr>
            <p:ph type="title" idx="2"/>
          </p:nvPr>
        </p:nvSpPr>
        <p:spPr>
          <a:xfrm>
            <a:off x="7996033" y="4760700"/>
            <a:ext cx="3492800" cy="3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29" name="Google Shape;1229;p43"/>
          <p:cNvSpPr txBox="1">
            <a:spLocks noGrp="1"/>
          </p:cNvSpPr>
          <p:nvPr>
            <p:ph type="subTitle" idx="3"/>
          </p:nvPr>
        </p:nvSpPr>
        <p:spPr>
          <a:xfrm>
            <a:off x="7996035" y="5150231"/>
            <a:ext cx="3492800" cy="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30" name="Google Shape;1230;p43"/>
          <p:cNvSpPr txBox="1">
            <a:spLocks noGrp="1"/>
          </p:cNvSpPr>
          <p:nvPr>
            <p:ph type="title" idx="4"/>
          </p:nvPr>
        </p:nvSpPr>
        <p:spPr>
          <a:xfrm>
            <a:off x="1260200" y="526633"/>
            <a:ext cx="73124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1231" name="Google Shape;1231;p43"/>
          <p:cNvSpPr txBox="1">
            <a:spLocks noGrp="1"/>
          </p:cNvSpPr>
          <p:nvPr>
            <p:ph type="title" idx="5"/>
          </p:nvPr>
        </p:nvSpPr>
        <p:spPr>
          <a:xfrm>
            <a:off x="4476268" y="4760700"/>
            <a:ext cx="3492800" cy="3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32" name="Google Shape;1232;p43"/>
          <p:cNvSpPr txBox="1">
            <a:spLocks noGrp="1"/>
          </p:cNvSpPr>
          <p:nvPr>
            <p:ph type="subTitle" idx="6"/>
          </p:nvPr>
        </p:nvSpPr>
        <p:spPr>
          <a:xfrm>
            <a:off x="4476268" y="5150231"/>
            <a:ext cx="3492800" cy="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1233" name="Google Shape;1233;p43"/>
          <p:cNvCxnSpPr/>
          <p:nvPr/>
        </p:nvCxnSpPr>
        <p:spPr>
          <a:xfrm>
            <a:off x="2623667" y="6369384"/>
            <a:ext cx="9568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4" name="Google Shape;1234;p43"/>
          <p:cNvGrpSpPr/>
          <p:nvPr/>
        </p:nvGrpSpPr>
        <p:grpSpPr>
          <a:xfrm>
            <a:off x="333900" y="6363834"/>
            <a:ext cx="1591400" cy="274300"/>
            <a:chOff x="250425" y="4752475"/>
            <a:chExt cx="1193550" cy="205725"/>
          </a:xfrm>
        </p:grpSpPr>
        <p:grpSp>
          <p:nvGrpSpPr>
            <p:cNvPr id="1235" name="Google Shape;1235;p43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236" name="Google Shape;1236;p43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43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43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43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43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1" name="Google Shape;1241;p43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43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243" name="Google Shape;1243;p43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244" name="Google Shape;1244;p43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p43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43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43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43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p43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p43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51" name="Google Shape;1251;p43"/>
          <p:cNvGrpSpPr/>
          <p:nvPr/>
        </p:nvGrpSpPr>
        <p:grpSpPr>
          <a:xfrm rot="-5400000">
            <a:off x="10750455" y="-154871"/>
            <a:ext cx="648133" cy="1591400"/>
            <a:chOff x="8255228" y="345697"/>
            <a:chExt cx="486100" cy="1193550"/>
          </a:xfrm>
        </p:grpSpPr>
        <p:grpSp>
          <p:nvGrpSpPr>
            <p:cNvPr id="1252" name="Google Shape;1252;p43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253" name="Google Shape;1253;p43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254" name="Google Shape;1254;p4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55" name="Google Shape;1255;p4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56" name="Google Shape;1256;p4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57" name="Google Shape;1257;p4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58" name="Google Shape;1258;p4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59" name="Google Shape;1259;p4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60" name="Google Shape;1260;p4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61" name="Google Shape;1261;p43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262" name="Google Shape;1262;p4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63" name="Google Shape;1263;p4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64" name="Google Shape;1264;p4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65" name="Google Shape;1265;p4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66" name="Google Shape;1266;p4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67" name="Google Shape;1267;p4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68" name="Google Shape;1268;p4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69" name="Google Shape;1269;p43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270" name="Google Shape;1270;p43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271" name="Google Shape;1271;p4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72" name="Google Shape;1272;p4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73" name="Google Shape;1273;p4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74" name="Google Shape;1274;p4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75" name="Google Shape;1275;p4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76" name="Google Shape;1276;p4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77" name="Google Shape;1277;p4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78" name="Google Shape;1278;p43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279" name="Google Shape;1279;p4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80" name="Google Shape;1280;p4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81" name="Google Shape;1281;p4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82" name="Google Shape;1282;p4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83" name="Google Shape;1283;p4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84" name="Google Shape;1284;p4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85" name="Google Shape;1285;p4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370075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44"/>
          <p:cNvSpPr txBox="1">
            <a:spLocks noGrp="1"/>
          </p:cNvSpPr>
          <p:nvPr>
            <p:ph type="title" hasCustomPrompt="1"/>
          </p:nvPr>
        </p:nvSpPr>
        <p:spPr>
          <a:xfrm>
            <a:off x="1037600" y="746888"/>
            <a:ext cx="3614400" cy="1010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88" name="Google Shape;1288;p44"/>
          <p:cNvSpPr txBox="1">
            <a:spLocks noGrp="1"/>
          </p:cNvSpPr>
          <p:nvPr>
            <p:ph type="subTitle" idx="1"/>
          </p:nvPr>
        </p:nvSpPr>
        <p:spPr>
          <a:xfrm>
            <a:off x="1037600" y="1577121"/>
            <a:ext cx="36144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89" name="Google Shape;1289;p44"/>
          <p:cNvSpPr txBox="1">
            <a:spLocks noGrp="1"/>
          </p:cNvSpPr>
          <p:nvPr>
            <p:ph type="title" idx="2" hasCustomPrompt="1"/>
          </p:nvPr>
        </p:nvSpPr>
        <p:spPr>
          <a:xfrm>
            <a:off x="7540000" y="2593888"/>
            <a:ext cx="3614400" cy="1010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90" name="Google Shape;1290;p44"/>
          <p:cNvSpPr txBox="1">
            <a:spLocks noGrp="1"/>
          </p:cNvSpPr>
          <p:nvPr>
            <p:ph type="subTitle" idx="3"/>
          </p:nvPr>
        </p:nvSpPr>
        <p:spPr>
          <a:xfrm>
            <a:off x="7540000" y="3424121"/>
            <a:ext cx="36144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91" name="Google Shape;1291;p44"/>
          <p:cNvSpPr txBox="1">
            <a:spLocks noGrp="1"/>
          </p:cNvSpPr>
          <p:nvPr>
            <p:ph type="title" idx="4" hasCustomPrompt="1"/>
          </p:nvPr>
        </p:nvSpPr>
        <p:spPr>
          <a:xfrm>
            <a:off x="1037600" y="4440888"/>
            <a:ext cx="3614400" cy="1010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92" name="Google Shape;1292;p44"/>
          <p:cNvSpPr txBox="1">
            <a:spLocks noGrp="1"/>
          </p:cNvSpPr>
          <p:nvPr>
            <p:ph type="subTitle" idx="5"/>
          </p:nvPr>
        </p:nvSpPr>
        <p:spPr>
          <a:xfrm>
            <a:off x="1037600" y="5271121"/>
            <a:ext cx="36144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293" name="Google Shape;1293;p44"/>
          <p:cNvGrpSpPr/>
          <p:nvPr/>
        </p:nvGrpSpPr>
        <p:grpSpPr>
          <a:xfrm>
            <a:off x="10339267" y="6358401"/>
            <a:ext cx="1591400" cy="274300"/>
            <a:chOff x="250425" y="4752475"/>
            <a:chExt cx="1193550" cy="205725"/>
          </a:xfrm>
        </p:grpSpPr>
        <p:grpSp>
          <p:nvGrpSpPr>
            <p:cNvPr id="1294" name="Google Shape;1294;p44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295" name="Google Shape;1295;p44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44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44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44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44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44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44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302" name="Google Shape;1302;p44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303" name="Google Shape;1303;p44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44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44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44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44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44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44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1326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45"/>
          <p:cNvSpPr txBox="1">
            <a:spLocks noGrp="1"/>
          </p:cNvSpPr>
          <p:nvPr>
            <p:ph type="title" hasCustomPrompt="1"/>
          </p:nvPr>
        </p:nvSpPr>
        <p:spPr>
          <a:xfrm>
            <a:off x="2055817" y="1185355"/>
            <a:ext cx="3614400" cy="101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12" name="Google Shape;1312;p45"/>
          <p:cNvSpPr txBox="1">
            <a:spLocks noGrp="1"/>
          </p:cNvSpPr>
          <p:nvPr>
            <p:ph type="subTitle" idx="1"/>
          </p:nvPr>
        </p:nvSpPr>
        <p:spPr>
          <a:xfrm>
            <a:off x="2055817" y="2015588"/>
            <a:ext cx="36144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13" name="Google Shape;1313;p45"/>
          <p:cNvSpPr txBox="1">
            <a:spLocks noGrp="1"/>
          </p:cNvSpPr>
          <p:nvPr>
            <p:ph type="title" idx="2" hasCustomPrompt="1"/>
          </p:nvPr>
        </p:nvSpPr>
        <p:spPr>
          <a:xfrm>
            <a:off x="6521784" y="1232655"/>
            <a:ext cx="3614400" cy="101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14" name="Google Shape;1314;p45"/>
          <p:cNvSpPr txBox="1">
            <a:spLocks noGrp="1"/>
          </p:cNvSpPr>
          <p:nvPr>
            <p:ph type="subTitle" idx="3"/>
          </p:nvPr>
        </p:nvSpPr>
        <p:spPr>
          <a:xfrm>
            <a:off x="6521784" y="2062888"/>
            <a:ext cx="36144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15" name="Google Shape;1315;p45"/>
          <p:cNvSpPr txBox="1">
            <a:spLocks noGrp="1"/>
          </p:cNvSpPr>
          <p:nvPr>
            <p:ph type="title" idx="4" hasCustomPrompt="1"/>
          </p:nvPr>
        </p:nvSpPr>
        <p:spPr>
          <a:xfrm>
            <a:off x="2055817" y="4002404"/>
            <a:ext cx="3614400" cy="101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16" name="Google Shape;1316;p45"/>
          <p:cNvSpPr txBox="1">
            <a:spLocks noGrp="1"/>
          </p:cNvSpPr>
          <p:nvPr>
            <p:ph type="subTitle" idx="5"/>
          </p:nvPr>
        </p:nvSpPr>
        <p:spPr>
          <a:xfrm>
            <a:off x="2055817" y="4832639"/>
            <a:ext cx="36144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1317" name="Google Shape;1317;p45"/>
          <p:cNvCxnSpPr/>
          <p:nvPr/>
        </p:nvCxnSpPr>
        <p:spPr>
          <a:xfrm>
            <a:off x="2623667" y="6369384"/>
            <a:ext cx="9568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8" name="Google Shape;1318;p45"/>
          <p:cNvGrpSpPr/>
          <p:nvPr/>
        </p:nvGrpSpPr>
        <p:grpSpPr>
          <a:xfrm>
            <a:off x="333900" y="6363834"/>
            <a:ext cx="1591400" cy="274300"/>
            <a:chOff x="250425" y="4752475"/>
            <a:chExt cx="1193550" cy="205725"/>
          </a:xfrm>
        </p:grpSpPr>
        <p:grpSp>
          <p:nvGrpSpPr>
            <p:cNvPr id="1319" name="Google Shape;1319;p45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320" name="Google Shape;1320;p45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45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45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45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45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45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45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327" name="Google Shape;1327;p45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328" name="Google Shape;1328;p45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45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45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45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45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45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45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35" name="Google Shape;1335;p45"/>
          <p:cNvGrpSpPr/>
          <p:nvPr/>
        </p:nvGrpSpPr>
        <p:grpSpPr>
          <a:xfrm rot="10800000">
            <a:off x="11116222" y="495329"/>
            <a:ext cx="648133" cy="1591400"/>
            <a:chOff x="8255228" y="345697"/>
            <a:chExt cx="486100" cy="1193550"/>
          </a:xfrm>
        </p:grpSpPr>
        <p:grpSp>
          <p:nvGrpSpPr>
            <p:cNvPr id="1336" name="Google Shape;1336;p45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337" name="Google Shape;1337;p45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338" name="Google Shape;1338;p4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39" name="Google Shape;1339;p4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40" name="Google Shape;1340;p4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41" name="Google Shape;1341;p4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42" name="Google Shape;1342;p4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43" name="Google Shape;1343;p4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44" name="Google Shape;1344;p4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45" name="Google Shape;1345;p45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346" name="Google Shape;1346;p4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47" name="Google Shape;1347;p4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48" name="Google Shape;1348;p4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49" name="Google Shape;1349;p4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50" name="Google Shape;1350;p4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51" name="Google Shape;1351;p4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52" name="Google Shape;1352;p4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353" name="Google Shape;1353;p45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354" name="Google Shape;1354;p45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355" name="Google Shape;1355;p4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56" name="Google Shape;1356;p4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57" name="Google Shape;1357;p4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58" name="Google Shape;1358;p4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59" name="Google Shape;1359;p4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60" name="Google Shape;1360;p4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61" name="Google Shape;1361;p4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62" name="Google Shape;1362;p45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363" name="Google Shape;1363;p4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64" name="Google Shape;1364;p4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65" name="Google Shape;1365;p4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66" name="Google Shape;1366;p4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67" name="Google Shape;1367;p4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68" name="Google Shape;1368;p4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69" name="Google Shape;1369;p4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370" name="Google Shape;1370;p45"/>
          <p:cNvSpPr txBox="1">
            <a:spLocks noGrp="1"/>
          </p:cNvSpPr>
          <p:nvPr>
            <p:ph type="title" idx="6" hasCustomPrompt="1"/>
          </p:nvPr>
        </p:nvSpPr>
        <p:spPr>
          <a:xfrm>
            <a:off x="6521784" y="4002404"/>
            <a:ext cx="3614400" cy="101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71" name="Google Shape;1371;p45"/>
          <p:cNvSpPr txBox="1">
            <a:spLocks noGrp="1"/>
          </p:cNvSpPr>
          <p:nvPr>
            <p:ph type="subTitle" idx="7"/>
          </p:nvPr>
        </p:nvSpPr>
        <p:spPr>
          <a:xfrm>
            <a:off x="6521784" y="4832639"/>
            <a:ext cx="36144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267667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6"/>
          <p:cNvSpPr txBox="1">
            <a:spLocks noGrp="1"/>
          </p:cNvSpPr>
          <p:nvPr>
            <p:ph type="subTitle" idx="1"/>
          </p:nvPr>
        </p:nvSpPr>
        <p:spPr>
          <a:xfrm>
            <a:off x="1600700" y="5264033"/>
            <a:ext cx="2583200" cy="9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74" name="Google Shape;1374;p46"/>
          <p:cNvSpPr txBox="1">
            <a:spLocks noGrp="1"/>
          </p:cNvSpPr>
          <p:nvPr>
            <p:ph type="title"/>
          </p:nvPr>
        </p:nvSpPr>
        <p:spPr>
          <a:xfrm>
            <a:off x="1260200" y="526633"/>
            <a:ext cx="8961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1375" name="Google Shape;1375;p46"/>
          <p:cNvSpPr txBox="1">
            <a:spLocks noGrp="1"/>
          </p:cNvSpPr>
          <p:nvPr>
            <p:ph type="subTitle" idx="2"/>
          </p:nvPr>
        </p:nvSpPr>
        <p:spPr>
          <a:xfrm>
            <a:off x="4804400" y="5264033"/>
            <a:ext cx="2583200" cy="9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76" name="Google Shape;1376;p46"/>
          <p:cNvSpPr txBox="1">
            <a:spLocks noGrp="1"/>
          </p:cNvSpPr>
          <p:nvPr>
            <p:ph type="title" idx="3" hasCustomPrompt="1"/>
          </p:nvPr>
        </p:nvSpPr>
        <p:spPr>
          <a:xfrm>
            <a:off x="1600700" y="2507667"/>
            <a:ext cx="2583200" cy="101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77" name="Google Shape;1377;p46"/>
          <p:cNvSpPr txBox="1">
            <a:spLocks noGrp="1"/>
          </p:cNvSpPr>
          <p:nvPr>
            <p:ph type="title" idx="4" hasCustomPrompt="1"/>
          </p:nvPr>
        </p:nvSpPr>
        <p:spPr>
          <a:xfrm>
            <a:off x="4804411" y="2507667"/>
            <a:ext cx="2583200" cy="101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78" name="Google Shape;1378;p46"/>
          <p:cNvSpPr txBox="1">
            <a:spLocks noGrp="1"/>
          </p:cNvSpPr>
          <p:nvPr>
            <p:ph type="subTitle" idx="5"/>
          </p:nvPr>
        </p:nvSpPr>
        <p:spPr>
          <a:xfrm>
            <a:off x="8008100" y="5264033"/>
            <a:ext cx="2583200" cy="9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79" name="Google Shape;1379;p46"/>
          <p:cNvSpPr txBox="1">
            <a:spLocks noGrp="1"/>
          </p:cNvSpPr>
          <p:nvPr>
            <p:ph type="title" idx="6" hasCustomPrompt="1"/>
          </p:nvPr>
        </p:nvSpPr>
        <p:spPr>
          <a:xfrm>
            <a:off x="8008111" y="2507667"/>
            <a:ext cx="2583200" cy="101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80" name="Google Shape;1380;p46"/>
          <p:cNvSpPr txBox="1">
            <a:spLocks noGrp="1"/>
          </p:cNvSpPr>
          <p:nvPr>
            <p:ph type="title" idx="7"/>
          </p:nvPr>
        </p:nvSpPr>
        <p:spPr>
          <a:xfrm>
            <a:off x="4804400" y="4372967"/>
            <a:ext cx="2583200" cy="8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81" name="Google Shape;1381;p46"/>
          <p:cNvSpPr txBox="1">
            <a:spLocks noGrp="1"/>
          </p:cNvSpPr>
          <p:nvPr>
            <p:ph type="title" idx="8"/>
          </p:nvPr>
        </p:nvSpPr>
        <p:spPr>
          <a:xfrm>
            <a:off x="1600700" y="4372967"/>
            <a:ext cx="2583200" cy="8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82" name="Google Shape;1382;p46"/>
          <p:cNvSpPr txBox="1">
            <a:spLocks noGrp="1"/>
          </p:cNvSpPr>
          <p:nvPr>
            <p:ph type="title" idx="9"/>
          </p:nvPr>
        </p:nvSpPr>
        <p:spPr>
          <a:xfrm>
            <a:off x="8008100" y="4372967"/>
            <a:ext cx="2583200" cy="8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1383" name="Google Shape;1383;p46"/>
          <p:cNvGrpSpPr/>
          <p:nvPr/>
        </p:nvGrpSpPr>
        <p:grpSpPr>
          <a:xfrm rot="-5400000">
            <a:off x="10814004" y="1211229"/>
            <a:ext cx="1591400" cy="90800"/>
            <a:chOff x="557300" y="431950"/>
            <a:chExt cx="1193550" cy="68100"/>
          </a:xfrm>
        </p:grpSpPr>
        <p:sp>
          <p:nvSpPr>
            <p:cNvPr id="1384" name="Google Shape;1384;p46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5" name="Google Shape;1385;p46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6" name="Google Shape;1386;p46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7" name="Google Shape;1387;p46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8" name="Google Shape;1388;p46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9" name="Google Shape;1389;p46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0" name="Google Shape;1390;p46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1391" name="Google Shape;1391;p46"/>
          <p:cNvCxnSpPr/>
          <p:nvPr/>
        </p:nvCxnSpPr>
        <p:spPr>
          <a:xfrm>
            <a:off x="11609700" y="2325033"/>
            <a:ext cx="0" cy="46892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2" name="Google Shape;1392;p46"/>
          <p:cNvCxnSpPr/>
          <p:nvPr/>
        </p:nvCxnSpPr>
        <p:spPr>
          <a:xfrm>
            <a:off x="-747655" y="6191400"/>
            <a:ext cx="23716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7501401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Numbers and Text 3"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47"/>
          <p:cNvSpPr txBox="1">
            <a:spLocks noGrp="1"/>
          </p:cNvSpPr>
          <p:nvPr>
            <p:ph type="subTitle" idx="1"/>
          </p:nvPr>
        </p:nvSpPr>
        <p:spPr>
          <a:xfrm>
            <a:off x="1892100" y="1967633"/>
            <a:ext cx="34560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95" name="Google Shape;1395;p47"/>
          <p:cNvSpPr txBox="1">
            <a:spLocks noGrp="1"/>
          </p:cNvSpPr>
          <p:nvPr>
            <p:ph type="title"/>
          </p:nvPr>
        </p:nvSpPr>
        <p:spPr>
          <a:xfrm>
            <a:off x="1260200" y="526633"/>
            <a:ext cx="8961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1396" name="Google Shape;1396;p47"/>
          <p:cNvSpPr txBox="1">
            <a:spLocks noGrp="1"/>
          </p:cNvSpPr>
          <p:nvPr>
            <p:ph type="subTitle" idx="2"/>
          </p:nvPr>
        </p:nvSpPr>
        <p:spPr>
          <a:xfrm>
            <a:off x="1892267" y="5170633"/>
            <a:ext cx="34560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97" name="Google Shape;1397;p47"/>
          <p:cNvSpPr txBox="1">
            <a:spLocks noGrp="1"/>
          </p:cNvSpPr>
          <p:nvPr>
            <p:ph type="title" idx="3" hasCustomPrompt="1"/>
          </p:nvPr>
        </p:nvSpPr>
        <p:spPr>
          <a:xfrm>
            <a:off x="5348100" y="1799633"/>
            <a:ext cx="2042400" cy="77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98" name="Google Shape;1398;p47"/>
          <p:cNvSpPr txBox="1">
            <a:spLocks noGrp="1"/>
          </p:cNvSpPr>
          <p:nvPr>
            <p:ph type="title" idx="4" hasCustomPrompt="1"/>
          </p:nvPr>
        </p:nvSpPr>
        <p:spPr>
          <a:xfrm>
            <a:off x="5347967" y="3357384"/>
            <a:ext cx="2042400" cy="77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99" name="Google Shape;1399;p47"/>
          <p:cNvSpPr txBox="1">
            <a:spLocks noGrp="1"/>
          </p:cNvSpPr>
          <p:nvPr>
            <p:ph type="subTitle" idx="5"/>
          </p:nvPr>
        </p:nvSpPr>
        <p:spPr>
          <a:xfrm>
            <a:off x="1891867" y="3569000"/>
            <a:ext cx="3456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400" name="Google Shape;1400;p47"/>
          <p:cNvSpPr txBox="1">
            <a:spLocks noGrp="1"/>
          </p:cNvSpPr>
          <p:nvPr>
            <p:ph type="title" idx="6" hasCustomPrompt="1"/>
          </p:nvPr>
        </p:nvSpPr>
        <p:spPr>
          <a:xfrm>
            <a:off x="5348100" y="5001100"/>
            <a:ext cx="2042400" cy="77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01" name="Google Shape;1401;p47"/>
          <p:cNvSpPr txBox="1">
            <a:spLocks noGrp="1"/>
          </p:cNvSpPr>
          <p:nvPr>
            <p:ph type="title" idx="7"/>
          </p:nvPr>
        </p:nvSpPr>
        <p:spPr>
          <a:xfrm>
            <a:off x="1348367" y="4880767"/>
            <a:ext cx="399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2" name="Google Shape;1402;p47"/>
          <p:cNvSpPr txBox="1">
            <a:spLocks noGrp="1"/>
          </p:cNvSpPr>
          <p:nvPr>
            <p:ph type="title" idx="8"/>
          </p:nvPr>
        </p:nvSpPr>
        <p:spPr>
          <a:xfrm>
            <a:off x="1348367" y="3289400"/>
            <a:ext cx="399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3" name="Google Shape;1403;p47"/>
          <p:cNvSpPr txBox="1">
            <a:spLocks noGrp="1"/>
          </p:cNvSpPr>
          <p:nvPr>
            <p:ph type="title" idx="9"/>
          </p:nvPr>
        </p:nvSpPr>
        <p:spPr>
          <a:xfrm>
            <a:off x="1348500" y="1688033"/>
            <a:ext cx="399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1404" name="Google Shape;1404;p47"/>
          <p:cNvCxnSpPr/>
          <p:nvPr/>
        </p:nvCxnSpPr>
        <p:spPr>
          <a:xfrm>
            <a:off x="-747655" y="6191400"/>
            <a:ext cx="131860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05" name="Google Shape;1405;p47"/>
          <p:cNvGrpSpPr/>
          <p:nvPr/>
        </p:nvGrpSpPr>
        <p:grpSpPr>
          <a:xfrm>
            <a:off x="5300300" y="6547333"/>
            <a:ext cx="1591400" cy="90800"/>
            <a:chOff x="557300" y="431950"/>
            <a:chExt cx="1193550" cy="68100"/>
          </a:xfrm>
        </p:grpSpPr>
        <p:sp>
          <p:nvSpPr>
            <p:cNvPr id="1406" name="Google Shape;1406;p47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7" name="Google Shape;1407;p47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8" name="Google Shape;1408;p47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9" name="Google Shape;1409;p47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0" name="Google Shape;1410;p47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1" name="Google Shape;1411;p47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2" name="Google Shape;1412;p47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1413" name="Google Shape;1413;p47"/>
          <p:cNvCxnSpPr/>
          <p:nvPr/>
        </p:nvCxnSpPr>
        <p:spPr>
          <a:xfrm>
            <a:off x="6645467" y="641731"/>
            <a:ext cx="567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14" name="Google Shape;1414;p47"/>
          <p:cNvGrpSpPr/>
          <p:nvPr/>
        </p:nvGrpSpPr>
        <p:grpSpPr>
          <a:xfrm>
            <a:off x="10291233" y="257667"/>
            <a:ext cx="1591400" cy="90800"/>
            <a:chOff x="557300" y="431950"/>
            <a:chExt cx="1193550" cy="68100"/>
          </a:xfrm>
        </p:grpSpPr>
        <p:sp>
          <p:nvSpPr>
            <p:cNvPr id="1415" name="Google Shape;1415;p47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416" name="Google Shape;1416;p47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417" name="Google Shape;1417;p47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418" name="Google Shape;1418;p47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419" name="Google Shape;1419;p47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420" name="Google Shape;1420;p47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421" name="Google Shape;1421;p47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61150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1_Big Number"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48"/>
          <p:cNvSpPr txBox="1">
            <a:spLocks noGrp="1"/>
          </p:cNvSpPr>
          <p:nvPr>
            <p:ph type="title" hasCustomPrompt="1"/>
          </p:nvPr>
        </p:nvSpPr>
        <p:spPr>
          <a:xfrm>
            <a:off x="0" y="2178367"/>
            <a:ext cx="5900800" cy="14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24" name="Google Shape;1424;p48"/>
          <p:cNvSpPr txBox="1">
            <a:spLocks noGrp="1"/>
          </p:cNvSpPr>
          <p:nvPr>
            <p:ph type="subTitle" idx="1"/>
          </p:nvPr>
        </p:nvSpPr>
        <p:spPr>
          <a:xfrm>
            <a:off x="795467" y="3670000"/>
            <a:ext cx="4512400" cy="8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1425" name="Google Shape;1425;p48"/>
          <p:cNvCxnSpPr/>
          <p:nvPr/>
        </p:nvCxnSpPr>
        <p:spPr>
          <a:xfrm>
            <a:off x="-747655" y="6191400"/>
            <a:ext cx="434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26" name="Google Shape;1426;p48"/>
          <p:cNvGrpSpPr/>
          <p:nvPr/>
        </p:nvGrpSpPr>
        <p:grpSpPr>
          <a:xfrm>
            <a:off x="333900" y="6547333"/>
            <a:ext cx="1591400" cy="90800"/>
            <a:chOff x="557300" y="431950"/>
            <a:chExt cx="1193550" cy="68100"/>
          </a:xfrm>
        </p:grpSpPr>
        <p:sp>
          <p:nvSpPr>
            <p:cNvPr id="1427" name="Google Shape;1427;p48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1434" name="Google Shape;1434;p48"/>
          <p:cNvCxnSpPr/>
          <p:nvPr/>
        </p:nvCxnSpPr>
        <p:spPr>
          <a:xfrm>
            <a:off x="8446800" y="1259733"/>
            <a:ext cx="3745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35" name="Google Shape;1435;p48"/>
          <p:cNvGrpSpPr/>
          <p:nvPr/>
        </p:nvGrpSpPr>
        <p:grpSpPr>
          <a:xfrm rot="-5400000">
            <a:off x="10750455" y="-154871"/>
            <a:ext cx="648133" cy="1591400"/>
            <a:chOff x="8255228" y="345697"/>
            <a:chExt cx="486100" cy="1193550"/>
          </a:xfrm>
        </p:grpSpPr>
        <p:grpSp>
          <p:nvGrpSpPr>
            <p:cNvPr id="1436" name="Google Shape;1436;p48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437" name="Google Shape;1437;p4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438" name="Google Shape;1438;p4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39" name="Google Shape;1439;p4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40" name="Google Shape;1440;p4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41" name="Google Shape;1441;p4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42" name="Google Shape;1442;p4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43" name="Google Shape;1443;p4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44" name="Google Shape;1444;p4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45" name="Google Shape;1445;p4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446" name="Google Shape;1446;p4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47" name="Google Shape;1447;p4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48" name="Google Shape;1448;p4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49" name="Google Shape;1449;p4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50" name="Google Shape;1450;p4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51" name="Google Shape;1451;p4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52" name="Google Shape;1452;p4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453" name="Google Shape;1453;p48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454" name="Google Shape;1454;p4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455" name="Google Shape;1455;p4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56" name="Google Shape;1456;p4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57" name="Google Shape;1457;p4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58" name="Google Shape;1458;p4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59" name="Google Shape;1459;p4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60" name="Google Shape;1460;p4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61" name="Google Shape;1461;p4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62" name="Google Shape;1462;p4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463" name="Google Shape;1463;p4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64" name="Google Shape;1464;p4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65" name="Google Shape;1465;p4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66" name="Google Shape;1466;p4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67" name="Google Shape;1467;p4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68" name="Google Shape;1468;p4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69" name="Google Shape;1469;p4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051159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9"/>
          <p:cNvSpPr txBox="1">
            <a:spLocks noGrp="1"/>
          </p:cNvSpPr>
          <p:nvPr>
            <p:ph type="title"/>
          </p:nvPr>
        </p:nvSpPr>
        <p:spPr>
          <a:xfrm>
            <a:off x="1258667" y="3937700"/>
            <a:ext cx="2227600" cy="8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72" name="Google Shape;1472;p49"/>
          <p:cNvSpPr txBox="1">
            <a:spLocks noGrp="1"/>
          </p:cNvSpPr>
          <p:nvPr>
            <p:ph type="subTitle" idx="1"/>
          </p:nvPr>
        </p:nvSpPr>
        <p:spPr>
          <a:xfrm>
            <a:off x="1258681" y="4680468"/>
            <a:ext cx="2227600" cy="10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473" name="Google Shape;1473;p49"/>
          <p:cNvSpPr txBox="1">
            <a:spLocks noGrp="1"/>
          </p:cNvSpPr>
          <p:nvPr>
            <p:ph type="title" idx="2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1474" name="Google Shape;1474;p49"/>
          <p:cNvSpPr txBox="1">
            <a:spLocks noGrp="1"/>
          </p:cNvSpPr>
          <p:nvPr>
            <p:ph type="title" idx="3"/>
          </p:nvPr>
        </p:nvSpPr>
        <p:spPr>
          <a:xfrm>
            <a:off x="3741020" y="3937700"/>
            <a:ext cx="2227600" cy="8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75" name="Google Shape;1475;p49"/>
          <p:cNvSpPr txBox="1">
            <a:spLocks noGrp="1"/>
          </p:cNvSpPr>
          <p:nvPr>
            <p:ph type="subTitle" idx="4"/>
          </p:nvPr>
        </p:nvSpPr>
        <p:spPr>
          <a:xfrm>
            <a:off x="3741028" y="4680468"/>
            <a:ext cx="2227600" cy="10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476" name="Google Shape;1476;p49"/>
          <p:cNvSpPr txBox="1">
            <a:spLocks noGrp="1"/>
          </p:cNvSpPr>
          <p:nvPr>
            <p:ph type="title" idx="5"/>
          </p:nvPr>
        </p:nvSpPr>
        <p:spPr>
          <a:xfrm>
            <a:off x="6223373" y="3937700"/>
            <a:ext cx="2227600" cy="8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77" name="Google Shape;1477;p49"/>
          <p:cNvSpPr txBox="1">
            <a:spLocks noGrp="1"/>
          </p:cNvSpPr>
          <p:nvPr>
            <p:ph type="subTitle" idx="6"/>
          </p:nvPr>
        </p:nvSpPr>
        <p:spPr>
          <a:xfrm>
            <a:off x="6223375" y="4680468"/>
            <a:ext cx="2227600" cy="10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478" name="Google Shape;1478;p49"/>
          <p:cNvSpPr txBox="1">
            <a:spLocks noGrp="1"/>
          </p:cNvSpPr>
          <p:nvPr>
            <p:ph type="title" idx="7"/>
          </p:nvPr>
        </p:nvSpPr>
        <p:spPr>
          <a:xfrm>
            <a:off x="8705727" y="3937700"/>
            <a:ext cx="2227600" cy="8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79" name="Google Shape;1479;p49"/>
          <p:cNvSpPr txBox="1">
            <a:spLocks noGrp="1"/>
          </p:cNvSpPr>
          <p:nvPr>
            <p:ph type="subTitle" idx="8"/>
          </p:nvPr>
        </p:nvSpPr>
        <p:spPr>
          <a:xfrm>
            <a:off x="8705721" y="4680468"/>
            <a:ext cx="2227600" cy="10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1480" name="Google Shape;1480;p49"/>
          <p:cNvCxnSpPr/>
          <p:nvPr/>
        </p:nvCxnSpPr>
        <p:spPr>
          <a:xfrm>
            <a:off x="2623667" y="6369384"/>
            <a:ext cx="9568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81" name="Google Shape;1481;p49"/>
          <p:cNvGrpSpPr/>
          <p:nvPr/>
        </p:nvGrpSpPr>
        <p:grpSpPr>
          <a:xfrm>
            <a:off x="333900" y="6363834"/>
            <a:ext cx="1591400" cy="274300"/>
            <a:chOff x="250425" y="4752475"/>
            <a:chExt cx="1193550" cy="205725"/>
          </a:xfrm>
        </p:grpSpPr>
        <p:grpSp>
          <p:nvGrpSpPr>
            <p:cNvPr id="1482" name="Google Shape;1482;p49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483" name="Google Shape;1483;p49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49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49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49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49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49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49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490" name="Google Shape;1490;p49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491" name="Google Shape;1491;p49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49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49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49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49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49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49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498" name="Google Shape;1498;p49"/>
          <p:cNvCxnSpPr/>
          <p:nvPr/>
        </p:nvCxnSpPr>
        <p:spPr>
          <a:xfrm>
            <a:off x="6645467" y="641731"/>
            <a:ext cx="567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99" name="Google Shape;1499;p49"/>
          <p:cNvGrpSpPr/>
          <p:nvPr/>
        </p:nvGrpSpPr>
        <p:grpSpPr>
          <a:xfrm>
            <a:off x="10291233" y="257667"/>
            <a:ext cx="1591400" cy="90800"/>
            <a:chOff x="557300" y="431950"/>
            <a:chExt cx="1193550" cy="68100"/>
          </a:xfrm>
        </p:grpSpPr>
        <p:sp>
          <p:nvSpPr>
            <p:cNvPr id="1500" name="Google Shape;1500;p49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29083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50"/>
          <p:cNvSpPr txBox="1">
            <a:spLocks noGrp="1"/>
          </p:cNvSpPr>
          <p:nvPr>
            <p:ph type="title"/>
          </p:nvPr>
        </p:nvSpPr>
        <p:spPr>
          <a:xfrm>
            <a:off x="7456800" y="1971284"/>
            <a:ext cx="3472000" cy="11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8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09" name="Google Shape;1509;p50"/>
          <p:cNvSpPr txBox="1">
            <a:spLocks noGrp="1"/>
          </p:cNvSpPr>
          <p:nvPr>
            <p:ph type="subTitle" idx="1"/>
          </p:nvPr>
        </p:nvSpPr>
        <p:spPr>
          <a:xfrm>
            <a:off x="7456800" y="3175912"/>
            <a:ext cx="3396800" cy="17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1510" name="Google Shape;1510;p50"/>
          <p:cNvCxnSpPr/>
          <p:nvPr/>
        </p:nvCxnSpPr>
        <p:spPr>
          <a:xfrm>
            <a:off x="-747655" y="6191400"/>
            <a:ext cx="131860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11" name="Google Shape;1511;p50"/>
          <p:cNvGrpSpPr/>
          <p:nvPr/>
        </p:nvGrpSpPr>
        <p:grpSpPr>
          <a:xfrm>
            <a:off x="5300300" y="6547333"/>
            <a:ext cx="1591400" cy="90800"/>
            <a:chOff x="557300" y="431950"/>
            <a:chExt cx="1193550" cy="68100"/>
          </a:xfrm>
        </p:grpSpPr>
        <p:sp>
          <p:nvSpPr>
            <p:cNvPr id="1512" name="Google Shape;1512;p5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3" name="Google Shape;1513;p5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4" name="Google Shape;1514;p5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7" name="Google Shape;1517;p5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8" name="Google Shape;1518;p5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1519" name="Google Shape;1519;p50"/>
          <p:cNvCxnSpPr/>
          <p:nvPr/>
        </p:nvCxnSpPr>
        <p:spPr>
          <a:xfrm>
            <a:off x="6645467" y="641731"/>
            <a:ext cx="567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20" name="Google Shape;1520;p50"/>
          <p:cNvGrpSpPr/>
          <p:nvPr/>
        </p:nvGrpSpPr>
        <p:grpSpPr>
          <a:xfrm>
            <a:off x="10291233" y="257667"/>
            <a:ext cx="1591400" cy="90800"/>
            <a:chOff x="557300" y="431950"/>
            <a:chExt cx="1193550" cy="68100"/>
          </a:xfrm>
        </p:grpSpPr>
        <p:sp>
          <p:nvSpPr>
            <p:cNvPr id="1521" name="Google Shape;1521;p5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522" name="Google Shape;1522;p5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523" name="Google Shape;1523;p5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524" name="Google Shape;1524;p5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525" name="Google Shape;1525;p5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526" name="Google Shape;1526;p5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527" name="Google Shape;1527;p5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66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xmlns="" id="{12684F0A-E70A-41BF-8148-445814C53353}"/>
              </a:ext>
            </a:extLst>
          </p:cNvPr>
          <p:cNvSpPr/>
          <p:nvPr userDrawn="1"/>
        </p:nvSpPr>
        <p:spPr>
          <a:xfrm>
            <a:off x="0" y="339509"/>
            <a:ext cx="5886994" cy="651849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474261F5-E73A-4DCE-AA74-3F3BA62A342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71313" y="1633058"/>
            <a:ext cx="3060756" cy="359188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51"/>
          <p:cNvSpPr txBox="1">
            <a:spLocks noGrp="1"/>
          </p:cNvSpPr>
          <p:nvPr>
            <p:ph type="title"/>
          </p:nvPr>
        </p:nvSpPr>
        <p:spPr>
          <a:xfrm>
            <a:off x="1276600" y="1971284"/>
            <a:ext cx="3472000" cy="11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8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30" name="Google Shape;1530;p51"/>
          <p:cNvSpPr txBox="1">
            <a:spLocks noGrp="1"/>
          </p:cNvSpPr>
          <p:nvPr>
            <p:ph type="subTitle" idx="1"/>
          </p:nvPr>
        </p:nvSpPr>
        <p:spPr>
          <a:xfrm>
            <a:off x="1276600" y="3175912"/>
            <a:ext cx="3396800" cy="17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531" name="Google Shape;1531;p51"/>
          <p:cNvGrpSpPr/>
          <p:nvPr/>
        </p:nvGrpSpPr>
        <p:grpSpPr>
          <a:xfrm rot="-5400000">
            <a:off x="10814004" y="1211229"/>
            <a:ext cx="1591400" cy="90800"/>
            <a:chOff x="557300" y="431950"/>
            <a:chExt cx="1193550" cy="68100"/>
          </a:xfrm>
        </p:grpSpPr>
        <p:sp>
          <p:nvSpPr>
            <p:cNvPr id="1532" name="Google Shape;1532;p5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3" name="Google Shape;1533;p5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4" name="Google Shape;1534;p5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5" name="Google Shape;1535;p5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6" name="Google Shape;1536;p5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7" name="Google Shape;1537;p5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8" name="Google Shape;1538;p5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1539" name="Google Shape;1539;p51"/>
          <p:cNvCxnSpPr/>
          <p:nvPr/>
        </p:nvCxnSpPr>
        <p:spPr>
          <a:xfrm>
            <a:off x="11609700" y="2325033"/>
            <a:ext cx="0" cy="46892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0" name="Google Shape;1540;p51"/>
          <p:cNvCxnSpPr/>
          <p:nvPr/>
        </p:nvCxnSpPr>
        <p:spPr>
          <a:xfrm>
            <a:off x="-747655" y="6191400"/>
            <a:ext cx="434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41" name="Google Shape;1541;p51"/>
          <p:cNvGrpSpPr/>
          <p:nvPr/>
        </p:nvGrpSpPr>
        <p:grpSpPr>
          <a:xfrm>
            <a:off x="333900" y="6547333"/>
            <a:ext cx="1591400" cy="90800"/>
            <a:chOff x="557300" y="431950"/>
            <a:chExt cx="1193550" cy="68100"/>
          </a:xfrm>
        </p:grpSpPr>
        <p:sp>
          <p:nvSpPr>
            <p:cNvPr id="1542" name="Google Shape;1542;p5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3" name="Google Shape;1543;p5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4" name="Google Shape;1544;p5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5" name="Google Shape;1545;p5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6" name="Google Shape;1546;p5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7" name="Google Shape;1547;p5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8" name="Google Shape;1548;p5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038002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52"/>
          <p:cNvSpPr txBox="1">
            <a:spLocks noGrp="1"/>
          </p:cNvSpPr>
          <p:nvPr>
            <p:ph type="title"/>
          </p:nvPr>
        </p:nvSpPr>
        <p:spPr>
          <a:xfrm>
            <a:off x="7456800" y="1971284"/>
            <a:ext cx="3472000" cy="11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8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51" name="Google Shape;1551;p52"/>
          <p:cNvSpPr txBox="1">
            <a:spLocks noGrp="1"/>
          </p:cNvSpPr>
          <p:nvPr>
            <p:ph type="subTitle" idx="1"/>
          </p:nvPr>
        </p:nvSpPr>
        <p:spPr>
          <a:xfrm>
            <a:off x="7456800" y="3175912"/>
            <a:ext cx="3396800" cy="17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1552" name="Google Shape;1552;p52"/>
          <p:cNvCxnSpPr/>
          <p:nvPr/>
        </p:nvCxnSpPr>
        <p:spPr>
          <a:xfrm>
            <a:off x="2623667" y="6369384"/>
            <a:ext cx="9568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53" name="Google Shape;1553;p52"/>
          <p:cNvGrpSpPr/>
          <p:nvPr/>
        </p:nvGrpSpPr>
        <p:grpSpPr>
          <a:xfrm>
            <a:off x="333900" y="6363834"/>
            <a:ext cx="1591400" cy="274300"/>
            <a:chOff x="250425" y="4752475"/>
            <a:chExt cx="1193550" cy="205725"/>
          </a:xfrm>
        </p:grpSpPr>
        <p:grpSp>
          <p:nvGrpSpPr>
            <p:cNvPr id="1554" name="Google Shape;1554;p52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555" name="Google Shape;1555;p52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52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52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52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52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52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52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562" name="Google Shape;1562;p52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563" name="Google Shape;1563;p52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64" name="Google Shape;1564;p52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65" name="Google Shape;1565;p52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52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52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52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69" name="Google Shape;1569;p52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570" name="Google Shape;1570;p52"/>
          <p:cNvCxnSpPr/>
          <p:nvPr/>
        </p:nvCxnSpPr>
        <p:spPr>
          <a:xfrm>
            <a:off x="8446800" y="1259733"/>
            <a:ext cx="3745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71" name="Google Shape;1571;p52"/>
          <p:cNvGrpSpPr/>
          <p:nvPr/>
        </p:nvGrpSpPr>
        <p:grpSpPr>
          <a:xfrm rot="-5400000">
            <a:off x="10750455" y="-154871"/>
            <a:ext cx="648133" cy="1591400"/>
            <a:chOff x="8255228" y="345697"/>
            <a:chExt cx="486100" cy="1193550"/>
          </a:xfrm>
        </p:grpSpPr>
        <p:grpSp>
          <p:nvGrpSpPr>
            <p:cNvPr id="1572" name="Google Shape;1572;p52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573" name="Google Shape;1573;p52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574" name="Google Shape;1574;p5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75" name="Google Shape;1575;p5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76" name="Google Shape;1576;p5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77" name="Google Shape;1577;p5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78" name="Google Shape;1578;p5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79" name="Google Shape;1579;p5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80" name="Google Shape;1580;p5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81" name="Google Shape;1581;p52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582" name="Google Shape;1582;p5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83" name="Google Shape;1583;p5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84" name="Google Shape;1584;p5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85" name="Google Shape;1585;p5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86" name="Google Shape;1586;p5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87" name="Google Shape;1587;p5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88" name="Google Shape;1588;p5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589" name="Google Shape;1589;p52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590" name="Google Shape;1590;p52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591" name="Google Shape;1591;p5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92" name="Google Shape;1592;p5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93" name="Google Shape;1593;p5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94" name="Google Shape;1594;p5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95" name="Google Shape;1595;p5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96" name="Google Shape;1596;p5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97" name="Google Shape;1597;p5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98" name="Google Shape;1598;p52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599" name="Google Shape;1599;p5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600" name="Google Shape;1600;p5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601" name="Google Shape;1601;p5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602" name="Google Shape;1602;p5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603" name="Google Shape;1603;p5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604" name="Google Shape;1604;p5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605" name="Google Shape;1605;p5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6763416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53"/>
          <p:cNvSpPr txBox="1">
            <a:spLocks noGrp="1"/>
          </p:cNvSpPr>
          <p:nvPr>
            <p:ph type="title"/>
          </p:nvPr>
        </p:nvSpPr>
        <p:spPr>
          <a:xfrm>
            <a:off x="1661867" y="4716200"/>
            <a:ext cx="2904000" cy="11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50"/>
              <a:buNone/>
              <a:defRPr sz="28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08" name="Google Shape;1608;p53"/>
          <p:cNvSpPr txBox="1">
            <a:spLocks noGrp="1"/>
          </p:cNvSpPr>
          <p:nvPr>
            <p:ph type="subTitle" idx="1"/>
          </p:nvPr>
        </p:nvSpPr>
        <p:spPr>
          <a:xfrm>
            <a:off x="4839400" y="4758600"/>
            <a:ext cx="61288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609" name="Google Shape;1609;p53"/>
          <p:cNvGrpSpPr/>
          <p:nvPr/>
        </p:nvGrpSpPr>
        <p:grpSpPr>
          <a:xfrm rot="-5400000">
            <a:off x="10814004" y="1211229"/>
            <a:ext cx="1591400" cy="90800"/>
            <a:chOff x="557300" y="431950"/>
            <a:chExt cx="1193550" cy="68100"/>
          </a:xfrm>
        </p:grpSpPr>
        <p:sp>
          <p:nvSpPr>
            <p:cNvPr id="1610" name="Google Shape;1610;p5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11" name="Google Shape;1611;p5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12" name="Google Shape;1612;p5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13" name="Google Shape;1613;p5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14" name="Google Shape;1614;p5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15" name="Google Shape;1615;p5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16" name="Google Shape;1616;p5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1617" name="Google Shape;1617;p53"/>
          <p:cNvCxnSpPr/>
          <p:nvPr/>
        </p:nvCxnSpPr>
        <p:spPr>
          <a:xfrm>
            <a:off x="11609700" y="2325033"/>
            <a:ext cx="0" cy="46892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8" name="Google Shape;1618;p53"/>
          <p:cNvCxnSpPr/>
          <p:nvPr/>
        </p:nvCxnSpPr>
        <p:spPr>
          <a:xfrm>
            <a:off x="-747655" y="6191400"/>
            <a:ext cx="434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19" name="Google Shape;1619;p53"/>
          <p:cNvGrpSpPr/>
          <p:nvPr/>
        </p:nvGrpSpPr>
        <p:grpSpPr>
          <a:xfrm>
            <a:off x="333900" y="6547333"/>
            <a:ext cx="1591400" cy="90800"/>
            <a:chOff x="557300" y="431950"/>
            <a:chExt cx="1193550" cy="68100"/>
          </a:xfrm>
        </p:grpSpPr>
        <p:sp>
          <p:nvSpPr>
            <p:cNvPr id="1620" name="Google Shape;1620;p5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1" name="Google Shape;1621;p5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2" name="Google Shape;1622;p5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3" name="Google Shape;1623;p5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4" name="Google Shape;1624;p5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5" name="Google Shape;1625;p5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6" name="Google Shape;1626;p5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0459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54"/>
          <p:cNvSpPr txBox="1">
            <a:spLocks noGrp="1"/>
          </p:cNvSpPr>
          <p:nvPr>
            <p:ph type="title"/>
          </p:nvPr>
        </p:nvSpPr>
        <p:spPr>
          <a:xfrm>
            <a:off x="1270800" y="4435400"/>
            <a:ext cx="27052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29" name="Google Shape;1629;p54"/>
          <p:cNvSpPr txBox="1">
            <a:spLocks noGrp="1"/>
          </p:cNvSpPr>
          <p:nvPr>
            <p:ph type="subTitle" idx="1"/>
          </p:nvPr>
        </p:nvSpPr>
        <p:spPr>
          <a:xfrm>
            <a:off x="1270800" y="4902133"/>
            <a:ext cx="27052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30" name="Google Shape;1630;p54"/>
          <p:cNvSpPr txBox="1">
            <a:spLocks noGrp="1"/>
          </p:cNvSpPr>
          <p:nvPr>
            <p:ph type="title" idx="2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1631" name="Google Shape;1631;p54"/>
          <p:cNvSpPr txBox="1">
            <a:spLocks noGrp="1"/>
          </p:cNvSpPr>
          <p:nvPr>
            <p:ph type="title" idx="3"/>
          </p:nvPr>
        </p:nvSpPr>
        <p:spPr>
          <a:xfrm>
            <a:off x="4743399" y="4435400"/>
            <a:ext cx="27052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32" name="Google Shape;1632;p54"/>
          <p:cNvSpPr txBox="1">
            <a:spLocks noGrp="1"/>
          </p:cNvSpPr>
          <p:nvPr>
            <p:ph type="subTitle" idx="4"/>
          </p:nvPr>
        </p:nvSpPr>
        <p:spPr>
          <a:xfrm>
            <a:off x="4743400" y="4902133"/>
            <a:ext cx="27052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33" name="Google Shape;1633;p54"/>
          <p:cNvSpPr txBox="1">
            <a:spLocks noGrp="1"/>
          </p:cNvSpPr>
          <p:nvPr>
            <p:ph type="title" idx="5"/>
          </p:nvPr>
        </p:nvSpPr>
        <p:spPr>
          <a:xfrm>
            <a:off x="8215999" y="4435400"/>
            <a:ext cx="27052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34" name="Google Shape;1634;p54"/>
          <p:cNvSpPr txBox="1">
            <a:spLocks noGrp="1"/>
          </p:cNvSpPr>
          <p:nvPr>
            <p:ph type="subTitle" idx="6"/>
          </p:nvPr>
        </p:nvSpPr>
        <p:spPr>
          <a:xfrm>
            <a:off x="8216000" y="4902133"/>
            <a:ext cx="27052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35" name="Google Shape;1635;p54"/>
          <p:cNvSpPr txBox="1">
            <a:spLocks noGrp="1"/>
          </p:cNvSpPr>
          <p:nvPr>
            <p:ph type="title" idx="7"/>
          </p:nvPr>
        </p:nvSpPr>
        <p:spPr>
          <a:xfrm>
            <a:off x="1270800" y="2239033"/>
            <a:ext cx="27052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36" name="Google Shape;1636;p54"/>
          <p:cNvSpPr txBox="1">
            <a:spLocks noGrp="1"/>
          </p:cNvSpPr>
          <p:nvPr>
            <p:ph type="subTitle" idx="8"/>
          </p:nvPr>
        </p:nvSpPr>
        <p:spPr>
          <a:xfrm>
            <a:off x="1270800" y="2705767"/>
            <a:ext cx="27052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37" name="Google Shape;1637;p54"/>
          <p:cNvSpPr txBox="1">
            <a:spLocks noGrp="1"/>
          </p:cNvSpPr>
          <p:nvPr>
            <p:ph type="title" idx="9"/>
          </p:nvPr>
        </p:nvSpPr>
        <p:spPr>
          <a:xfrm>
            <a:off x="4743399" y="2239033"/>
            <a:ext cx="27052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38" name="Google Shape;1638;p54"/>
          <p:cNvSpPr txBox="1">
            <a:spLocks noGrp="1"/>
          </p:cNvSpPr>
          <p:nvPr>
            <p:ph type="subTitle" idx="13"/>
          </p:nvPr>
        </p:nvSpPr>
        <p:spPr>
          <a:xfrm>
            <a:off x="4743400" y="2705767"/>
            <a:ext cx="27052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39" name="Google Shape;1639;p54"/>
          <p:cNvSpPr txBox="1">
            <a:spLocks noGrp="1"/>
          </p:cNvSpPr>
          <p:nvPr>
            <p:ph type="title" idx="14"/>
          </p:nvPr>
        </p:nvSpPr>
        <p:spPr>
          <a:xfrm>
            <a:off x="8215999" y="2239033"/>
            <a:ext cx="27052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40" name="Google Shape;1640;p54"/>
          <p:cNvSpPr txBox="1">
            <a:spLocks noGrp="1"/>
          </p:cNvSpPr>
          <p:nvPr>
            <p:ph type="subTitle" idx="15"/>
          </p:nvPr>
        </p:nvSpPr>
        <p:spPr>
          <a:xfrm>
            <a:off x="8216000" y="2705767"/>
            <a:ext cx="27052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1641" name="Google Shape;1641;p54"/>
          <p:cNvCxnSpPr/>
          <p:nvPr/>
        </p:nvCxnSpPr>
        <p:spPr>
          <a:xfrm>
            <a:off x="6645467" y="641731"/>
            <a:ext cx="567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2" name="Google Shape;1642;p54"/>
          <p:cNvGrpSpPr/>
          <p:nvPr/>
        </p:nvGrpSpPr>
        <p:grpSpPr>
          <a:xfrm>
            <a:off x="10291233" y="257667"/>
            <a:ext cx="1591400" cy="90800"/>
            <a:chOff x="557300" y="431950"/>
            <a:chExt cx="1193550" cy="68100"/>
          </a:xfrm>
        </p:grpSpPr>
        <p:sp>
          <p:nvSpPr>
            <p:cNvPr id="1643" name="Google Shape;1643;p54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644" name="Google Shape;1644;p54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645" name="Google Shape;1645;p54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646" name="Google Shape;1646;p54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647" name="Google Shape;1647;p54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648" name="Google Shape;1648;p54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649" name="Google Shape;1649;p54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650" name="Google Shape;1650;p54"/>
          <p:cNvGrpSpPr/>
          <p:nvPr/>
        </p:nvGrpSpPr>
        <p:grpSpPr>
          <a:xfrm>
            <a:off x="5300300" y="6547333"/>
            <a:ext cx="1591400" cy="90800"/>
            <a:chOff x="557300" y="431950"/>
            <a:chExt cx="1193550" cy="68100"/>
          </a:xfrm>
        </p:grpSpPr>
        <p:sp>
          <p:nvSpPr>
            <p:cNvPr id="1651" name="Google Shape;1651;p54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2" name="Google Shape;1652;p54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3" name="Google Shape;1653;p54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4" name="Google Shape;1654;p54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5" name="Google Shape;1655;p54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6" name="Google Shape;1656;p54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7" name="Google Shape;1657;p54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310581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55"/>
          <p:cNvSpPr txBox="1">
            <a:spLocks noGrp="1"/>
          </p:cNvSpPr>
          <p:nvPr>
            <p:ph type="title"/>
          </p:nvPr>
        </p:nvSpPr>
        <p:spPr>
          <a:xfrm>
            <a:off x="1260200" y="911597"/>
            <a:ext cx="5576800" cy="10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660" name="Google Shape;1660;p55"/>
          <p:cNvSpPr txBox="1">
            <a:spLocks noGrp="1"/>
          </p:cNvSpPr>
          <p:nvPr>
            <p:ph type="subTitle" idx="1"/>
          </p:nvPr>
        </p:nvSpPr>
        <p:spPr>
          <a:xfrm>
            <a:off x="1260200" y="1914267"/>
            <a:ext cx="4037600" cy="1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661" name="Google Shape;1661;p55"/>
          <p:cNvGrpSpPr/>
          <p:nvPr/>
        </p:nvGrpSpPr>
        <p:grpSpPr>
          <a:xfrm rot="-5400000">
            <a:off x="10814004" y="1211229"/>
            <a:ext cx="1591400" cy="90800"/>
            <a:chOff x="557300" y="431950"/>
            <a:chExt cx="1193550" cy="68100"/>
          </a:xfrm>
        </p:grpSpPr>
        <p:sp>
          <p:nvSpPr>
            <p:cNvPr id="1662" name="Google Shape;1662;p5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3" name="Google Shape;1663;p5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4" name="Google Shape;1664;p5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5" name="Google Shape;1665;p5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6" name="Google Shape;1666;p5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7" name="Google Shape;1667;p5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8" name="Google Shape;1668;p5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1669" name="Google Shape;1669;p55"/>
          <p:cNvCxnSpPr/>
          <p:nvPr/>
        </p:nvCxnSpPr>
        <p:spPr>
          <a:xfrm>
            <a:off x="11609700" y="2325033"/>
            <a:ext cx="0" cy="46892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0" name="Google Shape;1670;p55"/>
          <p:cNvCxnSpPr/>
          <p:nvPr/>
        </p:nvCxnSpPr>
        <p:spPr>
          <a:xfrm>
            <a:off x="-747655" y="6191400"/>
            <a:ext cx="434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71" name="Google Shape;1671;p55"/>
          <p:cNvGrpSpPr/>
          <p:nvPr/>
        </p:nvGrpSpPr>
        <p:grpSpPr>
          <a:xfrm>
            <a:off x="333900" y="6547333"/>
            <a:ext cx="1591400" cy="90800"/>
            <a:chOff x="557300" y="431950"/>
            <a:chExt cx="1193550" cy="68100"/>
          </a:xfrm>
        </p:grpSpPr>
        <p:sp>
          <p:nvSpPr>
            <p:cNvPr id="1672" name="Google Shape;1672;p5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3" name="Google Shape;1673;p5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4" name="Google Shape;1674;p5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5" name="Google Shape;1675;p5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6" name="Google Shape;1676;p5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7" name="Google Shape;1677;p5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8" name="Google Shape;1678;p5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79" name="Google Shape;1679;p55"/>
          <p:cNvSpPr txBox="1"/>
          <p:nvPr/>
        </p:nvSpPr>
        <p:spPr>
          <a:xfrm>
            <a:off x="1260200" y="4366467"/>
            <a:ext cx="4252400" cy="1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s-419" sz="1333" kern="0">
                <a:solidFill>
                  <a:srgbClr val="5E6E8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This presentation template was created by </a:t>
            </a:r>
            <a:r>
              <a:rPr lang="es-419" sz="1333" kern="0">
                <a:solidFill>
                  <a:srgbClr val="5E6E8A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s-419" sz="1333" kern="0">
                <a:solidFill>
                  <a:srgbClr val="5E6E8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s-419" sz="1333" kern="0">
                <a:solidFill>
                  <a:srgbClr val="5E6E8A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s-419" sz="1333" kern="0">
                <a:solidFill>
                  <a:srgbClr val="5E6E8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infographics &amp; images by </a:t>
            </a:r>
            <a:r>
              <a:rPr lang="es-419" sz="1333" kern="0">
                <a:solidFill>
                  <a:srgbClr val="5E6E8A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333" kern="0">
              <a:solidFill>
                <a:srgbClr val="5E6E8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5671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46.xml"/><Relationship Id="rId39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41.xml"/><Relationship Id="rId34" Type="http://schemas.openxmlformats.org/officeDocument/2006/relationships/slideLayout" Target="../slideLayouts/slideLayout54.xml"/><Relationship Id="rId42" Type="http://schemas.openxmlformats.org/officeDocument/2006/relationships/slideLayout" Target="../slideLayouts/slideLayout62.xml"/><Relationship Id="rId47" Type="http://schemas.openxmlformats.org/officeDocument/2006/relationships/slideLayout" Target="../slideLayouts/slideLayout67.xml"/><Relationship Id="rId50" Type="http://schemas.openxmlformats.org/officeDocument/2006/relationships/slideLayout" Target="../slideLayouts/slideLayout70.xml"/><Relationship Id="rId55" Type="http://schemas.openxmlformats.org/officeDocument/2006/relationships/theme" Target="../theme/theme4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45.xml"/><Relationship Id="rId33" Type="http://schemas.openxmlformats.org/officeDocument/2006/relationships/slideLayout" Target="../slideLayouts/slideLayout53.xml"/><Relationship Id="rId38" Type="http://schemas.openxmlformats.org/officeDocument/2006/relationships/slideLayout" Target="../slideLayouts/slideLayout58.xml"/><Relationship Id="rId46" Type="http://schemas.openxmlformats.org/officeDocument/2006/relationships/slideLayout" Target="../slideLayouts/slideLayout66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49.xml"/><Relationship Id="rId41" Type="http://schemas.openxmlformats.org/officeDocument/2006/relationships/slideLayout" Target="../slideLayouts/slideLayout61.xml"/><Relationship Id="rId54" Type="http://schemas.openxmlformats.org/officeDocument/2006/relationships/slideLayout" Target="../slideLayouts/slideLayout74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52.xml"/><Relationship Id="rId37" Type="http://schemas.openxmlformats.org/officeDocument/2006/relationships/slideLayout" Target="../slideLayouts/slideLayout57.xml"/><Relationship Id="rId40" Type="http://schemas.openxmlformats.org/officeDocument/2006/relationships/slideLayout" Target="../slideLayouts/slideLayout60.xml"/><Relationship Id="rId45" Type="http://schemas.openxmlformats.org/officeDocument/2006/relationships/slideLayout" Target="../slideLayouts/slideLayout65.xml"/><Relationship Id="rId53" Type="http://schemas.openxmlformats.org/officeDocument/2006/relationships/slideLayout" Target="../slideLayouts/slideLayout73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28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56.xml"/><Relationship Id="rId4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51.xml"/><Relationship Id="rId44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72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Relationship Id="rId27" Type="http://schemas.openxmlformats.org/officeDocument/2006/relationships/slideLayout" Target="../slideLayouts/slideLayout47.xml"/><Relationship Id="rId30" Type="http://schemas.openxmlformats.org/officeDocument/2006/relationships/slideLayout" Target="../slideLayouts/slideLayout50.xml"/><Relationship Id="rId35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63.xml"/><Relationship Id="rId48" Type="http://schemas.openxmlformats.org/officeDocument/2006/relationships/slideLayout" Target="../slideLayouts/slideLayout68.xml"/><Relationship Id="rId8" Type="http://schemas.openxmlformats.org/officeDocument/2006/relationships/slideLayout" Target="../slideLayouts/slideLayout28.xml"/><Relationship Id="rId51" Type="http://schemas.openxmlformats.org/officeDocument/2006/relationships/slideLayout" Target="../slideLayouts/slideLayout71.xml"/><Relationship Id="rId3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93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71" r:id="rId16"/>
    <p:sldLayoutId id="214748367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24277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  <p:sldLayoutId id="2147483722" r:id="rId26"/>
    <p:sldLayoutId id="2147483723" r:id="rId27"/>
    <p:sldLayoutId id="2147483724" r:id="rId28"/>
    <p:sldLayoutId id="2147483725" r:id="rId29"/>
    <p:sldLayoutId id="2147483726" r:id="rId30"/>
    <p:sldLayoutId id="2147483727" r:id="rId31"/>
    <p:sldLayoutId id="2147483728" r:id="rId32"/>
    <p:sldLayoutId id="2147483729" r:id="rId33"/>
    <p:sldLayoutId id="2147483730" r:id="rId34"/>
    <p:sldLayoutId id="2147483731" r:id="rId35"/>
    <p:sldLayoutId id="2147483732" r:id="rId36"/>
    <p:sldLayoutId id="2147483733" r:id="rId37"/>
    <p:sldLayoutId id="2147483734" r:id="rId38"/>
    <p:sldLayoutId id="2147483735" r:id="rId39"/>
    <p:sldLayoutId id="2147483736" r:id="rId40"/>
    <p:sldLayoutId id="2147483737" r:id="rId41"/>
    <p:sldLayoutId id="2147483738" r:id="rId42"/>
    <p:sldLayoutId id="2147483739" r:id="rId43"/>
    <p:sldLayoutId id="2147483740" r:id="rId44"/>
    <p:sldLayoutId id="2147483741" r:id="rId45"/>
    <p:sldLayoutId id="2147483742" r:id="rId46"/>
    <p:sldLayoutId id="2147483743" r:id="rId47"/>
    <p:sldLayoutId id="2147483744" r:id="rId48"/>
    <p:sldLayoutId id="2147483745" r:id="rId49"/>
    <p:sldLayoutId id="2147483746" r:id="rId50"/>
    <p:sldLayoutId id="2147483747" r:id="rId51"/>
    <p:sldLayoutId id="2147483748" r:id="rId52"/>
    <p:sldLayoutId id="2147483749" r:id="rId53"/>
    <p:sldLayoutId id="2147483750" r:id="rId5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use-prices-advanced-regression-techniques/data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xmlns="" id="{65EB7FFB-6FB1-480A-A898-65150C03087A}"/>
              </a:ext>
            </a:extLst>
          </p:cNvPr>
          <p:cNvSpPr txBox="1"/>
          <p:nvPr/>
        </p:nvSpPr>
        <p:spPr>
          <a:xfrm>
            <a:off x="5731765" y="6467568"/>
            <a:ext cx="59398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B4C724-0776-4328-8F0A-B72DA1579537}"/>
              </a:ext>
            </a:extLst>
          </p:cNvPr>
          <p:cNvSpPr txBox="1"/>
          <p:nvPr/>
        </p:nvSpPr>
        <p:spPr>
          <a:xfrm>
            <a:off x="6093422" y="3789912"/>
            <a:ext cx="5940669" cy="292387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 anchor="ctr">
            <a:spAutoFit/>
          </a:bodyPr>
          <a:lstStyle/>
          <a:p>
            <a:pPr algn="r"/>
            <a:r>
              <a:rPr lang="en-US" sz="7200" dirty="0" smtClean="0">
                <a:solidFill>
                  <a:schemeClr val="tx2"/>
                </a:solidFill>
                <a:latin typeface="+mj-lt"/>
              </a:rPr>
              <a:t>Factors Driving Home Prices 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Manju Sankaranarayanan</a:t>
            </a:r>
            <a:endParaRPr lang="ko-KR" altLang="en-US" sz="4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1394" y="339509"/>
            <a:ext cx="5935332" cy="724247"/>
          </a:xfrm>
        </p:spPr>
        <p:txBody>
          <a:bodyPr/>
          <a:lstStyle/>
          <a:p>
            <a:r>
              <a:rPr lang="en-US" sz="3200" dirty="0" smtClean="0"/>
              <a:t>Kitchen Quality</a:t>
            </a:r>
            <a:endParaRPr lang="en-US" sz="3200" dirty="0"/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xmlns="" id="{15CA81C4-03A5-4F72-95FF-493DC3B004E3}"/>
              </a:ext>
            </a:extLst>
          </p:cNvPr>
          <p:cNvSpPr/>
          <p:nvPr/>
        </p:nvSpPr>
        <p:spPr>
          <a:xfrm>
            <a:off x="4353059" y="4602319"/>
            <a:ext cx="7727324" cy="1993807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xmlns="" id="{C882B45F-69E5-463E-AD81-D17D2B35E18F}"/>
              </a:ext>
            </a:extLst>
          </p:cNvPr>
          <p:cNvSpPr/>
          <p:nvPr/>
        </p:nvSpPr>
        <p:spPr>
          <a:xfrm>
            <a:off x="450761" y="463639"/>
            <a:ext cx="3670478" cy="4417454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C9AAFDD-AC80-4C67-925F-22EF720C841E}"/>
              </a:ext>
            </a:extLst>
          </p:cNvPr>
          <p:cNvSpPr txBox="1"/>
          <p:nvPr/>
        </p:nvSpPr>
        <p:spPr>
          <a:xfrm>
            <a:off x="5961395" y="2015713"/>
            <a:ext cx="536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cs typeface="Arial" pitchFamily="34" charset="0"/>
              </a:rPr>
              <a:t>Houses with Excellent rated Kitchen Quality has highest Avg. Sales Price of 329K</a:t>
            </a:r>
            <a:endParaRPr lang="en-US" altLang="ko-KR" sz="1200" b="1" dirty="0"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EA15DD8-924E-437E-8E5A-C5417944CB0E}"/>
              </a:ext>
            </a:extLst>
          </p:cNvPr>
          <p:cNvSpPr txBox="1"/>
          <p:nvPr/>
        </p:nvSpPr>
        <p:spPr>
          <a:xfrm>
            <a:off x="5953125" y="3024914"/>
            <a:ext cx="5363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cs typeface="Arial" pitchFamily="34" charset="0"/>
              </a:rPr>
              <a:t>Largest Sum of Houses have Good or Average Kitchen Quality</a:t>
            </a:r>
            <a:r>
              <a:rPr lang="en-US" altLang="ko-KR" sz="1200" dirty="0" smtClean="0">
                <a:cs typeface="Arial" pitchFamily="34" charset="0"/>
              </a:rPr>
              <a:t>.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xmlns="" id="{1A255C0C-955C-44E2-AB75-B748B6FD119C}"/>
              </a:ext>
            </a:extLst>
          </p:cNvPr>
          <p:cNvSpPr/>
          <p:nvPr/>
        </p:nvSpPr>
        <p:spPr>
          <a:xfrm>
            <a:off x="2930282" y="2089022"/>
            <a:ext cx="457913" cy="3951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383" y="4699109"/>
            <a:ext cx="7620000" cy="18002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42" y="539755"/>
            <a:ext cx="3046923" cy="406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" t="939" r="1307"/>
          <a:stretch/>
        </p:blipFill>
        <p:spPr>
          <a:xfrm>
            <a:off x="6529589" y="64394"/>
            <a:ext cx="6143222" cy="6793606"/>
          </a:xfrm>
        </p:spPr>
      </p:pic>
      <p:sp>
        <p:nvSpPr>
          <p:cNvPr id="2" name="Rectangle 1"/>
          <p:cNvSpPr/>
          <p:nvPr/>
        </p:nvSpPr>
        <p:spPr>
          <a:xfrm>
            <a:off x="1524000" y="368763"/>
            <a:ext cx="5580112" cy="133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xmlns="" id="{9DFC71CA-314E-4A08-8939-BAA831630A0A}"/>
              </a:ext>
            </a:extLst>
          </p:cNvPr>
          <p:cNvSpPr txBox="1">
            <a:spLocks/>
          </p:cNvSpPr>
          <p:nvPr/>
        </p:nvSpPr>
        <p:spPr>
          <a:xfrm>
            <a:off x="588643" y="406863"/>
            <a:ext cx="4283967" cy="133204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Neighborhood</a:t>
            </a:r>
            <a:endParaRPr lang="en-US" altLang="ko-KR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325C29F-8504-4637-AD44-E7420B978190}"/>
              </a:ext>
            </a:extLst>
          </p:cNvPr>
          <p:cNvSpPr txBox="1"/>
          <p:nvPr/>
        </p:nvSpPr>
        <p:spPr>
          <a:xfrm>
            <a:off x="229437" y="1982329"/>
            <a:ext cx="40473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chart indicates the Top 10 and the Bottom 10 Neighborhoods with respect to the Sales Price.</a:t>
            </a:r>
          </a:p>
          <a:p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NAmes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has the highest sum of Sales Price of $32.8 M.</a:t>
            </a:r>
          </a:p>
          <a:p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Blueste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has the lowest sum of Sales Price of $275,000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7" name="Picture Placeholder 6"/>
          <p:cNvGraphicFramePr>
            <a:graphicFrameLocks noGrp="1"/>
          </p:cNvGraphicFramePr>
          <p:nvPr>
            <p:ph type="pic" idx="15"/>
            <p:extLst>
              <p:ext uri="{D42A27DB-BD31-4B8C-83A1-F6EECF244321}">
                <p14:modId xmlns:p14="http://schemas.microsoft.com/office/powerpoint/2010/main" val="1536284267"/>
              </p:ext>
            </p:extLst>
          </p:nvPr>
        </p:nvGraphicFramePr>
        <p:xfrm>
          <a:off x="940159" y="3631842"/>
          <a:ext cx="5589430" cy="2685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1839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96"/>
          <p:cNvSpPr txBox="1">
            <a:spLocks noGrp="1"/>
          </p:cNvSpPr>
          <p:nvPr>
            <p:ph type="title"/>
          </p:nvPr>
        </p:nvSpPr>
        <p:spPr>
          <a:xfrm>
            <a:off x="7598733" y="2311967"/>
            <a:ext cx="2910428" cy="52138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s-419" sz="2000" dirty="0" err="1" smtClean="0"/>
              <a:t>Months</a:t>
            </a:r>
            <a:r>
              <a:rPr lang="es-419" sz="2000" dirty="0" smtClean="0"/>
              <a:t> </a:t>
            </a:r>
            <a:r>
              <a:rPr lang="es-419" sz="2000" dirty="0" err="1" smtClean="0"/>
              <a:t>Sold</a:t>
            </a:r>
            <a:endParaRPr sz="2000" dirty="0"/>
          </a:p>
        </p:txBody>
      </p:sp>
      <p:cxnSp>
        <p:nvCxnSpPr>
          <p:cNvPr id="2180" name="Google Shape;2180;p96"/>
          <p:cNvCxnSpPr/>
          <p:nvPr/>
        </p:nvCxnSpPr>
        <p:spPr>
          <a:xfrm rot="10800000">
            <a:off x="7728000" y="1913433"/>
            <a:ext cx="452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1" name="Google Shape;2181;p96"/>
          <p:cNvCxnSpPr/>
          <p:nvPr/>
        </p:nvCxnSpPr>
        <p:spPr>
          <a:xfrm rot="10800000">
            <a:off x="7728000" y="5441000"/>
            <a:ext cx="452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82" name="Google Shape;2182;p9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00568" cy="6709893"/>
          </a:xfrm>
          <a:prstGeom prst="rect">
            <a:avLst/>
          </a:prstGeom>
          <a:noFill/>
          <a:ln>
            <a:noFill/>
          </a:ln>
        </p:spPr>
      </p:pic>
      <p:sp>
        <p:nvSpPr>
          <p:cNvPr id="2183" name="Google Shape;2183;p96"/>
          <p:cNvSpPr txBox="1">
            <a:spLocks noGrp="1"/>
          </p:cNvSpPr>
          <p:nvPr>
            <p:ph type="body" idx="1"/>
          </p:nvPr>
        </p:nvSpPr>
        <p:spPr>
          <a:xfrm>
            <a:off x="7701725" y="2833352"/>
            <a:ext cx="3966533" cy="189319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s-419" dirty="0" smtClean="0"/>
              <a:t>As </a:t>
            </a:r>
            <a:r>
              <a:rPr lang="es-419" dirty="0" err="1" smtClean="0"/>
              <a:t>you</a:t>
            </a:r>
            <a:r>
              <a:rPr lang="es-419" dirty="0" smtClean="0"/>
              <a:t> can </a:t>
            </a:r>
            <a:r>
              <a:rPr lang="es-419" dirty="0" err="1" smtClean="0"/>
              <a:t>see</a:t>
            </a:r>
            <a:r>
              <a:rPr lang="es-419" dirty="0" smtClean="0"/>
              <a:t> </a:t>
            </a:r>
            <a:r>
              <a:rPr lang="es-419" dirty="0" err="1" smtClean="0"/>
              <a:t>from</a:t>
            </a:r>
            <a:r>
              <a:rPr lang="es-419" dirty="0" smtClean="0"/>
              <a:t> </a:t>
            </a:r>
            <a:r>
              <a:rPr lang="es-419" dirty="0" err="1" smtClean="0"/>
              <a:t>the</a:t>
            </a:r>
            <a:r>
              <a:rPr lang="es-419" dirty="0" smtClean="0"/>
              <a:t> </a:t>
            </a:r>
            <a:r>
              <a:rPr lang="es-419" dirty="0" err="1" smtClean="0"/>
              <a:t>Graph</a:t>
            </a:r>
            <a:r>
              <a:rPr lang="es-419" dirty="0" smtClean="0"/>
              <a:t>, </a:t>
            </a:r>
            <a:r>
              <a:rPr lang="es-419" dirty="0" err="1" smtClean="0"/>
              <a:t>the</a:t>
            </a:r>
            <a:r>
              <a:rPr lang="es-419" dirty="0" smtClean="0"/>
              <a:t> </a:t>
            </a:r>
            <a:r>
              <a:rPr lang="es-419" dirty="0" err="1" smtClean="0"/>
              <a:t>highest</a:t>
            </a:r>
            <a:r>
              <a:rPr lang="es-419" dirty="0" smtClean="0"/>
              <a:t> </a:t>
            </a:r>
            <a:r>
              <a:rPr lang="es-419" dirty="0" err="1" smtClean="0"/>
              <a:t>number</a:t>
            </a:r>
            <a:r>
              <a:rPr lang="es-419" dirty="0" smtClean="0"/>
              <a:t> of </a:t>
            </a:r>
            <a:r>
              <a:rPr lang="es-419" dirty="0" err="1" smtClean="0"/>
              <a:t>properties</a:t>
            </a:r>
            <a:r>
              <a:rPr lang="es-419" dirty="0" smtClean="0"/>
              <a:t> </a:t>
            </a:r>
            <a:r>
              <a:rPr lang="es-419" dirty="0" err="1" smtClean="0"/>
              <a:t>sold</a:t>
            </a:r>
            <a:r>
              <a:rPr lang="es-419" dirty="0" smtClean="0"/>
              <a:t> are in </a:t>
            </a:r>
            <a:r>
              <a:rPr lang="es-419" dirty="0" err="1" smtClean="0"/>
              <a:t>the</a:t>
            </a:r>
            <a:r>
              <a:rPr lang="es-419" dirty="0" smtClean="0"/>
              <a:t> </a:t>
            </a:r>
            <a:r>
              <a:rPr lang="es-419" dirty="0" err="1" smtClean="0"/>
              <a:t>months</a:t>
            </a:r>
            <a:r>
              <a:rPr lang="es-419" dirty="0" smtClean="0"/>
              <a:t> of June and </a:t>
            </a:r>
            <a:r>
              <a:rPr lang="es-419" dirty="0" err="1" smtClean="0"/>
              <a:t>July</a:t>
            </a:r>
            <a:r>
              <a:rPr lang="es-419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6127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7" name="직사각형 3">
            <a:extLst>
              <a:ext uri="{FF2B5EF4-FFF2-40B4-BE49-F238E27FC236}">
                <a16:creationId xmlns:a16="http://schemas.microsoft.com/office/drawing/2014/main" xmlns="" id="{A63D43E5-E5D0-490E-9576-EAB27719FB94}"/>
              </a:ext>
            </a:extLst>
          </p:cNvPr>
          <p:cNvSpPr/>
          <p:nvPr/>
        </p:nvSpPr>
        <p:spPr>
          <a:xfrm>
            <a:off x="4349949" y="1633058"/>
            <a:ext cx="766604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Some of the </a:t>
            </a:r>
            <a:r>
              <a:rPr lang="en-US" dirty="0"/>
              <a:t>factors that drive home </a:t>
            </a:r>
            <a:r>
              <a:rPr lang="en-US" dirty="0" smtClean="0"/>
              <a:t>prices</a:t>
            </a:r>
            <a:r>
              <a:rPr lang="en-US" dirty="0"/>
              <a:t> </a:t>
            </a:r>
            <a:r>
              <a:rPr lang="en-US" dirty="0" smtClean="0"/>
              <a:t>are: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Overall Quality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Living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Total Basement </a:t>
            </a:r>
            <a:r>
              <a:rPr lang="en-US" dirty="0" err="1" smtClean="0"/>
              <a:t>Sq.ft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Number of Car Garages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Year Built/ Remodeled</a:t>
            </a:r>
          </a:p>
          <a:p>
            <a:endParaRPr lang="en-US" dirty="0"/>
          </a:p>
          <a:p>
            <a:r>
              <a:rPr lang="en-US" dirty="0" smtClean="0"/>
              <a:t>All the above factors had a positive correlation when compared to the Sales Price.</a:t>
            </a:r>
          </a:p>
          <a:p>
            <a:endParaRPr lang="en-US" dirty="0"/>
          </a:p>
          <a:p>
            <a:r>
              <a:rPr lang="en-US" dirty="0" smtClean="0"/>
              <a:t>  Some of the other factors include Kitchen Quality,  Neighborhoods and also the month.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altLang="ko-K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45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Project Brief</a:t>
            </a:r>
            <a:endParaRPr lang="en-US" dirty="0"/>
          </a:p>
        </p:txBody>
      </p:sp>
      <p:sp>
        <p:nvSpPr>
          <p:cNvPr id="7" name="직사각형 3">
            <a:extLst>
              <a:ext uri="{FF2B5EF4-FFF2-40B4-BE49-F238E27FC236}">
                <a16:creationId xmlns:a16="http://schemas.microsoft.com/office/drawing/2014/main" xmlns="" id="{A63D43E5-E5D0-490E-9576-EAB27719FB94}"/>
              </a:ext>
            </a:extLst>
          </p:cNvPr>
          <p:cNvSpPr/>
          <p:nvPr/>
        </p:nvSpPr>
        <p:spPr>
          <a:xfrm>
            <a:off x="4349949" y="1633058"/>
            <a:ext cx="73086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Investors are essentially lending money to home buyers in mortgage-backed </a:t>
            </a:r>
            <a:r>
              <a:rPr lang="en-US" sz="2000" dirty="0" smtClean="0"/>
              <a:t>securities. So its important how to allocate </a:t>
            </a:r>
            <a:r>
              <a:rPr lang="en-US" sz="2000" dirty="0"/>
              <a:t>dollars earmarked for investment into mortgage-backed securities.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Its necessary to </a:t>
            </a:r>
            <a:r>
              <a:rPr lang="en-US" sz="2000" dirty="0"/>
              <a:t>look into the factors that drive home prices</a:t>
            </a:r>
            <a:r>
              <a:rPr lang="en-US" sz="2000" dirty="0" smtClean="0"/>
              <a:t>. </a:t>
            </a:r>
          </a:p>
          <a:p>
            <a:endParaRPr lang="en-US" sz="2000" dirty="0"/>
          </a:p>
          <a:p>
            <a:r>
              <a:rPr lang="en-US" sz="2000" dirty="0"/>
              <a:t>For this analysis, the data set was a sample of 1460 houses in Ames, Iowa that were sold between 2006-2010</a:t>
            </a:r>
            <a:endParaRPr lang="en-US" sz="2000" dirty="0" smtClean="0"/>
          </a:p>
          <a:p>
            <a:endParaRPr lang="en-US" altLang="ko-KR" sz="2000" dirty="0">
              <a:solidFill>
                <a:schemeClr val="accent2"/>
              </a:solidFill>
            </a:endParaRPr>
          </a:p>
          <a:p>
            <a:r>
              <a:rPr lang="en-US" altLang="ko-KR" sz="2000" dirty="0">
                <a:solidFill>
                  <a:schemeClr val="accent2"/>
                </a:solidFill>
              </a:rPr>
              <a:t>Kaggle Data Set: </a:t>
            </a:r>
            <a:r>
              <a:rPr lang="en-US" altLang="ko-KR" sz="2000" dirty="0">
                <a:solidFill>
                  <a:schemeClr val="accent2"/>
                </a:solidFill>
                <a:hlinkClick r:id="rId2"/>
              </a:rPr>
              <a:t>https://</a:t>
            </a:r>
            <a:r>
              <a:rPr lang="en-US" altLang="ko-KR" sz="2000" dirty="0" smtClean="0">
                <a:solidFill>
                  <a:schemeClr val="accent2"/>
                </a:solidFill>
                <a:hlinkClick r:id="rId2"/>
              </a:rPr>
              <a:t>www.kaggle.com/c/house-prices-advanced-regression-techniques/data</a:t>
            </a:r>
            <a:endParaRPr lang="en-US" altLang="ko-KR" sz="2000" dirty="0" smtClean="0">
              <a:solidFill>
                <a:schemeClr val="accent2"/>
              </a:solidFill>
            </a:endParaRPr>
          </a:p>
          <a:p>
            <a:endParaRPr lang="en-US" altLang="ko-K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phic 30">
            <a:extLst>
              <a:ext uri="{FF2B5EF4-FFF2-40B4-BE49-F238E27FC236}">
                <a16:creationId xmlns:a16="http://schemas.microsoft.com/office/drawing/2014/main" xmlns="" id="{BBF25CFB-0ADF-4F5A-84C6-4D1D28DAE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466292" y="4222122"/>
            <a:ext cx="904875" cy="1428750"/>
          </a:xfrm>
          <a:prstGeom prst="rect">
            <a:avLst/>
          </a:prstGeom>
        </p:spPr>
      </p:pic>
      <p:sp>
        <p:nvSpPr>
          <p:cNvPr id="3" name="Rectangle 9">
            <a:extLst>
              <a:ext uri="{FF2B5EF4-FFF2-40B4-BE49-F238E27FC236}">
                <a16:creationId xmlns:a16="http://schemas.microsoft.com/office/drawing/2014/main" xmlns="" id="{58A78548-D138-413A-9193-A1E8A472FF00}"/>
              </a:ext>
            </a:extLst>
          </p:cNvPr>
          <p:cNvSpPr/>
          <p:nvPr/>
        </p:nvSpPr>
        <p:spPr>
          <a:xfrm>
            <a:off x="4435054" y="2510709"/>
            <a:ext cx="1802618" cy="1799686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2F62A57A-D2E2-4712-ABD5-7B719B0113D8}"/>
              </a:ext>
            </a:extLst>
          </p:cNvPr>
          <p:cNvSpPr txBox="1">
            <a:spLocks/>
          </p:cNvSpPr>
          <p:nvPr/>
        </p:nvSpPr>
        <p:spPr>
          <a:xfrm>
            <a:off x="4475163" y="269875"/>
            <a:ext cx="3241675" cy="1503363"/>
          </a:xfrm>
          <a:prstGeom prst="rect">
            <a:avLst/>
          </a:prstGeom>
        </p:spPr>
        <p:txBody>
          <a:bodyPr anchor="ctr"/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 smtClean="0">
                <a:solidFill>
                  <a:schemeClr val="accent4"/>
                </a:solidFill>
              </a:rPr>
              <a:t>What drives Home Prices?</a:t>
            </a:r>
            <a:endParaRPr lang="ko-KR" altLang="en-US" sz="3600" dirty="0">
              <a:solidFill>
                <a:schemeClr val="accent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2387D3-4DE7-40C7-84D2-0F1AF6F125A9}"/>
              </a:ext>
            </a:extLst>
          </p:cNvPr>
          <p:cNvSpPr/>
          <p:nvPr/>
        </p:nvSpPr>
        <p:spPr>
          <a:xfrm>
            <a:off x="8376000" y="0"/>
            <a:ext cx="381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2063817-860E-4682-B91E-815215B9C8E1}"/>
              </a:ext>
            </a:extLst>
          </p:cNvPr>
          <p:cNvSpPr/>
          <p:nvPr/>
        </p:nvSpPr>
        <p:spPr>
          <a:xfrm>
            <a:off x="0" y="0"/>
            <a:ext cx="381512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372BBE77-B1F1-4BC6-A246-49CBEF0FB147}"/>
              </a:ext>
            </a:extLst>
          </p:cNvPr>
          <p:cNvGrpSpPr/>
          <p:nvPr/>
        </p:nvGrpSpPr>
        <p:grpSpPr>
          <a:xfrm>
            <a:off x="6491839" y="2167567"/>
            <a:ext cx="2303451" cy="2001159"/>
            <a:chOff x="4070449" y="2766517"/>
            <a:chExt cx="2346599" cy="2038644"/>
          </a:xfrm>
        </p:grpSpPr>
        <p:sp>
          <p:nvSpPr>
            <p:cNvPr id="8" name="Diagonal Stripe 18">
              <a:extLst>
                <a:ext uri="{FF2B5EF4-FFF2-40B4-BE49-F238E27FC236}">
                  <a16:creationId xmlns:a16="http://schemas.microsoft.com/office/drawing/2014/main" xmlns="" id="{BA357741-1909-4BBC-9A4E-DD6F24701083}"/>
                </a:ext>
              </a:extLst>
            </p:cNvPr>
            <p:cNvSpPr>
              <a:spLocks noChangeAspect="1"/>
            </p:cNvSpPr>
            <p:nvPr/>
          </p:nvSpPr>
          <p:spPr>
            <a:xfrm rot="2848566">
              <a:off x="4228697" y="3717695"/>
              <a:ext cx="1076813" cy="1098119"/>
            </a:xfrm>
            <a:custGeom>
              <a:avLst/>
              <a:gdLst>
                <a:gd name="connsiteX0" fmla="*/ 348904 w 675990"/>
                <a:gd name="connsiteY0" fmla="*/ 312950 h 675086"/>
                <a:gd name="connsiteX1" fmla="*/ 361744 w 675990"/>
                <a:gd name="connsiteY1" fmla="*/ 304427 h 675086"/>
                <a:gd name="connsiteX2" fmla="*/ 387609 w 675990"/>
                <a:gd name="connsiteY2" fmla="*/ 311914 h 675086"/>
                <a:gd name="connsiteX3" fmla="*/ 399673 w 675990"/>
                <a:gd name="connsiteY3" fmla="*/ 352981 h 675086"/>
                <a:gd name="connsiteX4" fmla="*/ 398092 w 675990"/>
                <a:gd name="connsiteY4" fmla="*/ 358061 h 675086"/>
                <a:gd name="connsiteX5" fmla="*/ 348904 w 675990"/>
                <a:gd name="connsiteY5" fmla="*/ 312950 h 675086"/>
                <a:gd name="connsiteX6" fmla="*/ 230585 w 675990"/>
                <a:gd name="connsiteY6" fmla="*/ 257376 h 675086"/>
                <a:gd name="connsiteX7" fmla="*/ 274797 w 675990"/>
                <a:gd name="connsiteY7" fmla="*/ 297922 h 675086"/>
                <a:gd name="connsiteX8" fmla="*/ 274337 w 675990"/>
                <a:gd name="connsiteY8" fmla="*/ 298038 h 675086"/>
                <a:gd name="connsiteX9" fmla="*/ 239961 w 675990"/>
                <a:gd name="connsiteY9" fmla="*/ 288170 h 675086"/>
                <a:gd name="connsiteX10" fmla="*/ 239716 w 675990"/>
                <a:gd name="connsiteY10" fmla="*/ 288461 h 675086"/>
                <a:gd name="connsiteX11" fmla="*/ 230585 w 675990"/>
                <a:gd name="connsiteY11" fmla="*/ 257376 h 675086"/>
                <a:gd name="connsiteX12" fmla="*/ 175280 w 675990"/>
                <a:gd name="connsiteY12" fmla="*/ 206655 h 675086"/>
                <a:gd name="connsiteX13" fmla="*/ 188018 w 675990"/>
                <a:gd name="connsiteY13" fmla="*/ 218337 h 675086"/>
                <a:gd name="connsiteX14" fmla="*/ 176767 w 675990"/>
                <a:gd name="connsiteY14" fmla="*/ 241787 h 675086"/>
                <a:gd name="connsiteX15" fmla="*/ 204569 w 675990"/>
                <a:gd name="connsiteY15" fmla="*/ 330107 h 675086"/>
                <a:gd name="connsiteX16" fmla="*/ 280866 w 675990"/>
                <a:gd name="connsiteY16" fmla="*/ 352529 h 675086"/>
                <a:gd name="connsiteX17" fmla="*/ 318697 w 675990"/>
                <a:gd name="connsiteY17" fmla="*/ 338182 h 675086"/>
                <a:gd name="connsiteX18" fmla="*/ 369250 w 675990"/>
                <a:gd name="connsiteY18" fmla="*/ 384545 h 675086"/>
                <a:gd name="connsiteX19" fmla="*/ 327006 w 675990"/>
                <a:gd name="connsiteY19" fmla="*/ 373364 h 675086"/>
                <a:gd name="connsiteX20" fmla="*/ 284812 w 675990"/>
                <a:gd name="connsiteY20" fmla="*/ 415213 h 675086"/>
                <a:gd name="connsiteX21" fmla="*/ 385381 w 675990"/>
                <a:gd name="connsiteY21" fmla="*/ 441752 h 675086"/>
                <a:gd name="connsiteX22" fmla="*/ 415805 w 675990"/>
                <a:gd name="connsiteY22" fmla="*/ 427239 h 675086"/>
                <a:gd name="connsiteX23" fmla="*/ 428627 w 675990"/>
                <a:gd name="connsiteY23" fmla="*/ 438999 h 675086"/>
                <a:gd name="connsiteX24" fmla="*/ 454996 w 675990"/>
                <a:gd name="connsiteY24" fmla="*/ 410247 h 675086"/>
                <a:gd name="connsiteX25" fmla="*/ 443131 w 675990"/>
                <a:gd name="connsiteY25" fmla="*/ 399365 h 675086"/>
                <a:gd name="connsiteX26" fmla="*/ 457476 w 675990"/>
                <a:gd name="connsiteY26" fmla="*/ 366780 h 675086"/>
                <a:gd name="connsiteX27" fmla="*/ 428374 w 675990"/>
                <a:gd name="connsiteY27" fmla="*/ 268744 h 675086"/>
                <a:gd name="connsiteX28" fmla="*/ 428534 w 675990"/>
                <a:gd name="connsiteY28" fmla="*/ 268557 h 675086"/>
                <a:gd name="connsiteX29" fmla="*/ 427407 w 675990"/>
                <a:gd name="connsiteY29" fmla="*/ 267729 h 675086"/>
                <a:gd name="connsiteX30" fmla="*/ 427024 w 675990"/>
                <a:gd name="connsiteY30" fmla="*/ 267327 h 675086"/>
                <a:gd name="connsiteX31" fmla="*/ 426958 w 675990"/>
                <a:gd name="connsiteY31" fmla="*/ 267399 h 675086"/>
                <a:gd name="connsiteX32" fmla="*/ 352832 w 675990"/>
                <a:gd name="connsiteY32" fmla="*/ 248366 h 675086"/>
                <a:gd name="connsiteX33" fmla="*/ 307533 w 675990"/>
                <a:gd name="connsiteY33" fmla="*/ 275010 h 675086"/>
                <a:gd name="connsiteX34" fmla="*/ 255217 w 675990"/>
                <a:gd name="connsiteY34" fmla="*/ 227031 h 675086"/>
                <a:gd name="connsiteX35" fmla="*/ 258272 w 675990"/>
                <a:gd name="connsiteY35" fmla="*/ 225712 h 675086"/>
                <a:gd name="connsiteX36" fmla="*/ 296374 w 675990"/>
                <a:gd name="connsiteY36" fmla="*/ 235767 h 675086"/>
                <a:gd name="connsiteX37" fmla="*/ 334358 w 675990"/>
                <a:gd name="connsiteY37" fmla="*/ 198094 h 675086"/>
                <a:gd name="connsiteX38" fmla="*/ 243823 w 675990"/>
                <a:gd name="connsiteY38" fmla="*/ 174203 h 675086"/>
                <a:gd name="connsiteX39" fmla="*/ 213832 w 675990"/>
                <a:gd name="connsiteY39" fmla="*/ 189078 h 675086"/>
                <a:gd name="connsiteX40" fmla="*/ 201648 w 675990"/>
                <a:gd name="connsiteY40" fmla="*/ 177904 h 675086"/>
                <a:gd name="connsiteX41" fmla="*/ 175280 w 675990"/>
                <a:gd name="connsiteY41" fmla="*/ 206655 h 675086"/>
                <a:gd name="connsiteX42" fmla="*/ 12 w 675990"/>
                <a:gd name="connsiteY42" fmla="*/ 293155 h 675086"/>
                <a:gd name="connsiteX43" fmla="*/ 249809 w 675990"/>
                <a:gd name="connsiteY43" fmla="*/ 1624 h 675086"/>
                <a:gd name="connsiteX44" fmla="*/ 594173 w 675990"/>
                <a:gd name="connsiteY44" fmla="*/ 64966 h 675086"/>
                <a:gd name="connsiteX45" fmla="*/ 510663 w 675990"/>
                <a:gd name="connsiteY45" fmla="*/ 486821 h 675086"/>
                <a:gd name="connsiteX46" fmla="*/ 71150 w 675990"/>
                <a:gd name="connsiteY46" fmla="*/ 602445 h 675086"/>
                <a:gd name="connsiteX47" fmla="*/ 70567 w 675990"/>
                <a:gd name="connsiteY47" fmla="*/ 601568 h 675086"/>
                <a:gd name="connsiteX48" fmla="*/ 12 w 675990"/>
                <a:gd name="connsiteY48" fmla="*/ 293155 h 675086"/>
                <a:gd name="connsiteX0" fmla="*/ 348904 w 650157"/>
                <a:gd name="connsiteY0" fmla="*/ 335888 h 698024"/>
                <a:gd name="connsiteX1" fmla="*/ 361744 w 650157"/>
                <a:gd name="connsiteY1" fmla="*/ 327365 h 698024"/>
                <a:gd name="connsiteX2" fmla="*/ 387609 w 650157"/>
                <a:gd name="connsiteY2" fmla="*/ 334852 h 698024"/>
                <a:gd name="connsiteX3" fmla="*/ 399673 w 650157"/>
                <a:gd name="connsiteY3" fmla="*/ 375919 h 698024"/>
                <a:gd name="connsiteX4" fmla="*/ 398092 w 650157"/>
                <a:gd name="connsiteY4" fmla="*/ 380999 h 698024"/>
                <a:gd name="connsiteX5" fmla="*/ 348904 w 650157"/>
                <a:gd name="connsiteY5" fmla="*/ 335888 h 698024"/>
                <a:gd name="connsiteX6" fmla="*/ 230585 w 650157"/>
                <a:gd name="connsiteY6" fmla="*/ 280314 h 698024"/>
                <a:gd name="connsiteX7" fmla="*/ 274797 w 650157"/>
                <a:gd name="connsiteY7" fmla="*/ 320860 h 698024"/>
                <a:gd name="connsiteX8" fmla="*/ 274337 w 650157"/>
                <a:gd name="connsiteY8" fmla="*/ 320976 h 698024"/>
                <a:gd name="connsiteX9" fmla="*/ 239961 w 650157"/>
                <a:gd name="connsiteY9" fmla="*/ 311108 h 698024"/>
                <a:gd name="connsiteX10" fmla="*/ 239716 w 650157"/>
                <a:gd name="connsiteY10" fmla="*/ 311399 h 698024"/>
                <a:gd name="connsiteX11" fmla="*/ 230585 w 650157"/>
                <a:gd name="connsiteY11" fmla="*/ 280314 h 698024"/>
                <a:gd name="connsiteX12" fmla="*/ 175280 w 650157"/>
                <a:gd name="connsiteY12" fmla="*/ 229593 h 698024"/>
                <a:gd name="connsiteX13" fmla="*/ 188018 w 650157"/>
                <a:gd name="connsiteY13" fmla="*/ 241275 h 698024"/>
                <a:gd name="connsiteX14" fmla="*/ 176767 w 650157"/>
                <a:gd name="connsiteY14" fmla="*/ 264725 h 698024"/>
                <a:gd name="connsiteX15" fmla="*/ 204569 w 650157"/>
                <a:gd name="connsiteY15" fmla="*/ 353045 h 698024"/>
                <a:gd name="connsiteX16" fmla="*/ 280866 w 650157"/>
                <a:gd name="connsiteY16" fmla="*/ 375467 h 698024"/>
                <a:gd name="connsiteX17" fmla="*/ 318697 w 650157"/>
                <a:gd name="connsiteY17" fmla="*/ 361120 h 698024"/>
                <a:gd name="connsiteX18" fmla="*/ 369250 w 650157"/>
                <a:gd name="connsiteY18" fmla="*/ 407483 h 698024"/>
                <a:gd name="connsiteX19" fmla="*/ 327006 w 650157"/>
                <a:gd name="connsiteY19" fmla="*/ 396302 h 698024"/>
                <a:gd name="connsiteX20" fmla="*/ 284812 w 650157"/>
                <a:gd name="connsiteY20" fmla="*/ 438151 h 698024"/>
                <a:gd name="connsiteX21" fmla="*/ 385381 w 650157"/>
                <a:gd name="connsiteY21" fmla="*/ 464690 h 698024"/>
                <a:gd name="connsiteX22" fmla="*/ 415805 w 650157"/>
                <a:gd name="connsiteY22" fmla="*/ 450177 h 698024"/>
                <a:gd name="connsiteX23" fmla="*/ 428627 w 650157"/>
                <a:gd name="connsiteY23" fmla="*/ 461937 h 698024"/>
                <a:gd name="connsiteX24" fmla="*/ 454996 w 650157"/>
                <a:gd name="connsiteY24" fmla="*/ 433185 h 698024"/>
                <a:gd name="connsiteX25" fmla="*/ 443131 w 650157"/>
                <a:gd name="connsiteY25" fmla="*/ 422303 h 698024"/>
                <a:gd name="connsiteX26" fmla="*/ 457476 w 650157"/>
                <a:gd name="connsiteY26" fmla="*/ 389718 h 698024"/>
                <a:gd name="connsiteX27" fmla="*/ 428374 w 650157"/>
                <a:gd name="connsiteY27" fmla="*/ 291682 h 698024"/>
                <a:gd name="connsiteX28" fmla="*/ 428534 w 650157"/>
                <a:gd name="connsiteY28" fmla="*/ 291495 h 698024"/>
                <a:gd name="connsiteX29" fmla="*/ 427407 w 650157"/>
                <a:gd name="connsiteY29" fmla="*/ 290667 h 698024"/>
                <a:gd name="connsiteX30" fmla="*/ 427024 w 650157"/>
                <a:gd name="connsiteY30" fmla="*/ 290265 h 698024"/>
                <a:gd name="connsiteX31" fmla="*/ 426958 w 650157"/>
                <a:gd name="connsiteY31" fmla="*/ 290337 h 698024"/>
                <a:gd name="connsiteX32" fmla="*/ 352832 w 650157"/>
                <a:gd name="connsiteY32" fmla="*/ 271304 h 698024"/>
                <a:gd name="connsiteX33" fmla="*/ 307533 w 650157"/>
                <a:gd name="connsiteY33" fmla="*/ 297948 h 698024"/>
                <a:gd name="connsiteX34" fmla="*/ 255217 w 650157"/>
                <a:gd name="connsiteY34" fmla="*/ 249969 h 698024"/>
                <a:gd name="connsiteX35" fmla="*/ 258272 w 650157"/>
                <a:gd name="connsiteY35" fmla="*/ 248650 h 698024"/>
                <a:gd name="connsiteX36" fmla="*/ 296374 w 650157"/>
                <a:gd name="connsiteY36" fmla="*/ 258705 h 698024"/>
                <a:gd name="connsiteX37" fmla="*/ 334358 w 650157"/>
                <a:gd name="connsiteY37" fmla="*/ 221032 h 698024"/>
                <a:gd name="connsiteX38" fmla="*/ 243823 w 650157"/>
                <a:gd name="connsiteY38" fmla="*/ 197141 h 698024"/>
                <a:gd name="connsiteX39" fmla="*/ 213832 w 650157"/>
                <a:gd name="connsiteY39" fmla="*/ 212016 h 698024"/>
                <a:gd name="connsiteX40" fmla="*/ 201648 w 650157"/>
                <a:gd name="connsiteY40" fmla="*/ 200842 h 698024"/>
                <a:gd name="connsiteX41" fmla="*/ 175280 w 650157"/>
                <a:gd name="connsiteY41" fmla="*/ 229593 h 698024"/>
                <a:gd name="connsiteX42" fmla="*/ 12 w 650157"/>
                <a:gd name="connsiteY42" fmla="*/ 316093 h 698024"/>
                <a:gd name="connsiteX43" fmla="*/ 225239 w 650157"/>
                <a:gd name="connsiteY43" fmla="*/ 2029 h 698024"/>
                <a:gd name="connsiteX44" fmla="*/ 594173 w 650157"/>
                <a:gd name="connsiteY44" fmla="*/ 87904 h 698024"/>
                <a:gd name="connsiteX45" fmla="*/ 510663 w 650157"/>
                <a:gd name="connsiteY45" fmla="*/ 509759 h 698024"/>
                <a:gd name="connsiteX46" fmla="*/ 71150 w 650157"/>
                <a:gd name="connsiteY46" fmla="*/ 625383 h 698024"/>
                <a:gd name="connsiteX47" fmla="*/ 70567 w 650157"/>
                <a:gd name="connsiteY47" fmla="*/ 624506 h 698024"/>
                <a:gd name="connsiteX48" fmla="*/ 12 w 650157"/>
                <a:gd name="connsiteY48" fmla="*/ 316093 h 698024"/>
                <a:gd name="connsiteX0" fmla="*/ 348904 w 650157"/>
                <a:gd name="connsiteY0" fmla="*/ 335888 h 698024"/>
                <a:gd name="connsiteX1" fmla="*/ 361744 w 650157"/>
                <a:gd name="connsiteY1" fmla="*/ 327365 h 698024"/>
                <a:gd name="connsiteX2" fmla="*/ 387609 w 650157"/>
                <a:gd name="connsiteY2" fmla="*/ 334852 h 698024"/>
                <a:gd name="connsiteX3" fmla="*/ 399673 w 650157"/>
                <a:gd name="connsiteY3" fmla="*/ 375919 h 698024"/>
                <a:gd name="connsiteX4" fmla="*/ 398092 w 650157"/>
                <a:gd name="connsiteY4" fmla="*/ 380999 h 698024"/>
                <a:gd name="connsiteX5" fmla="*/ 348904 w 650157"/>
                <a:gd name="connsiteY5" fmla="*/ 335888 h 698024"/>
                <a:gd name="connsiteX6" fmla="*/ 230585 w 650157"/>
                <a:gd name="connsiteY6" fmla="*/ 280314 h 698024"/>
                <a:gd name="connsiteX7" fmla="*/ 274797 w 650157"/>
                <a:gd name="connsiteY7" fmla="*/ 320860 h 698024"/>
                <a:gd name="connsiteX8" fmla="*/ 274337 w 650157"/>
                <a:gd name="connsiteY8" fmla="*/ 320976 h 698024"/>
                <a:gd name="connsiteX9" fmla="*/ 239961 w 650157"/>
                <a:gd name="connsiteY9" fmla="*/ 311108 h 698024"/>
                <a:gd name="connsiteX10" fmla="*/ 239716 w 650157"/>
                <a:gd name="connsiteY10" fmla="*/ 311399 h 698024"/>
                <a:gd name="connsiteX11" fmla="*/ 230585 w 650157"/>
                <a:gd name="connsiteY11" fmla="*/ 280314 h 698024"/>
                <a:gd name="connsiteX12" fmla="*/ 175280 w 650157"/>
                <a:gd name="connsiteY12" fmla="*/ 229593 h 698024"/>
                <a:gd name="connsiteX13" fmla="*/ 188018 w 650157"/>
                <a:gd name="connsiteY13" fmla="*/ 241275 h 698024"/>
                <a:gd name="connsiteX14" fmla="*/ 176767 w 650157"/>
                <a:gd name="connsiteY14" fmla="*/ 264725 h 698024"/>
                <a:gd name="connsiteX15" fmla="*/ 204569 w 650157"/>
                <a:gd name="connsiteY15" fmla="*/ 353045 h 698024"/>
                <a:gd name="connsiteX16" fmla="*/ 280866 w 650157"/>
                <a:gd name="connsiteY16" fmla="*/ 375467 h 698024"/>
                <a:gd name="connsiteX17" fmla="*/ 318697 w 650157"/>
                <a:gd name="connsiteY17" fmla="*/ 361120 h 698024"/>
                <a:gd name="connsiteX18" fmla="*/ 369250 w 650157"/>
                <a:gd name="connsiteY18" fmla="*/ 407483 h 698024"/>
                <a:gd name="connsiteX19" fmla="*/ 327006 w 650157"/>
                <a:gd name="connsiteY19" fmla="*/ 396302 h 698024"/>
                <a:gd name="connsiteX20" fmla="*/ 284812 w 650157"/>
                <a:gd name="connsiteY20" fmla="*/ 438151 h 698024"/>
                <a:gd name="connsiteX21" fmla="*/ 385381 w 650157"/>
                <a:gd name="connsiteY21" fmla="*/ 464690 h 698024"/>
                <a:gd name="connsiteX22" fmla="*/ 415805 w 650157"/>
                <a:gd name="connsiteY22" fmla="*/ 450177 h 698024"/>
                <a:gd name="connsiteX23" fmla="*/ 428627 w 650157"/>
                <a:gd name="connsiteY23" fmla="*/ 461937 h 698024"/>
                <a:gd name="connsiteX24" fmla="*/ 454996 w 650157"/>
                <a:gd name="connsiteY24" fmla="*/ 433185 h 698024"/>
                <a:gd name="connsiteX25" fmla="*/ 443131 w 650157"/>
                <a:gd name="connsiteY25" fmla="*/ 422303 h 698024"/>
                <a:gd name="connsiteX26" fmla="*/ 457476 w 650157"/>
                <a:gd name="connsiteY26" fmla="*/ 389718 h 698024"/>
                <a:gd name="connsiteX27" fmla="*/ 428374 w 650157"/>
                <a:gd name="connsiteY27" fmla="*/ 291682 h 698024"/>
                <a:gd name="connsiteX28" fmla="*/ 428534 w 650157"/>
                <a:gd name="connsiteY28" fmla="*/ 291495 h 698024"/>
                <a:gd name="connsiteX29" fmla="*/ 427407 w 650157"/>
                <a:gd name="connsiteY29" fmla="*/ 290667 h 698024"/>
                <a:gd name="connsiteX30" fmla="*/ 427024 w 650157"/>
                <a:gd name="connsiteY30" fmla="*/ 290265 h 698024"/>
                <a:gd name="connsiteX31" fmla="*/ 426958 w 650157"/>
                <a:gd name="connsiteY31" fmla="*/ 290337 h 698024"/>
                <a:gd name="connsiteX32" fmla="*/ 352832 w 650157"/>
                <a:gd name="connsiteY32" fmla="*/ 271304 h 698024"/>
                <a:gd name="connsiteX33" fmla="*/ 307533 w 650157"/>
                <a:gd name="connsiteY33" fmla="*/ 297948 h 698024"/>
                <a:gd name="connsiteX34" fmla="*/ 255217 w 650157"/>
                <a:gd name="connsiteY34" fmla="*/ 249969 h 698024"/>
                <a:gd name="connsiteX35" fmla="*/ 258272 w 650157"/>
                <a:gd name="connsiteY35" fmla="*/ 248650 h 698024"/>
                <a:gd name="connsiteX36" fmla="*/ 296374 w 650157"/>
                <a:gd name="connsiteY36" fmla="*/ 258705 h 698024"/>
                <a:gd name="connsiteX37" fmla="*/ 334358 w 650157"/>
                <a:gd name="connsiteY37" fmla="*/ 221032 h 698024"/>
                <a:gd name="connsiteX38" fmla="*/ 243823 w 650157"/>
                <a:gd name="connsiteY38" fmla="*/ 197141 h 698024"/>
                <a:gd name="connsiteX39" fmla="*/ 213832 w 650157"/>
                <a:gd name="connsiteY39" fmla="*/ 212016 h 698024"/>
                <a:gd name="connsiteX40" fmla="*/ 201648 w 650157"/>
                <a:gd name="connsiteY40" fmla="*/ 200842 h 698024"/>
                <a:gd name="connsiteX41" fmla="*/ 175280 w 650157"/>
                <a:gd name="connsiteY41" fmla="*/ 229593 h 698024"/>
                <a:gd name="connsiteX42" fmla="*/ 12 w 650157"/>
                <a:gd name="connsiteY42" fmla="*/ 316093 h 698024"/>
                <a:gd name="connsiteX43" fmla="*/ 225239 w 650157"/>
                <a:gd name="connsiteY43" fmla="*/ 2029 h 698024"/>
                <a:gd name="connsiteX44" fmla="*/ 594173 w 650157"/>
                <a:gd name="connsiteY44" fmla="*/ 87904 h 698024"/>
                <a:gd name="connsiteX45" fmla="*/ 510663 w 650157"/>
                <a:gd name="connsiteY45" fmla="*/ 509759 h 698024"/>
                <a:gd name="connsiteX46" fmla="*/ 71150 w 650157"/>
                <a:gd name="connsiteY46" fmla="*/ 625383 h 698024"/>
                <a:gd name="connsiteX47" fmla="*/ 70567 w 650157"/>
                <a:gd name="connsiteY47" fmla="*/ 624506 h 698024"/>
                <a:gd name="connsiteX48" fmla="*/ 12 w 650157"/>
                <a:gd name="connsiteY48" fmla="*/ 316093 h 698024"/>
                <a:gd name="connsiteX0" fmla="*/ 348904 w 681821"/>
                <a:gd name="connsiteY0" fmla="*/ 335464 h 697600"/>
                <a:gd name="connsiteX1" fmla="*/ 361744 w 681821"/>
                <a:gd name="connsiteY1" fmla="*/ 326941 h 697600"/>
                <a:gd name="connsiteX2" fmla="*/ 387609 w 681821"/>
                <a:gd name="connsiteY2" fmla="*/ 334428 h 697600"/>
                <a:gd name="connsiteX3" fmla="*/ 399673 w 681821"/>
                <a:gd name="connsiteY3" fmla="*/ 375495 h 697600"/>
                <a:gd name="connsiteX4" fmla="*/ 398092 w 681821"/>
                <a:gd name="connsiteY4" fmla="*/ 380575 h 697600"/>
                <a:gd name="connsiteX5" fmla="*/ 348904 w 681821"/>
                <a:gd name="connsiteY5" fmla="*/ 335464 h 697600"/>
                <a:gd name="connsiteX6" fmla="*/ 230585 w 681821"/>
                <a:gd name="connsiteY6" fmla="*/ 279890 h 697600"/>
                <a:gd name="connsiteX7" fmla="*/ 274797 w 681821"/>
                <a:gd name="connsiteY7" fmla="*/ 320436 h 697600"/>
                <a:gd name="connsiteX8" fmla="*/ 274337 w 681821"/>
                <a:gd name="connsiteY8" fmla="*/ 320552 h 697600"/>
                <a:gd name="connsiteX9" fmla="*/ 239961 w 681821"/>
                <a:gd name="connsiteY9" fmla="*/ 310684 h 697600"/>
                <a:gd name="connsiteX10" fmla="*/ 239716 w 681821"/>
                <a:gd name="connsiteY10" fmla="*/ 310975 h 697600"/>
                <a:gd name="connsiteX11" fmla="*/ 230585 w 681821"/>
                <a:gd name="connsiteY11" fmla="*/ 279890 h 697600"/>
                <a:gd name="connsiteX12" fmla="*/ 175280 w 681821"/>
                <a:gd name="connsiteY12" fmla="*/ 229169 h 697600"/>
                <a:gd name="connsiteX13" fmla="*/ 188018 w 681821"/>
                <a:gd name="connsiteY13" fmla="*/ 240851 h 697600"/>
                <a:gd name="connsiteX14" fmla="*/ 176767 w 681821"/>
                <a:gd name="connsiteY14" fmla="*/ 264301 h 697600"/>
                <a:gd name="connsiteX15" fmla="*/ 204569 w 681821"/>
                <a:gd name="connsiteY15" fmla="*/ 352621 h 697600"/>
                <a:gd name="connsiteX16" fmla="*/ 280866 w 681821"/>
                <a:gd name="connsiteY16" fmla="*/ 375043 h 697600"/>
                <a:gd name="connsiteX17" fmla="*/ 318697 w 681821"/>
                <a:gd name="connsiteY17" fmla="*/ 360696 h 697600"/>
                <a:gd name="connsiteX18" fmla="*/ 369250 w 681821"/>
                <a:gd name="connsiteY18" fmla="*/ 407059 h 697600"/>
                <a:gd name="connsiteX19" fmla="*/ 327006 w 681821"/>
                <a:gd name="connsiteY19" fmla="*/ 395878 h 697600"/>
                <a:gd name="connsiteX20" fmla="*/ 284812 w 681821"/>
                <a:gd name="connsiteY20" fmla="*/ 437727 h 697600"/>
                <a:gd name="connsiteX21" fmla="*/ 385381 w 681821"/>
                <a:gd name="connsiteY21" fmla="*/ 464266 h 697600"/>
                <a:gd name="connsiteX22" fmla="*/ 415805 w 681821"/>
                <a:gd name="connsiteY22" fmla="*/ 449753 h 697600"/>
                <a:gd name="connsiteX23" fmla="*/ 428627 w 681821"/>
                <a:gd name="connsiteY23" fmla="*/ 461513 h 697600"/>
                <a:gd name="connsiteX24" fmla="*/ 454996 w 681821"/>
                <a:gd name="connsiteY24" fmla="*/ 432761 h 697600"/>
                <a:gd name="connsiteX25" fmla="*/ 443131 w 681821"/>
                <a:gd name="connsiteY25" fmla="*/ 421879 h 697600"/>
                <a:gd name="connsiteX26" fmla="*/ 457476 w 681821"/>
                <a:gd name="connsiteY26" fmla="*/ 389294 h 697600"/>
                <a:gd name="connsiteX27" fmla="*/ 428374 w 681821"/>
                <a:gd name="connsiteY27" fmla="*/ 291258 h 697600"/>
                <a:gd name="connsiteX28" fmla="*/ 428534 w 681821"/>
                <a:gd name="connsiteY28" fmla="*/ 291071 h 697600"/>
                <a:gd name="connsiteX29" fmla="*/ 427407 w 681821"/>
                <a:gd name="connsiteY29" fmla="*/ 290243 h 697600"/>
                <a:gd name="connsiteX30" fmla="*/ 427024 w 681821"/>
                <a:gd name="connsiteY30" fmla="*/ 289841 h 697600"/>
                <a:gd name="connsiteX31" fmla="*/ 426958 w 681821"/>
                <a:gd name="connsiteY31" fmla="*/ 289913 h 697600"/>
                <a:gd name="connsiteX32" fmla="*/ 352832 w 681821"/>
                <a:gd name="connsiteY32" fmla="*/ 270880 h 697600"/>
                <a:gd name="connsiteX33" fmla="*/ 307533 w 681821"/>
                <a:gd name="connsiteY33" fmla="*/ 297524 h 697600"/>
                <a:gd name="connsiteX34" fmla="*/ 255217 w 681821"/>
                <a:gd name="connsiteY34" fmla="*/ 249545 h 697600"/>
                <a:gd name="connsiteX35" fmla="*/ 258272 w 681821"/>
                <a:gd name="connsiteY35" fmla="*/ 248226 h 697600"/>
                <a:gd name="connsiteX36" fmla="*/ 296374 w 681821"/>
                <a:gd name="connsiteY36" fmla="*/ 258281 h 697600"/>
                <a:gd name="connsiteX37" fmla="*/ 334358 w 681821"/>
                <a:gd name="connsiteY37" fmla="*/ 220608 h 697600"/>
                <a:gd name="connsiteX38" fmla="*/ 243823 w 681821"/>
                <a:gd name="connsiteY38" fmla="*/ 196717 h 697600"/>
                <a:gd name="connsiteX39" fmla="*/ 213832 w 681821"/>
                <a:gd name="connsiteY39" fmla="*/ 211592 h 697600"/>
                <a:gd name="connsiteX40" fmla="*/ 201648 w 681821"/>
                <a:gd name="connsiteY40" fmla="*/ 200418 h 697600"/>
                <a:gd name="connsiteX41" fmla="*/ 175280 w 681821"/>
                <a:gd name="connsiteY41" fmla="*/ 229169 h 697600"/>
                <a:gd name="connsiteX42" fmla="*/ 12 w 681821"/>
                <a:gd name="connsiteY42" fmla="*/ 315669 h 697600"/>
                <a:gd name="connsiteX43" fmla="*/ 225239 w 681821"/>
                <a:gd name="connsiteY43" fmla="*/ 1605 h 697600"/>
                <a:gd name="connsiteX44" fmla="*/ 594173 w 681821"/>
                <a:gd name="connsiteY44" fmla="*/ 87480 h 697600"/>
                <a:gd name="connsiteX45" fmla="*/ 510663 w 681821"/>
                <a:gd name="connsiteY45" fmla="*/ 509335 h 697600"/>
                <a:gd name="connsiteX46" fmla="*/ 71150 w 681821"/>
                <a:gd name="connsiteY46" fmla="*/ 624959 h 697600"/>
                <a:gd name="connsiteX47" fmla="*/ 70567 w 681821"/>
                <a:gd name="connsiteY47" fmla="*/ 624082 h 697600"/>
                <a:gd name="connsiteX48" fmla="*/ 12 w 681821"/>
                <a:gd name="connsiteY48" fmla="*/ 315669 h 697600"/>
                <a:gd name="connsiteX0" fmla="*/ 348904 w 700110"/>
                <a:gd name="connsiteY0" fmla="*/ 336630 h 721497"/>
                <a:gd name="connsiteX1" fmla="*/ 361744 w 700110"/>
                <a:gd name="connsiteY1" fmla="*/ 328107 h 721497"/>
                <a:gd name="connsiteX2" fmla="*/ 387609 w 700110"/>
                <a:gd name="connsiteY2" fmla="*/ 335594 h 721497"/>
                <a:gd name="connsiteX3" fmla="*/ 399673 w 700110"/>
                <a:gd name="connsiteY3" fmla="*/ 376661 h 721497"/>
                <a:gd name="connsiteX4" fmla="*/ 398092 w 700110"/>
                <a:gd name="connsiteY4" fmla="*/ 381741 h 721497"/>
                <a:gd name="connsiteX5" fmla="*/ 348904 w 700110"/>
                <a:gd name="connsiteY5" fmla="*/ 336630 h 721497"/>
                <a:gd name="connsiteX6" fmla="*/ 230585 w 700110"/>
                <a:gd name="connsiteY6" fmla="*/ 281056 h 721497"/>
                <a:gd name="connsiteX7" fmla="*/ 274797 w 700110"/>
                <a:gd name="connsiteY7" fmla="*/ 321602 h 721497"/>
                <a:gd name="connsiteX8" fmla="*/ 274337 w 700110"/>
                <a:gd name="connsiteY8" fmla="*/ 321718 h 721497"/>
                <a:gd name="connsiteX9" fmla="*/ 239961 w 700110"/>
                <a:gd name="connsiteY9" fmla="*/ 311850 h 721497"/>
                <a:gd name="connsiteX10" fmla="*/ 239716 w 700110"/>
                <a:gd name="connsiteY10" fmla="*/ 312141 h 721497"/>
                <a:gd name="connsiteX11" fmla="*/ 230585 w 700110"/>
                <a:gd name="connsiteY11" fmla="*/ 281056 h 721497"/>
                <a:gd name="connsiteX12" fmla="*/ 175280 w 700110"/>
                <a:gd name="connsiteY12" fmla="*/ 230335 h 721497"/>
                <a:gd name="connsiteX13" fmla="*/ 188018 w 700110"/>
                <a:gd name="connsiteY13" fmla="*/ 242017 h 721497"/>
                <a:gd name="connsiteX14" fmla="*/ 176767 w 700110"/>
                <a:gd name="connsiteY14" fmla="*/ 265467 h 721497"/>
                <a:gd name="connsiteX15" fmla="*/ 204569 w 700110"/>
                <a:gd name="connsiteY15" fmla="*/ 353787 h 721497"/>
                <a:gd name="connsiteX16" fmla="*/ 280866 w 700110"/>
                <a:gd name="connsiteY16" fmla="*/ 376209 h 721497"/>
                <a:gd name="connsiteX17" fmla="*/ 318697 w 700110"/>
                <a:gd name="connsiteY17" fmla="*/ 361862 h 721497"/>
                <a:gd name="connsiteX18" fmla="*/ 369250 w 700110"/>
                <a:gd name="connsiteY18" fmla="*/ 408225 h 721497"/>
                <a:gd name="connsiteX19" fmla="*/ 327006 w 700110"/>
                <a:gd name="connsiteY19" fmla="*/ 397044 h 721497"/>
                <a:gd name="connsiteX20" fmla="*/ 284812 w 700110"/>
                <a:gd name="connsiteY20" fmla="*/ 438893 h 721497"/>
                <a:gd name="connsiteX21" fmla="*/ 385381 w 700110"/>
                <a:gd name="connsiteY21" fmla="*/ 465432 h 721497"/>
                <a:gd name="connsiteX22" fmla="*/ 415805 w 700110"/>
                <a:gd name="connsiteY22" fmla="*/ 450919 h 721497"/>
                <a:gd name="connsiteX23" fmla="*/ 428627 w 700110"/>
                <a:gd name="connsiteY23" fmla="*/ 462679 h 721497"/>
                <a:gd name="connsiteX24" fmla="*/ 454996 w 700110"/>
                <a:gd name="connsiteY24" fmla="*/ 433927 h 721497"/>
                <a:gd name="connsiteX25" fmla="*/ 443131 w 700110"/>
                <a:gd name="connsiteY25" fmla="*/ 423045 h 721497"/>
                <a:gd name="connsiteX26" fmla="*/ 457476 w 700110"/>
                <a:gd name="connsiteY26" fmla="*/ 390460 h 721497"/>
                <a:gd name="connsiteX27" fmla="*/ 428374 w 700110"/>
                <a:gd name="connsiteY27" fmla="*/ 292424 h 721497"/>
                <a:gd name="connsiteX28" fmla="*/ 428534 w 700110"/>
                <a:gd name="connsiteY28" fmla="*/ 292237 h 721497"/>
                <a:gd name="connsiteX29" fmla="*/ 427407 w 700110"/>
                <a:gd name="connsiteY29" fmla="*/ 291409 h 721497"/>
                <a:gd name="connsiteX30" fmla="*/ 427024 w 700110"/>
                <a:gd name="connsiteY30" fmla="*/ 291007 h 721497"/>
                <a:gd name="connsiteX31" fmla="*/ 426958 w 700110"/>
                <a:gd name="connsiteY31" fmla="*/ 291079 h 721497"/>
                <a:gd name="connsiteX32" fmla="*/ 352832 w 700110"/>
                <a:gd name="connsiteY32" fmla="*/ 272046 h 721497"/>
                <a:gd name="connsiteX33" fmla="*/ 307533 w 700110"/>
                <a:gd name="connsiteY33" fmla="*/ 298690 h 721497"/>
                <a:gd name="connsiteX34" fmla="*/ 255217 w 700110"/>
                <a:gd name="connsiteY34" fmla="*/ 250711 h 721497"/>
                <a:gd name="connsiteX35" fmla="*/ 258272 w 700110"/>
                <a:gd name="connsiteY35" fmla="*/ 249392 h 721497"/>
                <a:gd name="connsiteX36" fmla="*/ 296374 w 700110"/>
                <a:gd name="connsiteY36" fmla="*/ 259447 h 721497"/>
                <a:gd name="connsiteX37" fmla="*/ 334358 w 700110"/>
                <a:gd name="connsiteY37" fmla="*/ 221774 h 721497"/>
                <a:gd name="connsiteX38" fmla="*/ 243823 w 700110"/>
                <a:gd name="connsiteY38" fmla="*/ 197883 h 721497"/>
                <a:gd name="connsiteX39" fmla="*/ 213832 w 700110"/>
                <a:gd name="connsiteY39" fmla="*/ 212758 h 721497"/>
                <a:gd name="connsiteX40" fmla="*/ 201648 w 700110"/>
                <a:gd name="connsiteY40" fmla="*/ 201584 h 721497"/>
                <a:gd name="connsiteX41" fmla="*/ 175280 w 700110"/>
                <a:gd name="connsiteY41" fmla="*/ 230335 h 721497"/>
                <a:gd name="connsiteX42" fmla="*/ 12 w 700110"/>
                <a:gd name="connsiteY42" fmla="*/ 316835 h 721497"/>
                <a:gd name="connsiteX43" fmla="*/ 225239 w 700110"/>
                <a:gd name="connsiteY43" fmla="*/ 2771 h 721497"/>
                <a:gd name="connsiteX44" fmla="*/ 594173 w 700110"/>
                <a:gd name="connsiteY44" fmla="*/ 88646 h 721497"/>
                <a:gd name="connsiteX45" fmla="*/ 588618 w 700110"/>
                <a:gd name="connsiteY45" fmla="*/ 559376 h 721497"/>
                <a:gd name="connsiteX46" fmla="*/ 71150 w 700110"/>
                <a:gd name="connsiteY46" fmla="*/ 626125 h 721497"/>
                <a:gd name="connsiteX47" fmla="*/ 70567 w 700110"/>
                <a:gd name="connsiteY47" fmla="*/ 625248 h 721497"/>
                <a:gd name="connsiteX48" fmla="*/ 12 w 700110"/>
                <a:gd name="connsiteY48" fmla="*/ 316835 h 721497"/>
                <a:gd name="connsiteX0" fmla="*/ 348904 w 717019"/>
                <a:gd name="connsiteY0" fmla="*/ 335844 h 720711"/>
                <a:gd name="connsiteX1" fmla="*/ 361744 w 717019"/>
                <a:gd name="connsiteY1" fmla="*/ 327321 h 720711"/>
                <a:gd name="connsiteX2" fmla="*/ 387609 w 717019"/>
                <a:gd name="connsiteY2" fmla="*/ 334808 h 720711"/>
                <a:gd name="connsiteX3" fmla="*/ 399673 w 717019"/>
                <a:gd name="connsiteY3" fmla="*/ 375875 h 720711"/>
                <a:gd name="connsiteX4" fmla="*/ 398092 w 717019"/>
                <a:gd name="connsiteY4" fmla="*/ 380955 h 720711"/>
                <a:gd name="connsiteX5" fmla="*/ 348904 w 717019"/>
                <a:gd name="connsiteY5" fmla="*/ 335844 h 720711"/>
                <a:gd name="connsiteX6" fmla="*/ 230585 w 717019"/>
                <a:gd name="connsiteY6" fmla="*/ 280270 h 720711"/>
                <a:gd name="connsiteX7" fmla="*/ 274797 w 717019"/>
                <a:gd name="connsiteY7" fmla="*/ 320816 h 720711"/>
                <a:gd name="connsiteX8" fmla="*/ 274337 w 717019"/>
                <a:gd name="connsiteY8" fmla="*/ 320932 h 720711"/>
                <a:gd name="connsiteX9" fmla="*/ 239961 w 717019"/>
                <a:gd name="connsiteY9" fmla="*/ 311064 h 720711"/>
                <a:gd name="connsiteX10" fmla="*/ 239716 w 717019"/>
                <a:gd name="connsiteY10" fmla="*/ 311355 h 720711"/>
                <a:gd name="connsiteX11" fmla="*/ 230585 w 717019"/>
                <a:gd name="connsiteY11" fmla="*/ 280270 h 720711"/>
                <a:gd name="connsiteX12" fmla="*/ 175280 w 717019"/>
                <a:gd name="connsiteY12" fmla="*/ 229549 h 720711"/>
                <a:gd name="connsiteX13" fmla="*/ 188018 w 717019"/>
                <a:gd name="connsiteY13" fmla="*/ 241231 h 720711"/>
                <a:gd name="connsiteX14" fmla="*/ 176767 w 717019"/>
                <a:gd name="connsiteY14" fmla="*/ 264681 h 720711"/>
                <a:gd name="connsiteX15" fmla="*/ 204569 w 717019"/>
                <a:gd name="connsiteY15" fmla="*/ 353001 h 720711"/>
                <a:gd name="connsiteX16" fmla="*/ 280866 w 717019"/>
                <a:gd name="connsiteY16" fmla="*/ 375423 h 720711"/>
                <a:gd name="connsiteX17" fmla="*/ 318697 w 717019"/>
                <a:gd name="connsiteY17" fmla="*/ 361076 h 720711"/>
                <a:gd name="connsiteX18" fmla="*/ 369250 w 717019"/>
                <a:gd name="connsiteY18" fmla="*/ 407439 h 720711"/>
                <a:gd name="connsiteX19" fmla="*/ 327006 w 717019"/>
                <a:gd name="connsiteY19" fmla="*/ 396258 h 720711"/>
                <a:gd name="connsiteX20" fmla="*/ 284812 w 717019"/>
                <a:gd name="connsiteY20" fmla="*/ 438107 h 720711"/>
                <a:gd name="connsiteX21" fmla="*/ 385381 w 717019"/>
                <a:gd name="connsiteY21" fmla="*/ 464646 h 720711"/>
                <a:gd name="connsiteX22" fmla="*/ 415805 w 717019"/>
                <a:gd name="connsiteY22" fmla="*/ 450133 h 720711"/>
                <a:gd name="connsiteX23" fmla="*/ 428627 w 717019"/>
                <a:gd name="connsiteY23" fmla="*/ 461893 h 720711"/>
                <a:gd name="connsiteX24" fmla="*/ 454996 w 717019"/>
                <a:gd name="connsiteY24" fmla="*/ 433141 h 720711"/>
                <a:gd name="connsiteX25" fmla="*/ 443131 w 717019"/>
                <a:gd name="connsiteY25" fmla="*/ 422259 h 720711"/>
                <a:gd name="connsiteX26" fmla="*/ 457476 w 717019"/>
                <a:gd name="connsiteY26" fmla="*/ 389674 h 720711"/>
                <a:gd name="connsiteX27" fmla="*/ 428374 w 717019"/>
                <a:gd name="connsiteY27" fmla="*/ 291638 h 720711"/>
                <a:gd name="connsiteX28" fmla="*/ 428534 w 717019"/>
                <a:gd name="connsiteY28" fmla="*/ 291451 h 720711"/>
                <a:gd name="connsiteX29" fmla="*/ 427407 w 717019"/>
                <a:gd name="connsiteY29" fmla="*/ 290623 h 720711"/>
                <a:gd name="connsiteX30" fmla="*/ 427024 w 717019"/>
                <a:gd name="connsiteY30" fmla="*/ 290221 h 720711"/>
                <a:gd name="connsiteX31" fmla="*/ 426958 w 717019"/>
                <a:gd name="connsiteY31" fmla="*/ 290293 h 720711"/>
                <a:gd name="connsiteX32" fmla="*/ 352832 w 717019"/>
                <a:gd name="connsiteY32" fmla="*/ 271260 h 720711"/>
                <a:gd name="connsiteX33" fmla="*/ 307533 w 717019"/>
                <a:gd name="connsiteY33" fmla="*/ 297904 h 720711"/>
                <a:gd name="connsiteX34" fmla="*/ 255217 w 717019"/>
                <a:gd name="connsiteY34" fmla="*/ 249925 h 720711"/>
                <a:gd name="connsiteX35" fmla="*/ 258272 w 717019"/>
                <a:gd name="connsiteY35" fmla="*/ 248606 h 720711"/>
                <a:gd name="connsiteX36" fmla="*/ 296374 w 717019"/>
                <a:gd name="connsiteY36" fmla="*/ 258661 h 720711"/>
                <a:gd name="connsiteX37" fmla="*/ 334358 w 717019"/>
                <a:gd name="connsiteY37" fmla="*/ 220988 h 720711"/>
                <a:gd name="connsiteX38" fmla="*/ 243823 w 717019"/>
                <a:gd name="connsiteY38" fmla="*/ 197097 h 720711"/>
                <a:gd name="connsiteX39" fmla="*/ 213832 w 717019"/>
                <a:gd name="connsiteY39" fmla="*/ 211972 h 720711"/>
                <a:gd name="connsiteX40" fmla="*/ 201648 w 717019"/>
                <a:gd name="connsiteY40" fmla="*/ 200798 h 720711"/>
                <a:gd name="connsiteX41" fmla="*/ 175280 w 717019"/>
                <a:gd name="connsiteY41" fmla="*/ 229549 h 720711"/>
                <a:gd name="connsiteX42" fmla="*/ 12 w 717019"/>
                <a:gd name="connsiteY42" fmla="*/ 316049 h 720711"/>
                <a:gd name="connsiteX43" fmla="*/ 225239 w 717019"/>
                <a:gd name="connsiteY43" fmla="*/ 1985 h 720711"/>
                <a:gd name="connsiteX44" fmla="*/ 638347 w 717019"/>
                <a:gd name="connsiteY44" fmla="*/ 96063 h 720711"/>
                <a:gd name="connsiteX45" fmla="*/ 588618 w 717019"/>
                <a:gd name="connsiteY45" fmla="*/ 558590 h 720711"/>
                <a:gd name="connsiteX46" fmla="*/ 71150 w 717019"/>
                <a:gd name="connsiteY46" fmla="*/ 625339 h 720711"/>
                <a:gd name="connsiteX47" fmla="*/ 70567 w 717019"/>
                <a:gd name="connsiteY47" fmla="*/ 624462 h 720711"/>
                <a:gd name="connsiteX48" fmla="*/ 12 w 717019"/>
                <a:gd name="connsiteY48" fmla="*/ 316049 h 720711"/>
                <a:gd name="connsiteX0" fmla="*/ 348904 w 720751"/>
                <a:gd name="connsiteY0" fmla="*/ 335142 h 720009"/>
                <a:gd name="connsiteX1" fmla="*/ 361744 w 720751"/>
                <a:gd name="connsiteY1" fmla="*/ 326619 h 720009"/>
                <a:gd name="connsiteX2" fmla="*/ 387609 w 720751"/>
                <a:gd name="connsiteY2" fmla="*/ 334106 h 720009"/>
                <a:gd name="connsiteX3" fmla="*/ 399673 w 720751"/>
                <a:gd name="connsiteY3" fmla="*/ 375173 h 720009"/>
                <a:gd name="connsiteX4" fmla="*/ 398092 w 720751"/>
                <a:gd name="connsiteY4" fmla="*/ 380253 h 720009"/>
                <a:gd name="connsiteX5" fmla="*/ 348904 w 720751"/>
                <a:gd name="connsiteY5" fmla="*/ 335142 h 720009"/>
                <a:gd name="connsiteX6" fmla="*/ 230585 w 720751"/>
                <a:gd name="connsiteY6" fmla="*/ 279568 h 720009"/>
                <a:gd name="connsiteX7" fmla="*/ 274797 w 720751"/>
                <a:gd name="connsiteY7" fmla="*/ 320114 h 720009"/>
                <a:gd name="connsiteX8" fmla="*/ 274337 w 720751"/>
                <a:gd name="connsiteY8" fmla="*/ 320230 h 720009"/>
                <a:gd name="connsiteX9" fmla="*/ 239961 w 720751"/>
                <a:gd name="connsiteY9" fmla="*/ 310362 h 720009"/>
                <a:gd name="connsiteX10" fmla="*/ 239716 w 720751"/>
                <a:gd name="connsiteY10" fmla="*/ 310653 h 720009"/>
                <a:gd name="connsiteX11" fmla="*/ 230585 w 720751"/>
                <a:gd name="connsiteY11" fmla="*/ 279568 h 720009"/>
                <a:gd name="connsiteX12" fmla="*/ 175280 w 720751"/>
                <a:gd name="connsiteY12" fmla="*/ 228847 h 720009"/>
                <a:gd name="connsiteX13" fmla="*/ 188018 w 720751"/>
                <a:gd name="connsiteY13" fmla="*/ 240529 h 720009"/>
                <a:gd name="connsiteX14" fmla="*/ 176767 w 720751"/>
                <a:gd name="connsiteY14" fmla="*/ 263979 h 720009"/>
                <a:gd name="connsiteX15" fmla="*/ 204569 w 720751"/>
                <a:gd name="connsiteY15" fmla="*/ 352299 h 720009"/>
                <a:gd name="connsiteX16" fmla="*/ 280866 w 720751"/>
                <a:gd name="connsiteY16" fmla="*/ 374721 h 720009"/>
                <a:gd name="connsiteX17" fmla="*/ 318697 w 720751"/>
                <a:gd name="connsiteY17" fmla="*/ 360374 h 720009"/>
                <a:gd name="connsiteX18" fmla="*/ 369250 w 720751"/>
                <a:gd name="connsiteY18" fmla="*/ 406737 h 720009"/>
                <a:gd name="connsiteX19" fmla="*/ 327006 w 720751"/>
                <a:gd name="connsiteY19" fmla="*/ 395556 h 720009"/>
                <a:gd name="connsiteX20" fmla="*/ 284812 w 720751"/>
                <a:gd name="connsiteY20" fmla="*/ 437405 h 720009"/>
                <a:gd name="connsiteX21" fmla="*/ 385381 w 720751"/>
                <a:gd name="connsiteY21" fmla="*/ 463944 h 720009"/>
                <a:gd name="connsiteX22" fmla="*/ 415805 w 720751"/>
                <a:gd name="connsiteY22" fmla="*/ 449431 h 720009"/>
                <a:gd name="connsiteX23" fmla="*/ 428627 w 720751"/>
                <a:gd name="connsiteY23" fmla="*/ 461191 h 720009"/>
                <a:gd name="connsiteX24" fmla="*/ 454996 w 720751"/>
                <a:gd name="connsiteY24" fmla="*/ 432439 h 720009"/>
                <a:gd name="connsiteX25" fmla="*/ 443131 w 720751"/>
                <a:gd name="connsiteY25" fmla="*/ 421557 h 720009"/>
                <a:gd name="connsiteX26" fmla="*/ 457476 w 720751"/>
                <a:gd name="connsiteY26" fmla="*/ 388972 h 720009"/>
                <a:gd name="connsiteX27" fmla="*/ 428374 w 720751"/>
                <a:gd name="connsiteY27" fmla="*/ 290936 h 720009"/>
                <a:gd name="connsiteX28" fmla="*/ 428534 w 720751"/>
                <a:gd name="connsiteY28" fmla="*/ 290749 h 720009"/>
                <a:gd name="connsiteX29" fmla="*/ 427407 w 720751"/>
                <a:gd name="connsiteY29" fmla="*/ 289921 h 720009"/>
                <a:gd name="connsiteX30" fmla="*/ 427024 w 720751"/>
                <a:gd name="connsiteY30" fmla="*/ 289519 h 720009"/>
                <a:gd name="connsiteX31" fmla="*/ 426958 w 720751"/>
                <a:gd name="connsiteY31" fmla="*/ 289591 h 720009"/>
                <a:gd name="connsiteX32" fmla="*/ 352832 w 720751"/>
                <a:gd name="connsiteY32" fmla="*/ 270558 h 720009"/>
                <a:gd name="connsiteX33" fmla="*/ 307533 w 720751"/>
                <a:gd name="connsiteY33" fmla="*/ 297202 h 720009"/>
                <a:gd name="connsiteX34" fmla="*/ 255217 w 720751"/>
                <a:gd name="connsiteY34" fmla="*/ 249223 h 720009"/>
                <a:gd name="connsiteX35" fmla="*/ 258272 w 720751"/>
                <a:gd name="connsiteY35" fmla="*/ 247904 h 720009"/>
                <a:gd name="connsiteX36" fmla="*/ 296374 w 720751"/>
                <a:gd name="connsiteY36" fmla="*/ 257959 h 720009"/>
                <a:gd name="connsiteX37" fmla="*/ 334358 w 720751"/>
                <a:gd name="connsiteY37" fmla="*/ 220286 h 720009"/>
                <a:gd name="connsiteX38" fmla="*/ 243823 w 720751"/>
                <a:gd name="connsiteY38" fmla="*/ 196395 h 720009"/>
                <a:gd name="connsiteX39" fmla="*/ 213832 w 720751"/>
                <a:gd name="connsiteY39" fmla="*/ 211270 h 720009"/>
                <a:gd name="connsiteX40" fmla="*/ 201648 w 720751"/>
                <a:gd name="connsiteY40" fmla="*/ 200096 h 720009"/>
                <a:gd name="connsiteX41" fmla="*/ 175280 w 720751"/>
                <a:gd name="connsiteY41" fmla="*/ 228847 h 720009"/>
                <a:gd name="connsiteX42" fmla="*/ 12 w 720751"/>
                <a:gd name="connsiteY42" fmla="*/ 315347 h 720009"/>
                <a:gd name="connsiteX43" fmla="*/ 225239 w 720751"/>
                <a:gd name="connsiteY43" fmla="*/ 1283 h 720009"/>
                <a:gd name="connsiteX44" fmla="*/ 638347 w 720751"/>
                <a:gd name="connsiteY44" fmla="*/ 95361 h 720009"/>
                <a:gd name="connsiteX45" fmla="*/ 588618 w 720751"/>
                <a:gd name="connsiteY45" fmla="*/ 557888 h 720009"/>
                <a:gd name="connsiteX46" fmla="*/ 71150 w 720751"/>
                <a:gd name="connsiteY46" fmla="*/ 624637 h 720009"/>
                <a:gd name="connsiteX47" fmla="*/ 70567 w 720751"/>
                <a:gd name="connsiteY47" fmla="*/ 623760 h 720009"/>
                <a:gd name="connsiteX48" fmla="*/ 12 w 720751"/>
                <a:gd name="connsiteY48" fmla="*/ 315347 h 720009"/>
                <a:gd name="connsiteX0" fmla="*/ 362658 w 734505"/>
                <a:gd name="connsiteY0" fmla="*/ 335142 h 720009"/>
                <a:gd name="connsiteX1" fmla="*/ 375498 w 734505"/>
                <a:gd name="connsiteY1" fmla="*/ 326619 h 720009"/>
                <a:gd name="connsiteX2" fmla="*/ 401363 w 734505"/>
                <a:gd name="connsiteY2" fmla="*/ 334106 h 720009"/>
                <a:gd name="connsiteX3" fmla="*/ 413427 w 734505"/>
                <a:gd name="connsiteY3" fmla="*/ 375173 h 720009"/>
                <a:gd name="connsiteX4" fmla="*/ 411846 w 734505"/>
                <a:gd name="connsiteY4" fmla="*/ 380253 h 720009"/>
                <a:gd name="connsiteX5" fmla="*/ 362658 w 734505"/>
                <a:gd name="connsiteY5" fmla="*/ 335142 h 720009"/>
                <a:gd name="connsiteX6" fmla="*/ 244339 w 734505"/>
                <a:gd name="connsiteY6" fmla="*/ 279568 h 720009"/>
                <a:gd name="connsiteX7" fmla="*/ 288551 w 734505"/>
                <a:gd name="connsiteY7" fmla="*/ 320114 h 720009"/>
                <a:gd name="connsiteX8" fmla="*/ 288091 w 734505"/>
                <a:gd name="connsiteY8" fmla="*/ 320230 h 720009"/>
                <a:gd name="connsiteX9" fmla="*/ 253715 w 734505"/>
                <a:gd name="connsiteY9" fmla="*/ 310362 h 720009"/>
                <a:gd name="connsiteX10" fmla="*/ 253470 w 734505"/>
                <a:gd name="connsiteY10" fmla="*/ 310653 h 720009"/>
                <a:gd name="connsiteX11" fmla="*/ 244339 w 734505"/>
                <a:gd name="connsiteY11" fmla="*/ 279568 h 720009"/>
                <a:gd name="connsiteX12" fmla="*/ 189034 w 734505"/>
                <a:gd name="connsiteY12" fmla="*/ 228847 h 720009"/>
                <a:gd name="connsiteX13" fmla="*/ 201772 w 734505"/>
                <a:gd name="connsiteY13" fmla="*/ 240529 h 720009"/>
                <a:gd name="connsiteX14" fmla="*/ 190521 w 734505"/>
                <a:gd name="connsiteY14" fmla="*/ 263979 h 720009"/>
                <a:gd name="connsiteX15" fmla="*/ 218323 w 734505"/>
                <a:gd name="connsiteY15" fmla="*/ 352299 h 720009"/>
                <a:gd name="connsiteX16" fmla="*/ 294620 w 734505"/>
                <a:gd name="connsiteY16" fmla="*/ 374721 h 720009"/>
                <a:gd name="connsiteX17" fmla="*/ 332451 w 734505"/>
                <a:gd name="connsiteY17" fmla="*/ 360374 h 720009"/>
                <a:gd name="connsiteX18" fmla="*/ 383004 w 734505"/>
                <a:gd name="connsiteY18" fmla="*/ 406737 h 720009"/>
                <a:gd name="connsiteX19" fmla="*/ 340760 w 734505"/>
                <a:gd name="connsiteY19" fmla="*/ 395556 h 720009"/>
                <a:gd name="connsiteX20" fmla="*/ 298566 w 734505"/>
                <a:gd name="connsiteY20" fmla="*/ 437405 h 720009"/>
                <a:gd name="connsiteX21" fmla="*/ 399135 w 734505"/>
                <a:gd name="connsiteY21" fmla="*/ 463944 h 720009"/>
                <a:gd name="connsiteX22" fmla="*/ 429559 w 734505"/>
                <a:gd name="connsiteY22" fmla="*/ 449431 h 720009"/>
                <a:gd name="connsiteX23" fmla="*/ 442381 w 734505"/>
                <a:gd name="connsiteY23" fmla="*/ 461191 h 720009"/>
                <a:gd name="connsiteX24" fmla="*/ 468750 w 734505"/>
                <a:gd name="connsiteY24" fmla="*/ 432439 h 720009"/>
                <a:gd name="connsiteX25" fmla="*/ 456885 w 734505"/>
                <a:gd name="connsiteY25" fmla="*/ 421557 h 720009"/>
                <a:gd name="connsiteX26" fmla="*/ 471230 w 734505"/>
                <a:gd name="connsiteY26" fmla="*/ 388972 h 720009"/>
                <a:gd name="connsiteX27" fmla="*/ 442128 w 734505"/>
                <a:gd name="connsiteY27" fmla="*/ 290936 h 720009"/>
                <a:gd name="connsiteX28" fmla="*/ 442288 w 734505"/>
                <a:gd name="connsiteY28" fmla="*/ 290749 h 720009"/>
                <a:gd name="connsiteX29" fmla="*/ 441161 w 734505"/>
                <a:gd name="connsiteY29" fmla="*/ 289921 h 720009"/>
                <a:gd name="connsiteX30" fmla="*/ 440778 w 734505"/>
                <a:gd name="connsiteY30" fmla="*/ 289519 h 720009"/>
                <a:gd name="connsiteX31" fmla="*/ 440712 w 734505"/>
                <a:gd name="connsiteY31" fmla="*/ 289591 h 720009"/>
                <a:gd name="connsiteX32" fmla="*/ 366586 w 734505"/>
                <a:gd name="connsiteY32" fmla="*/ 270558 h 720009"/>
                <a:gd name="connsiteX33" fmla="*/ 321287 w 734505"/>
                <a:gd name="connsiteY33" fmla="*/ 297202 h 720009"/>
                <a:gd name="connsiteX34" fmla="*/ 268971 w 734505"/>
                <a:gd name="connsiteY34" fmla="*/ 249223 h 720009"/>
                <a:gd name="connsiteX35" fmla="*/ 272026 w 734505"/>
                <a:gd name="connsiteY35" fmla="*/ 247904 h 720009"/>
                <a:gd name="connsiteX36" fmla="*/ 310128 w 734505"/>
                <a:gd name="connsiteY36" fmla="*/ 257959 h 720009"/>
                <a:gd name="connsiteX37" fmla="*/ 348112 w 734505"/>
                <a:gd name="connsiteY37" fmla="*/ 220286 h 720009"/>
                <a:gd name="connsiteX38" fmla="*/ 257577 w 734505"/>
                <a:gd name="connsiteY38" fmla="*/ 196395 h 720009"/>
                <a:gd name="connsiteX39" fmla="*/ 227586 w 734505"/>
                <a:gd name="connsiteY39" fmla="*/ 211270 h 720009"/>
                <a:gd name="connsiteX40" fmla="*/ 215402 w 734505"/>
                <a:gd name="connsiteY40" fmla="*/ 200096 h 720009"/>
                <a:gd name="connsiteX41" fmla="*/ 189034 w 734505"/>
                <a:gd name="connsiteY41" fmla="*/ 228847 h 720009"/>
                <a:gd name="connsiteX42" fmla="*/ 13766 w 734505"/>
                <a:gd name="connsiteY42" fmla="*/ 315347 h 720009"/>
                <a:gd name="connsiteX43" fmla="*/ 238993 w 734505"/>
                <a:gd name="connsiteY43" fmla="*/ 1283 h 720009"/>
                <a:gd name="connsiteX44" fmla="*/ 652101 w 734505"/>
                <a:gd name="connsiteY44" fmla="*/ 95361 h 720009"/>
                <a:gd name="connsiteX45" fmla="*/ 602372 w 734505"/>
                <a:gd name="connsiteY45" fmla="*/ 557888 h 720009"/>
                <a:gd name="connsiteX46" fmla="*/ 84904 w 734505"/>
                <a:gd name="connsiteY46" fmla="*/ 624637 h 720009"/>
                <a:gd name="connsiteX47" fmla="*/ 34164 w 734505"/>
                <a:gd name="connsiteY47" fmla="*/ 555144 h 720009"/>
                <a:gd name="connsiteX48" fmla="*/ 13766 w 734505"/>
                <a:gd name="connsiteY48" fmla="*/ 315347 h 720009"/>
                <a:gd name="connsiteX0" fmla="*/ 362658 w 734505"/>
                <a:gd name="connsiteY0" fmla="*/ 335142 h 735979"/>
                <a:gd name="connsiteX1" fmla="*/ 375498 w 734505"/>
                <a:gd name="connsiteY1" fmla="*/ 326619 h 735979"/>
                <a:gd name="connsiteX2" fmla="*/ 401363 w 734505"/>
                <a:gd name="connsiteY2" fmla="*/ 334106 h 735979"/>
                <a:gd name="connsiteX3" fmla="*/ 413427 w 734505"/>
                <a:gd name="connsiteY3" fmla="*/ 375173 h 735979"/>
                <a:gd name="connsiteX4" fmla="*/ 411846 w 734505"/>
                <a:gd name="connsiteY4" fmla="*/ 380253 h 735979"/>
                <a:gd name="connsiteX5" fmla="*/ 362658 w 734505"/>
                <a:gd name="connsiteY5" fmla="*/ 335142 h 735979"/>
                <a:gd name="connsiteX6" fmla="*/ 244339 w 734505"/>
                <a:gd name="connsiteY6" fmla="*/ 279568 h 735979"/>
                <a:gd name="connsiteX7" fmla="*/ 288551 w 734505"/>
                <a:gd name="connsiteY7" fmla="*/ 320114 h 735979"/>
                <a:gd name="connsiteX8" fmla="*/ 288091 w 734505"/>
                <a:gd name="connsiteY8" fmla="*/ 320230 h 735979"/>
                <a:gd name="connsiteX9" fmla="*/ 253715 w 734505"/>
                <a:gd name="connsiteY9" fmla="*/ 310362 h 735979"/>
                <a:gd name="connsiteX10" fmla="*/ 253470 w 734505"/>
                <a:gd name="connsiteY10" fmla="*/ 310653 h 735979"/>
                <a:gd name="connsiteX11" fmla="*/ 244339 w 734505"/>
                <a:gd name="connsiteY11" fmla="*/ 279568 h 735979"/>
                <a:gd name="connsiteX12" fmla="*/ 189034 w 734505"/>
                <a:gd name="connsiteY12" fmla="*/ 228847 h 735979"/>
                <a:gd name="connsiteX13" fmla="*/ 201772 w 734505"/>
                <a:gd name="connsiteY13" fmla="*/ 240529 h 735979"/>
                <a:gd name="connsiteX14" fmla="*/ 190521 w 734505"/>
                <a:gd name="connsiteY14" fmla="*/ 263979 h 735979"/>
                <a:gd name="connsiteX15" fmla="*/ 218323 w 734505"/>
                <a:gd name="connsiteY15" fmla="*/ 352299 h 735979"/>
                <a:gd name="connsiteX16" fmla="*/ 294620 w 734505"/>
                <a:gd name="connsiteY16" fmla="*/ 374721 h 735979"/>
                <a:gd name="connsiteX17" fmla="*/ 332451 w 734505"/>
                <a:gd name="connsiteY17" fmla="*/ 360374 h 735979"/>
                <a:gd name="connsiteX18" fmla="*/ 383004 w 734505"/>
                <a:gd name="connsiteY18" fmla="*/ 406737 h 735979"/>
                <a:gd name="connsiteX19" fmla="*/ 340760 w 734505"/>
                <a:gd name="connsiteY19" fmla="*/ 395556 h 735979"/>
                <a:gd name="connsiteX20" fmla="*/ 298566 w 734505"/>
                <a:gd name="connsiteY20" fmla="*/ 437405 h 735979"/>
                <a:gd name="connsiteX21" fmla="*/ 399135 w 734505"/>
                <a:gd name="connsiteY21" fmla="*/ 463944 h 735979"/>
                <a:gd name="connsiteX22" fmla="*/ 429559 w 734505"/>
                <a:gd name="connsiteY22" fmla="*/ 449431 h 735979"/>
                <a:gd name="connsiteX23" fmla="*/ 442381 w 734505"/>
                <a:gd name="connsiteY23" fmla="*/ 461191 h 735979"/>
                <a:gd name="connsiteX24" fmla="*/ 468750 w 734505"/>
                <a:gd name="connsiteY24" fmla="*/ 432439 h 735979"/>
                <a:gd name="connsiteX25" fmla="*/ 456885 w 734505"/>
                <a:gd name="connsiteY25" fmla="*/ 421557 h 735979"/>
                <a:gd name="connsiteX26" fmla="*/ 471230 w 734505"/>
                <a:gd name="connsiteY26" fmla="*/ 388972 h 735979"/>
                <a:gd name="connsiteX27" fmla="*/ 442128 w 734505"/>
                <a:gd name="connsiteY27" fmla="*/ 290936 h 735979"/>
                <a:gd name="connsiteX28" fmla="*/ 442288 w 734505"/>
                <a:gd name="connsiteY28" fmla="*/ 290749 h 735979"/>
                <a:gd name="connsiteX29" fmla="*/ 441161 w 734505"/>
                <a:gd name="connsiteY29" fmla="*/ 289921 h 735979"/>
                <a:gd name="connsiteX30" fmla="*/ 440778 w 734505"/>
                <a:gd name="connsiteY30" fmla="*/ 289519 h 735979"/>
                <a:gd name="connsiteX31" fmla="*/ 440712 w 734505"/>
                <a:gd name="connsiteY31" fmla="*/ 289591 h 735979"/>
                <a:gd name="connsiteX32" fmla="*/ 366586 w 734505"/>
                <a:gd name="connsiteY32" fmla="*/ 270558 h 735979"/>
                <a:gd name="connsiteX33" fmla="*/ 321287 w 734505"/>
                <a:gd name="connsiteY33" fmla="*/ 297202 h 735979"/>
                <a:gd name="connsiteX34" fmla="*/ 268971 w 734505"/>
                <a:gd name="connsiteY34" fmla="*/ 249223 h 735979"/>
                <a:gd name="connsiteX35" fmla="*/ 272026 w 734505"/>
                <a:gd name="connsiteY35" fmla="*/ 247904 h 735979"/>
                <a:gd name="connsiteX36" fmla="*/ 310128 w 734505"/>
                <a:gd name="connsiteY36" fmla="*/ 257959 h 735979"/>
                <a:gd name="connsiteX37" fmla="*/ 348112 w 734505"/>
                <a:gd name="connsiteY37" fmla="*/ 220286 h 735979"/>
                <a:gd name="connsiteX38" fmla="*/ 257577 w 734505"/>
                <a:gd name="connsiteY38" fmla="*/ 196395 h 735979"/>
                <a:gd name="connsiteX39" fmla="*/ 227586 w 734505"/>
                <a:gd name="connsiteY39" fmla="*/ 211270 h 735979"/>
                <a:gd name="connsiteX40" fmla="*/ 215402 w 734505"/>
                <a:gd name="connsiteY40" fmla="*/ 200096 h 735979"/>
                <a:gd name="connsiteX41" fmla="*/ 189034 w 734505"/>
                <a:gd name="connsiteY41" fmla="*/ 228847 h 735979"/>
                <a:gd name="connsiteX42" fmla="*/ 13766 w 734505"/>
                <a:gd name="connsiteY42" fmla="*/ 315347 h 735979"/>
                <a:gd name="connsiteX43" fmla="*/ 238993 w 734505"/>
                <a:gd name="connsiteY43" fmla="*/ 1283 h 735979"/>
                <a:gd name="connsiteX44" fmla="*/ 652101 w 734505"/>
                <a:gd name="connsiteY44" fmla="*/ 95361 h 735979"/>
                <a:gd name="connsiteX45" fmla="*/ 602372 w 734505"/>
                <a:gd name="connsiteY45" fmla="*/ 557888 h 735979"/>
                <a:gd name="connsiteX46" fmla="*/ 146920 w 734505"/>
                <a:gd name="connsiteY46" fmla="*/ 655663 h 735979"/>
                <a:gd name="connsiteX47" fmla="*/ 34164 w 734505"/>
                <a:gd name="connsiteY47" fmla="*/ 555144 h 735979"/>
                <a:gd name="connsiteX48" fmla="*/ 13766 w 734505"/>
                <a:gd name="connsiteY48" fmla="*/ 315347 h 735979"/>
                <a:gd name="connsiteX0" fmla="*/ 348892 w 720739"/>
                <a:gd name="connsiteY0" fmla="*/ 335142 h 735979"/>
                <a:gd name="connsiteX1" fmla="*/ 361732 w 720739"/>
                <a:gd name="connsiteY1" fmla="*/ 326619 h 735979"/>
                <a:gd name="connsiteX2" fmla="*/ 387597 w 720739"/>
                <a:gd name="connsiteY2" fmla="*/ 334106 h 735979"/>
                <a:gd name="connsiteX3" fmla="*/ 399661 w 720739"/>
                <a:gd name="connsiteY3" fmla="*/ 375173 h 735979"/>
                <a:gd name="connsiteX4" fmla="*/ 398080 w 720739"/>
                <a:gd name="connsiteY4" fmla="*/ 380253 h 735979"/>
                <a:gd name="connsiteX5" fmla="*/ 348892 w 720739"/>
                <a:gd name="connsiteY5" fmla="*/ 335142 h 735979"/>
                <a:gd name="connsiteX6" fmla="*/ 230573 w 720739"/>
                <a:gd name="connsiteY6" fmla="*/ 279568 h 735979"/>
                <a:gd name="connsiteX7" fmla="*/ 274785 w 720739"/>
                <a:gd name="connsiteY7" fmla="*/ 320114 h 735979"/>
                <a:gd name="connsiteX8" fmla="*/ 274325 w 720739"/>
                <a:gd name="connsiteY8" fmla="*/ 320230 h 735979"/>
                <a:gd name="connsiteX9" fmla="*/ 239949 w 720739"/>
                <a:gd name="connsiteY9" fmla="*/ 310362 h 735979"/>
                <a:gd name="connsiteX10" fmla="*/ 239704 w 720739"/>
                <a:gd name="connsiteY10" fmla="*/ 310653 h 735979"/>
                <a:gd name="connsiteX11" fmla="*/ 230573 w 720739"/>
                <a:gd name="connsiteY11" fmla="*/ 279568 h 735979"/>
                <a:gd name="connsiteX12" fmla="*/ 175268 w 720739"/>
                <a:gd name="connsiteY12" fmla="*/ 228847 h 735979"/>
                <a:gd name="connsiteX13" fmla="*/ 188006 w 720739"/>
                <a:gd name="connsiteY13" fmla="*/ 240529 h 735979"/>
                <a:gd name="connsiteX14" fmla="*/ 176755 w 720739"/>
                <a:gd name="connsiteY14" fmla="*/ 263979 h 735979"/>
                <a:gd name="connsiteX15" fmla="*/ 204557 w 720739"/>
                <a:gd name="connsiteY15" fmla="*/ 352299 h 735979"/>
                <a:gd name="connsiteX16" fmla="*/ 280854 w 720739"/>
                <a:gd name="connsiteY16" fmla="*/ 374721 h 735979"/>
                <a:gd name="connsiteX17" fmla="*/ 318685 w 720739"/>
                <a:gd name="connsiteY17" fmla="*/ 360374 h 735979"/>
                <a:gd name="connsiteX18" fmla="*/ 369238 w 720739"/>
                <a:gd name="connsiteY18" fmla="*/ 406737 h 735979"/>
                <a:gd name="connsiteX19" fmla="*/ 326994 w 720739"/>
                <a:gd name="connsiteY19" fmla="*/ 395556 h 735979"/>
                <a:gd name="connsiteX20" fmla="*/ 284800 w 720739"/>
                <a:gd name="connsiteY20" fmla="*/ 437405 h 735979"/>
                <a:gd name="connsiteX21" fmla="*/ 385369 w 720739"/>
                <a:gd name="connsiteY21" fmla="*/ 463944 h 735979"/>
                <a:gd name="connsiteX22" fmla="*/ 415793 w 720739"/>
                <a:gd name="connsiteY22" fmla="*/ 449431 h 735979"/>
                <a:gd name="connsiteX23" fmla="*/ 428615 w 720739"/>
                <a:gd name="connsiteY23" fmla="*/ 461191 h 735979"/>
                <a:gd name="connsiteX24" fmla="*/ 454984 w 720739"/>
                <a:gd name="connsiteY24" fmla="*/ 432439 h 735979"/>
                <a:gd name="connsiteX25" fmla="*/ 443119 w 720739"/>
                <a:gd name="connsiteY25" fmla="*/ 421557 h 735979"/>
                <a:gd name="connsiteX26" fmla="*/ 457464 w 720739"/>
                <a:gd name="connsiteY26" fmla="*/ 388972 h 735979"/>
                <a:gd name="connsiteX27" fmla="*/ 428362 w 720739"/>
                <a:gd name="connsiteY27" fmla="*/ 290936 h 735979"/>
                <a:gd name="connsiteX28" fmla="*/ 428522 w 720739"/>
                <a:gd name="connsiteY28" fmla="*/ 290749 h 735979"/>
                <a:gd name="connsiteX29" fmla="*/ 427395 w 720739"/>
                <a:gd name="connsiteY29" fmla="*/ 289921 h 735979"/>
                <a:gd name="connsiteX30" fmla="*/ 427012 w 720739"/>
                <a:gd name="connsiteY30" fmla="*/ 289519 h 735979"/>
                <a:gd name="connsiteX31" fmla="*/ 426946 w 720739"/>
                <a:gd name="connsiteY31" fmla="*/ 289591 h 735979"/>
                <a:gd name="connsiteX32" fmla="*/ 352820 w 720739"/>
                <a:gd name="connsiteY32" fmla="*/ 270558 h 735979"/>
                <a:gd name="connsiteX33" fmla="*/ 307521 w 720739"/>
                <a:gd name="connsiteY33" fmla="*/ 297202 h 735979"/>
                <a:gd name="connsiteX34" fmla="*/ 255205 w 720739"/>
                <a:gd name="connsiteY34" fmla="*/ 249223 h 735979"/>
                <a:gd name="connsiteX35" fmla="*/ 258260 w 720739"/>
                <a:gd name="connsiteY35" fmla="*/ 247904 h 735979"/>
                <a:gd name="connsiteX36" fmla="*/ 296362 w 720739"/>
                <a:gd name="connsiteY36" fmla="*/ 257959 h 735979"/>
                <a:gd name="connsiteX37" fmla="*/ 334346 w 720739"/>
                <a:gd name="connsiteY37" fmla="*/ 220286 h 735979"/>
                <a:gd name="connsiteX38" fmla="*/ 243811 w 720739"/>
                <a:gd name="connsiteY38" fmla="*/ 196395 h 735979"/>
                <a:gd name="connsiteX39" fmla="*/ 213820 w 720739"/>
                <a:gd name="connsiteY39" fmla="*/ 211270 h 735979"/>
                <a:gd name="connsiteX40" fmla="*/ 201636 w 720739"/>
                <a:gd name="connsiteY40" fmla="*/ 200096 h 735979"/>
                <a:gd name="connsiteX41" fmla="*/ 175268 w 720739"/>
                <a:gd name="connsiteY41" fmla="*/ 228847 h 735979"/>
                <a:gd name="connsiteX42" fmla="*/ 0 w 720739"/>
                <a:gd name="connsiteY42" fmla="*/ 315347 h 735979"/>
                <a:gd name="connsiteX43" fmla="*/ 225227 w 720739"/>
                <a:gd name="connsiteY43" fmla="*/ 1283 h 735979"/>
                <a:gd name="connsiteX44" fmla="*/ 638335 w 720739"/>
                <a:gd name="connsiteY44" fmla="*/ 95361 h 735979"/>
                <a:gd name="connsiteX45" fmla="*/ 588606 w 720739"/>
                <a:gd name="connsiteY45" fmla="*/ 557888 h 735979"/>
                <a:gd name="connsiteX46" fmla="*/ 133154 w 720739"/>
                <a:gd name="connsiteY46" fmla="*/ 655663 h 735979"/>
                <a:gd name="connsiteX47" fmla="*/ 0 w 720739"/>
                <a:gd name="connsiteY47" fmla="*/ 315347 h 735979"/>
                <a:gd name="connsiteX0" fmla="*/ 348892 w 720739"/>
                <a:gd name="connsiteY0" fmla="*/ 335142 h 719800"/>
                <a:gd name="connsiteX1" fmla="*/ 361732 w 720739"/>
                <a:gd name="connsiteY1" fmla="*/ 326619 h 719800"/>
                <a:gd name="connsiteX2" fmla="*/ 387597 w 720739"/>
                <a:gd name="connsiteY2" fmla="*/ 334106 h 719800"/>
                <a:gd name="connsiteX3" fmla="*/ 399661 w 720739"/>
                <a:gd name="connsiteY3" fmla="*/ 375173 h 719800"/>
                <a:gd name="connsiteX4" fmla="*/ 398080 w 720739"/>
                <a:gd name="connsiteY4" fmla="*/ 380253 h 719800"/>
                <a:gd name="connsiteX5" fmla="*/ 348892 w 720739"/>
                <a:gd name="connsiteY5" fmla="*/ 335142 h 719800"/>
                <a:gd name="connsiteX6" fmla="*/ 230573 w 720739"/>
                <a:gd name="connsiteY6" fmla="*/ 279568 h 719800"/>
                <a:gd name="connsiteX7" fmla="*/ 274785 w 720739"/>
                <a:gd name="connsiteY7" fmla="*/ 320114 h 719800"/>
                <a:gd name="connsiteX8" fmla="*/ 274325 w 720739"/>
                <a:gd name="connsiteY8" fmla="*/ 320230 h 719800"/>
                <a:gd name="connsiteX9" fmla="*/ 239949 w 720739"/>
                <a:gd name="connsiteY9" fmla="*/ 310362 h 719800"/>
                <a:gd name="connsiteX10" fmla="*/ 239704 w 720739"/>
                <a:gd name="connsiteY10" fmla="*/ 310653 h 719800"/>
                <a:gd name="connsiteX11" fmla="*/ 230573 w 720739"/>
                <a:gd name="connsiteY11" fmla="*/ 279568 h 719800"/>
                <a:gd name="connsiteX12" fmla="*/ 175268 w 720739"/>
                <a:gd name="connsiteY12" fmla="*/ 228847 h 719800"/>
                <a:gd name="connsiteX13" fmla="*/ 188006 w 720739"/>
                <a:gd name="connsiteY13" fmla="*/ 240529 h 719800"/>
                <a:gd name="connsiteX14" fmla="*/ 176755 w 720739"/>
                <a:gd name="connsiteY14" fmla="*/ 263979 h 719800"/>
                <a:gd name="connsiteX15" fmla="*/ 204557 w 720739"/>
                <a:gd name="connsiteY15" fmla="*/ 352299 h 719800"/>
                <a:gd name="connsiteX16" fmla="*/ 280854 w 720739"/>
                <a:gd name="connsiteY16" fmla="*/ 374721 h 719800"/>
                <a:gd name="connsiteX17" fmla="*/ 318685 w 720739"/>
                <a:gd name="connsiteY17" fmla="*/ 360374 h 719800"/>
                <a:gd name="connsiteX18" fmla="*/ 369238 w 720739"/>
                <a:gd name="connsiteY18" fmla="*/ 406737 h 719800"/>
                <a:gd name="connsiteX19" fmla="*/ 326994 w 720739"/>
                <a:gd name="connsiteY19" fmla="*/ 395556 h 719800"/>
                <a:gd name="connsiteX20" fmla="*/ 284800 w 720739"/>
                <a:gd name="connsiteY20" fmla="*/ 437405 h 719800"/>
                <a:gd name="connsiteX21" fmla="*/ 385369 w 720739"/>
                <a:gd name="connsiteY21" fmla="*/ 463944 h 719800"/>
                <a:gd name="connsiteX22" fmla="*/ 415793 w 720739"/>
                <a:gd name="connsiteY22" fmla="*/ 449431 h 719800"/>
                <a:gd name="connsiteX23" fmla="*/ 428615 w 720739"/>
                <a:gd name="connsiteY23" fmla="*/ 461191 h 719800"/>
                <a:gd name="connsiteX24" fmla="*/ 454984 w 720739"/>
                <a:gd name="connsiteY24" fmla="*/ 432439 h 719800"/>
                <a:gd name="connsiteX25" fmla="*/ 443119 w 720739"/>
                <a:gd name="connsiteY25" fmla="*/ 421557 h 719800"/>
                <a:gd name="connsiteX26" fmla="*/ 457464 w 720739"/>
                <a:gd name="connsiteY26" fmla="*/ 388972 h 719800"/>
                <a:gd name="connsiteX27" fmla="*/ 428362 w 720739"/>
                <a:gd name="connsiteY27" fmla="*/ 290936 h 719800"/>
                <a:gd name="connsiteX28" fmla="*/ 428522 w 720739"/>
                <a:gd name="connsiteY28" fmla="*/ 290749 h 719800"/>
                <a:gd name="connsiteX29" fmla="*/ 427395 w 720739"/>
                <a:gd name="connsiteY29" fmla="*/ 289921 h 719800"/>
                <a:gd name="connsiteX30" fmla="*/ 427012 w 720739"/>
                <a:gd name="connsiteY30" fmla="*/ 289519 h 719800"/>
                <a:gd name="connsiteX31" fmla="*/ 426946 w 720739"/>
                <a:gd name="connsiteY31" fmla="*/ 289591 h 719800"/>
                <a:gd name="connsiteX32" fmla="*/ 352820 w 720739"/>
                <a:gd name="connsiteY32" fmla="*/ 270558 h 719800"/>
                <a:gd name="connsiteX33" fmla="*/ 307521 w 720739"/>
                <a:gd name="connsiteY33" fmla="*/ 297202 h 719800"/>
                <a:gd name="connsiteX34" fmla="*/ 255205 w 720739"/>
                <a:gd name="connsiteY34" fmla="*/ 249223 h 719800"/>
                <a:gd name="connsiteX35" fmla="*/ 258260 w 720739"/>
                <a:gd name="connsiteY35" fmla="*/ 247904 h 719800"/>
                <a:gd name="connsiteX36" fmla="*/ 296362 w 720739"/>
                <a:gd name="connsiteY36" fmla="*/ 257959 h 719800"/>
                <a:gd name="connsiteX37" fmla="*/ 334346 w 720739"/>
                <a:gd name="connsiteY37" fmla="*/ 220286 h 719800"/>
                <a:gd name="connsiteX38" fmla="*/ 243811 w 720739"/>
                <a:gd name="connsiteY38" fmla="*/ 196395 h 719800"/>
                <a:gd name="connsiteX39" fmla="*/ 213820 w 720739"/>
                <a:gd name="connsiteY39" fmla="*/ 211270 h 719800"/>
                <a:gd name="connsiteX40" fmla="*/ 201636 w 720739"/>
                <a:gd name="connsiteY40" fmla="*/ 200096 h 719800"/>
                <a:gd name="connsiteX41" fmla="*/ 175268 w 720739"/>
                <a:gd name="connsiteY41" fmla="*/ 228847 h 719800"/>
                <a:gd name="connsiteX42" fmla="*/ 0 w 720739"/>
                <a:gd name="connsiteY42" fmla="*/ 315347 h 719800"/>
                <a:gd name="connsiteX43" fmla="*/ 225227 w 720739"/>
                <a:gd name="connsiteY43" fmla="*/ 1283 h 719800"/>
                <a:gd name="connsiteX44" fmla="*/ 638335 w 720739"/>
                <a:gd name="connsiteY44" fmla="*/ 95361 h 719800"/>
                <a:gd name="connsiteX45" fmla="*/ 588606 w 720739"/>
                <a:gd name="connsiteY45" fmla="*/ 557888 h 719800"/>
                <a:gd name="connsiteX46" fmla="*/ 81233 w 720739"/>
                <a:gd name="connsiteY46" fmla="*/ 624201 h 719800"/>
                <a:gd name="connsiteX47" fmla="*/ 0 w 720739"/>
                <a:gd name="connsiteY47" fmla="*/ 315347 h 719800"/>
                <a:gd name="connsiteX0" fmla="*/ 348892 w 720739"/>
                <a:gd name="connsiteY0" fmla="*/ 335142 h 719800"/>
                <a:gd name="connsiteX1" fmla="*/ 361732 w 720739"/>
                <a:gd name="connsiteY1" fmla="*/ 326619 h 719800"/>
                <a:gd name="connsiteX2" fmla="*/ 387597 w 720739"/>
                <a:gd name="connsiteY2" fmla="*/ 334106 h 719800"/>
                <a:gd name="connsiteX3" fmla="*/ 399661 w 720739"/>
                <a:gd name="connsiteY3" fmla="*/ 375173 h 719800"/>
                <a:gd name="connsiteX4" fmla="*/ 398080 w 720739"/>
                <a:gd name="connsiteY4" fmla="*/ 380253 h 719800"/>
                <a:gd name="connsiteX5" fmla="*/ 348892 w 720739"/>
                <a:gd name="connsiteY5" fmla="*/ 335142 h 719800"/>
                <a:gd name="connsiteX6" fmla="*/ 230573 w 720739"/>
                <a:gd name="connsiteY6" fmla="*/ 279568 h 719800"/>
                <a:gd name="connsiteX7" fmla="*/ 274785 w 720739"/>
                <a:gd name="connsiteY7" fmla="*/ 320114 h 719800"/>
                <a:gd name="connsiteX8" fmla="*/ 274325 w 720739"/>
                <a:gd name="connsiteY8" fmla="*/ 320230 h 719800"/>
                <a:gd name="connsiteX9" fmla="*/ 239949 w 720739"/>
                <a:gd name="connsiteY9" fmla="*/ 310362 h 719800"/>
                <a:gd name="connsiteX10" fmla="*/ 239704 w 720739"/>
                <a:gd name="connsiteY10" fmla="*/ 310653 h 719800"/>
                <a:gd name="connsiteX11" fmla="*/ 230573 w 720739"/>
                <a:gd name="connsiteY11" fmla="*/ 279568 h 719800"/>
                <a:gd name="connsiteX12" fmla="*/ 175268 w 720739"/>
                <a:gd name="connsiteY12" fmla="*/ 228847 h 719800"/>
                <a:gd name="connsiteX13" fmla="*/ 188006 w 720739"/>
                <a:gd name="connsiteY13" fmla="*/ 240529 h 719800"/>
                <a:gd name="connsiteX14" fmla="*/ 176755 w 720739"/>
                <a:gd name="connsiteY14" fmla="*/ 263979 h 719800"/>
                <a:gd name="connsiteX15" fmla="*/ 204557 w 720739"/>
                <a:gd name="connsiteY15" fmla="*/ 352299 h 719800"/>
                <a:gd name="connsiteX16" fmla="*/ 280854 w 720739"/>
                <a:gd name="connsiteY16" fmla="*/ 374721 h 719800"/>
                <a:gd name="connsiteX17" fmla="*/ 318685 w 720739"/>
                <a:gd name="connsiteY17" fmla="*/ 360374 h 719800"/>
                <a:gd name="connsiteX18" fmla="*/ 369238 w 720739"/>
                <a:gd name="connsiteY18" fmla="*/ 406737 h 719800"/>
                <a:gd name="connsiteX19" fmla="*/ 326994 w 720739"/>
                <a:gd name="connsiteY19" fmla="*/ 395556 h 719800"/>
                <a:gd name="connsiteX20" fmla="*/ 284800 w 720739"/>
                <a:gd name="connsiteY20" fmla="*/ 437405 h 719800"/>
                <a:gd name="connsiteX21" fmla="*/ 385369 w 720739"/>
                <a:gd name="connsiteY21" fmla="*/ 463944 h 719800"/>
                <a:gd name="connsiteX22" fmla="*/ 415793 w 720739"/>
                <a:gd name="connsiteY22" fmla="*/ 449431 h 719800"/>
                <a:gd name="connsiteX23" fmla="*/ 428615 w 720739"/>
                <a:gd name="connsiteY23" fmla="*/ 461191 h 719800"/>
                <a:gd name="connsiteX24" fmla="*/ 454984 w 720739"/>
                <a:gd name="connsiteY24" fmla="*/ 432439 h 719800"/>
                <a:gd name="connsiteX25" fmla="*/ 443119 w 720739"/>
                <a:gd name="connsiteY25" fmla="*/ 421557 h 719800"/>
                <a:gd name="connsiteX26" fmla="*/ 457464 w 720739"/>
                <a:gd name="connsiteY26" fmla="*/ 388972 h 719800"/>
                <a:gd name="connsiteX27" fmla="*/ 428362 w 720739"/>
                <a:gd name="connsiteY27" fmla="*/ 290936 h 719800"/>
                <a:gd name="connsiteX28" fmla="*/ 428522 w 720739"/>
                <a:gd name="connsiteY28" fmla="*/ 290749 h 719800"/>
                <a:gd name="connsiteX29" fmla="*/ 427395 w 720739"/>
                <a:gd name="connsiteY29" fmla="*/ 289921 h 719800"/>
                <a:gd name="connsiteX30" fmla="*/ 427012 w 720739"/>
                <a:gd name="connsiteY30" fmla="*/ 289519 h 719800"/>
                <a:gd name="connsiteX31" fmla="*/ 426946 w 720739"/>
                <a:gd name="connsiteY31" fmla="*/ 289591 h 719800"/>
                <a:gd name="connsiteX32" fmla="*/ 352820 w 720739"/>
                <a:gd name="connsiteY32" fmla="*/ 270558 h 719800"/>
                <a:gd name="connsiteX33" fmla="*/ 307521 w 720739"/>
                <a:gd name="connsiteY33" fmla="*/ 297202 h 719800"/>
                <a:gd name="connsiteX34" fmla="*/ 255205 w 720739"/>
                <a:gd name="connsiteY34" fmla="*/ 249223 h 719800"/>
                <a:gd name="connsiteX35" fmla="*/ 258260 w 720739"/>
                <a:gd name="connsiteY35" fmla="*/ 247904 h 719800"/>
                <a:gd name="connsiteX36" fmla="*/ 296362 w 720739"/>
                <a:gd name="connsiteY36" fmla="*/ 257959 h 719800"/>
                <a:gd name="connsiteX37" fmla="*/ 334346 w 720739"/>
                <a:gd name="connsiteY37" fmla="*/ 220286 h 719800"/>
                <a:gd name="connsiteX38" fmla="*/ 243811 w 720739"/>
                <a:gd name="connsiteY38" fmla="*/ 196395 h 719800"/>
                <a:gd name="connsiteX39" fmla="*/ 213820 w 720739"/>
                <a:gd name="connsiteY39" fmla="*/ 211270 h 719800"/>
                <a:gd name="connsiteX40" fmla="*/ 201636 w 720739"/>
                <a:gd name="connsiteY40" fmla="*/ 200096 h 719800"/>
                <a:gd name="connsiteX41" fmla="*/ 175268 w 720739"/>
                <a:gd name="connsiteY41" fmla="*/ 228847 h 719800"/>
                <a:gd name="connsiteX42" fmla="*/ 0 w 720739"/>
                <a:gd name="connsiteY42" fmla="*/ 315347 h 719800"/>
                <a:gd name="connsiteX43" fmla="*/ 225227 w 720739"/>
                <a:gd name="connsiteY43" fmla="*/ 1283 h 719800"/>
                <a:gd name="connsiteX44" fmla="*/ 638335 w 720739"/>
                <a:gd name="connsiteY44" fmla="*/ 95361 h 719800"/>
                <a:gd name="connsiteX45" fmla="*/ 588606 w 720739"/>
                <a:gd name="connsiteY45" fmla="*/ 557888 h 719800"/>
                <a:gd name="connsiteX46" fmla="*/ 81233 w 720739"/>
                <a:gd name="connsiteY46" fmla="*/ 624201 h 719800"/>
                <a:gd name="connsiteX47" fmla="*/ 0 w 720739"/>
                <a:gd name="connsiteY47" fmla="*/ 315347 h 719800"/>
                <a:gd name="connsiteX0" fmla="*/ 348892 w 720739"/>
                <a:gd name="connsiteY0" fmla="*/ 335142 h 729933"/>
                <a:gd name="connsiteX1" fmla="*/ 361732 w 720739"/>
                <a:gd name="connsiteY1" fmla="*/ 326619 h 729933"/>
                <a:gd name="connsiteX2" fmla="*/ 387597 w 720739"/>
                <a:gd name="connsiteY2" fmla="*/ 334106 h 729933"/>
                <a:gd name="connsiteX3" fmla="*/ 399661 w 720739"/>
                <a:gd name="connsiteY3" fmla="*/ 375173 h 729933"/>
                <a:gd name="connsiteX4" fmla="*/ 398080 w 720739"/>
                <a:gd name="connsiteY4" fmla="*/ 380253 h 729933"/>
                <a:gd name="connsiteX5" fmla="*/ 348892 w 720739"/>
                <a:gd name="connsiteY5" fmla="*/ 335142 h 729933"/>
                <a:gd name="connsiteX6" fmla="*/ 230573 w 720739"/>
                <a:gd name="connsiteY6" fmla="*/ 279568 h 729933"/>
                <a:gd name="connsiteX7" fmla="*/ 274785 w 720739"/>
                <a:gd name="connsiteY7" fmla="*/ 320114 h 729933"/>
                <a:gd name="connsiteX8" fmla="*/ 274325 w 720739"/>
                <a:gd name="connsiteY8" fmla="*/ 320230 h 729933"/>
                <a:gd name="connsiteX9" fmla="*/ 239949 w 720739"/>
                <a:gd name="connsiteY9" fmla="*/ 310362 h 729933"/>
                <a:gd name="connsiteX10" fmla="*/ 239704 w 720739"/>
                <a:gd name="connsiteY10" fmla="*/ 310653 h 729933"/>
                <a:gd name="connsiteX11" fmla="*/ 230573 w 720739"/>
                <a:gd name="connsiteY11" fmla="*/ 279568 h 729933"/>
                <a:gd name="connsiteX12" fmla="*/ 175268 w 720739"/>
                <a:gd name="connsiteY12" fmla="*/ 228847 h 729933"/>
                <a:gd name="connsiteX13" fmla="*/ 188006 w 720739"/>
                <a:gd name="connsiteY13" fmla="*/ 240529 h 729933"/>
                <a:gd name="connsiteX14" fmla="*/ 176755 w 720739"/>
                <a:gd name="connsiteY14" fmla="*/ 263979 h 729933"/>
                <a:gd name="connsiteX15" fmla="*/ 204557 w 720739"/>
                <a:gd name="connsiteY15" fmla="*/ 352299 h 729933"/>
                <a:gd name="connsiteX16" fmla="*/ 280854 w 720739"/>
                <a:gd name="connsiteY16" fmla="*/ 374721 h 729933"/>
                <a:gd name="connsiteX17" fmla="*/ 318685 w 720739"/>
                <a:gd name="connsiteY17" fmla="*/ 360374 h 729933"/>
                <a:gd name="connsiteX18" fmla="*/ 369238 w 720739"/>
                <a:gd name="connsiteY18" fmla="*/ 406737 h 729933"/>
                <a:gd name="connsiteX19" fmla="*/ 326994 w 720739"/>
                <a:gd name="connsiteY19" fmla="*/ 395556 h 729933"/>
                <a:gd name="connsiteX20" fmla="*/ 284800 w 720739"/>
                <a:gd name="connsiteY20" fmla="*/ 437405 h 729933"/>
                <a:gd name="connsiteX21" fmla="*/ 385369 w 720739"/>
                <a:gd name="connsiteY21" fmla="*/ 463944 h 729933"/>
                <a:gd name="connsiteX22" fmla="*/ 415793 w 720739"/>
                <a:gd name="connsiteY22" fmla="*/ 449431 h 729933"/>
                <a:gd name="connsiteX23" fmla="*/ 428615 w 720739"/>
                <a:gd name="connsiteY23" fmla="*/ 461191 h 729933"/>
                <a:gd name="connsiteX24" fmla="*/ 454984 w 720739"/>
                <a:gd name="connsiteY24" fmla="*/ 432439 h 729933"/>
                <a:gd name="connsiteX25" fmla="*/ 443119 w 720739"/>
                <a:gd name="connsiteY25" fmla="*/ 421557 h 729933"/>
                <a:gd name="connsiteX26" fmla="*/ 457464 w 720739"/>
                <a:gd name="connsiteY26" fmla="*/ 388972 h 729933"/>
                <a:gd name="connsiteX27" fmla="*/ 428362 w 720739"/>
                <a:gd name="connsiteY27" fmla="*/ 290936 h 729933"/>
                <a:gd name="connsiteX28" fmla="*/ 428522 w 720739"/>
                <a:gd name="connsiteY28" fmla="*/ 290749 h 729933"/>
                <a:gd name="connsiteX29" fmla="*/ 427395 w 720739"/>
                <a:gd name="connsiteY29" fmla="*/ 289921 h 729933"/>
                <a:gd name="connsiteX30" fmla="*/ 427012 w 720739"/>
                <a:gd name="connsiteY30" fmla="*/ 289519 h 729933"/>
                <a:gd name="connsiteX31" fmla="*/ 426946 w 720739"/>
                <a:gd name="connsiteY31" fmla="*/ 289591 h 729933"/>
                <a:gd name="connsiteX32" fmla="*/ 352820 w 720739"/>
                <a:gd name="connsiteY32" fmla="*/ 270558 h 729933"/>
                <a:gd name="connsiteX33" fmla="*/ 307521 w 720739"/>
                <a:gd name="connsiteY33" fmla="*/ 297202 h 729933"/>
                <a:gd name="connsiteX34" fmla="*/ 255205 w 720739"/>
                <a:gd name="connsiteY34" fmla="*/ 249223 h 729933"/>
                <a:gd name="connsiteX35" fmla="*/ 258260 w 720739"/>
                <a:gd name="connsiteY35" fmla="*/ 247904 h 729933"/>
                <a:gd name="connsiteX36" fmla="*/ 296362 w 720739"/>
                <a:gd name="connsiteY36" fmla="*/ 257959 h 729933"/>
                <a:gd name="connsiteX37" fmla="*/ 334346 w 720739"/>
                <a:gd name="connsiteY37" fmla="*/ 220286 h 729933"/>
                <a:gd name="connsiteX38" fmla="*/ 243811 w 720739"/>
                <a:gd name="connsiteY38" fmla="*/ 196395 h 729933"/>
                <a:gd name="connsiteX39" fmla="*/ 213820 w 720739"/>
                <a:gd name="connsiteY39" fmla="*/ 211270 h 729933"/>
                <a:gd name="connsiteX40" fmla="*/ 201636 w 720739"/>
                <a:gd name="connsiteY40" fmla="*/ 200096 h 729933"/>
                <a:gd name="connsiteX41" fmla="*/ 175268 w 720739"/>
                <a:gd name="connsiteY41" fmla="*/ 228847 h 729933"/>
                <a:gd name="connsiteX42" fmla="*/ 0 w 720739"/>
                <a:gd name="connsiteY42" fmla="*/ 315347 h 729933"/>
                <a:gd name="connsiteX43" fmla="*/ 225227 w 720739"/>
                <a:gd name="connsiteY43" fmla="*/ 1283 h 729933"/>
                <a:gd name="connsiteX44" fmla="*/ 638335 w 720739"/>
                <a:gd name="connsiteY44" fmla="*/ 95361 h 729933"/>
                <a:gd name="connsiteX45" fmla="*/ 588606 w 720739"/>
                <a:gd name="connsiteY45" fmla="*/ 557888 h 729933"/>
                <a:gd name="connsiteX46" fmla="*/ 120870 w 720739"/>
                <a:gd name="connsiteY46" fmla="*/ 644397 h 729933"/>
                <a:gd name="connsiteX47" fmla="*/ 0 w 720739"/>
                <a:gd name="connsiteY47" fmla="*/ 315347 h 729933"/>
                <a:gd name="connsiteX0" fmla="*/ 348892 w 720739"/>
                <a:gd name="connsiteY0" fmla="*/ 335142 h 731465"/>
                <a:gd name="connsiteX1" fmla="*/ 361732 w 720739"/>
                <a:gd name="connsiteY1" fmla="*/ 326619 h 731465"/>
                <a:gd name="connsiteX2" fmla="*/ 387597 w 720739"/>
                <a:gd name="connsiteY2" fmla="*/ 334106 h 731465"/>
                <a:gd name="connsiteX3" fmla="*/ 399661 w 720739"/>
                <a:gd name="connsiteY3" fmla="*/ 375173 h 731465"/>
                <a:gd name="connsiteX4" fmla="*/ 398080 w 720739"/>
                <a:gd name="connsiteY4" fmla="*/ 380253 h 731465"/>
                <a:gd name="connsiteX5" fmla="*/ 348892 w 720739"/>
                <a:gd name="connsiteY5" fmla="*/ 335142 h 731465"/>
                <a:gd name="connsiteX6" fmla="*/ 230573 w 720739"/>
                <a:gd name="connsiteY6" fmla="*/ 279568 h 731465"/>
                <a:gd name="connsiteX7" fmla="*/ 274785 w 720739"/>
                <a:gd name="connsiteY7" fmla="*/ 320114 h 731465"/>
                <a:gd name="connsiteX8" fmla="*/ 274325 w 720739"/>
                <a:gd name="connsiteY8" fmla="*/ 320230 h 731465"/>
                <a:gd name="connsiteX9" fmla="*/ 239949 w 720739"/>
                <a:gd name="connsiteY9" fmla="*/ 310362 h 731465"/>
                <a:gd name="connsiteX10" fmla="*/ 239704 w 720739"/>
                <a:gd name="connsiteY10" fmla="*/ 310653 h 731465"/>
                <a:gd name="connsiteX11" fmla="*/ 230573 w 720739"/>
                <a:gd name="connsiteY11" fmla="*/ 279568 h 731465"/>
                <a:gd name="connsiteX12" fmla="*/ 175268 w 720739"/>
                <a:gd name="connsiteY12" fmla="*/ 228847 h 731465"/>
                <a:gd name="connsiteX13" fmla="*/ 188006 w 720739"/>
                <a:gd name="connsiteY13" fmla="*/ 240529 h 731465"/>
                <a:gd name="connsiteX14" fmla="*/ 176755 w 720739"/>
                <a:gd name="connsiteY14" fmla="*/ 263979 h 731465"/>
                <a:gd name="connsiteX15" fmla="*/ 204557 w 720739"/>
                <a:gd name="connsiteY15" fmla="*/ 352299 h 731465"/>
                <a:gd name="connsiteX16" fmla="*/ 280854 w 720739"/>
                <a:gd name="connsiteY16" fmla="*/ 374721 h 731465"/>
                <a:gd name="connsiteX17" fmla="*/ 318685 w 720739"/>
                <a:gd name="connsiteY17" fmla="*/ 360374 h 731465"/>
                <a:gd name="connsiteX18" fmla="*/ 369238 w 720739"/>
                <a:gd name="connsiteY18" fmla="*/ 406737 h 731465"/>
                <a:gd name="connsiteX19" fmla="*/ 326994 w 720739"/>
                <a:gd name="connsiteY19" fmla="*/ 395556 h 731465"/>
                <a:gd name="connsiteX20" fmla="*/ 284800 w 720739"/>
                <a:gd name="connsiteY20" fmla="*/ 437405 h 731465"/>
                <a:gd name="connsiteX21" fmla="*/ 385369 w 720739"/>
                <a:gd name="connsiteY21" fmla="*/ 463944 h 731465"/>
                <a:gd name="connsiteX22" fmla="*/ 415793 w 720739"/>
                <a:gd name="connsiteY22" fmla="*/ 449431 h 731465"/>
                <a:gd name="connsiteX23" fmla="*/ 428615 w 720739"/>
                <a:gd name="connsiteY23" fmla="*/ 461191 h 731465"/>
                <a:gd name="connsiteX24" fmla="*/ 454984 w 720739"/>
                <a:gd name="connsiteY24" fmla="*/ 432439 h 731465"/>
                <a:gd name="connsiteX25" fmla="*/ 443119 w 720739"/>
                <a:gd name="connsiteY25" fmla="*/ 421557 h 731465"/>
                <a:gd name="connsiteX26" fmla="*/ 457464 w 720739"/>
                <a:gd name="connsiteY26" fmla="*/ 388972 h 731465"/>
                <a:gd name="connsiteX27" fmla="*/ 428362 w 720739"/>
                <a:gd name="connsiteY27" fmla="*/ 290936 h 731465"/>
                <a:gd name="connsiteX28" fmla="*/ 428522 w 720739"/>
                <a:gd name="connsiteY28" fmla="*/ 290749 h 731465"/>
                <a:gd name="connsiteX29" fmla="*/ 427395 w 720739"/>
                <a:gd name="connsiteY29" fmla="*/ 289921 h 731465"/>
                <a:gd name="connsiteX30" fmla="*/ 427012 w 720739"/>
                <a:gd name="connsiteY30" fmla="*/ 289519 h 731465"/>
                <a:gd name="connsiteX31" fmla="*/ 426946 w 720739"/>
                <a:gd name="connsiteY31" fmla="*/ 289591 h 731465"/>
                <a:gd name="connsiteX32" fmla="*/ 352820 w 720739"/>
                <a:gd name="connsiteY32" fmla="*/ 270558 h 731465"/>
                <a:gd name="connsiteX33" fmla="*/ 307521 w 720739"/>
                <a:gd name="connsiteY33" fmla="*/ 297202 h 731465"/>
                <a:gd name="connsiteX34" fmla="*/ 255205 w 720739"/>
                <a:gd name="connsiteY34" fmla="*/ 249223 h 731465"/>
                <a:gd name="connsiteX35" fmla="*/ 258260 w 720739"/>
                <a:gd name="connsiteY35" fmla="*/ 247904 h 731465"/>
                <a:gd name="connsiteX36" fmla="*/ 296362 w 720739"/>
                <a:gd name="connsiteY36" fmla="*/ 257959 h 731465"/>
                <a:gd name="connsiteX37" fmla="*/ 334346 w 720739"/>
                <a:gd name="connsiteY37" fmla="*/ 220286 h 731465"/>
                <a:gd name="connsiteX38" fmla="*/ 243811 w 720739"/>
                <a:gd name="connsiteY38" fmla="*/ 196395 h 731465"/>
                <a:gd name="connsiteX39" fmla="*/ 213820 w 720739"/>
                <a:gd name="connsiteY39" fmla="*/ 211270 h 731465"/>
                <a:gd name="connsiteX40" fmla="*/ 201636 w 720739"/>
                <a:gd name="connsiteY40" fmla="*/ 200096 h 731465"/>
                <a:gd name="connsiteX41" fmla="*/ 175268 w 720739"/>
                <a:gd name="connsiteY41" fmla="*/ 228847 h 731465"/>
                <a:gd name="connsiteX42" fmla="*/ 0 w 720739"/>
                <a:gd name="connsiteY42" fmla="*/ 315347 h 731465"/>
                <a:gd name="connsiteX43" fmla="*/ 225227 w 720739"/>
                <a:gd name="connsiteY43" fmla="*/ 1283 h 731465"/>
                <a:gd name="connsiteX44" fmla="*/ 638335 w 720739"/>
                <a:gd name="connsiteY44" fmla="*/ 95361 h 731465"/>
                <a:gd name="connsiteX45" fmla="*/ 588606 w 720739"/>
                <a:gd name="connsiteY45" fmla="*/ 557888 h 731465"/>
                <a:gd name="connsiteX46" fmla="*/ 120870 w 720739"/>
                <a:gd name="connsiteY46" fmla="*/ 644397 h 731465"/>
                <a:gd name="connsiteX47" fmla="*/ 0 w 720739"/>
                <a:gd name="connsiteY47" fmla="*/ 315347 h 731465"/>
                <a:gd name="connsiteX0" fmla="*/ 348892 w 731940"/>
                <a:gd name="connsiteY0" fmla="*/ 336207 h 746412"/>
                <a:gd name="connsiteX1" fmla="*/ 361732 w 731940"/>
                <a:gd name="connsiteY1" fmla="*/ 327684 h 746412"/>
                <a:gd name="connsiteX2" fmla="*/ 387597 w 731940"/>
                <a:gd name="connsiteY2" fmla="*/ 335171 h 746412"/>
                <a:gd name="connsiteX3" fmla="*/ 399661 w 731940"/>
                <a:gd name="connsiteY3" fmla="*/ 376238 h 746412"/>
                <a:gd name="connsiteX4" fmla="*/ 398080 w 731940"/>
                <a:gd name="connsiteY4" fmla="*/ 381318 h 746412"/>
                <a:gd name="connsiteX5" fmla="*/ 348892 w 731940"/>
                <a:gd name="connsiteY5" fmla="*/ 336207 h 746412"/>
                <a:gd name="connsiteX6" fmla="*/ 230573 w 731940"/>
                <a:gd name="connsiteY6" fmla="*/ 280633 h 746412"/>
                <a:gd name="connsiteX7" fmla="*/ 274785 w 731940"/>
                <a:gd name="connsiteY7" fmla="*/ 321179 h 746412"/>
                <a:gd name="connsiteX8" fmla="*/ 274325 w 731940"/>
                <a:gd name="connsiteY8" fmla="*/ 321295 h 746412"/>
                <a:gd name="connsiteX9" fmla="*/ 239949 w 731940"/>
                <a:gd name="connsiteY9" fmla="*/ 311427 h 746412"/>
                <a:gd name="connsiteX10" fmla="*/ 239704 w 731940"/>
                <a:gd name="connsiteY10" fmla="*/ 311718 h 746412"/>
                <a:gd name="connsiteX11" fmla="*/ 230573 w 731940"/>
                <a:gd name="connsiteY11" fmla="*/ 280633 h 746412"/>
                <a:gd name="connsiteX12" fmla="*/ 175268 w 731940"/>
                <a:gd name="connsiteY12" fmla="*/ 229912 h 746412"/>
                <a:gd name="connsiteX13" fmla="*/ 188006 w 731940"/>
                <a:gd name="connsiteY13" fmla="*/ 241594 h 746412"/>
                <a:gd name="connsiteX14" fmla="*/ 176755 w 731940"/>
                <a:gd name="connsiteY14" fmla="*/ 265044 h 746412"/>
                <a:gd name="connsiteX15" fmla="*/ 204557 w 731940"/>
                <a:gd name="connsiteY15" fmla="*/ 353364 h 746412"/>
                <a:gd name="connsiteX16" fmla="*/ 280854 w 731940"/>
                <a:gd name="connsiteY16" fmla="*/ 375786 h 746412"/>
                <a:gd name="connsiteX17" fmla="*/ 318685 w 731940"/>
                <a:gd name="connsiteY17" fmla="*/ 361439 h 746412"/>
                <a:gd name="connsiteX18" fmla="*/ 369238 w 731940"/>
                <a:gd name="connsiteY18" fmla="*/ 407802 h 746412"/>
                <a:gd name="connsiteX19" fmla="*/ 326994 w 731940"/>
                <a:gd name="connsiteY19" fmla="*/ 396621 h 746412"/>
                <a:gd name="connsiteX20" fmla="*/ 284800 w 731940"/>
                <a:gd name="connsiteY20" fmla="*/ 438470 h 746412"/>
                <a:gd name="connsiteX21" fmla="*/ 385369 w 731940"/>
                <a:gd name="connsiteY21" fmla="*/ 465009 h 746412"/>
                <a:gd name="connsiteX22" fmla="*/ 415793 w 731940"/>
                <a:gd name="connsiteY22" fmla="*/ 450496 h 746412"/>
                <a:gd name="connsiteX23" fmla="*/ 428615 w 731940"/>
                <a:gd name="connsiteY23" fmla="*/ 462256 h 746412"/>
                <a:gd name="connsiteX24" fmla="*/ 454984 w 731940"/>
                <a:gd name="connsiteY24" fmla="*/ 433504 h 746412"/>
                <a:gd name="connsiteX25" fmla="*/ 443119 w 731940"/>
                <a:gd name="connsiteY25" fmla="*/ 422622 h 746412"/>
                <a:gd name="connsiteX26" fmla="*/ 457464 w 731940"/>
                <a:gd name="connsiteY26" fmla="*/ 390037 h 746412"/>
                <a:gd name="connsiteX27" fmla="*/ 428362 w 731940"/>
                <a:gd name="connsiteY27" fmla="*/ 292001 h 746412"/>
                <a:gd name="connsiteX28" fmla="*/ 428522 w 731940"/>
                <a:gd name="connsiteY28" fmla="*/ 291814 h 746412"/>
                <a:gd name="connsiteX29" fmla="*/ 427395 w 731940"/>
                <a:gd name="connsiteY29" fmla="*/ 290986 h 746412"/>
                <a:gd name="connsiteX30" fmla="*/ 427012 w 731940"/>
                <a:gd name="connsiteY30" fmla="*/ 290584 h 746412"/>
                <a:gd name="connsiteX31" fmla="*/ 426946 w 731940"/>
                <a:gd name="connsiteY31" fmla="*/ 290656 h 746412"/>
                <a:gd name="connsiteX32" fmla="*/ 352820 w 731940"/>
                <a:gd name="connsiteY32" fmla="*/ 271623 h 746412"/>
                <a:gd name="connsiteX33" fmla="*/ 307521 w 731940"/>
                <a:gd name="connsiteY33" fmla="*/ 298267 h 746412"/>
                <a:gd name="connsiteX34" fmla="*/ 255205 w 731940"/>
                <a:gd name="connsiteY34" fmla="*/ 250288 h 746412"/>
                <a:gd name="connsiteX35" fmla="*/ 258260 w 731940"/>
                <a:gd name="connsiteY35" fmla="*/ 248969 h 746412"/>
                <a:gd name="connsiteX36" fmla="*/ 296362 w 731940"/>
                <a:gd name="connsiteY36" fmla="*/ 259024 h 746412"/>
                <a:gd name="connsiteX37" fmla="*/ 334346 w 731940"/>
                <a:gd name="connsiteY37" fmla="*/ 221351 h 746412"/>
                <a:gd name="connsiteX38" fmla="*/ 243811 w 731940"/>
                <a:gd name="connsiteY38" fmla="*/ 197460 h 746412"/>
                <a:gd name="connsiteX39" fmla="*/ 213820 w 731940"/>
                <a:gd name="connsiteY39" fmla="*/ 212335 h 746412"/>
                <a:gd name="connsiteX40" fmla="*/ 201636 w 731940"/>
                <a:gd name="connsiteY40" fmla="*/ 201161 h 746412"/>
                <a:gd name="connsiteX41" fmla="*/ 175268 w 731940"/>
                <a:gd name="connsiteY41" fmla="*/ 229912 h 746412"/>
                <a:gd name="connsiteX42" fmla="*/ 0 w 731940"/>
                <a:gd name="connsiteY42" fmla="*/ 316412 h 746412"/>
                <a:gd name="connsiteX43" fmla="*/ 225227 w 731940"/>
                <a:gd name="connsiteY43" fmla="*/ 2348 h 746412"/>
                <a:gd name="connsiteX44" fmla="*/ 638335 w 731940"/>
                <a:gd name="connsiteY44" fmla="*/ 96426 h 746412"/>
                <a:gd name="connsiteX45" fmla="*/ 611711 w 731940"/>
                <a:gd name="connsiteY45" fmla="*/ 586606 h 746412"/>
                <a:gd name="connsiteX46" fmla="*/ 120870 w 731940"/>
                <a:gd name="connsiteY46" fmla="*/ 645462 h 746412"/>
                <a:gd name="connsiteX47" fmla="*/ 0 w 731940"/>
                <a:gd name="connsiteY47" fmla="*/ 316412 h 746412"/>
                <a:gd name="connsiteX0" fmla="*/ 348892 w 731940"/>
                <a:gd name="connsiteY0" fmla="*/ 336207 h 721787"/>
                <a:gd name="connsiteX1" fmla="*/ 361732 w 731940"/>
                <a:gd name="connsiteY1" fmla="*/ 327684 h 721787"/>
                <a:gd name="connsiteX2" fmla="*/ 387597 w 731940"/>
                <a:gd name="connsiteY2" fmla="*/ 335171 h 721787"/>
                <a:gd name="connsiteX3" fmla="*/ 399661 w 731940"/>
                <a:gd name="connsiteY3" fmla="*/ 376238 h 721787"/>
                <a:gd name="connsiteX4" fmla="*/ 398080 w 731940"/>
                <a:gd name="connsiteY4" fmla="*/ 381318 h 721787"/>
                <a:gd name="connsiteX5" fmla="*/ 348892 w 731940"/>
                <a:gd name="connsiteY5" fmla="*/ 336207 h 721787"/>
                <a:gd name="connsiteX6" fmla="*/ 230573 w 731940"/>
                <a:gd name="connsiteY6" fmla="*/ 280633 h 721787"/>
                <a:gd name="connsiteX7" fmla="*/ 274785 w 731940"/>
                <a:gd name="connsiteY7" fmla="*/ 321179 h 721787"/>
                <a:gd name="connsiteX8" fmla="*/ 274325 w 731940"/>
                <a:gd name="connsiteY8" fmla="*/ 321295 h 721787"/>
                <a:gd name="connsiteX9" fmla="*/ 239949 w 731940"/>
                <a:gd name="connsiteY9" fmla="*/ 311427 h 721787"/>
                <a:gd name="connsiteX10" fmla="*/ 239704 w 731940"/>
                <a:gd name="connsiteY10" fmla="*/ 311718 h 721787"/>
                <a:gd name="connsiteX11" fmla="*/ 230573 w 731940"/>
                <a:gd name="connsiteY11" fmla="*/ 280633 h 721787"/>
                <a:gd name="connsiteX12" fmla="*/ 175268 w 731940"/>
                <a:gd name="connsiteY12" fmla="*/ 229912 h 721787"/>
                <a:gd name="connsiteX13" fmla="*/ 188006 w 731940"/>
                <a:gd name="connsiteY13" fmla="*/ 241594 h 721787"/>
                <a:gd name="connsiteX14" fmla="*/ 176755 w 731940"/>
                <a:gd name="connsiteY14" fmla="*/ 265044 h 721787"/>
                <a:gd name="connsiteX15" fmla="*/ 204557 w 731940"/>
                <a:gd name="connsiteY15" fmla="*/ 353364 h 721787"/>
                <a:gd name="connsiteX16" fmla="*/ 280854 w 731940"/>
                <a:gd name="connsiteY16" fmla="*/ 375786 h 721787"/>
                <a:gd name="connsiteX17" fmla="*/ 318685 w 731940"/>
                <a:gd name="connsiteY17" fmla="*/ 361439 h 721787"/>
                <a:gd name="connsiteX18" fmla="*/ 369238 w 731940"/>
                <a:gd name="connsiteY18" fmla="*/ 407802 h 721787"/>
                <a:gd name="connsiteX19" fmla="*/ 326994 w 731940"/>
                <a:gd name="connsiteY19" fmla="*/ 396621 h 721787"/>
                <a:gd name="connsiteX20" fmla="*/ 284800 w 731940"/>
                <a:gd name="connsiteY20" fmla="*/ 438470 h 721787"/>
                <a:gd name="connsiteX21" fmla="*/ 385369 w 731940"/>
                <a:gd name="connsiteY21" fmla="*/ 465009 h 721787"/>
                <a:gd name="connsiteX22" fmla="*/ 415793 w 731940"/>
                <a:gd name="connsiteY22" fmla="*/ 450496 h 721787"/>
                <a:gd name="connsiteX23" fmla="*/ 428615 w 731940"/>
                <a:gd name="connsiteY23" fmla="*/ 462256 h 721787"/>
                <a:gd name="connsiteX24" fmla="*/ 454984 w 731940"/>
                <a:gd name="connsiteY24" fmla="*/ 433504 h 721787"/>
                <a:gd name="connsiteX25" fmla="*/ 443119 w 731940"/>
                <a:gd name="connsiteY25" fmla="*/ 422622 h 721787"/>
                <a:gd name="connsiteX26" fmla="*/ 457464 w 731940"/>
                <a:gd name="connsiteY26" fmla="*/ 390037 h 721787"/>
                <a:gd name="connsiteX27" fmla="*/ 428362 w 731940"/>
                <a:gd name="connsiteY27" fmla="*/ 292001 h 721787"/>
                <a:gd name="connsiteX28" fmla="*/ 428522 w 731940"/>
                <a:gd name="connsiteY28" fmla="*/ 291814 h 721787"/>
                <a:gd name="connsiteX29" fmla="*/ 427395 w 731940"/>
                <a:gd name="connsiteY29" fmla="*/ 290986 h 721787"/>
                <a:gd name="connsiteX30" fmla="*/ 427012 w 731940"/>
                <a:gd name="connsiteY30" fmla="*/ 290584 h 721787"/>
                <a:gd name="connsiteX31" fmla="*/ 426946 w 731940"/>
                <a:gd name="connsiteY31" fmla="*/ 290656 h 721787"/>
                <a:gd name="connsiteX32" fmla="*/ 352820 w 731940"/>
                <a:gd name="connsiteY32" fmla="*/ 271623 h 721787"/>
                <a:gd name="connsiteX33" fmla="*/ 307521 w 731940"/>
                <a:gd name="connsiteY33" fmla="*/ 298267 h 721787"/>
                <a:gd name="connsiteX34" fmla="*/ 255205 w 731940"/>
                <a:gd name="connsiteY34" fmla="*/ 250288 h 721787"/>
                <a:gd name="connsiteX35" fmla="*/ 258260 w 731940"/>
                <a:gd name="connsiteY35" fmla="*/ 248969 h 721787"/>
                <a:gd name="connsiteX36" fmla="*/ 296362 w 731940"/>
                <a:gd name="connsiteY36" fmla="*/ 259024 h 721787"/>
                <a:gd name="connsiteX37" fmla="*/ 334346 w 731940"/>
                <a:gd name="connsiteY37" fmla="*/ 221351 h 721787"/>
                <a:gd name="connsiteX38" fmla="*/ 243811 w 731940"/>
                <a:gd name="connsiteY38" fmla="*/ 197460 h 721787"/>
                <a:gd name="connsiteX39" fmla="*/ 213820 w 731940"/>
                <a:gd name="connsiteY39" fmla="*/ 212335 h 721787"/>
                <a:gd name="connsiteX40" fmla="*/ 201636 w 731940"/>
                <a:gd name="connsiteY40" fmla="*/ 201161 h 721787"/>
                <a:gd name="connsiteX41" fmla="*/ 175268 w 731940"/>
                <a:gd name="connsiteY41" fmla="*/ 229912 h 721787"/>
                <a:gd name="connsiteX42" fmla="*/ 0 w 731940"/>
                <a:gd name="connsiteY42" fmla="*/ 316412 h 721787"/>
                <a:gd name="connsiteX43" fmla="*/ 225227 w 731940"/>
                <a:gd name="connsiteY43" fmla="*/ 2348 h 721787"/>
                <a:gd name="connsiteX44" fmla="*/ 638335 w 731940"/>
                <a:gd name="connsiteY44" fmla="*/ 96426 h 721787"/>
                <a:gd name="connsiteX45" fmla="*/ 611711 w 731940"/>
                <a:gd name="connsiteY45" fmla="*/ 586606 h 721787"/>
                <a:gd name="connsiteX46" fmla="*/ 120870 w 731940"/>
                <a:gd name="connsiteY46" fmla="*/ 645462 h 721787"/>
                <a:gd name="connsiteX47" fmla="*/ 0 w 731940"/>
                <a:gd name="connsiteY47" fmla="*/ 316412 h 721787"/>
                <a:gd name="connsiteX0" fmla="*/ 348892 w 703658"/>
                <a:gd name="connsiteY0" fmla="*/ 336207 h 721787"/>
                <a:gd name="connsiteX1" fmla="*/ 361732 w 703658"/>
                <a:gd name="connsiteY1" fmla="*/ 327684 h 721787"/>
                <a:gd name="connsiteX2" fmla="*/ 387597 w 703658"/>
                <a:gd name="connsiteY2" fmla="*/ 335171 h 721787"/>
                <a:gd name="connsiteX3" fmla="*/ 399661 w 703658"/>
                <a:gd name="connsiteY3" fmla="*/ 376238 h 721787"/>
                <a:gd name="connsiteX4" fmla="*/ 398080 w 703658"/>
                <a:gd name="connsiteY4" fmla="*/ 381318 h 721787"/>
                <a:gd name="connsiteX5" fmla="*/ 348892 w 703658"/>
                <a:gd name="connsiteY5" fmla="*/ 336207 h 721787"/>
                <a:gd name="connsiteX6" fmla="*/ 230573 w 703658"/>
                <a:gd name="connsiteY6" fmla="*/ 280633 h 721787"/>
                <a:gd name="connsiteX7" fmla="*/ 274785 w 703658"/>
                <a:gd name="connsiteY7" fmla="*/ 321179 h 721787"/>
                <a:gd name="connsiteX8" fmla="*/ 274325 w 703658"/>
                <a:gd name="connsiteY8" fmla="*/ 321295 h 721787"/>
                <a:gd name="connsiteX9" fmla="*/ 239949 w 703658"/>
                <a:gd name="connsiteY9" fmla="*/ 311427 h 721787"/>
                <a:gd name="connsiteX10" fmla="*/ 239704 w 703658"/>
                <a:gd name="connsiteY10" fmla="*/ 311718 h 721787"/>
                <a:gd name="connsiteX11" fmla="*/ 230573 w 703658"/>
                <a:gd name="connsiteY11" fmla="*/ 280633 h 721787"/>
                <a:gd name="connsiteX12" fmla="*/ 175268 w 703658"/>
                <a:gd name="connsiteY12" fmla="*/ 229912 h 721787"/>
                <a:gd name="connsiteX13" fmla="*/ 188006 w 703658"/>
                <a:gd name="connsiteY13" fmla="*/ 241594 h 721787"/>
                <a:gd name="connsiteX14" fmla="*/ 176755 w 703658"/>
                <a:gd name="connsiteY14" fmla="*/ 265044 h 721787"/>
                <a:gd name="connsiteX15" fmla="*/ 204557 w 703658"/>
                <a:gd name="connsiteY15" fmla="*/ 353364 h 721787"/>
                <a:gd name="connsiteX16" fmla="*/ 280854 w 703658"/>
                <a:gd name="connsiteY16" fmla="*/ 375786 h 721787"/>
                <a:gd name="connsiteX17" fmla="*/ 318685 w 703658"/>
                <a:gd name="connsiteY17" fmla="*/ 361439 h 721787"/>
                <a:gd name="connsiteX18" fmla="*/ 369238 w 703658"/>
                <a:gd name="connsiteY18" fmla="*/ 407802 h 721787"/>
                <a:gd name="connsiteX19" fmla="*/ 326994 w 703658"/>
                <a:gd name="connsiteY19" fmla="*/ 396621 h 721787"/>
                <a:gd name="connsiteX20" fmla="*/ 284800 w 703658"/>
                <a:gd name="connsiteY20" fmla="*/ 438470 h 721787"/>
                <a:gd name="connsiteX21" fmla="*/ 385369 w 703658"/>
                <a:gd name="connsiteY21" fmla="*/ 465009 h 721787"/>
                <a:gd name="connsiteX22" fmla="*/ 415793 w 703658"/>
                <a:gd name="connsiteY22" fmla="*/ 450496 h 721787"/>
                <a:gd name="connsiteX23" fmla="*/ 428615 w 703658"/>
                <a:gd name="connsiteY23" fmla="*/ 462256 h 721787"/>
                <a:gd name="connsiteX24" fmla="*/ 454984 w 703658"/>
                <a:gd name="connsiteY24" fmla="*/ 433504 h 721787"/>
                <a:gd name="connsiteX25" fmla="*/ 443119 w 703658"/>
                <a:gd name="connsiteY25" fmla="*/ 422622 h 721787"/>
                <a:gd name="connsiteX26" fmla="*/ 457464 w 703658"/>
                <a:gd name="connsiteY26" fmla="*/ 390037 h 721787"/>
                <a:gd name="connsiteX27" fmla="*/ 428362 w 703658"/>
                <a:gd name="connsiteY27" fmla="*/ 292001 h 721787"/>
                <a:gd name="connsiteX28" fmla="*/ 428522 w 703658"/>
                <a:gd name="connsiteY28" fmla="*/ 291814 h 721787"/>
                <a:gd name="connsiteX29" fmla="*/ 427395 w 703658"/>
                <a:gd name="connsiteY29" fmla="*/ 290986 h 721787"/>
                <a:gd name="connsiteX30" fmla="*/ 427012 w 703658"/>
                <a:gd name="connsiteY30" fmla="*/ 290584 h 721787"/>
                <a:gd name="connsiteX31" fmla="*/ 426946 w 703658"/>
                <a:gd name="connsiteY31" fmla="*/ 290656 h 721787"/>
                <a:gd name="connsiteX32" fmla="*/ 352820 w 703658"/>
                <a:gd name="connsiteY32" fmla="*/ 271623 h 721787"/>
                <a:gd name="connsiteX33" fmla="*/ 307521 w 703658"/>
                <a:gd name="connsiteY33" fmla="*/ 298267 h 721787"/>
                <a:gd name="connsiteX34" fmla="*/ 255205 w 703658"/>
                <a:gd name="connsiteY34" fmla="*/ 250288 h 721787"/>
                <a:gd name="connsiteX35" fmla="*/ 258260 w 703658"/>
                <a:gd name="connsiteY35" fmla="*/ 248969 h 721787"/>
                <a:gd name="connsiteX36" fmla="*/ 296362 w 703658"/>
                <a:gd name="connsiteY36" fmla="*/ 259024 h 721787"/>
                <a:gd name="connsiteX37" fmla="*/ 334346 w 703658"/>
                <a:gd name="connsiteY37" fmla="*/ 221351 h 721787"/>
                <a:gd name="connsiteX38" fmla="*/ 243811 w 703658"/>
                <a:gd name="connsiteY38" fmla="*/ 197460 h 721787"/>
                <a:gd name="connsiteX39" fmla="*/ 213820 w 703658"/>
                <a:gd name="connsiteY39" fmla="*/ 212335 h 721787"/>
                <a:gd name="connsiteX40" fmla="*/ 201636 w 703658"/>
                <a:gd name="connsiteY40" fmla="*/ 201161 h 721787"/>
                <a:gd name="connsiteX41" fmla="*/ 175268 w 703658"/>
                <a:gd name="connsiteY41" fmla="*/ 229912 h 721787"/>
                <a:gd name="connsiteX42" fmla="*/ 0 w 703658"/>
                <a:gd name="connsiteY42" fmla="*/ 316412 h 721787"/>
                <a:gd name="connsiteX43" fmla="*/ 225227 w 703658"/>
                <a:gd name="connsiteY43" fmla="*/ 2348 h 721787"/>
                <a:gd name="connsiteX44" fmla="*/ 638335 w 703658"/>
                <a:gd name="connsiteY44" fmla="*/ 96426 h 721787"/>
                <a:gd name="connsiteX45" fmla="*/ 611711 w 703658"/>
                <a:gd name="connsiteY45" fmla="*/ 586606 h 721787"/>
                <a:gd name="connsiteX46" fmla="*/ 120870 w 703658"/>
                <a:gd name="connsiteY46" fmla="*/ 645462 h 721787"/>
                <a:gd name="connsiteX47" fmla="*/ 0 w 703658"/>
                <a:gd name="connsiteY47" fmla="*/ 316412 h 721787"/>
                <a:gd name="connsiteX0" fmla="*/ 348892 w 712232"/>
                <a:gd name="connsiteY0" fmla="*/ 336300 h 724701"/>
                <a:gd name="connsiteX1" fmla="*/ 361732 w 712232"/>
                <a:gd name="connsiteY1" fmla="*/ 327777 h 724701"/>
                <a:gd name="connsiteX2" fmla="*/ 387597 w 712232"/>
                <a:gd name="connsiteY2" fmla="*/ 335264 h 724701"/>
                <a:gd name="connsiteX3" fmla="*/ 399661 w 712232"/>
                <a:gd name="connsiteY3" fmla="*/ 376331 h 724701"/>
                <a:gd name="connsiteX4" fmla="*/ 398080 w 712232"/>
                <a:gd name="connsiteY4" fmla="*/ 381411 h 724701"/>
                <a:gd name="connsiteX5" fmla="*/ 348892 w 712232"/>
                <a:gd name="connsiteY5" fmla="*/ 336300 h 724701"/>
                <a:gd name="connsiteX6" fmla="*/ 230573 w 712232"/>
                <a:gd name="connsiteY6" fmla="*/ 280726 h 724701"/>
                <a:gd name="connsiteX7" fmla="*/ 274785 w 712232"/>
                <a:gd name="connsiteY7" fmla="*/ 321272 h 724701"/>
                <a:gd name="connsiteX8" fmla="*/ 274325 w 712232"/>
                <a:gd name="connsiteY8" fmla="*/ 321388 h 724701"/>
                <a:gd name="connsiteX9" fmla="*/ 239949 w 712232"/>
                <a:gd name="connsiteY9" fmla="*/ 311520 h 724701"/>
                <a:gd name="connsiteX10" fmla="*/ 239704 w 712232"/>
                <a:gd name="connsiteY10" fmla="*/ 311811 h 724701"/>
                <a:gd name="connsiteX11" fmla="*/ 230573 w 712232"/>
                <a:gd name="connsiteY11" fmla="*/ 280726 h 724701"/>
                <a:gd name="connsiteX12" fmla="*/ 175268 w 712232"/>
                <a:gd name="connsiteY12" fmla="*/ 230005 h 724701"/>
                <a:gd name="connsiteX13" fmla="*/ 188006 w 712232"/>
                <a:gd name="connsiteY13" fmla="*/ 241687 h 724701"/>
                <a:gd name="connsiteX14" fmla="*/ 176755 w 712232"/>
                <a:gd name="connsiteY14" fmla="*/ 265137 h 724701"/>
                <a:gd name="connsiteX15" fmla="*/ 204557 w 712232"/>
                <a:gd name="connsiteY15" fmla="*/ 353457 h 724701"/>
                <a:gd name="connsiteX16" fmla="*/ 280854 w 712232"/>
                <a:gd name="connsiteY16" fmla="*/ 375879 h 724701"/>
                <a:gd name="connsiteX17" fmla="*/ 318685 w 712232"/>
                <a:gd name="connsiteY17" fmla="*/ 361532 h 724701"/>
                <a:gd name="connsiteX18" fmla="*/ 369238 w 712232"/>
                <a:gd name="connsiteY18" fmla="*/ 407895 h 724701"/>
                <a:gd name="connsiteX19" fmla="*/ 326994 w 712232"/>
                <a:gd name="connsiteY19" fmla="*/ 396714 h 724701"/>
                <a:gd name="connsiteX20" fmla="*/ 284800 w 712232"/>
                <a:gd name="connsiteY20" fmla="*/ 438563 h 724701"/>
                <a:gd name="connsiteX21" fmla="*/ 385369 w 712232"/>
                <a:gd name="connsiteY21" fmla="*/ 465102 h 724701"/>
                <a:gd name="connsiteX22" fmla="*/ 415793 w 712232"/>
                <a:gd name="connsiteY22" fmla="*/ 450589 h 724701"/>
                <a:gd name="connsiteX23" fmla="*/ 428615 w 712232"/>
                <a:gd name="connsiteY23" fmla="*/ 462349 h 724701"/>
                <a:gd name="connsiteX24" fmla="*/ 454984 w 712232"/>
                <a:gd name="connsiteY24" fmla="*/ 433597 h 724701"/>
                <a:gd name="connsiteX25" fmla="*/ 443119 w 712232"/>
                <a:gd name="connsiteY25" fmla="*/ 422715 h 724701"/>
                <a:gd name="connsiteX26" fmla="*/ 457464 w 712232"/>
                <a:gd name="connsiteY26" fmla="*/ 390130 h 724701"/>
                <a:gd name="connsiteX27" fmla="*/ 428362 w 712232"/>
                <a:gd name="connsiteY27" fmla="*/ 292094 h 724701"/>
                <a:gd name="connsiteX28" fmla="*/ 428522 w 712232"/>
                <a:gd name="connsiteY28" fmla="*/ 291907 h 724701"/>
                <a:gd name="connsiteX29" fmla="*/ 427395 w 712232"/>
                <a:gd name="connsiteY29" fmla="*/ 291079 h 724701"/>
                <a:gd name="connsiteX30" fmla="*/ 427012 w 712232"/>
                <a:gd name="connsiteY30" fmla="*/ 290677 h 724701"/>
                <a:gd name="connsiteX31" fmla="*/ 426946 w 712232"/>
                <a:gd name="connsiteY31" fmla="*/ 290749 h 724701"/>
                <a:gd name="connsiteX32" fmla="*/ 352820 w 712232"/>
                <a:gd name="connsiteY32" fmla="*/ 271716 h 724701"/>
                <a:gd name="connsiteX33" fmla="*/ 307521 w 712232"/>
                <a:gd name="connsiteY33" fmla="*/ 298360 h 724701"/>
                <a:gd name="connsiteX34" fmla="*/ 255205 w 712232"/>
                <a:gd name="connsiteY34" fmla="*/ 250381 h 724701"/>
                <a:gd name="connsiteX35" fmla="*/ 258260 w 712232"/>
                <a:gd name="connsiteY35" fmla="*/ 249062 h 724701"/>
                <a:gd name="connsiteX36" fmla="*/ 296362 w 712232"/>
                <a:gd name="connsiteY36" fmla="*/ 259117 h 724701"/>
                <a:gd name="connsiteX37" fmla="*/ 334346 w 712232"/>
                <a:gd name="connsiteY37" fmla="*/ 221444 h 724701"/>
                <a:gd name="connsiteX38" fmla="*/ 243811 w 712232"/>
                <a:gd name="connsiteY38" fmla="*/ 197553 h 724701"/>
                <a:gd name="connsiteX39" fmla="*/ 213820 w 712232"/>
                <a:gd name="connsiteY39" fmla="*/ 212428 h 724701"/>
                <a:gd name="connsiteX40" fmla="*/ 201636 w 712232"/>
                <a:gd name="connsiteY40" fmla="*/ 201254 h 724701"/>
                <a:gd name="connsiteX41" fmla="*/ 175268 w 712232"/>
                <a:gd name="connsiteY41" fmla="*/ 230005 h 724701"/>
                <a:gd name="connsiteX42" fmla="*/ 0 w 712232"/>
                <a:gd name="connsiteY42" fmla="*/ 316505 h 724701"/>
                <a:gd name="connsiteX43" fmla="*/ 225227 w 712232"/>
                <a:gd name="connsiteY43" fmla="*/ 2441 h 724701"/>
                <a:gd name="connsiteX44" fmla="*/ 638335 w 712232"/>
                <a:gd name="connsiteY44" fmla="*/ 96519 h 724701"/>
                <a:gd name="connsiteX45" fmla="*/ 625461 w 712232"/>
                <a:gd name="connsiteY45" fmla="*/ 592846 h 724701"/>
                <a:gd name="connsiteX46" fmla="*/ 120870 w 712232"/>
                <a:gd name="connsiteY46" fmla="*/ 645555 h 724701"/>
                <a:gd name="connsiteX47" fmla="*/ 0 w 712232"/>
                <a:gd name="connsiteY47" fmla="*/ 316505 h 724701"/>
                <a:gd name="connsiteX0" fmla="*/ 348892 w 716659"/>
                <a:gd name="connsiteY0" fmla="*/ 335530 h 723931"/>
                <a:gd name="connsiteX1" fmla="*/ 361732 w 716659"/>
                <a:gd name="connsiteY1" fmla="*/ 327007 h 723931"/>
                <a:gd name="connsiteX2" fmla="*/ 387597 w 716659"/>
                <a:gd name="connsiteY2" fmla="*/ 334494 h 723931"/>
                <a:gd name="connsiteX3" fmla="*/ 399661 w 716659"/>
                <a:gd name="connsiteY3" fmla="*/ 375561 h 723931"/>
                <a:gd name="connsiteX4" fmla="*/ 398080 w 716659"/>
                <a:gd name="connsiteY4" fmla="*/ 380641 h 723931"/>
                <a:gd name="connsiteX5" fmla="*/ 348892 w 716659"/>
                <a:gd name="connsiteY5" fmla="*/ 335530 h 723931"/>
                <a:gd name="connsiteX6" fmla="*/ 230573 w 716659"/>
                <a:gd name="connsiteY6" fmla="*/ 279956 h 723931"/>
                <a:gd name="connsiteX7" fmla="*/ 274785 w 716659"/>
                <a:gd name="connsiteY7" fmla="*/ 320502 h 723931"/>
                <a:gd name="connsiteX8" fmla="*/ 274325 w 716659"/>
                <a:gd name="connsiteY8" fmla="*/ 320618 h 723931"/>
                <a:gd name="connsiteX9" fmla="*/ 239949 w 716659"/>
                <a:gd name="connsiteY9" fmla="*/ 310750 h 723931"/>
                <a:gd name="connsiteX10" fmla="*/ 239704 w 716659"/>
                <a:gd name="connsiteY10" fmla="*/ 311041 h 723931"/>
                <a:gd name="connsiteX11" fmla="*/ 230573 w 716659"/>
                <a:gd name="connsiteY11" fmla="*/ 279956 h 723931"/>
                <a:gd name="connsiteX12" fmla="*/ 175268 w 716659"/>
                <a:gd name="connsiteY12" fmla="*/ 229235 h 723931"/>
                <a:gd name="connsiteX13" fmla="*/ 188006 w 716659"/>
                <a:gd name="connsiteY13" fmla="*/ 240917 h 723931"/>
                <a:gd name="connsiteX14" fmla="*/ 176755 w 716659"/>
                <a:gd name="connsiteY14" fmla="*/ 264367 h 723931"/>
                <a:gd name="connsiteX15" fmla="*/ 204557 w 716659"/>
                <a:gd name="connsiteY15" fmla="*/ 352687 h 723931"/>
                <a:gd name="connsiteX16" fmla="*/ 280854 w 716659"/>
                <a:gd name="connsiteY16" fmla="*/ 375109 h 723931"/>
                <a:gd name="connsiteX17" fmla="*/ 318685 w 716659"/>
                <a:gd name="connsiteY17" fmla="*/ 360762 h 723931"/>
                <a:gd name="connsiteX18" fmla="*/ 369238 w 716659"/>
                <a:gd name="connsiteY18" fmla="*/ 407125 h 723931"/>
                <a:gd name="connsiteX19" fmla="*/ 326994 w 716659"/>
                <a:gd name="connsiteY19" fmla="*/ 395944 h 723931"/>
                <a:gd name="connsiteX20" fmla="*/ 284800 w 716659"/>
                <a:gd name="connsiteY20" fmla="*/ 437793 h 723931"/>
                <a:gd name="connsiteX21" fmla="*/ 385369 w 716659"/>
                <a:gd name="connsiteY21" fmla="*/ 464332 h 723931"/>
                <a:gd name="connsiteX22" fmla="*/ 415793 w 716659"/>
                <a:gd name="connsiteY22" fmla="*/ 449819 h 723931"/>
                <a:gd name="connsiteX23" fmla="*/ 428615 w 716659"/>
                <a:gd name="connsiteY23" fmla="*/ 461579 h 723931"/>
                <a:gd name="connsiteX24" fmla="*/ 454984 w 716659"/>
                <a:gd name="connsiteY24" fmla="*/ 432827 h 723931"/>
                <a:gd name="connsiteX25" fmla="*/ 443119 w 716659"/>
                <a:gd name="connsiteY25" fmla="*/ 421945 h 723931"/>
                <a:gd name="connsiteX26" fmla="*/ 457464 w 716659"/>
                <a:gd name="connsiteY26" fmla="*/ 389360 h 723931"/>
                <a:gd name="connsiteX27" fmla="*/ 428362 w 716659"/>
                <a:gd name="connsiteY27" fmla="*/ 291324 h 723931"/>
                <a:gd name="connsiteX28" fmla="*/ 428522 w 716659"/>
                <a:gd name="connsiteY28" fmla="*/ 291137 h 723931"/>
                <a:gd name="connsiteX29" fmla="*/ 427395 w 716659"/>
                <a:gd name="connsiteY29" fmla="*/ 290309 h 723931"/>
                <a:gd name="connsiteX30" fmla="*/ 427012 w 716659"/>
                <a:gd name="connsiteY30" fmla="*/ 289907 h 723931"/>
                <a:gd name="connsiteX31" fmla="*/ 426946 w 716659"/>
                <a:gd name="connsiteY31" fmla="*/ 289979 h 723931"/>
                <a:gd name="connsiteX32" fmla="*/ 352820 w 716659"/>
                <a:gd name="connsiteY32" fmla="*/ 270946 h 723931"/>
                <a:gd name="connsiteX33" fmla="*/ 307521 w 716659"/>
                <a:gd name="connsiteY33" fmla="*/ 297590 h 723931"/>
                <a:gd name="connsiteX34" fmla="*/ 255205 w 716659"/>
                <a:gd name="connsiteY34" fmla="*/ 249611 h 723931"/>
                <a:gd name="connsiteX35" fmla="*/ 258260 w 716659"/>
                <a:gd name="connsiteY35" fmla="*/ 248292 h 723931"/>
                <a:gd name="connsiteX36" fmla="*/ 296362 w 716659"/>
                <a:gd name="connsiteY36" fmla="*/ 258347 h 723931"/>
                <a:gd name="connsiteX37" fmla="*/ 334346 w 716659"/>
                <a:gd name="connsiteY37" fmla="*/ 220674 h 723931"/>
                <a:gd name="connsiteX38" fmla="*/ 243811 w 716659"/>
                <a:gd name="connsiteY38" fmla="*/ 196783 h 723931"/>
                <a:gd name="connsiteX39" fmla="*/ 213820 w 716659"/>
                <a:gd name="connsiteY39" fmla="*/ 211658 h 723931"/>
                <a:gd name="connsiteX40" fmla="*/ 201636 w 716659"/>
                <a:gd name="connsiteY40" fmla="*/ 200484 h 723931"/>
                <a:gd name="connsiteX41" fmla="*/ 175268 w 716659"/>
                <a:gd name="connsiteY41" fmla="*/ 229235 h 723931"/>
                <a:gd name="connsiteX42" fmla="*/ 0 w 716659"/>
                <a:gd name="connsiteY42" fmla="*/ 315735 h 723931"/>
                <a:gd name="connsiteX43" fmla="*/ 225227 w 716659"/>
                <a:gd name="connsiteY43" fmla="*/ 1671 h 723931"/>
                <a:gd name="connsiteX44" fmla="*/ 638335 w 716659"/>
                <a:gd name="connsiteY44" fmla="*/ 95749 h 723931"/>
                <a:gd name="connsiteX45" fmla="*/ 625461 w 716659"/>
                <a:gd name="connsiteY45" fmla="*/ 592076 h 723931"/>
                <a:gd name="connsiteX46" fmla="*/ 120870 w 716659"/>
                <a:gd name="connsiteY46" fmla="*/ 644785 h 723931"/>
                <a:gd name="connsiteX47" fmla="*/ 0 w 716659"/>
                <a:gd name="connsiteY47" fmla="*/ 315735 h 723931"/>
                <a:gd name="connsiteX0" fmla="*/ 348892 w 734416"/>
                <a:gd name="connsiteY0" fmla="*/ 334428 h 722829"/>
                <a:gd name="connsiteX1" fmla="*/ 361732 w 734416"/>
                <a:gd name="connsiteY1" fmla="*/ 325905 h 722829"/>
                <a:gd name="connsiteX2" fmla="*/ 387597 w 734416"/>
                <a:gd name="connsiteY2" fmla="*/ 333392 h 722829"/>
                <a:gd name="connsiteX3" fmla="*/ 399661 w 734416"/>
                <a:gd name="connsiteY3" fmla="*/ 374459 h 722829"/>
                <a:gd name="connsiteX4" fmla="*/ 398080 w 734416"/>
                <a:gd name="connsiteY4" fmla="*/ 379539 h 722829"/>
                <a:gd name="connsiteX5" fmla="*/ 348892 w 734416"/>
                <a:gd name="connsiteY5" fmla="*/ 334428 h 722829"/>
                <a:gd name="connsiteX6" fmla="*/ 230573 w 734416"/>
                <a:gd name="connsiteY6" fmla="*/ 278854 h 722829"/>
                <a:gd name="connsiteX7" fmla="*/ 274785 w 734416"/>
                <a:gd name="connsiteY7" fmla="*/ 319400 h 722829"/>
                <a:gd name="connsiteX8" fmla="*/ 274325 w 734416"/>
                <a:gd name="connsiteY8" fmla="*/ 319516 h 722829"/>
                <a:gd name="connsiteX9" fmla="*/ 239949 w 734416"/>
                <a:gd name="connsiteY9" fmla="*/ 309648 h 722829"/>
                <a:gd name="connsiteX10" fmla="*/ 239704 w 734416"/>
                <a:gd name="connsiteY10" fmla="*/ 309939 h 722829"/>
                <a:gd name="connsiteX11" fmla="*/ 230573 w 734416"/>
                <a:gd name="connsiteY11" fmla="*/ 278854 h 722829"/>
                <a:gd name="connsiteX12" fmla="*/ 175268 w 734416"/>
                <a:gd name="connsiteY12" fmla="*/ 228133 h 722829"/>
                <a:gd name="connsiteX13" fmla="*/ 188006 w 734416"/>
                <a:gd name="connsiteY13" fmla="*/ 239815 h 722829"/>
                <a:gd name="connsiteX14" fmla="*/ 176755 w 734416"/>
                <a:gd name="connsiteY14" fmla="*/ 263265 h 722829"/>
                <a:gd name="connsiteX15" fmla="*/ 204557 w 734416"/>
                <a:gd name="connsiteY15" fmla="*/ 351585 h 722829"/>
                <a:gd name="connsiteX16" fmla="*/ 280854 w 734416"/>
                <a:gd name="connsiteY16" fmla="*/ 374007 h 722829"/>
                <a:gd name="connsiteX17" fmla="*/ 318685 w 734416"/>
                <a:gd name="connsiteY17" fmla="*/ 359660 h 722829"/>
                <a:gd name="connsiteX18" fmla="*/ 369238 w 734416"/>
                <a:gd name="connsiteY18" fmla="*/ 406023 h 722829"/>
                <a:gd name="connsiteX19" fmla="*/ 326994 w 734416"/>
                <a:gd name="connsiteY19" fmla="*/ 394842 h 722829"/>
                <a:gd name="connsiteX20" fmla="*/ 284800 w 734416"/>
                <a:gd name="connsiteY20" fmla="*/ 436691 h 722829"/>
                <a:gd name="connsiteX21" fmla="*/ 385369 w 734416"/>
                <a:gd name="connsiteY21" fmla="*/ 463230 h 722829"/>
                <a:gd name="connsiteX22" fmla="*/ 415793 w 734416"/>
                <a:gd name="connsiteY22" fmla="*/ 448717 h 722829"/>
                <a:gd name="connsiteX23" fmla="*/ 428615 w 734416"/>
                <a:gd name="connsiteY23" fmla="*/ 460477 h 722829"/>
                <a:gd name="connsiteX24" fmla="*/ 454984 w 734416"/>
                <a:gd name="connsiteY24" fmla="*/ 431725 h 722829"/>
                <a:gd name="connsiteX25" fmla="*/ 443119 w 734416"/>
                <a:gd name="connsiteY25" fmla="*/ 420843 h 722829"/>
                <a:gd name="connsiteX26" fmla="*/ 457464 w 734416"/>
                <a:gd name="connsiteY26" fmla="*/ 388258 h 722829"/>
                <a:gd name="connsiteX27" fmla="*/ 428362 w 734416"/>
                <a:gd name="connsiteY27" fmla="*/ 290222 h 722829"/>
                <a:gd name="connsiteX28" fmla="*/ 428522 w 734416"/>
                <a:gd name="connsiteY28" fmla="*/ 290035 h 722829"/>
                <a:gd name="connsiteX29" fmla="*/ 427395 w 734416"/>
                <a:gd name="connsiteY29" fmla="*/ 289207 h 722829"/>
                <a:gd name="connsiteX30" fmla="*/ 427012 w 734416"/>
                <a:gd name="connsiteY30" fmla="*/ 288805 h 722829"/>
                <a:gd name="connsiteX31" fmla="*/ 426946 w 734416"/>
                <a:gd name="connsiteY31" fmla="*/ 288877 h 722829"/>
                <a:gd name="connsiteX32" fmla="*/ 352820 w 734416"/>
                <a:gd name="connsiteY32" fmla="*/ 269844 h 722829"/>
                <a:gd name="connsiteX33" fmla="*/ 307521 w 734416"/>
                <a:gd name="connsiteY33" fmla="*/ 296488 h 722829"/>
                <a:gd name="connsiteX34" fmla="*/ 255205 w 734416"/>
                <a:gd name="connsiteY34" fmla="*/ 248509 h 722829"/>
                <a:gd name="connsiteX35" fmla="*/ 258260 w 734416"/>
                <a:gd name="connsiteY35" fmla="*/ 247190 h 722829"/>
                <a:gd name="connsiteX36" fmla="*/ 296362 w 734416"/>
                <a:gd name="connsiteY36" fmla="*/ 257245 h 722829"/>
                <a:gd name="connsiteX37" fmla="*/ 334346 w 734416"/>
                <a:gd name="connsiteY37" fmla="*/ 219572 h 722829"/>
                <a:gd name="connsiteX38" fmla="*/ 243811 w 734416"/>
                <a:gd name="connsiteY38" fmla="*/ 195681 h 722829"/>
                <a:gd name="connsiteX39" fmla="*/ 213820 w 734416"/>
                <a:gd name="connsiteY39" fmla="*/ 210556 h 722829"/>
                <a:gd name="connsiteX40" fmla="*/ 201636 w 734416"/>
                <a:gd name="connsiteY40" fmla="*/ 199382 h 722829"/>
                <a:gd name="connsiteX41" fmla="*/ 175268 w 734416"/>
                <a:gd name="connsiteY41" fmla="*/ 228133 h 722829"/>
                <a:gd name="connsiteX42" fmla="*/ 0 w 734416"/>
                <a:gd name="connsiteY42" fmla="*/ 314633 h 722829"/>
                <a:gd name="connsiteX43" fmla="*/ 225227 w 734416"/>
                <a:gd name="connsiteY43" fmla="*/ 569 h 722829"/>
                <a:gd name="connsiteX44" fmla="*/ 674161 w 734416"/>
                <a:gd name="connsiteY44" fmla="*/ 143659 h 722829"/>
                <a:gd name="connsiteX45" fmla="*/ 625461 w 734416"/>
                <a:gd name="connsiteY45" fmla="*/ 590974 h 722829"/>
                <a:gd name="connsiteX46" fmla="*/ 120870 w 734416"/>
                <a:gd name="connsiteY46" fmla="*/ 643683 h 722829"/>
                <a:gd name="connsiteX47" fmla="*/ 0 w 734416"/>
                <a:gd name="connsiteY47" fmla="*/ 314633 h 722829"/>
                <a:gd name="connsiteX0" fmla="*/ 348892 w 734000"/>
                <a:gd name="connsiteY0" fmla="*/ 334499 h 722900"/>
                <a:gd name="connsiteX1" fmla="*/ 361732 w 734000"/>
                <a:gd name="connsiteY1" fmla="*/ 325976 h 722900"/>
                <a:gd name="connsiteX2" fmla="*/ 387597 w 734000"/>
                <a:gd name="connsiteY2" fmla="*/ 333463 h 722900"/>
                <a:gd name="connsiteX3" fmla="*/ 399661 w 734000"/>
                <a:gd name="connsiteY3" fmla="*/ 374530 h 722900"/>
                <a:gd name="connsiteX4" fmla="*/ 398080 w 734000"/>
                <a:gd name="connsiteY4" fmla="*/ 379610 h 722900"/>
                <a:gd name="connsiteX5" fmla="*/ 348892 w 734000"/>
                <a:gd name="connsiteY5" fmla="*/ 334499 h 722900"/>
                <a:gd name="connsiteX6" fmla="*/ 230573 w 734000"/>
                <a:gd name="connsiteY6" fmla="*/ 278925 h 722900"/>
                <a:gd name="connsiteX7" fmla="*/ 274785 w 734000"/>
                <a:gd name="connsiteY7" fmla="*/ 319471 h 722900"/>
                <a:gd name="connsiteX8" fmla="*/ 274325 w 734000"/>
                <a:gd name="connsiteY8" fmla="*/ 319587 h 722900"/>
                <a:gd name="connsiteX9" fmla="*/ 239949 w 734000"/>
                <a:gd name="connsiteY9" fmla="*/ 309719 h 722900"/>
                <a:gd name="connsiteX10" fmla="*/ 239704 w 734000"/>
                <a:gd name="connsiteY10" fmla="*/ 310010 h 722900"/>
                <a:gd name="connsiteX11" fmla="*/ 230573 w 734000"/>
                <a:gd name="connsiteY11" fmla="*/ 278925 h 722900"/>
                <a:gd name="connsiteX12" fmla="*/ 175268 w 734000"/>
                <a:gd name="connsiteY12" fmla="*/ 228204 h 722900"/>
                <a:gd name="connsiteX13" fmla="*/ 188006 w 734000"/>
                <a:gd name="connsiteY13" fmla="*/ 239886 h 722900"/>
                <a:gd name="connsiteX14" fmla="*/ 176755 w 734000"/>
                <a:gd name="connsiteY14" fmla="*/ 263336 h 722900"/>
                <a:gd name="connsiteX15" fmla="*/ 204557 w 734000"/>
                <a:gd name="connsiteY15" fmla="*/ 351656 h 722900"/>
                <a:gd name="connsiteX16" fmla="*/ 280854 w 734000"/>
                <a:gd name="connsiteY16" fmla="*/ 374078 h 722900"/>
                <a:gd name="connsiteX17" fmla="*/ 318685 w 734000"/>
                <a:gd name="connsiteY17" fmla="*/ 359731 h 722900"/>
                <a:gd name="connsiteX18" fmla="*/ 369238 w 734000"/>
                <a:gd name="connsiteY18" fmla="*/ 406094 h 722900"/>
                <a:gd name="connsiteX19" fmla="*/ 326994 w 734000"/>
                <a:gd name="connsiteY19" fmla="*/ 394913 h 722900"/>
                <a:gd name="connsiteX20" fmla="*/ 284800 w 734000"/>
                <a:gd name="connsiteY20" fmla="*/ 436762 h 722900"/>
                <a:gd name="connsiteX21" fmla="*/ 385369 w 734000"/>
                <a:gd name="connsiteY21" fmla="*/ 463301 h 722900"/>
                <a:gd name="connsiteX22" fmla="*/ 415793 w 734000"/>
                <a:gd name="connsiteY22" fmla="*/ 448788 h 722900"/>
                <a:gd name="connsiteX23" fmla="*/ 428615 w 734000"/>
                <a:gd name="connsiteY23" fmla="*/ 460548 h 722900"/>
                <a:gd name="connsiteX24" fmla="*/ 454984 w 734000"/>
                <a:gd name="connsiteY24" fmla="*/ 431796 h 722900"/>
                <a:gd name="connsiteX25" fmla="*/ 443119 w 734000"/>
                <a:gd name="connsiteY25" fmla="*/ 420914 h 722900"/>
                <a:gd name="connsiteX26" fmla="*/ 457464 w 734000"/>
                <a:gd name="connsiteY26" fmla="*/ 388329 h 722900"/>
                <a:gd name="connsiteX27" fmla="*/ 428362 w 734000"/>
                <a:gd name="connsiteY27" fmla="*/ 290293 h 722900"/>
                <a:gd name="connsiteX28" fmla="*/ 428522 w 734000"/>
                <a:gd name="connsiteY28" fmla="*/ 290106 h 722900"/>
                <a:gd name="connsiteX29" fmla="*/ 427395 w 734000"/>
                <a:gd name="connsiteY29" fmla="*/ 289278 h 722900"/>
                <a:gd name="connsiteX30" fmla="*/ 427012 w 734000"/>
                <a:gd name="connsiteY30" fmla="*/ 288876 h 722900"/>
                <a:gd name="connsiteX31" fmla="*/ 426946 w 734000"/>
                <a:gd name="connsiteY31" fmla="*/ 288948 h 722900"/>
                <a:gd name="connsiteX32" fmla="*/ 352820 w 734000"/>
                <a:gd name="connsiteY32" fmla="*/ 269915 h 722900"/>
                <a:gd name="connsiteX33" fmla="*/ 307521 w 734000"/>
                <a:gd name="connsiteY33" fmla="*/ 296559 h 722900"/>
                <a:gd name="connsiteX34" fmla="*/ 255205 w 734000"/>
                <a:gd name="connsiteY34" fmla="*/ 248580 h 722900"/>
                <a:gd name="connsiteX35" fmla="*/ 258260 w 734000"/>
                <a:gd name="connsiteY35" fmla="*/ 247261 h 722900"/>
                <a:gd name="connsiteX36" fmla="*/ 296362 w 734000"/>
                <a:gd name="connsiteY36" fmla="*/ 257316 h 722900"/>
                <a:gd name="connsiteX37" fmla="*/ 334346 w 734000"/>
                <a:gd name="connsiteY37" fmla="*/ 219643 h 722900"/>
                <a:gd name="connsiteX38" fmla="*/ 243811 w 734000"/>
                <a:gd name="connsiteY38" fmla="*/ 195752 h 722900"/>
                <a:gd name="connsiteX39" fmla="*/ 213820 w 734000"/>
                <a:gd name="connsiteY39" fmla="*/ 210627 h 722900"/>
                <a:gd name="connsiteX40" fmla="*/ 201636 w 734000"/>
                <a:gd name="connsiteY40" fmla="*/ 199453 h 722900"/>
                <a:gd name="connsiteX41" fmla="*/ 175268 w 734000"/>
                <a:gd name="connsiteY41" fmla="*/ 228204 h 722900"/>
                <a:gd name="connsiteX42" fmla="*/ 0 w 734000"/>
                <a:gd name="connsiteY42" fmla="*/ 314704 h 722900"/>
                <a:gd name="connsiteX43" fmla="*/ 225227 w 734000"/>
                <a:gd name="connsiteY43" fmla="*/ 640 h 722900"/>
                <a:gd name="connsiteX44" fmla="*/ 674161 w 734000"/>
                <a:gd name="connsiteY44" fmla="*/ 143730 h 722900"/>
                <a:gd name="connsiteX45" fmla="*/ 625461 w 734000"/>
                <a:gd name="connsiteY45" fmla="*/ 591045 h 722900"/>
                <a:gd name="connsiteX46" fmla="*/ 120870 w 734000"/>
                <a:gd name="connsiteY46" fmla="*/ 643754 h 722900"/>
                <a:gd name="connsiteX47" fmla="*/ 0 w 734000"/>
                <a:gd name="connsiteY47" fmla="*/ 314704 h 722900"/>
                <a:gd name="connsiteX0" fmla="*/ 348892 w 734000"/>
                <a:gd name="connsiteY0" fmla="*/ 334499 h 722205"/>
                <a:gd name="connsiteX1" fmla="*/ 361732 w 734000"/>
                <a:gd name="connsiteY1" fmla="*/ 325976 h 722205"/>
                <a:gd name="connsiteX2" fmla="*/ 387597 w 734000"/>
                <a:gd name="connsiteY2" fmla="*/ 333463 h 722205"/>
                <a:gd name="connsiteX3" fmla="*/ 399661 w 734000"/>
                <a:gd name="connsiteY3" fmla="*/ 374530 h 722205"/>
                <a:gd name="connsiteX4" fmla="*/ 398080 w 734000"/>
                <a:gd name="connsiteY4" fmla="*/ 379610 h 722205"/>
                <a:gd name="connsiteX5" fmla="*/ 348892 w 734000"/>
                <a:gd name="connsiteY5" fmla="*/ 334499 h 722205"/>
                <a:gd name="connsiteX6" fmla="*/ 230573 w 734000"/>
                <a:gd name="connsiteY6" fmla="*/ 278925 h 722205"/>
                <a:gd name="connsiteX7" fmla="*/ 274785 w 734000"/>
                <a:gd name="connsiteY7" fmla="*/ 319471 h 722205"/>
                <a:gd name="connsiteX8" fmla="*/ 274325 w 734000"/>
                <a:gd name="connsiteY8" fmla="*/ 319587 h 722205"/>
                <a:gd name="connsiteX9" fmla="*/ 239949 w 734000"/>
                <a:gd name="connsiteY9" fmla="*/ 309719 h 722205"/>
                <a:gd name="connsiteX10" fmla="*/ 239704 w 734000"/>
                <a:gd name="connsiteY10" fmla="*/ 310010 h 722205"/>
                <a:gd name="connsiteX11" fmla="*/ 230573 w 734000"/>
                <a:gd name="connsiteY11" fmla="*/ 278925 h 722205"/>
                <a:gd name="connsiteX12" fmla="*/ 175268 w 734000"/>
                <a:gd name="connsiteY12" fmla="*/ 228204 h 722205"/>
                <a:gd name="connsiteX13" fmla="*/ 188006 w 734000"/>
                <a:gd name="connsiteY13" fmla="*/ 239886 h 722205"/>
                <a:gd name="connsiteX14" fmla="*/ 176755 w 734000"/>
                <a:gd name="connsiteY14" fmla="*/ 263336 h 722205"/>
                <a:gd name="connsiteX15" fmla="*/ 204557 w 734000"/>
                <a:gd name="connsiteY15" fmla="*/ 351656 h 722205"/>
                <a:gd name="connsiteX16" fmla="*/ 280854 w 734000"/>
                <a:gd name="connsiteY16" fmla="*/ 374078 h 722205"/>
                <a:gd name="connsiteX17" fmla="*/ 318685 w 734000"/>
                <a:gd name="connsiteY17" fmla="*/ 359731 h 722205"/>
                <a:gd name="connsiteX18" fmla="*/ 369238 w 734000"/>
                <a:gd name="connsiteY18" fmla="*/ 406094 h 722205"/>
                <a:gd name="connsiteX19" fmla="*/ 326994 w 734000"/>
                <a:gd name="connsiteY19" fmla="*/ 394913 h 722205"/>
                <a:gd name="connsiteX20" fmla="*/ 284800 w 734000"/>
                <a:gd name="connsiteY20" fmla="*/ 436762 h 722205"/>
                <a:gd name="connsiteX21" fmla="*/ 385369 w 734000"/>
                <a:gd name="connsiteY21" fmla="*/ 463301 h 722205"/>
                <a:gd name="connsiteX22" fmla="*/ 415793 w 734000"/>
                <a:gd name="connsiteY22" fmla="*/ 448788 h 722205"/>
                <a:gd name="connsiteX23" fmla="*/ 428615 w 734000"/>
                <a:gd name="connsiteY23" fmla="*/ 460548 h 722205"/>
                <a:gd name="connsiteX24" fmla="*/ 454984 w 734000"/>
                <a:gd name="connsiteY24" fmla="*/ 431796 h 722205"/>
                <a:gd name="connsiteX25" fmla="*/ 443119 w 734000"/>
                <a:gd name="connsiteY25" fmla="*/ 420914 h 722205"/>
                <a:gd name="connsiteX26" fmla="*/ 457464 w 734000"/>
                <a:gd name="connsiteY26" fmla="*/ 388329 h 722205"/>
                <a:gd name="connsiteX27" fmla="*/ 428362 w 734000"/>
                <a:gd name="connsiteY27" fmla="*/ 290293 h 722205"/>
                <a:gd name="connsiteX28" fmla="*/ 428522 w 734000"/>
                <a:gd name="connsiteY28" fmla="*/ 290106 h 722205"/>
                <a:gd name="connsiteX29" fmla="*/ 427395 w 734000"/>
                <a:gd name="connsiteY29" fmla="*/ 289278 h 722205"/>
                <a:gd name="connsiteX30" fmla="*/ 427012 w 734000"/>
                <a:gd name="connsiteY30" fmla="*/ 288876 h 722205"/>
                <a:gd name="connsiteX31" fmla="*/ 426946 w 734000"/>
                <a:gd name="connsiteY31" fmla="*/ 288948 h 722205"/>
                <a:gd name="connsiteX32" fmla="*/ 352820 w 734000"/>
                <a:gd name="connsiteY32" fmla="*/ 269915 h 722205"/>
                <a:gd name="connsiteX33" fmla="*/ 307521 w 734000"/>
                <a:gd name="connsiteY33" fmla="*/ 296559 h 722205"/>
                <a:gd name="connsiteX34" fmla="*/ 255205 w 734000"/>
                <a:gd name="connsiteY34" fmla="*/ 248580 h 722205"/>
                <a:gd name="connsiteX35" fmla="*/ 258260 w 734000"/>
                <a:gd name="connsiteY35" fmla="*/ 247261 h 722205"/>
                <a:gd name="connsiteX36" fmla="*/ 296362 w 734000"/>
                <a:gd name="connsiteY36" fmla="*/ 257316 h 722205"/>
                <a:gd name="connsiteX37" fmla="*/ 334346 w 734000"/>
                <a:gd name="connsiteY37" fmla="*/ 219643 h 722205"/>
                <a:gd name="connsiteX38" fmla="*/ 243811 w 734000"/>
                <a:gd name="connsiteY38" fmla="*/ 195752 h 722205"/>
                <a:gd name="connsiteX39" fmla="*/ 213820 w 734000"/>
                <a:gd name="connsiteY39" fmla="*/ 210627 h 722205"/>
                <a:gd name="connsiteX40" fmla="*/ 201636 w 734000"/>
                <a:gd name="connsiteY40" fmla="*/ 199453 h 722205"/>
                <a:gd name="connsiteX41" fmla="*/ 175268 w 734000"/>
                <a:gd name="connsiteY41" fmla="*/ 228204 h 722205"/>
                <a:gd name="connsiteX42" fmla="*/ 0 w 734000"/>
                <a:gd name="connsiteY42" fmla="*/ 314704 h 722205"/>
                <a:gd name="connsiteX43" fmla="*/ 225227 w 734000"/>
                <a:gd name="connsiteY43" fmla="*/ 640 h 722205"/>
                <a:gd name="connsiteX44" fmla="*/ 674161 w 734000"/>
                <a:gd name="connsiteY44" fmla="*/ 143730 h 722205"/>
                <a:gd name="connsiteX45" fmla="*/ 625461 w 734000"/>
                <a:gd name="connsiteY45" fmla="*/ 591045 h 722205"/>
                <a:gd name="connsiteX46" fmla="*/ 151149 w 734000"/>
                <a:gd name="connsiteY46" fmla="*/ 642445 h 722205"/>
                <a:gd name="connsiteX47" fmla="*/ 0 w 734000"/>
                <a:gd name="connsiteY47" fmla="*/ 314704 h 722205"/>
                <a:gd name="connsiteX0" fmla="*/ 348892 w 734000"/>
                <a:gd name="connsiteY0" fmla="*/ 334499 h 722205"/>
                <a:gd name="connsiteX1" fmla="*/ 361732 w 734000"/>
                <a:gd name="connsiteY1" fmla="*/ 325976 h 722205"/>
                <a:gd name="connsiteX2" fmla="*/ 387597 w 734000"/>
                <a:gd name="connsiteY2" fmla="*/ 333463 h 722205"/>
                <a:gd name="connsiteX3" fmla="*/ 399661 w 734000"/>
                <a:gd name="connsiteY3" fmla="*/ 374530 h 722205"/>
                <a:gd name="connsiteX4" fmla="*/ 398080 w 734000"/>
                <a:gd name="connsiteY4" fmla="*/ 379610 h 722205"/>
                <a:gd name="connsiteX5" fmla="*/ 348892 w 734000"/>
                <a:gd name="connsiteY5" fmla="*/ 334499 h 722205"/>
                <a:gd name="connsiteX6" fmla="*/ 230573 w 734000"/>
                <a:gd name="connsiteY6" fmla="*/ 278925 h 722205"/>
                <a:gd name="connsiteX7" fmla="*/ 274785 w 734000"/>
                <a:gd name="connsiteY7" fmla="*/ 319471 h 722205"/>
                <a:gd name="connsiteX8" fmla="*/ 274325 w 734000"/>
                <a:gd name="connsiteY8" fmla="*/ 319587 h 722205"/>
                <a:gd name="connsiteX9" fmla="*/ 239949 w 734000"/>
                <a:gd name="connsiteY9" fmla="*/ 309719 h 722205"/>
                <a:gd name="connsiteX10" fmla="*/ 239704 w 734000"/>
                <a:gd name="connsiteY10" fmla="*/ 310010 h 722205"/>
                <a:gd name="connsiteX11" fmla="*/ 230573 w 734000"/>
                <a:gd name="connsiteY11" fmla="*/ 278925 h 722205"/>
                <a:gd name="connsiteX12" fmla="*/ 175268 w 734000"/>
                <a:gd name="connsiteY12" fmla="*/ 228204 h 722205"/>
                <a:gd name="connsiteX13" fmla="*/ 188006 w 734000"/>
                <a:gd name="connsiteY13" fmla="*/ 239886 h 722205"/>
                <a:gd name="connsiteX14" fmla="*/ 176755 w 734000"/>
                <a:gd name="connsiteY14" fmla="*/ 263336 h 722205"/>
                <a:gd name="connsiteX15" fmla="*/ 204557 w 734000"/>
                <a:gd name="connsiteY15" fmla="*/ 351656 h 722205"/>
                <a:gd name="connsiteX16" fmla="*/ 280854 w 734000"/>
                <a:gd name="connsiteY16" fmla="*/ 374078 h 722205"/>
                <a:gd name="connsiteX17" fmla="*/ 318685 w 734000"/>
                <a:gd name="connsiteY17" fmla="*/ 359731 h 722205"/>
                <a:gd name="connsiteX18" fmla="*/ 369238 w 734000"/>
                <a:gd name="connsiteY18" fmla="*/ 406094 h 722205"/>
                <a:gd name="connsiteX19" fmla="*/ 326994 w 734000"/>
                <a:gd name="connsiteY19" fmla="*/ 394913 h 722205"/>
                <a:gd name="connsiteX20" fmla="*/ 284800 w 734000"/>
                <a:gd name="connsiteY20" fmla="*/ 436762 h 722205"/>
                <a:gd name="connsiteX21" fmla="*/ 385369 w 734000"/>
                <a:gd name="connsiteY21" fmla="*/ 463301 h 722205"/>
                <a:gd name="connsiteX22" fmla="*/ 415793 w 734000"/>
                <a:gd name="connsiteY22" fmla="*/ 448788 h 722205"/>
                <a:gd name="connsiteX23" fmla="*/ 428615 w 734000"/>
                <a:gd name="connsiteY23" fmla="*/ 460548 h 722205"/>
                <a:gd name="connsiteX24" fmla="*/ 454984 w 734000"/>
                <a:gd name="connsiteY24" fmla="*/ 431796 h 722205"/>
                <a:gd name="connsiteX25" fmla="*/ 443119 w 734000"/>
                <a:gd name="connsiteY25" fmla="*/ 420914 h 722205"/>
                <a:gd name="connsiteX26" fmla="*/ 457464 w 734000"/>
                <a:gd name="connsiteY26" fmla="*/ 388329 h 722205"/>
                <a:gd name="connsiteX27" fmla="*/ 428362 w 734000"/>
                <a:gd name="connsiteY27" fmla="*/ 290293 h 722205"/>
                <a:gd name="connsiteX28" fmla="*/ 428522 w 734000"/>
                <a:gd name="connsiteY28" fmla="*/ 290106 h 722205"/>
                <a:gd name="connsiteX29" fmla="*/ 427395 w 734000"/>
                <a:gd name="connsiteY29" fmla="*/ 289278 h 722205"/>
                <a:gd name="connsiteX30" fmla="*/ 427012 w 734000"/>
                <a:gd name="connsiteY30" fmla="*/ 288876 h 722205"/>
                <a:gd name="connsiteX31" fmla="*/ 426946 w 734000"/>
                <a:gd name="connsiteY31" fmla="*/ 288948 h 722205"/>
                <a:gd name="connsiteX32" fmla="*/ 352820 w 734000"/>
                <a:gd name="connsiteY32" fmla="*/ 269915 h 722205"/>
                <a:gd name="connsiteX33" fmla="*/ 307521 w 734000"/>
                <a:gd name="connsiteY33" fmla="*/ 296559 h 722205"/>
                <a:gd name="connsiteX34" fmla="*/ 255205 w 734000"/>
                <a:gd name="connsiteY34" fmla="*/ 248580 h 722205"/>
                <a:gd name="connsiteX35" fmla="*/ 258260 w 734000"/>
                <a:gd name="connsiteY35" fmla="*/ 247261 h 722205"/>
                <a:gd name="connsiteX36" fmla="*/ 296362 w 734000"/>
                <a:gd name="connsiteY36" fmla="*/ 257316 h 722205"/>
                <a:gd name="connsiteX37" fmla="*/ 334346 w 734000"/>
                <a:gd name="connsiteY37" fmla="*/ 219643 h 722205"/>
                <a:gd name="connsiteX38" fmla="*/ 243811 w 734000"/>
                <a:gd name="connsiteY38" fmla="*/ 195752 h 722205"/>
                <a:gd name="connsiteX39" fmla="*/ 213820 w 734000"/>
                <a:gd name="connsiteY39" fmla="*/ 210627 h 722205"/>
                <a:gd name="connsiteX40" fmla="*/ 201636 w 734000"/>
                <a:gd name="connsiteY40" fmla="*/ 199453 h 722205"/>
                <a:gd name="connsiteX41" fmla="*/ 175268 w 734000"/>
                <a:gd name="connsiteY41" fmla="*/ 228204 h 722205"/>
                <a:gd name="connsiteX42" fmla="*/ 0 w 734000"/>
                <a:gd name="connsiteY42" fmla="*/ 314704 h 722205"/>
                <a:gd name="connsiteX43" fmla="*/ 225227 w 734000"/>
                <a:gd name="connsiteY43" fmla="*/ 640 h 722205"/>
                <a:gd name="connsiteX44" fmla="*/ 674161 w 734000"/>
                <a:gd name="connsiteY44" fmla="*/ 143730 h 722205"/>
                <a:gd name="connsiteX45" fmla="*/ 625461 w 734000"/>
                <a:gd name="connsiteY45" fmla="*/ 591045 h 722205"/>
                <a:gd name="connsiteX46" fmla="*/ 151149 w 734000"/>
                <a:gd name="connsiteY46" fmla="*/ 642445 h 722205"/>
                <a:gd name="connsiteX47" fmla="*/ 0 w 734000"/>
                <a:gd name="connsiteY47" fmla="*/ 314704 h 722205"/>
                <a:gd name="connsiteX0" fmla="*/ 348892 w 734000"/>
                <a:gd name="connsiteY0" fmla="*/ 334499 h 725930"/>
                <a:gd name="connsiteX1" fmla="*/ 361732 w 734000"/>
                <a:gd name="connsiteY1" fmla="*/ 325976 h 725930"/>
                <a:gd name="connsiteX2" fmla="*/ 387597 w 734000"/>
                <a:gd name="connsiteY2" fmla="*/ 333463 h 725930"/>
                <a:gd name="connsiteX3" fmla="*/ 399661 w 734000"/>
                <a:gd name="connsiteY3" fmla="*/ 374530 h 725930"/>
                <a:gd name="connsiteX4" fmla="*/ 398080 w 734000"/>
                <a:gd name="connsiteY4" fmla="*/ 379610 h 725930"/>
                <a:gd name="connsiteX5" fmla="*/ 348892 w 734000"/>
                <a:gd name="connsiteY5" fmla="*/ 334499 h 725930"/>
                <a:gd name="connsiteX6" fmla="*/ 230573 w 734000"/>
                <a:gd name="connsiteY6" fmla="*/ 278925 h 725930"/>
                <a:gd name="connsiteX7" fmla="*/ 274785 w 734000"/>
                <a:gd name="connsiteY7" fmla="*/ 319471 h 725930"/>
                <a:gd name="connsiteX8" fmla="*/ 274325 w 734000"/>
                <a:gd name="connsiteY8" fmla="*/ 319587 h 725930"/>
                <a:gd name="connsiteX9" fmla="*/ 239949 w 734000"/>
                <a:gd name="connsiteY9" fmla="*/ 309719 h 725930"/>
                <a:gd name="connsiteX10" fmla="*/ 239704 w 734000"/>
                <a:gd name="connsiteY10" fmla="*/ 310010 h 725930"/>
                <a:gd name="connsiteX11" fmla="*/ 230573 w 734000"/>
                <a:gd name="connsiteY11" fmla="*/ 278925 h 725930"/>
                <a:gd name="connsiteX12" fmla="*/ 175268 w 734000"/>
                <a:gd name="connsiteY12" fmla="*/ 228204 h 725930"/>
                <a:gd name="connsiteX13" fmla="*/ 188006 w 734000"/>
                <a:gd name="connsiteY13" fmla="*/ 239886 h 725930"/>
                <a:gd name="connsiteX14" fmla="*/ 176755 w 734000"/>
                <a:gd name="connsiteY14" fmla="*/ 263336 h 725930"/>
                <a:gd name="connsiteX15" fmla="*/ 204557 w 734000"/>
                <a:gd name="connsiteY15" fmla="*/ 351656 h 725930"/>
                <a:gd name="connsiteX16" fmla="*/ 280854 w 734000"/>
                <a:gd name="connsiteY16" fmla="*/ 374078 h 725930"/>
                <a:gd name="connsiteX17" fmla="*/ 318685 w 734000"/>
                <a:gd name="connsiteY17" fmla="*/ 359731 h 725930"/>
                <a:gd name="connsiteX18" fmla="*/ 369238 w 734000"/>
                <a:gd name="connsiteY18" fmla="*/ 406094 h 725930"/>
                <a:gd name="connsiteX19" fmla="*/ 326994 w 734000"/>
                <a:gd name="connsiteY19" fmla="*/ 394913 h 725930"/>
                <a:gd name="connsiteX20" fmla="*/ 284800 w 734000"/>
                <a:gd name="connsiteY20" fmla="*/ 436762 h 725930"/>
                <a:gd name="connsiteX21" fmla="*/ 385369 w 734000"/>
                <a:gd name="connsiteY21" fmla="*/ 463301 h 725930"/>
                <a:gd name="connsiteX22" fmla="*/ 415793 w 734000"/>
                <a:gd name="connsiteY22" fmla="*/ 448788 h 725930"/>
                <a:gd name="connsiteX23" fmla="*/ 428615 w 734000"/>
                <a:gd name="connsiteY23" fmla="*/ 460548 h 725930"/>
                <a:gd name="connsiteX24" fmla="*/ 454984 w 734000"/>
                <a:gd name="connsiteY24" fmla="*/ 431796 h 725930"/>
                <a:gd name="connsiteX25" fmla="*/ 443119 w 734000"/>
                <a:gd name="connsiteY25" fmla="*/ 420914 h 725930"/>
                <a:gd name="connsiteX26" fmla="*/ 457464 w 734000"/>
                <a:gd name="connsiteY26" fmla="*/ 388329 h 725930"/>
                <a:gd name="connsiteX27" fmla="*/ 428362 w 734000"/>
                <a:gd name="connsiteY27" fmla="*/ 290293 h 725930"/>
                <a:gd name="connsiteX28" fmla="*/ 428522 w 734000"/>
                <a:gd name="connsiteY28" fmla="*/ 290106 h 725930"/>
                <a:gd name="connsiteX29" fmla="*/ 427395 w 734000"/>
                <a:gd name="connsiteY29" fmla="*/ 289278 h 725930"/>
                <a:gd name="connsiteX30" fmla="*/ 427012 w 734000"/>
                <a:gd name="connsiteY30" fmla="*/ 288876 h 725930"/>
                <a:gd name="connsiteX31" fmla="*/ 426946 w 734000"/>
                <a:gd name="connsiteY31" fmla="*/ 288948 h 725930"/>
                <a:gd name="connsiteX32" fmla="*/ 352820 w 734000"/>
                <a:gd name="connsiteY32" fmla="*/ 269915 h 725930"/>
                <a:gd name="connsiteX33" fmla="*/ 307521 w 734000"/>
                <a:gd name="connsiteY33" fmla="*/ 296559 h 725930"/>
                <a:gd name="connsiteX34" fmla="*/ 255205 w 734000"/>
                <a:gd name="connsiteY34" fmla="*/ 248580 h 725930"/>
                <a:gd name="connsiteX35" fmla="*/ 258260 w 734000"/>
                <a:gd name="connsiteY35" fmla="*/ 247261 h 725930"/>
                <a:gd name="connsiteX36" fmla="*/ 296362 w 734000"/>
                <a:gd name="connsiteY36" fmla="*/ 257316 h 725930"/>
                <a:gd name="connsiteX37" fmla="*/ 334346 w 734000"/>
                <a:gd name="connsiteY37" fmla="*/ 219643 h 725930"/>
                <a:gd name="connsiteX38" fmla="*/ 243811 w 734000"/>
                <a:gd name="connsiteY38" fmla="*/ 195752 h 725930"/>
                <a:gd name="connsiteX39" fmla="*/ 213820 w 734000"/>
                <a:gd name="connsiteY39" fmla="*/ 210627 h 725930"/>
                <a:gd name="connsiteX40" fmla="*/ 201636 w 734000"/>
                <a:gd name="connsiteY40" fmla="*/ 199453 h 725930"/>
                <a:gd name="connsiteX41" fmla="*/ 175268 w 734000"/>
                <a:gd name="connsiteY41" fmla="*/ 228204 h 725930"/>
                <a:gd name="connsiteX42" fmla="*/ 0 w 734000"/>
                <a:gd name="connsiteY42" fmla="*/ 314704 h 725930"/>
                <a:gd name="connsiteX43" fmla="*/ 225227 w 734000"/>
                <a:gd name="connsiteY43" fmla="*/ 640 h 725930"/>
                <a:gd name="connsiteX44" fmla="*/ 674161 w 734000"/>
                <a:gd name="connsiteY44" fmla="*/ 143730 h 725930"/>
                <a:gd name="connsiteX45" fmla="*/ 625461 w 734000"/>
                <a:gd name="connsiteY45" fmla="*/ 591045 h 725930"/>
                <a:gd name="connsiteX46" fmla="*/ 151149 w 734000"/>
                <a:gd name="connsiteY46" fmla="*/ 642445 h 725930"/>
                <a:gd name="connsiteX47" fmla="*/ 0 w 734000"/>
                <a:gd name="connsiteY47" fmla="*/ 314704 h 725930"/>
                <a:gd name="connsiteX0" fmla="*/ 348892 w 734000"/>
                <a:gd name="connsiteY0" fmla="*/ 334499 h 750920"/>
                <a:gd name="connsiteX1" fmla="*/ 361732 w 734000"/>
                <a:gd name="connsiteY1" fmla="*/ 325976 h 750920"/>
                <a:gd name="connsiteX2" fmla="*/ 387597 w 734000"/>
                <a:gd name="connsiteY2" fmla="*/ 333463 h 750920"/>
                <a:gd name="connsiteX3" fmla="*/ 399661 w 734000"/>
                <a:gd name="connsiteY3" fmla="*/ 374530 h 750920"/>
                <a:gd name="connsiteX4" fmla="*/ 398080 w 734000"/>
                <a:gd name="connsiteY4" fmla="*/ 379610 h 750920"/>
                <a:gd name="connsiteX5" fmla="*/ 348892 w 734000"/>
                <a:gd name="connsiteY5" fmla="*/ 334499 h 750920"/>
                <a:gd name="connsiteX6" fmla="*/ 230573 w 734000"/>
                <a:gd name="connsiteY6" fmla="*/ 278925 h 750920"/>
                <a:gd name="connsiteX7" fmla="*/ 274785 w 734000"/>
                <a:gd name="connsiteY7" fmla="*/ 319471 h 750920"/>
                <a:gd name="connsiteX8" fmla="*/ 274325 w 734000"/>
                <a:gd name="connsiteY8" fmla="*/ 319587 h 750920"/>
                <a:gd name="connsiteX9" fmla="*/ 239949 w 734000"/>
                <a:gd name="connsiteY9" fmla="*/ 309719 h 750920"/>
                <a:gd name="connsiteX10" fmla="*/ 239704 w 734000"/>
                <a:gd name="connsiteY10" fmla="*/ 310010 h 750920"/>
                <a:gd name="connsiteX11" fmla="*/ 230573 w 734000"/>
                <a:gd name="connsiteY11" fmla="*/ 278925 h 750920"/>
                <a:gd name="connsiteX12" fmla="*/ 175268 w 734000"/>
                <a:gd name="connsiteY12" fmla="*/ 228204 h 750920"/>
                <a:gd name="connsiteX13" fmla="*/ 188006 w 734000"/>
                <a:gd name="connsiteY13" fmla="*/ 239886 h 750920"/>
                <a:gd name="connsiteX14" fmla="*/ 176755 w 734000"/>
                <a:gd name="connsiteY14" fmla="*/ 263336 h 750920"/>
                <a:gd name="connsiteX15" fmla="*/ 204557 w 734000"/>
                <a:gd name="connsiteY15" fmla="*/ 351656 h 750920"/>
                <a:gd name="connsiteX16" fmla="*/ 280854 w 734000"/>
                <a:gd name="connsiteY16" fmla="*/ 374078 h 750920"/>
                <a:gd name="connsiteX17" fmla="*/ 318685 w 734000"/>
                <a:gd name="connsiteY17" fmla="*/ 359731 h 750920"/>
                <a:gd name="connsiteX18" fmla="*/ 369238 w 734000"/>
                <a:gd name="connsiteY18" fmla="*/ 406094 h 750920"/>
                <a:gd name="connsiteX19" fmla="*/ 326994 w 734000"/>
                <a:gd name="connsiteY19" fmla="*/ 394913 h 750920"/>
                <a:gd name="connsiteX20" fmla="*/ 284800 w 734000"/>
                <a:gd name="connsiteY20" fmla="*/ 436762 h 750920"/>
                <a:gd name="connsiteX21" fmla="*/ 385369 w 734000"/>
                <a:gd name="connsiteY21" fmla="*/ 463301 h 750920"/>
                <a:gd name="connsiteX22" fmla="*/ 415793 w 734000"/>
                <a:gd name="connsiteY22" fmla="*/ 448788 h 750920"/>
                <a:gd name="connsiteX23" fmla="*/ 428615 w 734000"/>
                <a:gd name="connsiteY23" fmla="*/ 460548 h 750920"/>
                <a:gd name="connsiteX24" fmla="*/ 454984 w 734000"/>
                <a:gd name="connsiteY24" fmla="*/ 431796 h 750920"/>
                <a:gd name="connsiteX25" fmla="*/ 443119 w 734000"/>
                <a:gd name="connsiteY25" fmla="*/ 420914 h 750920"/>
                <a:gd name="connsiteX26" fmla="*/ 457464 w 734000"/>
                <a:gd name="connsiteY26" fmla="*/ 388329 h 750920"/>
                <a:gd name="connsiteX27" fmla="*/ 428362 w 734000"/>
                <a:gd name="connsiteY27" fmla="*/ 290293 h 750920"/>
                <a:gd name="connsiteX28" fmla="*/ 428522 w 734000"/>
                <a:gd name="connsiteY28" fmla="*/ 290106 h 750920"/>
                <a:gd name="connsiteX29" fmla="*/ 427395 w 734000"/>
                <a:gd name="connsiteY29" fmla="*/ 289278 h 750920"/>
                <a:gd name="connsiteX30" fmla="*/ 427012 w 734000"/>
                <a:gd name="connsiteY30" fmla="*/ 288876 h 750920"/>
                <a:gd name="connsiteX31" fmla="*/ 426946 w 734000"/>
                <a:gd name="connsiteY31" fmla="*/ 288948 h 750920"/>
                <a:gd name="connsiteX32" fmla="*/ 352820 w 734000"/>
                <a:gd name="connsiteY32" fmla="*/ 269915 h 750920"/>
                <a:gd name="connsiteX33" fmla="*/ 307521 w 734000"/>
                <a:gd name="connsiteY33" fmla="*/ 296559 h 750920"/>
                <a:gd name="connsiteX34" fmla="*/ 255205 w 734000"/>
                <a:gd name="connsiteY34" fmla="*/ 248580 h 750920"/>
                <a:gd name="connsiteX35" fmla="*/ 258260 w 734000"/>
                <a:gd name="connsiteY35" fmla="*/ 247261 h 750920"/>
                <a:gd name="connsiteX36" fmla="*/ 296362 w 734000"/>
                <a:gd name="connsiteY36" fmla="*/ 257316 h 750920"/>
                <a:gd name="connsiteX37" fmla="*/ 334346 w 734000"/>
                <a:gd name="connsiteY37" fmla="*/ 219643 h 750920"/>
                <a:gd name="connsiteX38" fmla="*/ 243811 w 734000"/>
                <a:gd name="connsiteY38" fmla="*/ 195752 h 750920"/>
                <a:gd name="connsiteX39" fmla="*/ 213820 w 734000"/>
                <a:gd name="connsiteY39" fmla="*/ 210627 h 750920"/>
                <a:gd name="connsiteX40" fmla="*/ 201636 w 734000"/>
                <a:gd name="connsiteY40" fmla="*/ 199453 h 750920"/>
                <a:gd name="connsiteX41" fmla="*/ 175268 w 734000"/>
                <a:gd name="connsiteY41" fmla="*/ 228204 h 750920"/>
                <a:gd name="connsiteX42" fmla="*/ 0 w 734000"/>
                <a:gd name="connsiteY42" fmla="*/ 314704 h 750920"/>
                <a:gd name="connsiteX43" fmla="*/ 225227 w 734000"/>
                <a:gd name="connsiteY43" fmla="*/ 640 h 750920"/>
                <a:gd name="connsiteX44" fmla="*/ 674161 w 734000"/>
                <a:gd name="connsiteY44" fmla="*/ 143730 h 750920"/>
                <a:gd name="connsiteX45" fmla="*/ 625461 w 734000"/>
                <a:gd name="connsiteY45" fmla="*/ 591045 h 750920"/>
                <a:gd name="connsiteX46" fmla="*/ 193414 w 734000"/>
                <a:gd name="connsiteY46" fmla="*/ 684437 h 750920"/>
                <a:gd name="connsiteX47" fmla="*/ 0 w 734000"/>
                <a:gd name="connsiteY47" fmla="*/ 314704 h 750920"/>
                <a:gd name="connsiteX0" fmla="*/ 348892 w 734000"/>
                <a:gd name="connsiteY0" fmla="*/ 334499 h 740807"/>
                <a:gd name="connsiteX1" fmla="*/ 361732 w 734000"/>
                <a:gd name="connsiteY1" fmla="*/ 325976 h 740807"/>
                <a:gd name="connsiteX2" fmla="*/ 387597 w 734000"/>
                <a:gd name="connsiteY2" fmla="*/ 333463 h 740807"/>
                <a:gd name="connsiteX3" fmla="*/ 399661 w 734000"/>
                <a:gd name="connsiteY3" fmla="*/ 374530 h 740807"/>
                <a:gd name="connsiteX4" fmla="*/ 398080 w 734000"/>
                <a:gd name="connsiteY4" fmla="*/ 379610 h 740807"/>
                <a:gd name="connsiteX5" fmla="*/ 348892 w 734000"/>
                <a:gd name="connsiteY5" fmla="*/ 334499 h 740807"/>
                <a:gd name="connsiteX6" fmla="*/ 230573 w 734000"/>
                <a:gd name="connsiteY6" fmla="*/ 278925 h 740807"/>
                <a:gd name="connsiteX7" fmla="*/ 274785 w 734000"/>
                <a:gd name="connsiteY7" fmla="*/ 319471 h 740807"/>
                <a:gd name="connsiteX8" fmla="*/ 274325 w 734000"/>
                <a:gd name="connsiteY8" fmla="*/ 319587 h 740807"/>
                <a:gd name="connsiteX9" fmla="*/ 239949 w 734000"/>
                <a:gd name="connsiteY9" fmla="*/ 309719 h 740807"/>
                <a:gd name="connsiteX10" fmla="*/ 239704 w 734000"/>
                <a:gd name="connsiteY10" fmla="*/ 310010 h 740807"/>
                <a:gd name="connsiteX11" fmla="*/ 230573 w 734000"/>
                <a:gd name="connsiteY11" fmla="*/ 278925 h 740807"/>
                <a:gd name="connsiteX12" fmla="*/ 175268 w 734000"/>
                <a:gd name="connsiteY12" fmla="*/ 228204 h 740807"/>
                <a:gd name="connsiteX13" fmla="*/ 188006 w 734000"/>
                <a:gd name="connsiteY13" fmla="*/ 239886 h 740807"/>
                <a:gd name="connsiteX14" fmla="*/ 176755 w 734000"/>
                <a:gd name="connsiteY14" fmla="*/ 263336 h 740807"/>
                <a:gd name="connsiteX15" fmla="*/ 204557 w 734000"/>
                <a:gd name="connsiteY15" fmla="*/ 351656 h 740807"/>
                <a:gd name="connsiteX16" fmla="*/ 280854 w 734000"/>
                <a:gd name="connsiteY16" fmla="*/ 374078 h 740807"/>
                <a:gd name="connsiteX17" fmla="*/ 318685 w 734000"/>
                <a:gd name="connsiteY17" fmla="*/ 359731 h 740807"/>
                <a:gd name="connsiteX18" fmla="*/ 369238 w 734000"/>
                <a:gd name="connsiteY18" fmla="*/ 406094 h 740807"/>
                <a:gd name="connsiteX19" fmla="*/ 326994 w 734000"/>
                <a:gd name="connsiteY19" fmla="*/ 394913 h 740807"/>
                <a:gd name="connsiteX20" fmla="*/ 284800 w 734000"/>
                <a:gd name="connsiteY20" fmla="*/ 436762 h 740807"/>
                <a:gd name="connsiteX21" fmla="*/ 385369 w 734000"/>
                <a:gd name="connsiteY21" fmla="*/ 463301 h 740807"/>
                <a:gd name="connsiteX22" fmla="*/ 415793 w 734000"/>
                <a:gd name="connsiteY22" fmla="*/ 448788 h 740807"/>
                <a:gd name="connsiteX23" fmla="*/ 428615 w 734000"/>
                <a:gd name="connsiteY23" fmla="*/ 460548 h 740807"/>
                <a:gd name="connsiteX24" fmla="*/ 454984 w 734000"/>
                <a:gd name="connsiteY24" fmla="*/ 431796 h 740807"/>
                <a:gd name="connsiteX25" fmla="*/ 443119 w 734000"/>
                <a:gd name="connsiteY25" fmla="*/ 420914 h 740807"/>
                <a:gd name="connsiteX26" fmla="*/ 457464 w 734000"/>
                <a:gd name="connsiteY26" fmla="*/ 388329 h 740807"/>
                <a:gd name="connsiteX27" fmla="*/ 428362 w 734000"/>
                <a:gd name="connsiteY27" fmla="*/ 290293 h 740807"/>
                <a:gd name="connsiteX28" fmla="*/ 428522 w 734000"/>
                <a:gd name="connsiteY28" fmla="*/ 290106 h 740807"/>
                <a:gd name="connsiteX29" fmla="*/ 427395 w 734000"/>
                <a:gd name="connsiteY29" fmla="*/ 289278 h 740807"/>
                <a:gd name="connsiteX30" fmla="*/ 427012 w 734000"/>
                <a:gd name="connsiteY30" fmla="*/ 288876 h 740807"/>
                <a:gd name="connsiteX31" fmla="*/ 426946 w 734000"/>
                <a:gd name="connsiteY31" fmla="*/ 288948 h 740807"/>
                <a:gd name="connsiteX32" fmla="*/ 352820 w 734000"/>
                <a:gd name="connsiteY32" fmla="*/ 269915 h 740807"/>
                <a:gd name="connsiteX33" fmla="*/ 307521 w 734000"/>
                <a:gd name="connsiteY33" fmla="*/ 296559 h 740807"/>
                <a:gd name="connsiteX34" fmla="*/ 255205 w 734000"/>
                <a:gd name="connsiteY34" fmla="*/ 248580 h 740807"/>
                <a:gd name="connsiteX35" fmla="*/ 258260 w 734000"/>
                <a:gd name="connsiteY35" fmla="*/ 247261 h 740807"/>
                <a:gd name="connsiteX36" fmla="*/ 296362 w 734000"/>
                <a:gd name="connsiteY36" fmla="*/ 257316 h 740807"/>
                <a:gd name="connsiteX37" fmla="*/ 334346 w 734000"/>
                <a:gd name="connsiteY37" fmla="*/ 219643 h 740807"/>
                <a:gd name="connsiteX38" fmla="*/ 243811 w 734000"/>
                <a:gd name="connsiteY38" fmla="*/ 195752 h 740807"/>
                <a:gd name="connsiteX39" fmla="*/ 213820 w 734000"/>
                <a:gd name="connsiteY39" fmla="*/ 210627 h 740807"/>
                <a:gd name="connsiteX40" fmla="*/ 201636 w 734000"/>
                <a:gd name="connsiteY40" fmla="*/ 199453 h 740807"/>
                <a:gd name="connsiteX41" fmla="*/ 175268 w 734000"/>
                <a:gd name="connsiteY41" fmla="*/ 228204 h 740807"/>
                <a:gd name="connsiteX42" fmla="*/ 0 w 734000"/>
                <a:gd name="connsiteY42" fmla="*/ 314704 h 740807"/>
                <a:gd name="connsiteX43" fmla="*/ 225227 w 734000"/>
                <a:gd name="connsiteY43" fmla="*/ 640 h 740807"/>
                <a:gd name="connsiteX44" fmla="*/ 674161 w 734000"/>
                <a:gd name="connsiteY44" fmla="*/ 143730 h 740807"/>
                <a:gd name="connsiteX45" fmla="*/ 625461 w 734000"/>
                <a:gd name="connsiteY45" fmla="*/ 591045 h 740807"/>
                <a:gd name="connsiteX46" fmla="*/ 175864 w 734000"/>
                <a:gd name="connsiteY46" fmla="*/ 668341 h 740807"/>
                <a:gd name="connsiteX47" fmla="*/ 0 w 734000"/>
                <a:gd name="connsiteY47" fmla="*/ 314704 h 740807"/>
                <a:gd name="connsiteX0" fmla="*/ 348892 w 734000"/>
                <a:gd name="connsiteY0" fmla="*/ 334499 h 746516"/>
                <a:gd name="connsiteX1" fmla="*/ 361732 w 734000"/>
                <a:gd name="connsiteY1" fmla="*/ 325976 h 746516"/>
                <a:gd name="connsiteX2" fmla="*/ 387597 w 734000"/>
                <a:gd name="connsiteY2" fmla="*/ 333463 h 746516"/>
                <a:gd name="connsiteX3" fmla="*/ 399661 w 734000"/>
                <a:gd name="connsiteY3" fmla="*/ 374530 h 746516"/>
                <a:gd name="connsiteX4" fmla="*/ 398080 w 734000"/>
                <a:gd name="connsiteY4" fmla="*/ 379610 h 746516"/>
                <a:gd name="connsiteX5" fmla="*/ 348892 w 734000"/>
                <a:gd name="connsiteY5" fmla="*/ 334499 h 746516"/>
                <a:gd name="connsiteX6" fmla="*/ 230573 w 734000"/>
                <a:gd name="connsiteY6" fmla="*/ 278925 h 746516"/>
                <a:gd name="connsiteX7" fmla="*/ 274785 w 734000"/>
                <a:gd name="connsiteY7" fmla="*/ 319471 h 746516"/>
                <a:gd name="connsiteX8" fmla="*/ 274325 w 734000"/>
                <a:gd name="connsiteY8" fmla="*/ 319587 h 746516"/>
                <a:gd name="connsiteX9" fmla="*/ 239949 w 734000"/>
                <a:gd name="connsiteY9" fmla="*/ 309719 h 746516"/>
                <a:gd name="connsiteX10" fmla="*/ 239704 w 734000"/>
                <a:gd name="connsiteY10" fmla="*/ 310010 h 746516"/>
                <a:gd name="connsiteX11" fmla="*/ 230573 w 734000"/>
                <a:gd name="connsiteY11" fmla="*/ 278925 h 746516"/>
                <a:gd name="connsiteX12" fmla="*/ 175268 w 734000"/>
                <a:gd name="connsiteY12" fmla="*/ 228204 h 746516"/>
                <a:gd name="connsiteX13" fmla="*/ 188006 w 734000"/>
                <a:gd name="connsiteY13" fmla="*/ 239886 h 746516"/>
                <a:gd name="connsiteX14" fmla="*/ 176755 w 734000"/>
                <a:gd name="connsiteY14" fmla="*/ 263336 h 746516"/>
                <a:gd name="connsiteX15" fmla="*/ 204557 w 734000"/>
                <a:gd name="connsiteY15" fmla="*/ 351656 h 746516"/>
                <a:gd name="connsiteX16" fmla="*/ 280854 w 734000"/>
                <a:gd name="connsiteY16" fmla="*/ 374078 h 746516"/>
                <a:gd name="connsiteX17" fmla="*/ 318685 w 734000"/>
                <a:gd name="connsiteY17" fmla="*/ 359731 h 746516"/>
                <a:gd name="connsiteX18" fmla="*/ 369238 w 734000"/>
                <a:gd name="connsiteY18" fmla="*/ 406094 h 746516"/>
                <a:gd name="connsiteX19" fmla="*/ 326994 w 734000"/>
                <a:gd name="connsiteY19" fmla="*/ 394913 h 746516"/>
                <a:gd name="connsiteX20" fmla="*/ 284800 w 734000"/>
                <a:gd name="connsiteY20" fmla="*/ 436762 h 746516"/>
                <a:gd name="connsiteX21" fmla="*/ 385369 w 734000"/>
                <a:gd name="connsiteY21" fmla="*/ 463301 h 746516"/>
                <a:gd name="connsiteX22" fmla="*/ 415793 w 734000"/>
                <a:gd name="connsiteY22" fmla="*/ 448788 h 746516"/>
                <a:gd name="connsiteX23" fmla="*/ 428615 w 734000"/>
                <a:gd name="connsiteY23" fmla="*/ 460548 h 746516"/>
                <a:gd name="connsiteX24" fmla="*/ 454984 w 734000"/>
                <a:gd name="connsiteY24" fmla="*/ 431796 h 746516"/>
                <a:gd name="connsiteX25" fmla="*/ 443119 w 734000"/>
                <a:gd name="connsiteY25" fmla="*/ 420914 h 746516"/>
                <a:gd name="connsiteX26" fmla="*/ 457464 w 734000"/>
                <a:gd name="connsiteY26" fmla="*/ 388329 h 746516"/>
                <a:gd name="connsiteX27" fmla="*/ 428362 w 734000"/>
                <a:gd name="connsiteY27" fmla="*/ 290293 h 746516"/>
                <a:gd name="connsiteX28" fmla="*/ 428522 w 734000"/>
                <a:gd name="connsiteY28" fmla="*/ 290106 h 746516"/>
                <a:gd name="connsiteX29" fmla="*/ 427395 w 734000"/>
                <a:gd name="connsiteY29" fmla="*/ 289278 h 746516"/>
                <a:gd name="connsiteX30" fmla="*/ 427012 w 734000"/>
                <a:gd name="connsiteY30" fmla="*/ 288876 h 746516"/>
                <a:gd name="connsiteX31" fmla="*/ 426946 w 734000"/>
                <a:gd name="connsiteY31" fmla="*/ 288948 h 746516"/>
                <a:gd name="connsiteX32" fmla="*/ 352820 w 734000"/>
                <a:gd name="connsiteY32" fmla="*/ 269915 h 746516"/>
                <a:gd name="connsiteX33" fmla="*/ 307521 w 734000"/>
                <a:gd name="connsiteY33" fmla="*/ 296559 h 746516"/>
                <a:gd name="connsiteX34" fmla="*/ 255205 w 734000"/>
                <a:gd name="connsiteY34" fmla="*/ 248580 h 746516"/>
                <a:gd name="connsiteX35" fmla="*/ 258260 w 734000"/>
                <a:gd name="connsiteY35" fmla="*/ 247261 h 746516"/>
                <a:gd name="connsiteX36" fmla="*/ 296362 w 734000"/>
                <a:gd name="connsiteY36" fmla="*/ 257316 h 746516"/>
                <a:gd name="connsiteX37" fmla="*/ 334346 w 734000"/>
                <a:gd name="connsiteY37" fmla="*/ 219643 h 746516"/>
                <a:gd name="connsiteX38" fmla="*/ 243811 w 734000"/>
                <a:gd name="connsiteY38" fmla="*/ 195752 h 746516"/>
                <a:gd name="connsiteX39" fmla="*/ 213820 w 734000"/>
                <a:gd name="connsiteY39" fmla="*/ 210627 h 746516"/>
                <a:gd name="connsiteX40" fmla="*/ 201636 w 734000"/>
                <a:gd name="connsiteY40" fmla="*/ 199453 h 746516"/>
                <a:gd name="connsiteX41" fmla="*/ 175268 w 734000"/>
                <a:gd name="connsiteY41" fmla="*/ 228204 h 746516"/>
                <a:gd name="connsiteX42" fmla="*/ 0 w 734000"/>
                <a:gd name="connsiteY42" fmla="*/ 314704 h 746516"/>
                <a:gd name="connsiteX43" fmla="*/ 225227 w 734000"/>
                <a:gd name="connsiteY43" fmla="*/ 640 h 746516"/>
                <a:gd name="connsiteX44" fmla="*/ 674161 w 734000"/>
                <a:gd name="connsiteY44" fmla="*/ 143730 h 746516"/>
                <a:gd name="connsiteX45" fmla="*/ 625461 w 734000"/>
                <a:gd name="connsiteY45" fmla="*/ 591045 h 746516"/>
                <a:gd name="connsiteX46" fmla="*/ 157724 w 734000"/>
                <a:gd name="connsiteY46" fmla="*/ 677553 h 746516"/>
                <a:gd name="connsiteX47" fmla="*/ 0 w 734000"/>
                <a:gd name="connsiteY47" fmla="*/ 314704 h 746516"/>
                <a:gd name="connsiteX0" fmla="*/ 348892 w 729929"/>
                <a:gd name="connsiteY0" fmla="*/ 332354 h 744371"/>
                <a:gd name="connsiteX1" fmla="*/ 361732 w 729929"/>
                <a:gd name="connsiteY1" fmla="*/ 323831 h 744371"/>
                <a:gd name="connsiteX2" fmla="*/ 387597 w 729929"/>
                <a:gd name="connsiteY2" fmla="*/ 331318 h 744371"/>
                <a:gd name="connsiteX3" fmla="*/ 399661 w 729929"/>
                <a:gd name="connsiteY3" fmla="*/ 372385 h 744371"/>
                <a:gd name="connsiteX4" fmla="*/ 398080 w 729929"/>
                <a:gd name="connsiteY4" fmla="*/ 377465 h 744371"/>
                <a:gd name="connsiteX5" fmla="*/ 348892 w 729929"/>
                <a:gd name="connsiteY5" fmla="*/ 332354 h 744371"/>
                <a:gd name="connsiteX6" fmla="*/ 230573 w 729929"/>
                <a:gd name="connsiteY6" fmla="*/ 276780 h 744371"/>
                <a:gd name="connsiteX7" fmla="*/ 274785 w 729929"/>
                <a:gd name="connsiteY7" fmla="*/ 317326 h 744371"/>
                <a:gd name="connsiteX8" fmla="*/ 274325 w 729929"/>
                <a:gd name="connsiteY8" fmla="*/ 317442 h 744371"/>
                <a:gd name="connsiteX9" fmla="*/ 239949 w 729929"/>
                <a:gd name="connsiteY9" fmla="*/ 307574 h 744371"/>
                <a:gd name="connsiteX10" fmla="*/ 239704 w 729929"/>
                <a:gd name="connsiteY10" fmla="*/ 307865 h 744371"/>
                <a:gd name="connsiteX11" fmla="*/ 230573 w 729929"/>
                <a:gd name="connsiteY11" fmla="*/ 276780 h 744371"/>
                <a:gd name="connsiteX12" fmla="*/ 175268 w 729929"/>
                <a:gd name="connsiteY12" fmla="*/ 226059 h 744371"/>
                <a:gd name="connsiteX13" fmla="*/ 188006 w 729929"/>
                <a:gd name="connsiteY13" fmla="*/ 237741 h 744371"/>
                <a:gd name="connsiteX14" fmla="*/ 176755 w 729929"/>
                <a:gd name="connsiteY14" fmla="*/ 261191 h 744371"/>
                <a:gd name="connsiteX15" fmla="*/ 204557 w 729929"/>
                <a:gd name="connsiteY15" fmla="*/ 349511 h 744371"/>
                <a:gd name="connsiteX16" fmla="*/ 280854 w 729929"/>
                <a:gd name="connsiteY16" fmla="*/ 371933 h 744371"/>
                <a:gd name="connsiteX17" fmla="*/ 318685 w 729929"/>
                <a:gd name="connsiteY17" fmla="*/ 357586 h 744371"/>
                <a:gd name="connsiteX18" fmla="*/ 369238 w 729929"/>
                <a:gd name="connsiteY18" fmla="*/ 403949 h 744371"/>
                <a:gd name="connsiteX19" fmla="*/ 326994 w 729929"/>
                <a:gd name="connsiteY19" fmla="*/ 392768 h 744371"/>
                <a:gd name="connsiteX20" fmla="*/ 284800 w 729929"/>
                <a:gd name="connsiteY20" fmla="*/ 434617 h 744371"/>
                <a:gd name="connsiteX21" fmla="*/ 385369 w 729929"/>
                <a:gd name="connsiteY21" fmla="*/ 461156 h 744371"/>
                <a:gd name="connsiteX22" fmla="*/ 415793 w 729929"/>
                <a:gd name="connsiteY22" fmla="*/ 446643 h 744371"/>
                <a:gd name="connsiteX23" fmla="*/ 428615 w 729929"/>
                <a:gd name="connsiteY23" fmla="*/ 458403 h 744371"/>
                <a:gd name="connsiteX24" fmla="*/ 454984 w 729929"/>
                <a:gd name="connsiteY24" fmla="*/ 429651 h 744371"/>
                <a:gd name="connsiteX25" fmla="*/ 443119 w 729929"/>
                <a:gd name="connsiteY25" fmla="*/ 418769 h 744371"/>
                <a:gd name="connsiteX26" fmla="*/ 457464 w 729929"/>
                <a:gd name="connsiteY26" fmla="*/ 386184 h 744371"/>
                <a:gd name="connsiteX27" fmla="*/ 428362 w 729929"/>
                <a:gd name="connsiteY27" fmla="*/ 288148 h 744371"/>
                <a:gd name="connsiteX28" fmla="*/ 428522 w 729929"/>
                <a:gd name="connsiteY28" fmla="*/ 287961 h 744371"/>
                <a:gd name="connsiteX29" fmla="*/ 427395 w 729929"/>
                <a:gd name="connsiteY29" fmla="*/ 287133 h 744371"/>
                <a:gd name="connsiteX30" fmla="*/ 427012 w 729929"/>
                <a:gd name="connsiteY30" fmla="*/ 286731 h 744371"/>
                <a:gd name="connsiteX31" fmla="*/ 426946 w 729929"/>
                <a:gd name="connsiteY31" fmla="*/ 286803 h 744371"/>
                <a:gd name="connsiteX32" fmla="*/ 352820 w 729929"/>
                <a:gd name="connsiteY32" fmla="*/ 267770 h 744371"/>
                <a:gd name="connsiteX33" fmla="*/ 307521 w 729929"/>
                <a:gd name="connsiteY33" fmla="*/ 294414 h 744371"/>
                <a:gd name="connsiteX34" fmla="*/ 255205 w 729929"/>
                <a:gd name="connsiteY34" fmla="*/ 246435 h 744371"/>
                <a:gd name="connsiteX35" fmla="*/ 258260 w 729929"/>
                <a:gd name="connsiteY35" fmla="*/ 245116 h 744371"/>
                <a:gd name="connsiteX36" fmla="*/ 296362 w 729929"/>
                <a:gd name="connsiteY36" fmla="*/ 255171 h 744371"/>
                <a:gd name="connsiteX37" fmla="*/ 334346 w 729929"/>
                <a:gd name="connsiteY37" fmla="*/ 217498 h 744371"/>
                <a:gd name="connsiteX38" fmla="*/ 243811 w 729929"/>
                <a:gd name="connsiteY38" fmla="*/ 193607 h 744371"/>
                <a:gd name="connsiteX39" fmla="*/ 213820 w 729929"/>
                <a:gd name="connsiteY39" fmla="*/ 208482 h 744371"/>
                <a:gd name="connsiteX40" fmla="*/ 201636 w 729929"/>
                <a:gd name="connsiteY40" fmla="*/ 197308 h 744371"/>
                <a:gd name="connsiteX41" fmla="*/ 175268 w 729929"/>
                <a:gd name="connsiteY41" fmla="*/ 226059 h 744371"/>
                <a:gd name="connsiteX42" fmla="*/ 0 w 729929"/>
                <a:gd name="connsiteY42" fmla="*/ 312559 h 744371"/>
                <a:gd name="connsiteX43" fmla="*/ 213524 w 729929"/>
                <a:gd name="connsiteY43" fmla="*/ 687 h 744371"/>
                <a:gd name="connsiteX44" fmla="*/ 674161 w 729929"/>
                <a:gd name="connsiteY44" fmla="*/ 141585 h 744371"/>
                <a:gd name="connsiteX45" fmla="*/ 625461 w 729929"/>
                <a:gd name="connsiteY45" fmla="*/ 588900 h 744371"/>
                <a:gd name="connsiteX46" fmla="*/ 157724 w 729929"/>
                <a:gd name="connsiteY46" fmla="*/ 675408 h 744371"/>
                <a:gd name="connsiteX47" fmla="*/ 0 w 729929"/>
                <a:gd name="connsiteY47" fmla="*/ 312559 h 74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29929" h="744371">
                  <a:moveTo>
                    <a:pt x="348892" y="332354"/>
                  </a:moveTo>
                  <a:cubicBezTo>
                    <a:pt x="352388" y="329029"/>
                    <a:pt x="356359" y="326061"/>
                    <a:pt x="361732" y="323831"/>
                  </a:cubicBezTo>
                  <a:cubicBezTo>
                    <a:pt x="374189" y="321528"/>
                    <a:pt x="379381" y="323623"/>
                    <a:pt x="387597" y="331318"/>
                  </a:cubicBezTo>
                  <a:cubicBezTo>
                    <a:pt x="398618" y="341866"/>
                    <a:pt x="403216" y="357495"/>
                    <a:pt x="399661" y="372385"/>
                  </a:cubicBezTo>
                  <a:cubicBezTo>
                    <a:pt x="399245" y="374125"/>
                    <a:pt x="398726" y="375825"/>
                    <a:pt x="398080" y="377465"/>
                  </a:cubicBezTo>
                  <a:lnTo>
                    <a:pt x="348892" y="332354"/>
                  </a:lnTo>
                  <a:close/>
                  <a:moveTo>
                    <a:pt x="230573" y="276780"/>
                  </a:moveTo>
                  <a:lnTo>
                    <a:pt x="274785" y="317326"/>
                  </a:lnTo>
                  <a:lnTo>
                    <a:pt x="274325" y="317442"/>
                  </a:lnTo>
                  <a:cubicBezTo>
                    <a:pt x="260660" y="320930"/>
                    <a:pt x="248947" y="316497"/>
                    <a:pt x="239949" y="307574"/>
                  </a:cubicBezTo>
                  <a:lnTo>
                    <a:pt x="239704" y="307865"/>
                  </a:lnTo>
                  <a:cubicBezTo>
                    <a:pt x="231988" y="299485"/>
                    <a:pt x="228612" y="288033"/>
                    <a:pt x="230573" y="276780"/>
                  </a:cubicBezTo>
                  <a:close/>
                  <a:moveTo>
                    <a:pt x="175268" y="226059"/>
                  </a:moveTo>
                  <a:lnTo>
                    <a:pt x="188006" y="237741"/>
                  </a:lnTo>
                  <a:cubicBezTo>
                    <a:pt x="183964" y="244973"/>
                    <a:pt x="178732" y="252910"/>
                    <a:pt x="176755" y="261191"/>
                  </a:cubicBezTo>
                  <a:cubicBezTo>
                    <a:pt x="168623" y="294406"/>
                    <a:pt x="174493" y="321834"/>
                    <a:pt x="204557" y="349511"/>
                  </a:cubicBezTo>
                  <a:cubicBezTo>
                    <a:pt x="225638" y="367415"/>
                    <a:pt x="253310" y="375547"/>
                    <a:pt x="280854" y="371933"/>
                  </a:cubicBezTo>
                  <a:cubicBezTo>
                    <a:pt x="294628" y="370126"/>
                    <a:pt x="307353" y="365103"/>
                    <a:pt x="318685" y="357586"/>
                  </a:cubicBezTo>
                  <a:lnTo>
                    <a:pt x="369238" y="403949"/>
                  </a:lnTo>
                  <a:cubicBezTo>
                    <a:pt x="354173" y="408155"/>
                    <a:pt x="338011" y="403876"/>
                    <a:pt x="326994" y="392768"/>
                  </a:cubicBezTo>
                  <a:lnTo>
                    <a:pt x="284800" y="434617"/>
                  </a:lnTo>
                  <a:cubicBezTo>
                    <a:pt x="311024" y="461056"/>
                    <a:pt x="349514" y="471213"/>
                    <a:pt x="385369" y="461156"/>
                  </a:cubicBezTo>
                  <a:cubicBezTo>
                    <a:pt x="396446" y="458049"/>
                    <a:pt x="406734" y="453163"/>
                    <a:pt x="415793" y="446643"/>
                  </a:cubicBezTo>
                  <a:lnTo>
                    <a:pt x="428615" y="458403"/>
                  </a:lnTo>
                  <a:lnTo>
                    <a:pt x="454984" y="429651"/>
                  </a:lnTo>
                  <a:lnTo>
                    <a:pt x="443119" y="418769"/>
                  </a:lnTo>
                  <a:cubicBezTo>
                    <a:pt x="449792" y="409048"/>
                    <a:pt x="454639" y="398018"/>
                    <a:pt x="457464" y="386184"/>
                  </a:cubicBezTo>
                  <a:cubicBezTo>
                    <a:pt x="465960" y="350599"/>
                    <a:pt x="454859" y="313234"/>
                    <a:pt x="428362" y="288148"/>
                  </a:cubicBezTo>
                  <a:lnTo>
                    <a:pt x="428522" y="287961"/>
                  </a:lnTo>
                  <a:cubicBezTo>
                    <a:pt x="428167" y="287660"/>
                    <a:pt x="427809" y="287362"/>
                    <a:pt x="427395" y="287133"/>
                  </a:cubicBezTo>
                  <a:lnTo>
                    <a:pt x="427012" y="286731"/>
                  </a:lnTo>
                  <a:lnTo>
                    <a:pt x="426946" y="286803"/>
                  </a:lnTo>
                  <a:cubicBezTo>
                    <a:pt x="406154" y="269986"/>
                    <a:pt x="378148" y="260836"/>
                    <a:pt x="352820" y="267770"/>
                  </a:cubicBezTo>
                  <a:cubicBezTo>
                    <a:pt x="336255" y="272306"/>
                    <a:pt x="322112" y="280465"/>
                    <a:pt x="307521" y="294414"/>
                  </a:cubicBezTo>
                  <a:lnTo>
                    <a:pt x="255205" y="246435"/>
                  </a:lnTo>
                  <a:lnTo>
                    <a:pt x="258260" y="245116"/>
                  </a:lnTo>
                  <a:cubicBezTo>
                    <a:pt x="271844" y="241306"/>
                    <a:pt x="286426" y="245154"/>
                    <a:pt x="296362" y="255171"/>
                  </a:cubicBezTo>
                  <a:lnTo>
                    <a:pt x="334346" y="217498"/>
                  </a:lnTo>
                  <a:cubicBezTo>
                    <a:pt x="310738" y="193696"/>
                    <a:pt x="276089" y="184553"/>
                    <a:pt x="243811" y="193607"/>
                  </a:cubicBezTo>
                  <a:cubicBezTo>
                    <a:pt x="232788" y="196699"/>
                    <a:pt x="222632" y="201748"/>
                    <a:pt x="213820" y="208482"/>
                  </a:cubicBezTo>
                  <a:lnTo>
                    <a:pt x="201636" y="197308"/>
                  </a:lnTo>
                  <a:lnTo>
                    <a:pt x="175268" y="226059"/>
                  </a:lnTo>
                  <a:close/>
                  <a:moveTo>
                    <a:pt x="0" y="312559"/>
                  </a:moveTo>
                  <a:cubicBezTo>
                    <a:pt x="86239" y="219186"/>
                    <a:pt x="140005" y="115419"/>
                    <a:pt x="213524" y="687"/>
                  </a:cubicBezTo>
                  <a:cubicBezTo>
                    <a:pt x="387144" y="-6545"/>
                    <a:pt x="605505" y="43550"/>
                    <a:pt x="674161" y="141585"/>
                  </a:cubicBezTo>
                  <a:cubicBezTo>
                    <a:pt x="742817" y="239621"/>
                    <a:pt x="769900" y="428944"/>
                    <a:pt x="625461" y="588900"/>
                  </a:cubicBezTo>
                  <a:cubicBezTo>
                    <a:pt x="475818" y="769866"/>
                    <a:pt x="290388" y="784759"/>
                    <a:pt x="157724" y="675408"/>
                  </a:cubicBezTo>
                  <a:cubicBezTo>
                    <a:pt x="49897" y="575950"/>
                    <a:pt x="27078" y="415510"/>
                    <a:pt x="0" y="3125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Diagonal Stripe 18">
              <a:extLst>
                <a:ext uri="{FF2B5EF4-FFF2-40B4-BE49-F238E27FC236}">
                  <a16:creationId xmlns:a16="http://schemas.microsoft.com/office/drawing/2014/main" xmlns="" id="{8A9D72A3-6FB5-4809-942B-7737C5364641}"/>
                </a:ext>
              </a:extLst>
            </p:cNvPr>
            <p:cNvSpPr>
              <a:spLocks noChangeAspect="1"/>
            </p:cNvSpPr>
            <p:nvPr/>
          </p:nvSpPr>
          <p:spPr>
            <a:xfrm rot="1410982">
              <a:off x="4070449" y="2766517"/>
              <a:ext cx="664631" cy="516467"/>
            </a:xfrm>
            <a:custGeom>
              <a:avLst/>
              <a:gdLst>
                <a:gd name="connsiteX0" fmla="*/ 135309 w 423074"/>
                <a:gd name="connsiteY0" fmla="*/ 155518 h 479287"/>
                <a:gd name="connsiteX1" fmla="*/ 261657 w 423074"/>
                <a:gd name="connsiteY1" fmla="*/ 130931 h 479287"/>
                <a:gd name="connsiteX2" fmla="*/ 348802 w 423074"/>
                <a:gd name="connsiteY2" fmla="*/ 966 h 479287"/>
                <a:gd name="connsiteX3" fmla="*/ 413416 w 423074"/>
                <a:gd name="connsiteY3" fmla="*/ 197164 h 479287"/>
                <a:gd name="connsiteX4" fmla="*/ 341534 w 423074"/>
                <a:gd name="connsiteY4" fmla="*/ 362378 h 479287"/>
                <a:gd name="connsiteX5" fmla="*/ 185579 w 423074"/>
                <a:gd name="connsiteY5" fmla="*/ 451773 h 479287"/>
                <a:gd name="connsiteX6" fmla="*/ 28008 w 423074"/>
                <a:gd name="connsiteY6" fmla="*/ 458124 h 479287"/>
                <a:gd name="connsiteX7" fmla="*/ 98259 w 423074"/>
                <a:gd name="connsiteY7" fmla="*/ 319870 h 479287"/>
                <a:gd name="connsiteX8" fmla="*/ 135309 w 423074"/>
                <a:gd name="connsiteY8" fmla="*/ 155518 h 479287"/>
                <a:gd name="connsiteX0" fmla="*/ 135309 w 423074"/>
                <a:gd name="connsiteY0" fmla="*/ 155518 h 479287"/>
                <a:gd name="connsiteX1" fmla="*/ 261657 w 423074"/>
                <a:gd name="connsiteY1" fmla="*/ 130931 h 479287"/>
                <a:gd name="connsiteX2" fmla="*/ 348802 w 423074"/>
                <a:gd name="connsiteY2" fmla="*/ 966 h 479287"/>
                <a:gd name="connsiteX3" fmla="*/ 413416 w 423074"/>
                <a:gd name="connsiteY3" fmla="*/ 197164 h 479287"/>
                <a:gd name="connsiteX4" fmla="*/ 353673 w 423074"/>
                <a:gd name="connsiteY4" fmla="*/ 370280 h 479287"/>
                <a:gd name="connsiteX5" fmla="*/ 185579 w 423074"/>
                <a:gd name="connsiteY5" fmla="*/ 451773 h 479287"/>
                <a:gd name="connsiteX6" fmla="*/ 28008 w 423074"/>
                <a:gd name="connsiteY6" fmla="*/ 458124 h 479287"/>
                <a:gd name="connsiteX7" fmla="*/ 98259 w 423074"/>
                <a:gd name="connsiteY7" fmla="*/ 319870 h 479287"/>
                <a:gd name="connsiteX8" fmla="*/ 135309 w 423074"/>
                <a:gd name="connsiteY8" fmla="*/ 155518 h 479287"/>
                <a:gd name="connsiteX0" fmla="*/ 135309 w 423074"/>
                <a:gd name="connsiteY0" fmla="*/ 155518 h 479287"/>
                <a:gd name="connsiteX1" fmla="*/ 261657 w 423074"/>
                <a:gd name="connsiteY1" fmla="*/ 130931 h 479287"/>
                <a:gd name="connsiteX2" fmla="*/ 348802 w 423074"/>
                <a:gd name="connsiteY2" fmla="*/ 966 h 479287"/>
                <a:gd name="connsiteX3" fmla="*/ 413416 w 423074"/>
                <a:gd name="connsiteY3" fmla="*/ 197164 h 479287"/>
                <a:gd name="connsiteX4" fmla="*/ 324557 w 423074"/>
                <a:gd name="connsiteY4" fmla="*/ 398504 h 479287"/>
                <a:gd name="connsiteX5" fmla="*/ 185579 w 423074"/>
                <a:gd name="connsiteY5" fmla="*/ 451773 h 479287"/>
                <a:gd name="connsiteX6" fmla="*/ 28008 w 423074"/>
                <a:gd name="connsiteY6" fmla="*/ 458124 h 479287"/>
                <a:gd name="connsiteX7" fmla="*/ 98259 w 423074"/>
                <a:gd name="connsiteY7" fmla="*/ 319870 h 479287"/>
                <a:gd name="connsiteX8" fmla="*/ 135309 w 423074"/>
                <a:gd name="connsiteY8" fmla="*/ 155518 h 479287"/>
                <a:gd name="connsiteX0" fmla="*/ 135309 w 423074"/>
                <a:gd name="connsiteY0" fmla="*/ 155518 h 479287"/>
                <a:gd name="connsiteX1" fmla="*/ 261657 w 423074"/>
                <a:gd name="connsiteY1" fmla="*/ 130931 h 479287"/>
                <a:gd name="connsiteX2" fmla="*/ 348802 w 423074"/>
                <a:gd name="connsiteY2" fmla="*/ 966 h 479287"/>
                <a:gd name="connsiteX3" fmla="*/ 413416 w 423074"/>
                <a:gd name="connsiteY3" fmla="*/ 197164 h 479287"/>
                <a:gd name="connsiteX4" fmla="*/ 389082 w 423074"/>
                <a:gd name="connsiteY4" fmla="*/ 331670 h 479287"/>
                <a:gd name="connsiteX5" fmla="*/ 324557 w 423074"/>
                <a:gd name="connsiteY5" fmla="*/ 398504 h 479287"/>
                <a:gd name="connsiteX6" fmla="*/ 185579 w 423074"/>
                <a:gd name="connsiteY6" fmla="*/ 451773 h 479287"/>
                <a:gd name="connsiteX7" fmla="*/ 28008 w 423074"/>
                <a:gd name="connsiteY7" fmla="*/ 458124 h 479287"/>
                <a:gd name="connsiteX8" fmla="*/ 98259 w 423074"/>
                <a:gd name="connsiteY8" fmla="*/ 319870 h 479287"/>
                <a:gd name="connsiteX9" fmla="*/ 135309 w 423074"/>
                <a:gd name="connsiteY9" fmla="*/ 155518 h 479287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89082 w 423074"/>
                <a:gd name="connsiteY4" fmla="*/ 331670 h 479286"/>
                <a:gd name="connsiteX5" fmla="*/ 324557 w 423074"/>
                <a:gd name="connsiteY5" fmla="*/ 398504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98593 w 423074"/>
                <a:gd name="connsiteY4" fmla="*/ 317776 h 479286"/>
                <a:gd name="connsiteX5" fmla="*/ 324557 w 423074"/>
                <a:gd name="connsiteY5" fmla="*/ 398504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98593 w 423074"/>
                <a:gd name="connsiteY4" fmla="*/ 317776 h 479286"/>
                <a:gd name="connsiteX5" fmla="*/ 330849 w 423074"/>
                <a:gd name="connsiteY5" fmla="*/ 388120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98593 w 423074"/>
                <a:gd name="connsiteY4" fmla="*/ 317776 h 479286"/>
                <a:gd name="connsiteX5" fmla="*/ 330849 w 423074"/>
                <a:gd name="connsiteY5" fmla="*/ 388120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98593 w 423074"/>
                <a:gd name="connsiteY4" fmla="*/ 317776 h 479286"/>
                <a:gd name="connsiteX5" fmla="*/ 338605 w 423074"/>
                <a:gd name="connsiteY5" fmla="*/ 372615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98593 w 423074"/>
                <a:gd name="connsiteY4" fmla="*/ 317776 h 479286"/>
                <a:gd name="connsiteX5" fmla="*/ 338605 w 423074"/>
                <a:gd name="connsiteY5" fmla="*/ 372615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88499 w 423074"/>
                <a:gd name="connsiteY4" fmla="*/ 318212 h 479286"/>
                <a:gd name="connsiteX5" fmla="*/ 338605 w 423074"/>
                <a:gd name="connsiteY5" fmla="*/ 372615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88499 w 423074"/>
                <a:gd name="connsiteY4" fmla="*/ 318212 h 479286"/>
                <a:gd name="connsiteX5" fmla="*/ 347379 w 423074"/>
                <a:gd name="connsiteY5" fmla="*/ 380662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396687"/>
                <a:gd name="connsiteY0" fmla="*/ 155783 h 479551"/>
                <a:gd name="connsiteX1" fmla="*/ 261657 w 396687"/>
                <a:gd name="connsiteY1" fmla="*/ 131196 h 479551"/>
                <a:gd name="connsiteX2" fmla="*/ 348802 w 396687"/>
                <a:gd name="connsiteY2" fmla="*/ 1231 h 479551"/>
                <a:gd name="connsiteX3" fmla="*/ 384590 w 396687"/>
                <a:gd name="connsiteY3" fmla="*/ 232383 h 479551"/>
                <a:gd name="connsiteX4" fmla="*/ 388499 w 396687"/>
                <a:gd name="connsiteY4" fmla="*/ 318477 h 479551"/>
                <a:gd name="connsiteX5" fmla="*/ 347379 w 396687"/>
                <a:gd name="connsiteY5" fmla="*/ 380927 h 479551"/>
                <a:gd name="connsiteX6" fmla="*/ 185579 w 396687"/>
                <a:gd name="connsiteY6" fmla="*/ 452037 h 479551"/>
                <a:gd name="connsiteX7" fmla="*/ 28008 w 396687"/>
                <a:gd name="connsiteY7" fmla="*/ 458389 h 479551"/>
                <a:gd name="connsiteX8" fmla="*/ 98259 w 396687"/>
                <a:gd name="connsiteY8" fmla="*/ 320135 h 479551"/>
                <a:gd name="connsiteX9" fmla="*/ 135309 w 396687"/>
                <a:gd name="connsiteY9" fmla="*/ 155783 h 479551"/>
                <a:gd name="connsiteX0" fmla="*/ 135309 w 411002"/>
                <a:gd name="connsiteY0" fmla="*/ 155418 h 479186"/>
                <a:gd name="connsiteX1" fmla="*/ 261657 w 411002"/>
                <a:gd name="connsiteY1" fmla="*/ 130831 h 479186"/>
                <a:gd name="connsiteX2" fmla="*/ 348802 w 411002"/>
                <a:gd name="connsiteY2" fmla="*/ 866 h 479186"/>
                <a:gd name="connsiteX3" fmla="*/ 400684 w 411002"/>
                <a:gd name="connsiteY3" fmla="*/ 214469 h 479186"/>
                <a:gd name="connsiteX4" fmla="*/ 388499 w 411002"/>
                <a:gd name="connsiteY4" fmla="*/ 318112 h 479186"/>
                <a:gd name="connsiteX5" fmla="*/ 347379 w 411002"/>
                <a:gd name="connsiteY5" fmla="*/ 380562 h 479186"/>
                <a:gd name="connsiteX6" fmla="*/ 185579 w 411002"/>
                <a:gd name="connsiteY6" fmla="*/ 451672 h 479186"/>
                <a:gd name="connsiteX7" fmla="*/ 28008 w 411002"/>
                <a:gd name="connsiteY7" fmla="*/ 458024 h 479186"/>
                <a:gd name="connsiteX8" fmla="*/ 98259 w 411002"/>
                <a:gd name="connsiteY8" fmla="*/ 319770 h 479186"/>
                <a:gd name="connsiteX9" fmla="*/ 135309 w 411002"/>
                <a:gd name="connsiteY9" fmla="*/ 155418 h 479186"/>
                <a:gd name="connsiteX0" fmla="*/ 135309 w 421299"/>
                <a:gd name="connsiteY0" fmla="*/ 155195 h 478963"/>
                <a:gd name="connsiteX1" fmla="*/ 261657 w 421299"/>
                <a:gd name="connsiteY1" fmla="*/ 130608 h 478963"/>
                <a:gd name="connsiteX2" fmla="*/ 348802 w 421299"/>
                <a:gd name="connsiteY2" fmla="*/ 643 h 478963"/>
                <a:gd name="connsiteX3" fmla="*/ 411949 w 421299"/>
                <a:gd name="connsiteY3" fmla="*/ 201961 h 478963"/>
                <a:gd name="connsiteX4" fmla="*/ 388499 w 421299"/>
                <a:gd name="connsiteY4" fmla="*/ 317889 h 478963"/>
                <a:gd name="connsiteX5" fmla="*/ 347379 w 421299"/>
                <a:gd name="connsiteY5" fmla="*/ 380339 h 478963"/>
                <a:gd name="connsiteX6" fmla="*/ 185579 w 421299"/>
                <a:gd name="connsiteY6" fmla="*/ 451449 h 478963"/>
                <a:gd name="connsiteX7" fmla="*/ 28008 w 421299"/>
                <a:gd name="connsiteY7" fmla="*/ 457801 h 478963"/>
                <a:gd name="connsiteX8" fmla="*/ 98259 w 421299"/>
                <a:gd name="connsiteY8" fmla="*/ 319547 h 478963"/>
                <a:gd name="connsiteX9" fmla="*/ 135309 w 421299"/>
                <a:gd name="connsiteY9" fmla="*/ 155195 h 478963"/>
                <a:gd name="connsiteX0" fmla="*/ 135309 w 421299"/>
                <a:gd name="connsiteY0" fmla="*/ 155195 h 478963"/>
                <a:gd name="connsiteX1" fmla="*/ 261657 w 421299"/>
                <a:gd name="connsiteY1" fmla="*/ 130608 h 478963"/>
                <a:gd name="connsiteX2" fmla="*/ 348802 w 421299"/>
                <a:gd name="connsiteY2" fmla="*/ 643 h 478963"/>
                <a:gd name="connsiteX3" fmla="*/ 411949 w 421299"/>
                <a:gd name="connsiteY3" fmla="*/ 201961 h 478963"/>
                <a:gd name="connsiteX4" fmla="*/ 388499 w 421299"/>
                <a:gd name="connsiteY4" fmla="*/ 317889 h 478963"/>
                <a:gd name="connsiteX5" fmla="*/ 347379 w 421299"/>
                <a:gd name="connsiteY5" fmla="*/ 380339 h 478963"/>
                <a:gd name="connsiteX6" fmla="*/ 185579 w 421299"/>
                <a:gd name="connsiteY6" fmla="*/ 451449 h 478963"/>
                <a:gd name="connsiteX7" fmla="*/ 28008 w 421299"/>
                <a:gd name="connsiteY7" fmla="*/ 457801 h 478963"/>
                <a:gd name="connsiteX8" fmla="*/ 98259 w 421299"/>
                <a:gd name="connsiteY8" fmla="*/ 319547 h 478963"/>
                <a:gd name="connsiteX9" fmla="*/ 135309 w 421299"/>
                <a:gd name="connsiteY9" fmla="*/ 155195 h 478963"/>
                <a:gd name="connsiteX0" fmla="*/ 135309 w 421299"/>
                <a:gd name="connsiteY0" fmla="*/ 155195 h 478963"/>
                <a:gd name="connsiteX1" fmla="*/ 261657 w 421299"/>
                <a:gd name="connsiteY1" fmla="*/ 130608 h 478963"/>
                <a:gd name="connsiteX2" fmla="*/ 348802 w 421299"/>
                <a:gd name="connsiteY2" fmla="*/ 643 h 478963"/>
                <a:gd name="connsiteX3" fmla="*/ 411949 w 421299"/>
                <a:gd name="connsiteY3" fmla="*/ 201961 h 478963"/>
                <a:gd name="connsiteX4" fmla="*/ 388499 w 421299"/>
                <a:gd name="connsiteY4" fmla="*/ 317889 h 478963"/>
                <a:gd name="connsiteX5" fmla="*/ 298292 w 421299"/>
                <a:gd name="connsiteY5" fmla="*/ 380924 h 478963"/>
                <a:gd name="connsiteX6" fmla="*/ 185579 w 421299"/>
                <a:gd name="connsiteY6" fmla="*/ 451449 h 478963"/>
                <a:gd name="connsiteX7" fmla="*/ 28008 w 421299"/>
                <a:gd name="connsiteY7" fmla="*/ 457801 h 478963"/>
                <a:gd name="connsiteX8" fmla="*/ 98259 w 421299"/>
                <a:gd name="connsiteY8" fmla="*/ 319547 h 478963"/>
                <a:gd name="connsiteX9" fmla="*/ 135309 w 421299"/>
                <a:gd name="connsiteY9" fmla="*/ 155195 h 478963"/>
                <a:gd name="connsiteX0" fmla="*/ 135309 w 421299"/>
                <a:gd name="connsiteY0" fmla="*/ 155195 h 478963"/>
                <a:gd name="connsiteX1" fmla="*/ 261657 w 421299"/>
                <a:gd name="connsiteY1" fmla="*/ 130608 h 478963"/>
                <a:gd name="connsiteX2" fmla="*/ 348802 w 421299"/>
                <a:gd name="connsiteY2" fmla="*/ 643 h 478963"/>
                <a:gd name="connsiteX3" fmla="*/ 411949 w 421299"/>
                <a:gd name="connsiteY3" fmla="*/ 201961 h 478963"/>
                <a:gd name="connsiteX4" fmla="*/ 371696 w 421299"/>
                <a:gd name="connsiteY4" fmla="*/ 332990 h 478963"/>
                <a:gd name="connsiteX5" fmla="*/ 298292 w 421299"/>
                <a:gd name="connsiteY5" fmla="*/ 380924 h 478963"/>
                <a:gd name="connsiteX6" fmla="*/ 185579 w 421299"/>
                <a:gd name="connsiteY6" fmla="*/ 451449 h 478963"/>
                <a:gd name="connsiteX7" fmla="*/ 28008 w 421299"/>
                <a:gd name="connsiteY7" fmla="*/ 457801 h 478963"/>
                <a:gd name="connsiteX8" fmla="*/ 98259 w 421299"/>
                <a:gd name="connsiteY8" fmla="*/ 319547 h 478963"/>
                <a:gd name="connsiteX9" fmla="*/ 135309 w 421299"/>
                <a:gd name="connsiteY9" fmla="*/ 155195 h 478963"/>
                <a:gd name="connsiteX0" fmla="*/ 135309 w 421299"/>
                <a:gd name="connsiteY0" fmla="*/ 155195 h 478963"/>
                <a:gd name="connsiteX1" fmla="*/ 261657 w 421299"/>
                <a:gd name="connsiteY1" fmla="*/ 130608 h 478963"/>
                <a:gd name="connsiteX2" fmla="*/ 348802 w 421299"/>
                <a:gd name="connsiteY2" fmla="*/ 643 h 478963"/>
                <a:gd name="connsiteX3" fmla="*/ 411949 w 421299"/>
                <a:gd name="connsiteY3" fmla="*/ 201961 h 478963"/>
                <a:gd name="connsiteX4" fmla="*/ 384515 w 421299"/>
                <a:gd name="connsiteY4" fmla="*/ 332607 h 478963"/>
                <a:gd name="connsiteX5" fmla="*/ 298292 w 421299"/>
                <a:gd name="connsiteY5" fmla="*/ 380924 h 478963"/>
                <a:gd name="connsiteX6" fmla="*/ 185579 w 421299"/>
                <a:gd name="connsiteY6" fmla="*/ 451449 h 478963"/>
                <a:gd name="connsiteX7" fmla="*/ 28008 w 421299"/>
                <a:gd name="connsiteY7" fmla="*/ 457801 h 478963"/>
                <a:gd name="connsiteX8" fmla="*/ 98259 w 421299"/>
                <a:gd name="connsiteY8" fmla="*/ 319547 h 478963"/>
                <a:gd name="connsiteX9" fmla="*/ 135309 w 421299"/>
                <a:gd name="connsiteY9" fmla="*/ 155195 h 478963"/>
                <a:gd name="connsiteX0" fmla="*/ 135309 w 406960"/>
                <a:gd name="connsiteY0" fmla="*/ 155910 h 479678"/>
                <a:gd name="connsiteX1" fmla="*/ 261657 w 406960"/>
                <a:gd name="connsiteY1" fmla="*/ 131323 h 479678"/>
                <a:gd name="connsiteX2" fmla="*/ 348802 w 406960"/>
                <a:gd name="connsiteY2" fmla="*/ 1358 h 479678"/>
                <a:gd name="connsiteX3" fmla="*/ 396200 w 406960"/>
                <a:gd name="connsiteY3" fmla="*/ 238096 h 479678"/>
                <a:gd name="connsiteX4" fmla="*/ 384515 w 406960"/>
                <a:gd name="connsiteY4" fmla="*/ 333322 h 479678"/>
                <a:gd name="connsiteX5" fmla="*/ 298292 w 406960"/>
                <a:gd name="connsiteY5" fmla="*/ 381639 h 479678"/>
                <a:gd name="connsiteX6" fmla="*/ 185579 w 406960"/>
                <a:gd name="connsiteY6" fmla="*/ 452164 h 479678"/>
                <a:gd name="connsiteX7" fmla="*/ 28008 w 406960"/>
                <a:gd name="connsiteY7" fmla="*/ 458516 h 479678"/>
                <a:gd name="connsiteX8" fmla="*/ 98259 w 406960"/>
                <a:gd name="connsiteY8" fmla="*/ 320262 h 479678"/>
                <a:gd name="connsiteX9" fmla="*/ 135309 w 406960"/>
                <a:gd name="connsiteY9" fmla="*/ 155910 h 479678"/>
                <a:gd name="connsiteX0" fmla="*/ 135309 w 406960"/>
                <a:gd name="connsiteY0" fmla="*/ 155910 h 479678"/>
                <a:gd name="connsiteX1" fmla="*/ 261657 w 406960"/>
                <a:gd name="connsiteY1" fmla="*/ 131323 h 479678"/>
                <a:gd name="connsiteX2" fmla="*/ 348802 w 406960"/>
                <a:gd name="connsiteY2" fmla="*/ 1358 h 479678"/>
                <a:gd name="connsiteX3" fmla="*/ 396200 w 406960"/>
                <a:gd name="connsiteY3" fmla="*/ 238096 h 479678"/>
                <a:gd name="connsiteX4" fmla="*/ 384515 w 406960"/>
                <a:gd name="connsiteY4" fmla="*/ 333322 h 479678"/>
                <a:gd name="connsiteX5" fmla="*/ 298292 w 406960"/>
                <a:gd name="connsiteY5" fmla="*/ 381639 h 479678"/>
                <a:gd name="connsiteX6" fmla="*/ 185579 w 406960"/>
                <a:gd name="connsiteY6" fmla="*/ 452164 h 479678"/>
                <a:gd name="connsiteX7" fmla="*/ 28008 w 406960"/>
                <a:gd name="connsiteY7" fmla="*/ 458516 h 479678"/>
                <a:gd name="connsiteX8" fmla="*/ 98259 w 406960"/>
                <a:gd name="connsiteY8" fmla="*/ 320262 h 479678"/>
                <a:gd name="connsiteX9" fmla="*/ 135309 w 406960"/>
                <a:gd name="connsiteY9" fmla="*/ 155910 h 479678"/>
                <a:gd name="connsiteX0" fmla="*/ 135309 w 408346"/>
                <a:gd name="connsiteY0" fmla="*/ 68274 h 392042"/>
                <a:gd name="connsiteX1" fmla="*/ 261657 w 408346"/>
                <a:gd name="connsiteY1" fmla="*/ 43687 h 392042"/>
                <a:gd name="connsiteX2" fmla="*/ 358989 w 408346"/>
                <a:gd name="connsiteY2" fmla="*/ 2779 h 392042"/>
                <a:gd name="connsiteX3" fmla="*/ 396200 w 408346"/>
                <a:gd name="connsiteY3" fmla="*/ 150460 h 392042"/>
                <a:gd name="connsiteX4" fmla="*/ 384515 w 408346"/>
                <a:gd name="connsiteY4" fmla="*/ 245686 h 392042"/>
                <a:gd name="connsiteX5" fmla="*/ 298292 w 408346"/>
                <a:gd name="connsiteY5" fmla="*/ 294003 h 392042"/>
                <a:gd name="connsiteX6" fmla="*/ 185579 w 408346"/>
                <a:gd name="connsiteY6" fmla="*/ 364528 h 392042"/>
                <a:gd name="connsiteX7" fmla="*/ 28008 w 408346"/>
                <a:gd name="connsiteY7" fmla="*/ 370880 h 392042"/>
                <a:gd name="connsiteX8" fmla="*/ 98259 w 408346"/>
                <a:gd name="connsiteY8" fmla="*/ 232626 h 392042"/>
                <a:gd name="connsiteX9" fmla="*/ 135309 w 408346"/>
                <a:gd name="connsiteY9" fmla="*/ 68274 h 392042"/>
                <a:gd name="connsiteX0" fmla="*/ 135309 w 409233"/>
                <a:gd name="connsiteY0" fmla="*/ 65611 h 389379"/>
                <a:gd name="connsiteX1" fmla="*/ 261657 w 409233"/>
                <a:gd name="connsiteY1" fmla="*/ 41024 h 389379"/>
                <a:gd name="connsiteX2" fmla="*/ 358989 w 409233"/>
                <a:gd name="connsiteY2" fmla="*/ 116 h 389379"/>
                <a:gd name="connsiteX3" fmla="*/ 396200 w 409233"/>
                <a:gd name="connsiteY3" fmla="*/ 147797 h 389379"/>
                <a:gd name="connsiteX4" fmla="*/ 384515 w 409233"/>
                <a:gd name="connsiteY4" fmla="*/ 243023 h 389379"/>
                <a:gd name="connsiteX5" fmla="*/ 298292 w 409233"/>
                <a:gd name="connsiteY5" fmla="*/ 291340 h 389379"/>
                <a:gd name="connsiteX6" fmla="*/ 185579 w 409233"/>
                <a:gd name="connsiteY6" fmla="*/ 361865 h 389379"/>
                <a:gd name="connsiteX7" fmla="*/ 28008 w 409233"/>
                <a:gd name="connsiteY7" fmla="*/ 368217 h 389379"/>
                <a:gd name="connsiteX8" fmla="*/ 98259 w 409233"/>
                <a:gd name="connsiteY8" fmla="*/ 229963 h 389379"/>
                <a:gd name="connsiteX9" fmla="*/ 135309 w 409233"/>
                <a:gd name="connsiteY9" fmla="*/ 65611 h 389379"/>
                <a:gd name="connsiteX0" fmla="*/ 135309 w 408718"/>
                <a:gd name="connsiteY0" fmla="*/ 67195 h 390963"/>
                <a:gd name="connsiteX1" fmla="*/ 245806 w 408718"/>
                <a:gd name="connsiteY1" fmla="*/ 59894 h 390963"/>
                <a:gd name="connsiteX2" fmla="*/ 358989 w 408718"/>
                <a:gd name="connsiteY2" fmla="*/ 1700 h 390963"/>
                <a:gd name="connsiteX3" fmla="*/ 396200 w 408718"/>
                <a:gd name="connsiteY3" fmla="*/ 149381 h 390963"/>
                <a:gd name="connsiteX4" fmla="*/ 384515 w 408718"/>
                <a:gd name="connsiteY4" fmla="*/ 244607 h 390963"/>
                <a:gd name="connsiteX5" fmla="*/ 298292 w 408718"/>
                <a:gd name="connsiteY5" fmla="*/ 292924 h 390963"/>
                <a:gd name="connsiteX6" fmla="*/ 185579 w 408718"/>
                <a:gd name="connsiteY6" fmla="*/ 363449 h 390963"/>
                <a:gd name="connsiteX7" fmla="*/ 28008 w 408718"/>
                <a:gd name="connsiteY7" fmla="*/ 369801 h 390963"/>
                <a:gd name="connsiteX8" fmla="*/ 98259 w 408718"/>
                <a:gd name="connsiteY8" fmla="*/ 231547 h 390963"/>
                <a:gd name="connsiteX9" fmla="*/ 135309 w 408718"/>
                <a:gd name="connsiteY9" fmla="*/ 67195 h 390963"/>
                <a:gd name="connsiteX0" fmla="*/ 135309 w 411878"/>
                <a:gd name="connsiteY0" fmla="*/ 68198 h 391966"/>
                <a:gd name="connsiteX1" fmla="*/ 358989 w 411878"/>
                <a:gd name="connsiteY1" fmla="*/ 2703 h 391966"/>
                <a:gd name="connsiteX2" fmla="*/ 396200 w 411878"/>
                <a:gd name="connsiteY2" fmla="*/ 150384 h 391966"/>
                <a:gd name="connsiteX3" fmla="*/ 384515 w 411878"/>
                <a:gd name="connsiteY3" fmla="*/ 245610 h 391966"/>
                <a:gd name="connsiteX4" fmla="*/ 298292 w 411878"/>
                <a:gd name="connsiteY4" fmla="*/ 293927 h 391966"/>
                <a:gd name="connsiteX5" fmla="*/ 185579 w 411878"/>
                <a:gd name="connsiteY5" fmla="*/ 364452 h 391966"/>
                <a:gd name="connsiteX6" fmla="*/ 28008 w 411878"/>
                <a:gd name="connsiteY6" fmla="*/ 370804 h 391966"/>
                <a:gd name="connsiteX7" fmla="*/ 98259 w 411878"/>
                <a:gd name="connsiteY7" fmla="*/ 232550 h 391966"/>
                <a:gd name="connsiteX8" fmla="*/ 135309 w 411878"/>
                <a:gd name="connsiteY8" fmla="*/ 68198 h 391966"/>
                <a:gd name="connsiteX0" fmla="*/ 135309 w 411115"/>
                <a:gd name="connsiteY0" fmla="*/ 70375 h 394143"/>
                <a:gd name="connsiteX1" fmla="*/ 358989 w 411115"/>
                <a:gd name="connsiteY1" fmla="*/ 4880 h 394143"/>
                <a:gd name="connsiteX2" fmla="*/ 396200 w 411115"/>
                <a:gd name="connsiteY2" fmla="*/ 152561 h 394143"/>
                <a:gd name="connsiteX3" fmla="*/ 384515 w 411115"/>
                <a:gd name="connsiteY3" fmla="*/ 247787 h 394143"/>
                <a:gd name="connsiteX4" fmla="*/ 298292 w 411115"/>
                <a:gd name="connsiteY4" fmla="*/ 296104 h 394143"/>
                <a:gd name="connsiteX5" fmla="*/ 185579 w 411115"/>
                <a:gd name="connsiteY5" fmla="*/ 366629 h 394143"/>
                <a:gd name="connsiteX6" fmla="*/ 28008 w 411115"/>
                <a:gd name="connsiteY6" fmla="*/ 372981 h 394143"/>
                <a:gd name="connsiteX7" fmla="*/ 98259 w 411115"/>
                <a:gd name="connsiteY7" fmla="*/ 234727 h 394143"/>
                <a:gd name="connsiteX8" fmla="*/ 135309 w 411115"/>
                <a:gd name="connsiteY8" fmla="*/ 70375 h 394143"/>
                <a:gd name="connsiteX0" fmla="*/ 135309 w 411115"/>
                <a:gd name="connsiteY0" fmla="*/ 70375 h 394143"/>
                <a:gd name="connsiteX1" fmla="*/ 358989 w 411115"/>
                <a:gd name="connsiteY1" fmla="*/ 4880 h 394143"/>
                <a:gd name="connsiteX2" fmla="*/ 396200 w 411115"/>
                <a:gd name="connsiteY2" fmla="*/ 152561 h 394143"/>
                <a:gd name="connsiteX3" fmla="*/ 384515 w 411115"/>
                <a:gd name="connsiteY3" fmla="*/ 247787 h 394143"/>
                <a:gd name="connsiteX4" fmla="*/ 298292 w 411115"/>
                <a:gd name="connsiteY4" fmla="*/ 296104 h 394143"/>
                <a:gd name="connsiteX5" fmla="*/ 185579 w 411115"/>
                <a:gd name="connsiteY5" fmla="*/ 366629 h 394143"/>
                <a:gd name="connsiteX6" fmla="*/ 28008 w 411115"/>
                <a:gd name="connsiteY6" fmla="*/ 372981 h 394143"/>
                <a:gd name="connsiteX7" fmla="*/ 98259 w 411115"/>
                <a:gd name="connsiteY7" fmla="*/ 234727 h 394143"/>
                <a:gd name="connsiteX8" fmla="*/ 135309 w 411115"/>
                <a:gd name="connsiteY8" fmla="*/ 70375 h 394143"/>
                <a:gd name="connsiteX0" fmla="*/ 108083 w 383889"/>
                <a:gd name="connsiteY0" fmla="*/ 70375 h 394143"/>
                <a:gd name="connsiteX1" fmla="*/ 331763 w 383889"/>
                <a:gd name="connsiteY1" fmla="*/ 4880 h 394143"/>
                <a:gd name="connsiteX2" fmla="*/ 368974 w 383889"/>
                <a:gd name="connsiteY2" fmla="*/ 152561 h 394143"/>
                <a:gd name="connsiteX3" fmla="*/ 357289 w 383889"/>
                <a:gd name="connsiteY3" fmla="*/ 247787 h 394143"/>
                <a:gd name="connsiteX4" fmla="*/ 271066 w 383889"/>
                <a:gd name="connsiteY4" fmla="*/ 296104 h 394143"/>
                <a:gd name="connsiteX5" fmla="*/ 158353 w 383889"/>
                <a:gd name="connsiteY5" fmla="*/ 366629 h 394143"/>
                <a:gd name="connsiteX6" fmla="*/ 782 w 383889"/>
                <a:gd name="connsiteY6" fmla="*/ 372981 h 394143"/>
                <a:gd name="connsiteX7" fmla="*/ 108083 w 383889"/>
                <a:gd name="connsiteY7" fmla="*/ 70375 h 394143"/>
                <a:gd name="connsiteX0" fmla="*/ 117788 w 393594"/>
                <a:gd name="connsiteY0" fmla="*/ 70375 h 394143"/>
                <a:gd name="connsiteX1" fmla="*/ 341468 w 393594"/>
                <a:gd name="connsiteY1" fmla="*/ 4880 h 394143"/>
                <a:gd name="connsiteX2" fmla="*/ 378679 w 393594"/>
                <a:gd name="connsiteY2" fmla="*/ 152561 h 394143"/>
                <a:gd name="connsiteX3" fmla="*/ 366994 w 393594"/>
                <a:gd name="connsiteY3" fmla="*/ 247787 h 394143"/>
                <a:gd name="connsiteX4" fmla="*/ 280771 w 393594"/>
                <a:gd name="connsiteY4" fmla="*/ 296104 h 394143"/>
                <a:gd name="connsiteX5" fmla="*/ 168058 w 393594"/>
                <a:gd name="connsiteY5" fmla="*/ 366629 h 394143"/>
                <a:gd name="connsiteX6" fmla="*/ 10487 w 393594"/>
                <a:gd name="connsiteY6" fmla="*/ 372981 h 394143"/>
                <a:gd name="connsiteX7" fmla="*/ 117788 w 393594"/>
                <a:gd name="connsiteY7" fmla="*/ 70375 h 394143"/>
                <a:gd name="connsiteX0" fmla="*/ 126405 w 402211"/>
                <a:gd name="connsiteY0" fmla="*/ 70375 h 394143"/>
                <a:gd name="connsiteX1" fmla="*/ 350085 w 402211"/>
                <a:gd name="connsiteY1" fmla="*/ 4880 h 394143"/>
                <a:gd name="connsiteX2" fmla="*/ 387296 w 402211"/>
                <a:gd name="connsiteY2" fmla="*/ 152561 h 394143"/>
                <a:gd name="connsiteX3" fmla="*/ 375611 w 402211"/>
                <a:gd name="connsiteY3" fmla="*/ 247787 h 394143"/>
                <a:gd name="connsiteX4" fmla="*/ 289388 w 402211"/>
                <a:gd name="connsiteY4" fmla="*/ 296104 h 394143"/>
                <a:gd name="connsiteX5" fmla="*/ 176675 w 402211"/>
                <a:gd name="connsiteY5" fmla="*/ 366629 h 394143"/>
                <a:gd name="connsiteX6" fmla="*/ 19104 w 402211"/>
                <a:gd name="connsiteY6" fmla="*/ 372981 h 394143"/>
                <a:gd name="connsiteX7" fmla="*/ 126405 w 402211"/>
                <a:gd name="connsiteY7" fmla="*/ 70375 h 394143"/>
                <a:gd name="connsiteX0" fmla="*/ 123649 w 399455"/>
                <a:gd name="connsiteY0" fmla="*/ 70375 h 394143"/>
                <a:gd name="connsiteX1" fmla="*/ 347329 w 399455"/>
                <a:gd name="connsiteY1" fmla="*/ 4880 h 394143"/>
                <a:gd name="connsiteX2" fmla="*/ 384540 w 399455"/>
                <a:gd name="connsiteY2" fmla="*/ 152561 h 394143"/>
                <a:gd name="connsiteX3" fmla="*/ 372855 w 399455"/>
                <a:gd name="connsiteY3" fmla="*/ 247787 h 394143"/>
                <a:gd name="connsiteX4" fmla="*/ 286632 w 399455"/>
                <a:gd name="connsiteY4" fmla="*/ 296104 h 394143"/>
                <a:gd name="connsiteX5" fmla="*/ 173919 w 399455"/>
                <a:gd name="connsiteY5" fmla="*/ 366629 h 394143"/>
                <a:gd name="connsiteX6" fmla="*/ 16348 w 399455"/>
                <a:gd name="connsiteY6" fmla="*/ 372981 h 394143"/>
                <a:gd name="connsiteX7" fmla="*/ 123649 w 399455"/>
                <a:gd name="connsiteY7" fmla="*/ 70375 h 394143"/>
                <a:gd name="connsiteX0" fmla="*/ 109959 w 385765"/>
                <a:gd name="connsiteY0" fmla="*/ 70375 h 394143"/>
                <a:gd name="connsiteX1" fmla="*/ 333639 w 385765"/>
                <a:gd name="connsiteY1" fmla="*/ 4880 h 394143"/>
                <a:gd name="connsiteX2" fmla="*/ 370850 w 385765"/>
                <a:gd name="connsiteY2" fmla="*/ 152561 h 394143"/>
                <a:gd name="connsiteX3" fmla="*/ 359165 w 385765"/>
                <a:gd name="connsiteY3" fmla="*/ 247787 h 394143"/>
                <a:gd name="connsiteX4" fmla="*/ 272942 w 385765"/>
                <a:gd name="connsiteY4" fmla="*/ 296104 h 394143"/>
                <a:gd name="connsiteX5" fmla="*/ 160229 w 385765"/>
                <a:gd name="connsiteY5" fmla="*/ 366629 h 394143"/>
                <a:gd name="connsiteX6" fmla="*/ 2658 w 385765"/>
                <a:gd name="connsiteY6" fmla="*/ 372981 h 394143"/>
                <a:gd name="connsiteX7" fmla="*/ 64907 w 385765"/>
                <a:gd name="connsiteY7" fmla="*/ 229031 h 394143"/>
                <a:gd name="connsiteX8" fmla="*/ 109959 w 385765"/>
                <a:gd name="connsiteY8" fmla="*/ 70375 h 394143"/>
                <a:gd name="connsiteX0" fmla="*/ 111916 w 387722"/>
                <a:gd name="connsiteY0" fmla="*/ 70375 h 394143"/>
                <a:gd name="connsiteX1" fmla="*/ 335596 w 387722"/>
                <a:gd name="connsiteY1" fmla="*/ 4880 h 394143"/>
                <a:gd name="connsiteX2" fmla="*/ 372807 w 387722"/>
                <a:gd name="connsiteY2" fmla="*/ 152561 h 394143"/>
                <a:gd name="connsiteX3" fmla="*/ 361122 w 387722"/>
                <a:gd name="connsiteY3" fmla="*/ 247787 h 394143"/>
                <a:gd name="connsiteX4" fmla="*/ 274899 w 387722"/>
                <a:gd name="connsiteY4" fmla="*/ 296104 h 394143"/>
                <a:gd name="connsiteX5" fmla="*/ 162186 w 387722"/>
                <a:gd name="connsiteY5" fmla="*/ 366629 h 394143"/>
                <a:gd name="connsiteX6" fmla="*/ 4615 w 387722"/>
                <a:gd name="connsiteY6" fmla="*/ 372981 h 394143"/>
                <a:gd name="connsiteX7" fmla="*/ 66864 w 387722"/>
                <a:gd name="connsiteY7" fmla="*/ 229031 h 394143"/>
                <a:gd name="connsiteX8" fmla="*/ 111916 w 38772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600"/>
                <a:gd name="connsiteY0" fmla="*/ 71361 h 395129"/>
                <a:gd name="connsiteX1" fmla="*/ 352826 w 404600"/>
                <a:gd name="connsiteY1" fmla="*/ 5866 h 395129"/>
                <a:gd name="connsiteX2" fmla="*/ 390037 w 404600"/>
                <a:gd name="connsiteY2" fmla="*/ 153547 h 395129"/>
                <a:gd name="connsiteX3" fmla="*/ 378352 w 404600"/>
                <a:gd name="connsiteY3" fmla="*/ 248773 h 395129"/>
                <a:gd name="connsiteX4" fmla="*/ 292129 w 404600"/>
                <a:gd name="connsiteY4" fmla="*/ 297090 h 395129"/>
                <a:gd name="connsiteX5" fmla="*/ 179416 w 404600"/>
                <a:gd name="connsiteY5" fmla="*/ 367615 h 395129"/>
                <a:gd name="connsiteX6" fmla="*/ 21845 w 404600"/>
                <a:gd name="connsiteY6" fmla="*/ 373967 h 395129"/>
                <a:gd name="connsiteX7" fmla="*/ 84094 w 404600"/>
                <a:gd name="connsiteY7" fmla="*/ 230017 h 395129"/>
                <a:gd name="connsiteX8" fmla="*/ 129146 w 404600"/>
                <a:gd name="connsiteY8" fmla="*/ 71361 h 395129"/>
                <a:gd name="connsiteX0" fmla="*/ 129146 w 404600"/>
                <a:gd name="connsiteY0" fmla="*/ 71361 h 395129"/>
                <a:gd name="connsiteX1" fmla="*/ 352826 w 404600"/>
                <a:gd name="connsiteY1" fmla="*/ 5866 h 395129"/>
                <a:gd name="connsiteX2" fmla="*/ 390037 w 404600"/>
                <a:gd name="connsiteY2" fmla="*/ 153547 h 395129"/>
                <a:gd name="connsiteX3" fmla="*/ 378352 w 404600"/>
                <a:gd name="connsiteY3" fmla="*/ 248773 h 395129"/>
                <a:gd name="connsiteX4" fmla="*/ 292129 w 404600"/>
                <a:gd name="connsiteY4" fmla="*/ 297090 h 395129"/>
                <a:gd name="connsiteX5" fmla="*/ 179416 w 404600"/>
                <a:gd name="connsiteY5" fmla="*/ 367615 h 395129"/>
                <a:gd name="connsiteX6" fmla="*/ 21845 w 404600"/>
                <a:gd name="connsiteY6" fmla="*/ 373967 h 395129"/>
                <a:gd name="connsiteX7" fmla="*/ 84094 w 404600"/>
                <a:gd name="connsiteY7" fmla="*/ 230017 h 395129"/>
                <a:gd name="connsiteX8" fmla="*/ 129146 w 404600"/>
                <a:gd name="connsiteY8" fmla="*/ 71361 h 395129"/>
                <a:gd name="connsiteX0" fmla="*/ 129146 w 408520"/>
                <a:gd name="connsiteY0" fmla="*/ 73202 h 396970"/>
                <a:gd name="connsiteX1" fmla="*/ 352826 w 408520"/>
                <a:gd name="connsiteY1" fmla="*/ 7707 h 396970"/>
                <a:gd name="connsiteX2" fmla="*/ 390037 w 408520"/>
                <a:gd name="connsiteY2" fmla="*/ 155388 h 396970"/>
                <a:gd name="connsiteX3" fmla="*/ 378352 w 408520"/>
                <a:gd name="connsiteY3" fmla="*/ 250614 h 396970"/>
                <a:gd name="connsiteX4" fmla="*/ 292129 w 408520"/>
                <a:gd name="connsiteY4" fmla="*/ 298931 h 396970"/>
                <a:gd name="connsiteX5" fmla="*/ 179416 w 408520"/>
                <a:gd name="connsiteY5" fmla="*/ 369456 h 396970"/>
                <a:gd name="connsiteX6" fmla="*/ 21845 w 408520"/>
                <a:gd name="connsiteY6" fmla="*/ 375808 h 396970"/>
                <a:gd name="connsiteX7" fmla="*/ 84094 w 408520"/>
                <a:gd name="connsiteY7" fmla="*/ 231858 h 396970"/>
                <a:gd name="connsiteX8" fmla="*/ 129146 w 408520"/>
                <a:gd name="connsiteY8" fmla="*/ 73202 h 396970"/>
                <a:gd name="connsiteX0" fmla="*/ 129146 w 423602"/>
                <a:gd name="connsiteY0" fmla="*/ 70985 h 394753"/>
                <a:gd name="connsiteX1" fmla="*/ 352826 w 423602"/>
                <a:gd name="connsiteY1" fmla="*/ 5490 h 394753"/>
                <a:gd name="connsiteX2" fmla="*/ 390037 w 423602"/>
                <a:gd name="connsiteY2" fmla="*/ 153171 h 394753"/>
                <a:gd name="connsiteX3" fmla="*/ 378352 w 423602"/>
                <a:gd name="connsiteY3" fmla="*/ 248397 h 394753"/>
                <a:gd name="connsiteX4" fmla="*/ 292129 w 423602"/>
                <a:gd name="connsiteY4" fmla="*/ 296714 h 394753"/>
                <a:gd name="connsiteX5" fmla="*/ 179416 w 423602"/>
                <a:gd name="connsiteY5" fmla="*/ 367239 h 394753"/>
                <a:gd name="connsiteX6" fmla="*/ 21845 w 423602"/>
                <a:gd name="connsiteY6" fmla="*/ 373591 h 394753"/>
                <a:gd name="connsiteX7" fmla="*/ 84094 w 423602"/>
                <a:gd name="connsiteY7" fmla="*/ 229641 h 394753"/>
                <a:gd name="connsiteX8" fmla="*/ 129146 w 423602"/>
                <a:gd name="connsiteY8" fmla="*/ 70985 h 394753"/>
                <a:gd name="connsiteX0" fmla="*/ 129146 w 423602"/>
                <a:gd name="connsiteY0" fmla="*/ 70985 h 385169"/>
                <a:gd name="connsiteX1" fmla="*/ 352826 w 423602"/>
                <a:gd name="connsiteY1" fmla="*/ 5490 h 385169"/>
                <a:gd name="connsiteX2" fmla="*/ 390037 w 423602"/>
                <a:gd name="connsiteY2" fmla="*/ 153171 h 385169"/>
                <a:gd name="connsiteX3" fmla="*/ 378352 w 423602"/>
                <a:gd name="connsiteY3" fmla="*/ 248397 h 385169"/>
                <a:gd name="connsiteX4" fmla="*/ 292129 w 423602"/>
                <a:gd name="connsiteY4" fmla="*/ 296714 h 385169"/>
                <a:gd name="connsiteX5" fmla="*/ 209601 w 423602"/>
                <a:gd name="connsiteY5" fmla="*/ 341119 h 385169"/>
                <a:gd name="connsiteX6" fmla="*/ 21845 w 423602"/>
                <a:gd name="connsiteY6" fmla="*/ 373591 h 385169"/>
                <a:gd name="connsiteX7" fmla="*/ 84094 w 423602"/>
                <a:gd name="connsiteY7" fmla="*/ 229641 h 385169"/>
                <a:gd name="connsiteX8" fmla="*/ 129146 w 423602"/>
                <a:gd name="connsiteY8" fmla="*/ 70985 h 385169"/>
                <a:gd name="connsiteX0" fmla="*/ 129146 w 423602"/>
                <a:gd name="connsiteY0" fmla="*/ 70985 h 382096"/>
                <a:gd name="connsiteX1" fmla="*/ 352826 w 423602"/>
                <a:gd name="connsiteY1" fmla="*/ 5490 h 382096"/>
                <a:gd name="connsiteX2" fmla="*/ 390037 w 423602"/>
                <a:gd name="connsiteY2" fmla="*/ 153171 h 382096"/>
                <a:gd name="connsiteX3" fmla="*/ 378352 w 423602"/>
                <a:gd name="connsiteY3" fmla="*/ 248397 h 382096"/>
                <a:gd name="connsiteX4" fmla="*/ 292129 w 423602"/>
                <a:gd name="connsiteY4" fmla="*/ 296714 h 382096"/>
                <a:gd name="connsiteX5" fmla="*/ 217952 w 423602"/>
                <a:gd name="connsiteY5" fmla="*/ 324499 h 382096"/>
                <a:gd name="connsiteX6" fmla="*/ 21845 w 423602"/>
                <a:gd name="connsiteY6" fmla="*/ 373591 h 382096"/>
                <a:gd name="connsiteX7" fmla="*/ 84094 w 423602"/>
                <a:gd name="connsiteY7" fmla="*/ 229641 h 382096"/>
                <a:gd name="connsiteX8" fmla="*/ 129146 w 423602"/>
                <a:gd name="connsiteY8" fmla="*/ 70985 h 382096"/>
                <a:gd name="connsiteX0" fmla="*/ 129146 w 423602"/>
                <a:gd name="connsiteY0" fmla="*/ 70985 h 383015"/>
                <a:gd name="connsiteX1" fmla="*/ 352826 w 423602"/>
                <a:gd name="connsiteY1" fmla="*/ 5490 h 383015"/>
                <a:gd name="connsiteX2" fmla="*/ 390037 w 423602"/>
                <a:gd name="connsiteY2" fmla="*/ 153171 h 383015"/>
                <a:gd name="connsiteX3" fmla="*/ 378352 w 423602"/>
                <a:gd name="connsiteY3" fmla="*/ 248397 h 383015"/>
                <a:gd name="connsiteX4" fmla="*/ 292129 w 423602"/>
                <a:gd name="connsiteY4" fmla="*/ 296714 h 383015"/>
                <a:gd name="connsiteX5" fmla="*/ 217952 w 423602"/>
                <a:gd name="connsiteY5" fmla="*/ 324499 h 383015"/>
                <a:gd name="connsiteX6" fmla="*/ 21845 w 423602"/>
                <a:gd name="connsiteY6" fmla="*/ 373591 h 383015"/>
                <a:gd name="connsiteX7" fmla="*/ 84094 w 423602"/>
                <a:gd name="connsiteY7" fmla="*/ 229641 h 383015"/>
                <a:gd name="connsiteX8" fmla="*/ 129146 w 423602"/>
                <a:gd name="connsiteY8" fmla="*/ 70985 h 383015"/>
                <a:gd name="connsiteX0" fmla="*/ 129146 w 423602"/>
                <a:gd name="connsiteY0" fmla="*/ 70985 h 383015"/>
                <a:gd name="connsiteX1" fmla="*/ 352826 w 423602"/>
                <a:gd name="connsiteY1" fmla="*/ 5490 h 383015"/>
                <a:gd name="connsiteX2" fmla="*/ 390037 w 423602"/>
                <a:gd name="connsiteY2" fmla="*/ 153171 h 383015"/>
                <a:gd name="connsiteX3" fmla="*/ 378352 w 423602"/>
                <a:gd name="connsiteY3" fmla="*/ 248397 h 383015"/>
                <a:gd name="connsiteX4" fmla="*/ 292129 w 423602"/>
                <a:gd name="connsiteY4" fmla="*/ 296714 h 383015"/>
                <a:gd name="connsiteX5" fmla="*/ 217952 w 423602"/>
                <a:gd name="connsiteY5" fmla="*/ 324499 h 383015"/>
                <a:gd name="connsiteX6" fmla="*/ 21845 w 423602"/>
                <a:gd name="connsiteY6" fmla="*/ 373591 h 383015"/>
                <a:gd name="connsiteX7" fmla="*/ 84094 w 423602"/>
                <a:gd name="connsiteY7" fmla="*/ 229641 h 383015"/>
                <a:gd name="connsiteX8" fmla="*/ 129146 w 423602"/>
                <a:gd name="connsiteY8" fmla="*/ 70985 h 383015"/>
                <a:gd name="connsiteX0" fmla="*/ 129146 w 423602"/>
                <a:gd name="connsiteY0" fmla="*/ 70985 h 383015"/>
                <a:gd name="connsiteX1" fmla="*/ 352826 w 423602"/>
                <a:gd name="connsiteY1" fmla="*/ 5490 h 383015"/>
                <a:gd name="connsiteX2" fmla="*/ 390037 w 423602"/>
                <a:gd name="connsiteY2" fmla="*/ 153171 h 383015"/>
                <a:gd name="connsiteX3" fmla="*/ 378352 w 423602"/>
                <a:gd name="connsiteY3" fmla="*/ 248397 h 383015"/>
                <a:gd name="connsiteX4" fmla="*/ 299730 w 423602"/>
                <a:gd name="connsiteY4" fmla="*/ 314182 h 383015"/>
                <a:gd name="connsiteX5" fmla="*/ 217952 w 423602"/>
                <a:gd name="connsiteY5" fmla="*/ 324499 h 383015"/>
                <a:gd name="connsiteX6" fmla="*/ 21845 w 423602"/>
                <a:gd name="connsiteY6" fmla="*/ 373591 h 383015"/>
                <a:gd name="connsiteX7" fmla="*/ 84094 w 423602"/>
                <a:gd name="connsiteY7" fmla="*/ 229641 h 383015"/>
                <a:gd name="connsiteX8" fmla="*/ 129146 w 423602"/>
                <a:gd name="connsiteY8" fmla="*/ 70985 h 383015"/>
                <a:gd name="connsiteX0" fmla="*/ 129146 w 423602"/>
                <a:gd name="connsiteY0" fmla="*/ 70985 h 383015"/>
                <a:gd name="connsiteX1" fmla="*/ 352826 w 423602"/>
                <a:gd name="connsiteY1" fmla="*/ 5490 h 383015"/>
                <a:gd name="connsiteX2" fmla="*/ 390037 w 423602"/>
                <a:gd name="connsiteY2" fmla="*/ 153171 h 383015"/>
                <a:gd name="connsiteX3" fmla="*/ 378352 w 423602"/>
                <a:gd name="connsiteY3" fmla="*/ 248397 h 383015"/>
                <a:gd name="connsiteX4" fmla="*/ 299730 w 423602"/>
                <a:gd name="connsiteY4" fmla="*/ 314182 h 383015"/>
                <a:gd name="connsiteX5" fmla="*/ 217952 w 423602"/>
                <a:gd name="connsiteY5" fmla="*/ 324499 h 383015"/>
                <a:gd name="connsiteX6" fmla="*/ 21845 w 423602"/>
                <a:gd name="connsiteY6" fmla="*/ 373591 h 383015"/>
                <a:gd name="connsiteX7" fmla="*/ 84094 w 423602"/>
                <a:gd name="connsiteY7" fmla="*/ 229641 h 383015"/>
                <a:gd name="connsiteX8" fmla="*/ 129146 w 423602"/>
                <a:gd name="connsiteY8" fmla="*/ 70985 h 383015"/>
                <a:gd name="connsiteX0" fmla="*/ 129146 w 423602"/>
                <a:gd name="connsiteY0" fmla="*/ 70985 h 383015"/>
                <a:gd name="connsiteX1" fmla="*/ 352826 w 423602"/>
                <a:gd name="connsiteY1" fmla="*/ 5490 h 383015"/>
                <a:gd name="connsiteX2" fmla="*/ 390037 w 423602"/>
                <a:gd name="connsiteY2" fmla="*/ 153171 h 383015"/>
                <a:gd name="connsiteX3" fmla="*/ 378352 w 423602"/>
                <a:gd name="connsiteY3" fmla="*/ 248397 h 383015"/>
                <a:gd name="connsiteX4" fmla="*/ 299730 w 423602"/>
                <a:gd name="connsiteY4" fmla="*/ 314182 h 383015"/>
                <a:gd name="connsiteX5" fmla="*/ 217952 w 423602"/>
                <a:gd name="connsiteY5" fmla="*/ 324499 h 383015"/>
                <a:gd name="connsiteX6" fmla="*/ 21845 w 423602"/>
                <a:gd name="connsiteY6" fmla="*/ 373591 h 383015"/>
                <a:gd name="connsiteX7" fmla="*/ 84094 w 423602"/>
                <a:gd name="connsiteY7" fmla="*/ 229641 h 383015"/>
                <a:gd name="connsiteX8" fmla="*/ 129146 w 423602"/>
                <a:gd name="connsiteY8" fmla="*/ 70985 h 383015"/>
                <a:gd name="connsiteX0" fmla="*/ 129146 w 413079"/>
                <a:gd name="connsiteY0" fmla="*/ 72048 h 384078"/>
                <a:gd name="connsiteX1" fmla="*/ 352826 w 413079"/>
                <a:gd name="connsiteY1" fmla="*/ 6553 h 384078"/>
                <a:gd name="connsiteX2" fmla="*/ 380119 w 413079"/>
                <a:gd name="connsiteY2" fmla="*/ 139979 h 384078"/>
                <a:gd name="connsiteX3" fmla="*/ 378352 w 413079"/>
                <a:gd name="connsiteY3" fmla="*/ 249460 h 384078"/>
                <a:gd name="connsiteX4" fmla="*/ 299730 w 413079"/>
                <a:gd name="connsiteY4" fmla="*/ 315245 h 384078"/>
                <a:gd name="connsiteX5" fmla="*/ 217952 w 413079"/>
                <a:gd name="connsiteY5" fmla="*/ 325562 h 384078"/>
                <a:gd name="connsiteX6" fmla="*/ 21845 w 413079"/>
                <a:gd name="connsiteY6" fmla="*/ 374654 h 384078"/>
                <a:gd name="connsiteX7" fmla="*/ 84094 w 413079"/>
                <a:gd name="connsiteY7" fmla="*/ 230704 h 384078"/>
                <a:gd name="connsiteX8" fmla="*/ 129146 w 413079"/>
                <a:gd name="connsiteY8" fmla="*/ 72048 h 384078"/>
                <a:gd name="connsiteX0" fmla="*/ 129146 w 421008"/>
                <a:gd name="connsiteY0" fmla="*/ 72048 h 384078"/>
                <a:gd name="connsiteX1" fmla="*/ 352826 w 421008"/>
                <a:gd name="connsiteY1" fmla="*/ 6553 h 384078"/>
                <a:gd name="connsiteX2" fmla="*/ 380119 w 421008"/>
                <a:gd name="connsiteY2" fmla="*/ 139979 h 384078"/>
                <a:gd name="connsiteX3" fmla="*/ 378352 w 421008"/>
                <a:gd name="connsiteY3" fmla="*/ 249460 h 384078"/>
                <a:gd name="connsiteX4" fmla="*/ 299730 w 421008"/>
                <a:gd name="connsiteY4" fmla="*/ 315245 h 384078"/>
                <a:gd name="connsiteX5" fmla="*/ 217952 w 421008"/>
                <a:gd name="connsiteY5" fmla="*/ 325562 h 384078"/>
                <a:gd name="connsiteX6" fmla="*/ 21845 w 421008"/>
                <a:gd name="connsiteY6" fmla="*/ 374654 h 384078"/>
                <a:gd name="connsiteX7" fmla="*/ 84094 w 421008"/>
                <a:gd name="connsiteY7" fmla="*/ 230704 h 384078"/>
                <a:gd name="connsiteX8" fmla="*/ 129146 w 421008"/>
                <a:gd name="connsiteY8" fmla="*/ 72048 h 384078"/>
                <a:gd name="connsiteX0" fmla="*/ 129146 w 466537"/>
                <a:gd name="connsiteY0" fmla="*/ 72048 h 384078"/>
                <a:gd name="connsiteX1" fmla="*/ 352826 w 466537"/>
                <a:gd name="connsiteY1" fmla="*/ 6553 h 384078"/>
                <a:gd name="connsiteX2" fmla="*/ 380119 w 466537"/>
                <a:gd name="connsiteY2" fmla="*/ 139979 h 384078"/>
                <a:gd name="connsiteX3" fmla="*/ 460904 w 466537"/>
                <a:gd name="connsiteY3" fmla="*/ 217252 h 384078"/>
                <a:gd name="connsiteX4" fmla="*/ 299730 w 466537"/>
                <a:gd name="connsiteY4" fmla="*/ 315245 h 384078"/>
                <a:gd name="connsiteX5" fmla="*/ 217952 w 466537"/>
                <a:gd name="connsiteY5" fmla="*/ 325562 h 384078"/>
                <a:gd name="connsiteX6" fmla="*/ 21845 w 466537"/>
                <a:gd name="connsiteY6" fmla="*/ 374654 h 384078"/>
                <a:gd name="connsiteX7" fmla="*/ 84094 w 466537"/>
                <a:gd name="connsiteY7" fmla="*/ 230704 h 384078"/>
                <a:gd name="connsiteX8" fmla="*/ 129146 w 466537"/>
                <a:gd name="connsiteY8" fmla="*/ 72048 h 384078"/>
                <a:gd name="connsiteX0" fmla="*/ 129146 w 466537"/>
                <a:gd name="connsiteY0" fmla="*/ 72048 h 384078"/>
                <a:gd name="connsiteX1" fmla="*/ 352826 w 466537"/>
                <a:gd name="connsiteY1" fmla="*/ 6553 h 384078"/>
                <a:gd name="connsiteX2" fmla="*/ 380119 w 466537"/>
                <a:gd name="connsiteY2" fmla="*/ 139979 h 384078"/>
                <a:gd name="connsiteX3" fmla="*/ 460904 w 466537"/>
                <a:gd name="connsiteY3" fmla="*/ 217252 h 384078"/>
                <a:gd name="connsiteX4" fmla="*/ 317369 w 466537"/>
                <a:gd name="connsiteY4" fmla="*/ 270429 h 384078"/>
                <a:gd name="connsiteX5" fmla="*/ 217952 w 466537"/>
                <a:gd name="connsiteY5" fmla="*/ 325562 h 384078"/>
                <a:gd name="connsiteX6" fmla="*/ 21845 w 466537"/>
                <a:gd name="connsiteY6" fmla="*/ 374654 h 384078"/>
                <a:gd name="connsiteX7" fmla="*/ 84094 w 466537"/>
                <a:gd name="connsiteY7" fmla="*/ 230704 h 384078"/>
                <a:gd name="connsiteX8" fmla="*/ 129146 w 466537"/>
                <a:gd name="connsiteY8" fmla="*/ 72048 h 384078"/>
                <a:gd name="connsiteX0" fmla="*/ 129146 w 471705"/>
                <a:gd name="connsiteY0" fmla="*/ 72048 h 384078"/>
                <a:gd name="connsiteX1" fmla="*/ 352826 w 471705"/>
                <a:gd name="connsiteY1" fmla="*/ 6553 h 384078"/>
                <a:gd name="connsiteX2" fmla="*/ 380119 w 471705"/>
                <a:gd name="connsiteY2" fmla="*/ 139979 h 384078"/>
                <a:gd name="connsiteX3" fmla="*/ 460904 w 471705"/>
                <a:gd name="connsiteY3" fmla="*/ 217252 h 384078"/>
                <a:gd name="connsiteX4" fmla="*/ 217952 w 471705"/>
                <a:gd name="connsiteY4" fmla="*/ 325562 h 384078"/>
                <a:gd name="connsiteX5" fmla="*/ 21845 w 471705"/>
                <a:gd name="connsiteY5" fmla="*/ 374654 h 384078"/>
                <a:gd name="connsiteX6" fmla="*/ 84094 w 471705"/>
                <a:gd name="connsiteY6" fmla="*/ 230704 h 384078"/>
                <a:gd name="connsiteX7" fmla="*/ 129146 w 471705"/>
                <a:gd name="connsiteY7" fmla="*/ 72048 h 384078"/>
                <a:gd name="connsiteX0" fmla="*/ 129146 w 473515"/>
                <a:gd name="connsiteY0" fmla="*/ 71748 h 383778"/>
                <a:gd name="connsiteX1" fmla="*/ 352826 w 473515"/>
                <a:gd name="connsiteY1" fmla="*/ 6253 h 383778"/>
                <a:gd name="connsiteX2" fmla="*/ 389487 w 473515"/>
                <a:gd name="connsiteY2" fmla="*/ 135602 h 383778"/>
                <a:gd name="connsiteX3" fmla="*/ 460904 w 473515"/>
                <a:gd name="connsiteY3" fmla="*/ 216952 h 383778"/>
                <a:gd name="connsiteX4" fmla="*/ 217952 w 473515"/>
                <a:gd name="connsiteY4" fmla="*/ 325262 h 383778"/>
                <a:gd name="connsiteX5" fmla="*/ 21845 w 473515"/>
                <a:gd name="connsiteY5" fmla="*/ 374354 h 383778"/>
                <a:gd name="connsiteX6" fmla="*/ 84094 w 473515"/>
                <a:gd name="connsiteY6" fmla="*/ 230404 h 383778"/>
                <a:gd name="connsiteX7" fmla="*/ 129146 w 473515"/>
                <a:gd name="connsiteY7" fmla="*/ 71748 h 383778"/>
                <a:gd name="connsiteX0" fmla="*/ 129146 w 473515"/>
                <a:gd name="connsiteY0" fmla="*/ 71748 h 383778"/>
                <a:gd name="connsiteX1" fmla="*/ 352826 w 473515"/>
                <a:gd name="connsiteY1" fmla="*/ 6253 h 383778"/>
                <a:gd name="connsiteX2" fmla="*/ 389487 w 473515"/>
                <a:gd name="connsiteY2" fmla="*/ 135602 h 383778"/>
                <a:gd name="connsiteX3" fmla="*/ 460904 w 473515"/>
                <a:gd name="connsiteY3" fmla="*/ 216952 h 383778"/>
                <a:gd name="connsiteX4" fmla="*/ 217952 w 473515"/>
                <a:gd name="connsiteY4" fmla="*/ 325262 h 383778"/>
                <a:gd name="connsiteX5" fmla="*/ 21845 w 473515"/>
                <a:gd name="connsiteY5" fmla="*/ 374354 h 383778"/>
                <a:gd name="connsiteX6" fmla="*/ 84094 w 473515"/>
                <a:gd name="connsiteY6" fmla="*/ 230404 h 383778"/>
                <a:gd name="connsiteX7" fmla="*/ 129146 w 473515"/>
                <a:gd name="connsiteY7" fmla="*/ 71748 h 383778"/>
                <a:gd name="connsiteX0" fmla="*/ 129146 w 479169"/>
                <a:gd name="connsiteY0" fmla="*/ 71748 h 383778"/>
                <a:gd name="connsiteX1" fmla="*/ 352826 w 479169"/>
                <a:gd name="connsiteY1" fmla="*/ 6253 h 383778"/>
                <a:gd name="connsiteX2" fmla="*/ 389487 w 479169"/>
                <a:gd name="connsiteY2" fmla="*/ 135602 h 383778"/>
                <a:gd name="connsiteX3" fmla="*/ 467960 w 479169"/>
                <a:gd name="connsiteY3" fmla="*/ 199026 h 383778"/>
                <a:gd name="connsiteX4" fmla="*/ 217952 w 479169"/>
                <a:gd name="connsiteY4" fmla="*/ 325262 h 383778"/>
                <a:gd name="connsiteX5" fmla="*/ 21845 w 479169"/>
                <a:gd name="connsiteY5" fmla="*/ 374354 h 383778"/>
                <a:gd name="connsiteX6" fmla="*/ 84094 w 479169"/>
                <a:gd name="connsiteY6" fmla="*/ 230404 h 383778"/>
                <a:gd name="connsiteX7" fmla="*/ 129146 w 479169"/>
                <a:gd name="connsiteY7" fmla="*/ 71748 h 383778"/>
                <a:gd name="connsiteX0" fmla="*/ 129146 w 467960"/>
                <a:gd name="connsiteY0" fmla="*/ 71748 h 383778"/>
                <a:gd name="connsiteX1" fmla="*/ 352826 w 467960"/>
                <a:gd name="connsiteY1" fmla="*/ 6253 h 383778"/>
                <a:gd name="connsiteX2" fmla="*/ 389487 w 467960"/>
                <a:gd name="connsiteY2" fmla="*/ 135602 h 383778"/>
                <a:gd name="connsiteX3" fmla="*/ 467960 w 467960"/>
                <a:gd name="connsiteY3" fmla="*/ 199026 h 383778"/>
                <a:gd name="connsiteX4" fmla="*/ 217952 w 467960"/>
                <a:gd name="connsiteY4" fmla="*/ 325262 h 383778"/>
                <a:gd name="connsiteX5" fmla="*/ 21845 w 467960"/>
                <a:gd name="connsiteY5" fmla="*/ 374354 h 383778"/>
                <a:gd name="connsiteX6" fmla="*/ 84094 w 467960"/>
                <a:gd name="connsiteY6" fmla="*/ 230404 h 383778"/>
                <a:gd name="connsiteX7" fmla="*/ 129146 w 467960"/>
                <a:gd name="connsiteY7" fmla="*/ 71748 h 383778"/>
                <a:gd name="connsiteX0" fmla="*/ 129146 w 467960"/>
                <a:gd name="connsiteY0" fmla="*/ 71748 h 383778"/>
                <a:gd name="connsiteX1" fmla="*/ 352826 w 467960"/>
                <a:gd name="connsiteY1" fmla="*/ 6253 h 383778"/>
                <a:gd name="connsiteX2" fmla="*/ 389487 w 467960"/>
                <a:gd name="connsiteY2" fmla="*/ 135602 h 383778"/>
                <a:gd name="connsiteX3" fmla="*/ 467960 w 467960"/>
                <a:gd name="connsiteY3" fmla="*/ 199026 h 383778"/>
                <a:gd name="connsiteX4" fmla="*/ 217952 w 467960"/>
                <a:gd name="connsiteY4" fmla="*/ 325262 h 383778"/>
                <a:gd name="connsiteX5" fmla="*/ 21845 w 467960"/>
                <a:gd name="connsiteY5" fmla="*/ 374354 h 383778"/>
                <a:gd name="connsiteX6" fmla="*/ 84094 w 467960"/>
                <a:gd name="connsiteY6" fmla="*/ 230404 h 383778"/>
                <a:gd name="connsiteX7" fmla="*/ 129146 w 467960"/>
                <a:gd name="connsiteY7" fmla="*/ 71748 h 383778"/>
                <a:gd name="connsiteX0" fmla="*/ 129146 w 467960"/>
                <a:gd name="connsiteY0" fmla="*/ 71748 h 383778"/>
                <a:gd name="connsiteX1" fmla="*/ 352826 w 467960"/>
                <a:gd name="connsiteY1" fmla="*/ 6253 h 383778"/>
                <a:gd name="connsiteX2" fmla="*/ 389487 w 467960"/>
                <a:gd name="connsiteY2" fmla="*/ 135602 h 383778"/>
                <a:gd name="connsiteX3" fmla="*/ 467960 w 467960"/>
                <a:gd name="connsiteY3" fmla="*/ 199026 h 383778"/>
                <a:gd name="connsiteX4" fmla="*/ 217952 w 467960"/>
                <a:gd name="connsiteY4" fmla="*/ 325262 h 383778"/>
                <a:gd name="connsiteX5" fmla="*/ 21845 w 467960"/>
                <a:gd name="connsiteY5" fmla="*/ 374354 h 383778"/>
                <a:gd name="connsiteX6" fmla="*/ 84094 w 467960"/>
                <a:gd name="connsiteY6" fmla="*/ 230404 h 383778"/>
                <a:gd name="connsiteX7" fmla="*/ 129146 w 467960"/>
                <a:gd name="connsiteY7" fmla="*/ 71748 h 383778"/>
                <a:gd name="connsiteX0" fmla="*/ 129146 w 467960"/>
                <a:gd name="connsiteY0" fmla="*/ 38929 h 350959"/>
                <a:gd name="connsiteX1" fmla="*/ 266889 w 467960"/>
                <a:gd name="connsiteY1" fmla="*/ 40543 h 350959"/>
                <a:gd name="connsiteX2" fmla="*/ 389487 w 467960"/>
                <a:gd name="connsiteY2" fmla="*/ 102783 h 350959"/>
                <a:gd name="connsiteX3" fmla="*/ 467960 w 467960"/>
                <a:gd name="connsiteY3" fmla="*/ 166207 h 350959"/>
                <a:gd name="connsiteX4" fmla="*/ 217952 w 467960"/>
                <a:gd name="connsiteY4" fmla="*/ 292443 h 350959"/>
                <a:gd name="connsiteX5" fmla="*/ 21845 w 467960"/>
                <a:gd name="connsiteY5" fmla="*/ 341535 h 350959"/>
                <a:gd name="connsiteX6" fmla="*/ 84094 w 467960"/>
                <a:gd name="connsiteY6" fmla="*/ 197585 h 350959"/>
                <a:gd name="connsiteX7" fmla="*/ 129146 w 467960"/>
                <a:gd name="connsiteY7" fmla="*/ 38929 h 350959"/>
                <a:gd name="connsiteX0" fmla="*/ 129146 w 467960"/>
                <a:gd name="connsiteY0" fmla="*/ 32109 h 344139"/>
                <a:gd name="connsiteX1" fmla="*/ 266889 w 467960"/>
                <a:gd name="connsiteY1" fmla="*/ 33723 h 344139"/>
                <a:gd name="connsiteX2" fmla="*/ 389487 w 467960"/>
                <a:gd name="connsiteY2" fmla="*/ 95963 h 344139"/>
                <a:gd name="connsiteX3" fmla="*/ 467960 w 467960"/>
                <a:gd name="connsiteY3" fmla="*/ 159387 h 344139"/>
                <a:gd name="connsiteX4" fmla="*/ 217952 w 467960"/>
                <a:gd name="connsiteY4" fmla="*/ 285623 h 344139"/>
                <a:gd name="connsiteX5" fmla="*/ 21845 w 467960"/>
                <a:gd name="connsiteY5" fmla="*/ 334715 h 344139"/>
                <a:gd name="connsiteX6" fmla="*/ 84094 w 467960"/>
                <a:gd name="connsiteY6" fmla="*/ 190765 h 344139"/>
                <a:gd name="connsiteX7" fmla="*/ 129146 w 467960"/>
                <a:gd name="connsiteY7" fmla="*/ 32109 h 344139"/>
                <a:gd name="connsiteX0" fmla="*/ 129146 w 467960"/>
                <a:gd name="connsiteY0" fmla="*/ 38148 h 350178"/>
                <a:gd name="connsiteX1" fmla="*/ 266889 w 467960"/>
                <a:gd name="connsiteY1" fmla="*/ 39762 h 350178"/>
                <a:gd name="connsiteX2" fmla="*/ 417998 w 467960"/>
                <a:gd name="connsiteY2" fmla="*/ 82167 h 350178"/>
                <a:gd name="connsiteX3" fmla="*/ 467960 w 467960"/>
                <a:gd name="connsiteY3" fmla="*/ 165426 h 350178"/>
                <a:gd name="connsiteX4" fmla="*/ 217952 w 467960"/>
                <a:gd name="connsiteY4" fmla="*/ 291662 h 350178"/>
                <a:gd name="connsiteX5" fmla="*/ 21845 w 467960"/>
                <a:gd name="connsiteY5" fmla="*/ 340754 h 350178"/>
                <a:gd name="connsiteX6" fmla="*/ 84094 w 467960"/>
                <a:gd name="connsiteY6" fmla="*/ 196804 h 350178"/>
                <a:gd name="connsiteX7" fmla="*/ 129146 w 467960"/>
                <a:gd name="connsiteY7" fmla="*/ 38148 h 350178"/>
                <a:gd name="connsiteX0" fmla="*/ 129146 w 467960"/>
                <a:gd name="connsiteY0" fmla="*/ 38413 h 350443"/>
                <a:gd name="connsiteX1" fmla="*/ 266889 w 467960"/>
                <a:gd name="connsiteY1" fmla="*/ 40027 h 350443"/>
                <a:gd name="connsiteX2" fmla="*/ 402384 w 467960"/>
                <a:gd name="connsiteY2" fmla="*/ 89227 h 350443"/>
                <a:gd name="connsiteX3" fmla="*/ 467960 w 467960"/>
                <a:gd name="connsiteY3" fmla="*/ 165691 h 350443"/>
                <a:gd name="connsiteX4" fmla="*/ 217952 w 467960"/>
                <a:gd name="connsiteY4" fmla="*/ 291927 h 350443"/>
                <a:gd name="connsiteX5" fmla="*/ 21845 w 467960"/>
                <a:gd name="connsiteY5" fmla="*/ 341019 h 350443"/>
                <a:gd name="connsiteX6" fmla="*/ 84094 w 467960"/>
                <a:gd name="connsiteY6" fmla="*/ 197069 h 350443"/>
                <a:gd name="connsiteX7" fmla="*/ 129146 w 467960"/>
                <a:gd name="connsiteY7" fmla="*/ 38413 h 350443"/>
                <a:gd name="connsiteX0" fmla="*/ 129146 w 467960"/>
                <a:gd name="connsiteY0" fmla="*/ 38413 h 350443"/>
                <a:gd name="connsiteX1" fmla="*/ 266889 w 467960"/>
                <a:gd name="connsiteY1" fmla="*/ 40027 h 350443"/>
                <a:gd name="connsiteX2" fmla="*/ 402384 w 467960"/>
                <a:gd name="connsiteY2" fmla="*/ 89227 h 350443"/>
                <a:gd name="connsiteX3" fmla="*/ 467960 w 467960"/>
                <a:gd name="connsiteY3" fmla="*/ 165691 h 350443"/>
                <a:gd name="connsiteX4" fmla="*/ 217952 w 467960"/>
                <a:gd name="connsiteY4" fmla="*/ 291927 h 350443"/>
                <a:gd name="connsiteX5" fmla="*/ 21845 w 467960"/>
                <a:gd name="connsiteY5" fmla="*/ 341019 h 350443"/>
                <a:gd name="connsiteX6" fmla="*/ 84094 w 467960"/>
                <a:gd name="connsiteY6" fmla="*/ 197069 h 350443"/>
                <a:gd name="connsiteX7" fmla="*/ 129146 w 467960"/>
                <a:gd name="connsiteY7" fmla="*/ 38413 h 350443"/>
                <a:gd name="connsiteX0" fmla="*/ 129146 w 467960"/>
                <a:gd name="connsiteY0" fmla="*/ 38413 h 350443"/>
                <a:gd name="connsiteX1" fmla="*/ 266889 w 467960"/>
                <a:gd name="connsiteY1" fmla="*/ 40027 h 350443"/>
                <a:gd name="connsiteX2" fmla="*/ 402384 w 467960"/>
                <a:gd name="connsiteY2" fmla="*/ 89227 h 350443"/>
                <a:gd name="connsiteX3" fmla="*/ 467960 w 467960"/>
                <a:gd name="connsiteY3" fmla="*/ 165691 h 350443"/>
                <a:gd name="connsiteX4" fmla="*/ 217952 w 467960"/>
                <a:gd name="connsiteY4" fmla="*/ 291927 h 350443"/>
                <a:gd name="connsiteX5" fmla="*/ 21845 w 467960"/>
                <a:gd name="connsiteY5" fmla="*/ 341019 h 350443"/>
                <a:gd name="connsiteX6" fmla="*/ 84094 w 467960"/>
                <a:gd name="connsiteY6" fmla="*/ 197069 h 350443"/>
                <a:gd name="connsiteX7" fmla="*/ 129146 w 467960"/>
                <a:gd name="connsiteY7" fmla="*/ 38413 h 350443"/>
                <a:gd name="connsiteX0" fmla="*/ 129146 w 467960"/>
                <a:gd name="connsiteY0" fmla="*/ 42237 h 354267"/>
                <a:gd name="connsiteX1" fmla="*/ 287390 w 467960"/>
                <a:gd name="connsiteY1" fmla="*/ 31216 h 354267"/>
                <a:gd name="connsiteX2" fmla="*/ 402384 w 467960"/>
                <a:gd name="connsiteY2" fmla="*/ 93051 h 354267"/>
                <a:gd name="connsiteX3" fmla="*/ 467960 w 467960"/>
                <a:gd name="connsiteY3" fmla="*/ 169515 h 354267"/>
                <a:gd name="connsiteX4" fmla="*/ 217952 w 467960"/>
                <a:gd name="connsiteY4" fmla="*/ 295751 h 354267"/>
                <a:gd name="connsiteX5" fmla="*/ 21845 w 467960"/>
                <a:gd name="connsiteY5" fmla="*/ 344843 h 354267"/>
                <a:gd name="connsiteX6" fmla="*/ 84094 w 467960"/>
                <a:gd name="connsiteY6" fmla="*/ 200893 h 354267"/>
                <a:gd name="connsiteX7" fmla="*/ 129146 w 467960"/>
                <a:gd name="connsiteY7" fmla="*/ 42237 h 354267"/>
                <a:gd name="connsiteX0" fmla="*/ 129146 w 467960"/>
                <a:gd name="connsiteY0" fmla="*/ 36796 h 348826"/>
                <a:gd name="connsiteX1" fmla="*/ 287390 w 467960"/>
                <a:gd name="connsiteY1" fmla="*/ 25775 h 348826"/>
                <a:gd name="connsiteX2" fmla="*/ 402384 w 467960"/>
                <a:gd name="connsiteY2" fmla="*/ 87610 h 348826"/>
                <a:gd name="connsiteX3" fmla="*/ 467960 w 467960"/>
                <a:gd name="connsiteY3" fmla="*/ 164074 h 348826"/>
                <a:gd name="connsiteX4" fmla="*/ 217952 w 467960"/>
                <a:gd name="connsiteY4" fmla="*/ 290310 h 348826"/>
                <a:gd name="connsiteX5" fmla="*/ 21845 w 467960"/>
                <a:gd name="connsiteY5" fmla="*/ 339402 h 348826"/>
                <a:gd name="connsiteX6" fmla="*/ 84094 w 467960"/>
                <a:gd name="connsiteY6" fmla="*/ 195452 h 348826"/>
                <a:gd name="connsiteX7" fmla="*/ 129146 w 467960"/>
                <a:gd name="connsiteY7" fmla="*/ 36796 h 348826"/>
                <a:gd name="connsiteX0" fmla="*/ 111767 w 467960"/>
                <a:gd name="connsiteY0" fmla="*/ 45721 h 346475"/>
                <a:gd name="connsiteX1" fmla="*/ 287390 w 467960"/>
                <a:gd name="connsiteY1" fmla="*/ 23424 h 346475"/>
                <a:gd name="connsiteX2" fmla="*/ 402384 w 467960"/>
                <a:gd name="connsiteY2" fmla="*/ 85259 h 346475"/>
                <a:gd name="connsiteX3" fmla="*/ 467960 w 467960"/>
                <a:gd name="connsiteY3" fmla="*/ 161723 h 346475"/>
                <a:gd name="connsiteX4" fmla="*/ 217952 w 467960"/>
                <a:gd name="connsiteY4" fmla="*/ 287959 h 346475"/>
                <a:gd name="connsiteX5" fmla="*/ 21845 w 467960"/>
                <a:gd name="connsiteY5" fmla="*/ 337051 h 346475"/>
                <a:gd name="connsiteX6" fmla="*/ 84094 w 467960"/>
                <a:gd name="connsiteY6" fmla="*/ 193101 h 346475"/>
                <a:gd name="connsiteX7" fmla="*/ 111767 w 467960"/>
                <a:gd name="connsiteY7" fmla="*/ 45721 h 346475"/>
                <a:gd name="connsiteX0" fmla="*/ 111767 w 467960"/>
                <a:gd name="connsiteY0" fmla="*/ 54635 h 355389"/>
                <a:gd name="connsiteX1" fmla="*/ 287390 w 467960"/>
                <a:gd name="connsiteY1" fmla="*/ 32338 h 355389"/>
                <a:gd name="connsiteX2" fmla="*/ 402384 w 467960"/>
                <a:gd name="connsiteY2" fmla="*/ 94173 h 355389"/>
                <a:gd name="connsiteX3" fmla="*/ 467960 w 467960"/>
                <a:gd name="connsiteY3" fmla="*/ 170637 h 355389"/>
                <a:gd name="connsiteX4" fmla="*/ 217952 w 467960"/>
                <a:gd name="connsiteY4" fmla="*/ 296873 h 355389"/>
                <a:gd name="connsiteX5" fmla="*/ 21845 w 467960"/>
                <a:gd name="connsiteY5" fmla="*/ 345965 h 355389"/>
                <a:gd name="connsiteX6" fmla="*/ 84094 w 467960"/>
                <a:gd name="connsiteY6" fmla="*/ 202015 h 355389"/>
                <a:gd name="connsiteX7" fmla="*/ 111767 w 467960"/>
                <a:gd name="connsiteY7" fmla="*/ 54635 h 355389"/>
                <a:gd name="connsiteX0" fmla="*/ 116194 w 472387"/>
                <a:gd name="connsiteY0" fmla="*/ 54635 h 355389"/>
                <a:gd name="connsiteX1" fmla="*/ 291817 w 472387"/>
                <a:gd name="connsiteY1" fmla="*/ 32338 h 355389"/>
                <a:gd name="connsiteX2" fmla="*/ 406811 w 472387"/>
                <a:gd name="connsiteY2" fmla="*/ 94173 h 355389"/>
                <a:gd name="connsiteX3" fmla="*/ 472387 w 472387"/>
                <a:gd name="connsiteY3" fmla="*/ 170637 h 355389"/>
                <a:gd name="connsiteX4" fmla="*/ 222379 w 472387"/>
                <a:gd name="connsiteY4" fmla="*/ 296873 h 355389"/>
                <a:gd name="connsiteX5" fmla="*/ 26272 w 472387"/>
                <a:gd name="connsiteY5" fmla="*/ 345965 h 355389"/>
                <a:gd name="connsiteX6" fmla="*/ 67615 w 472387"/>
                <a:gd name="connsiteY6" fmla="*/ 222254 h 355389"/>
                <a:gd name="connsiteX7" fmla="*/ 116194 w 472387"/>
                <a:gd name="connsiteY7" fmla="*/ 54635 h 355389"/>
                <a:gd name="connsiteX0" fmla="*/ 92570 w 472387"/>
                <a:gd name="connsiteY0" fmla="*/ 52058 h 338818"/>
                <a:gd name="connsiteX1" fmla="*/ 291817 w 472387"/>
                <a:gd name="connsiteY1" fmla="*/ 15767 h 338818"/>
                <a:gd name="connsiteX2" fmla="*/ 406811 w 472387"/>
                <a:gd name="connsiteY2" fmla="*/ 77602 h 338818"/>
                <a:gd name="connsiteX3" fmla="*/ 472387 w 472387"/>
                <a:gd name="connsiteY3" fmla="*/ 154066 h 338818"/>
                <a:gd name="connsiteX4" fmla="*/ 222379 w 472387"/>
                <a:gd name="connsiteY4" fmla="*/ 280302 h 338818"/>
                <a:gd name="connsiteX5" fmla="*/ 26272 w 472387"/>
                <a:gd name="connsiteY5" fmla="*/ 329394 h 338818"/>
                <a:gd name="connsiteX6" fmla="*/ 67615 w 472387"/>
                <a:gd name="connsiteY6" fmla="*/ 205683 h 338818"/>
                <a:gd name="connsiteX7" fmla="*/ 92570 w 472387"/>
                <a:gd name="connsiteY7" fmla="*/ 52058 h 338818"/>
                <a:gd name="connsiteX0" fmla="*/ 92570 w 472387"/>
                <a:gd name="connsiteY0" fmla="*/ 47391 h 334151"/>
                <a:gd name="connsiteX1" fmla="*/ 259230 w 472387"/>
                <a:gd name="connsiteY1" fmla="*/ 21567 h 334151"/>
                <a:gd name="connsiteX2" fmla="*/ 406811 w 472387"/>
                <a:gd name="connsiteY2" fmla="*/ 72935 h 334151"/>
                <a:gd name="connsiteX3" fmla="*/ 472387 w 472387"/>
                <a:gd name="connsiteY3" fmla="*/ 149399 h 334151"/>
                <a:gd name="connsiteX4" fmla="*/ 222379 w 472387"/>
                <a:gd name="connsiteY4" fmla="*/ 275635 h 334151"/>
                <a:gd name="connsiteX5" fmla="*/ 26272 w 472387"/>
                <a:gd name="connsiteY5" fmla="*/ 324727 h 334151"/>
                <a:gd name="connsiteX6" fmla="*/ 67615 w 472387"/>
                <a:gd name="connsiteY6" fmla="*/ 201016 h 334151"/>
                <a:gd name="connsiteX7" fmla="*/ 92570 w 472387"/>
                <a:gd name="connsiteY7" fmla="*/ 47391 h 334151"/>
                <a:gd name="connsiteX0" fmla="*/ 92570 w 472387"/>
                <a:gd name="connsiteY0" fmla="*/ 51559 h 338319"/>
                <a:gd name="connsiteX1" fmla="*/ 259230 w 472387"/>
                <a:gd name="connsiteY1" fmla="*/ 25735 h 338319"/>
                <a:gd name="connsiteX2" fmla="*/ 406811 w 472387"/>
                <a:gd name="connsiteY2" fmla="*/ 77103 h 338319"/>
                <a:gd name="connsiteX3" fmla="*/ 472387 w 472387"/>
                <a:gd name="connsiteY3" fmla="*/ 153567 h 338319"/>
                <a:gd name="connsiteX4" fmla="*/ 222379 w 472387"/>
                <a:gd name="connsiteY4" fmla="*/ 279803 h 338319"/>
                <a:gd name="connsiteX5" fmla="*/ 26272 w 472387"/>
                <a:gd name="connsiteY5" fmla="*/ 328895 h 338319"/>
                <a:gd name="connsiteX6" fmla="*/ 67615 w 472387"/>
                <a:gd name="connsiteY6" fmla="*/ 205184 h 338319"/>
                <a:gd name="connsiteX7" fmla="*/ 92570 w 472387"/>
                <a:gd name="connsiteY7" fmla="*/ 51559 h 338319"/>
                <a:gd name="connsiteX0" fmla="*/ 92570 w 472387"/>
                <a:gd name="connsiteY0" fmla="*/ 47325 h 334085"/>
                <a:gd name="connsiteX1" fmla="*/ 259230 w 472387"/>
                <a:gd name="connsiteY1" fmla="*/ 21501 h 334085"/>
                <a:gd name="connsiteX2" fmla="*/ 425691 w 472387"/>
                <a:gd name="connsiteY2" fmla="*/ 90653 h 334085"/>
                <a:gd name="connsiteX3" fmla="*/ 472387 w 472387"/>
                <a:gd name="connsiteY3" fmla="*/ 149333 h 334085"/>
                <a:gd name="connsiteX4" fmla="*/ 222379 w 472387"/>
                <a:gd name="connsiteY4" fmla="*/ 275569 h 334085"/>
                <a:gd name="connsiteX5" fmla="*/ 26272 w 472387"/>
                <a:gd name="connsiteY5" fmla="*/ 324661 h 334085"/>
                <a:gd name="connsiteX6" fmla="*/ 67615 w 472387"/>
                <a:gd name="connsiteY6" fmla="*/ 200950 h 334085"/>
                <a:gd name="connsiteX7" fmla="*/ 92570 w 472387"/>
                <a:gd name="connsiteY7" fmla="*/ 47325 h 334085"/>
                <a:gd name="connsiteX0" fmla="*/ 92570 w 472387"/>
                <a:gd name="connsiteY0" fmla="*/ 47325 h 334085"/>
                <a:gd name="connsiteX1" fmla="*/ 259230 w 472387"/>
                <a:gd name="connsiteY1" fmla="*/ 21501 h 334085"/>
                <a:gd name="connsiteX2" fmla="*/ 425691 w 472387"/>
                <a:gd name="connsiteY2" fmla="*/ 90653 h 334085"/>
                <a:gd name="connsiteX3" fmla="*/ 472387 w 472387"/>
                <a:gd name="connsiteY3" fmla="*/ 149333 h 334085"/>
                <a:gd name="connsiteX4" fmla="*/ 222379 w 472387"/>
                <a:gd name="connsiteY4" fmla="*/ 275569 h 334085"/>
                <a:gd name="connsiteX5" fmla="*/ 26272 w 472387"/>
                <a:gd name="connsiteY5" fmla="*/ 324661 h 334085"/>
                <a:gd name="connsiteX6" fmla="*/ 67615 w 472387"/>
                <a:gd name="connsiteY6" fmla="*/ 200950 h 334085"/>
                <a:gd name="connsiteX7" fmla="*/ 92570 w 472387"/>
                <a:gd name="connsiteY7" fmla="*/ 47325 h 334085"/>
                <a:gd name="connsiteX0" fmla="*/ 92570 w 451934"/>
                <a:gd name="connsiteY0" fmla="*/ 47325 h 334085"/>
                <a:gd name="connsiteX1" fmla="*/ 259230 w 451934"/>
                <a:gd name="connsiteY1" fmla="*/ 21501 h 334085"/>
                <a:gd name="connsiteX2" fmla="*/ 425691 w 451934"/>
                <a:gd name="connsiteY2" fmla="*/ 90653 h 334085"/>
                <a:gd name="connsiteX3" fmla="*/ 431790 w 451934"/>
                <a:gd name="connsiteY3" fmla="*/ 166999 h 334085"/>
                <a:gd name="connsiteX4" fmla="*/ 222379 w 451934"/>
                <a:gd name="connsiteY4" fmla="*/ 275569 h 334085"/>
                <a:gd name="connsiteX5" fmla="*/ 26272 w 451934"/>
                <a:gd name="connsiteY5" fmla="*/ 324661 h 334085"/>
                <a:gd name="connsiteX6" fmla="*/ 67615 w 451934"/>
                <a:gd name="connsiteY6" fmla="*/ 200950 h 334085"/>
                <a:gd name="connsiteX7" fmla="*/ 92570 w 451934"/>
                <a:gd name="connsiteY7" fmla="*/ 47325 h 334085"/>
                <a:gd name="connsiteX0" fmla="*/ 92570 w 456367"/>
                <a:gd name="connsiteY0" fmla="*/ 47325 h 334085"/>
                <a:gd name="connsiteX1" fmla="*/ 259230 w 456367"/>
                <a:gd name="connsiteY1" fmla="*/ 21501 h 334085"/>
                <a:gd name="connsiteX2" fmla="*/ 425691 w 456367"/>
                <a:gd name="connsiteY2" fmla="*/ 90653 h 334085"/>
                <a:gd name="connsiteX3" fmla="*/ 456367 w 456367"/>
                <a:gd name="connsiteY3" fmla="*/ 163732 h 334085"/>
                <a:gd name="connsiteX4" fmla="*/ 222379 w 456367"/>
                <a:gd name="connsiteY4" fmla="*/ 275569 h 334085"/>
                <a:gd name="connsiteX5" fmla="*/ 26272 w 456367"/>
                <a:gd name="connsiteY5" fmla="*/ 324661 h 334085"/>
                <a:gd name="connsiteX6" fmla="*/ 67615 w 456367"/>
                <a:gd name="connsiteY6" fmla="*/ 200950 h 334085"/>
                <a:gd name="connsiteX7" fmla="*/ 92570 w 456367"/>
                <a:gd name="connsiteY7" fmla="*/ 47325 h 334085"/>
                <a:gd name="connsiteX0" fmla="*/ 92570 w 456367"/>
                <a:gd name="connsiteY0" fmla="*/ 47325 h 334085"/>
                <a:gd name="connsiteX1" fmla="*/ 259230 w 456367"/>
                <a:gd name="connsiteY1" fmla="*/ 21501 h 334085"/>
                <a:gd name="connsiteX2" fmla="*/ 425691 w 456367"/>
                <a:gd name="connsiteY2" fmla="*/ 90653 h 334085"/>
                <a:gd name="connsiteX3" fmla="*/ 456367 w 456367"/>
                <a:gd name="connsiteY3" fmla="*/ 163732 h 334085"/>
                <a:gd name="connsiteX4" fmla="*/ 222379 w 456367"/>
                <a:gd name="connsiteY4" fmla="*/ 275569 h 334085"/>
                <a:gd name="connsiteX5" fmla="*/ 26272 w 456367"/>
                <a:gd name="connsiteY5" fmla="*/ 324661 h 334085"/>
                <a:gd name="connsiteX6" fmla="*/ 67615 w 456367"/>
                <a:gd name="connsiteY6" fmla="*/ 200950 h 334085"/>
                <a:gd name="connsiteX7" fmla="*/ 92570 w 456367"/>
                <a:gd name="connsiteY7" fmla="*/ 47325 h 334085"/>
                <a:gd name="connsiteX0" fmla="*/ 92570 w 451934"/>
                <a:gd name="connsiteY0" fmla="*/ 47325 h 334085"/>
                <a:gd name="connsiteX1" fmla="*/ 259230 w 451934"/>
                <a:gd name="connsiteY1" fmla="*/ 21501 h 334085"/>
                <a:gd name="connsiteX2" fmla="*/ 425691 w 451934"/>
                <a:gd name="connsiteY2" fmla="*/ 90653 h 334085"/>
                <a:gd name="connsiteX3" fmla="*/ 442922 w 451934"/>
                <a:gd name="connsiteY3" fmla="*/ 158440 h 334085"/>
                <a:gd name="connsiteX4" fmla="*/ 222379 w 451934"/>
                <a:gd name="connsiteY4" fmla="*/ 275569 h 334085"/>
                <a:gd name="connsiteX5" fmla="*/ 26272 w 451934"/>
                <a:gd name="connsiteY5" fmla="*/ 324661 h 334085"/>
                <a:gd name="connsiteX6" fmla="*/ 67615 w 451934"/>
                <a:gd name="connsiteY6" fmla="*/ 200950 h 334085"/>
                <a:gd name="connsiteX7" fmla="*/ 92570 w 451934"/>
                <a:gd name="connsiteY7" fmla="*/ 47325 h 334085"/>
                <a:gd name="connsiteX0" fmla="*/ 92570 w 471831"/>
                <a:gd name="connsiteY0" fmla="*/ 47222 h 333982"/>
                <a:gd name="connsiteX1" fmla="*/ 259230 w 471831"/>
                <a:gd name="connsiteY1" fmla="*/ 21398 h 333982"/>
                <a:gd name="connsiteX2" fmla="*/ 447146 w 471831"/>
                <a:gd name="connsiteY2" fmla="*/ 88642 h 333982"/>
                <a:gd name="connsiteX3" fmla="*/ 442922 w 471831"/>
                <a:gd name="connsiteY3" fmla="*/ 158337 h 333982"/>
                <a:gd name="connsiteX4" fmla="*/ 222379 w 471831"/>
                <a:gd name="connsiteY4" fmla="*/ 275466 h 333982"/>
                <a:gd name="connsiteX5" fmla="*/ 26272 w 471831"/>
                <a:gd name="connsiteY5" fmla="*/ 324558 h 333982"/>
                <a:gd name="connsiteX6" fmla="*/ 67615 w 471831"/>
                <a:gd name="connsiteY6" fmla="*/ 200847 h 333982"/>
                <a:gd name="connsiteX7" fmla="*/ 92570 w 471831"/>
                <a:gd name="connsiteY7" fmla="*/ 47222 h 333982"/>
                <a:gd name="connsiteX0" fmla="*/ 92570 w 454817"/>
                <a:gd name="connsiteY0" fmla="*/ 47251 h 334011"/>
                <a:gd name="connsiteX1" fmla="*/ 259230 w 454817"/>
                <a:gd name="connsiteY1" fmla="*/ 21427 h 334011"/>
                <a:gd name="connsiteX2" fmla="*/ 428813 w 454817"/>
                <a:gd name="connsiteY2" fmla="*/ 89220 h 334011"/>
                <a:gd name="connsiteX3" fmla="*/ 442922 w 454817"/>
                <a:gd name="connsiteY3" fmla="*/ 158366 h 334011"/>
                <a:gd name="connsiteX4" fmla="*/ 222379 w 454817"/>
                <a:gd name="connsiteY4" fmla="*/ 275495 h 334011"/>
                <a:gd name="connsiteX5" fmla="*/ 26272 w 454817"/>
                <a:gd name="connsiteY5" fmla="*/ 324587 h 334011"/>
                <a:gd name="connsiteX6" fmla="*/ 67615 w 454817"/>
                <a:gd name="connsiteY6" fmla="*/ 200876 h 334011"/>
                <a:gd name="connsiteX7" fmla="*/ 92570 w 454817"/>
                <a:gd name="connsiteY7" fmla="*/ 47251 h 334011"/>
                <a:gd name="connsiteX0" fmla="*/ 92570 w 442922"/>
                <a:gd name="connsiteY0" fmla="*/ 63333 h 350093"/>
                <a:gd name="connsiteX1" fmla="*/ 259230 w 442922"/>
                <a:gd name="connsiteY1" fmla="*/ 37509 h 350093"/>
                <a:gd name="connsiteX2" fmla="*/ 428813 w 442922"/>
                <a:gd name="connsiteY2" fmla="*/ 105302 h 350093"/>
                <a:gd name="connsiteX3" fmla="*/ 442922 w 442922"/>
                <a:gd name="connsiteY3" fmla="*/ 174448 h 350093"/>
                <a:gd name="connsiteX4" fmla="*/ 222379 w 442922"/>
                <a:gd name="connsiteY4" fmla="*/ 291577 h 350093"/>
                <a:gd name="connsiteX5" fmla="*/ 26272 w 442922"/>
                <a:gd name="connsiteY5" fmla="*/ 340669 h 350093"/>
                <a:gd name="connsiteX6" fmla="*/ 67615 w 442922"/>
                <a:gd name="connsiteY6" fmla="*/ 216958 h 350093"/>
                <a:gd name="connsiteX7" fmla="*/ 92570 w 442922"/>
                <a:gd name="connsiteY7" fmla="*/ 63333 h 350093"/>
                <a:gd name="connsiteX0" fmla="*/ 92570 w 435928"/>
                <a:gd name="connsiteY0" fmla="*/ 63333 h 350093"/>
                <a:gd name="connsiteX1" fmla="*/ 259230 w 435928"/>
                <a:gd name="connsiteY1" fmla="*/ 37509 h 350093"/>
                <a:gd name="connsiteX2" fmla="*/ 428813 w 435928"/>
                <a:gd name="connsiteY2" fmla="*/ 105302 h 350093"/>
                <a:gd name="connsiteX3" fmla="*/ 430431 w 435928"/>
                <a:gd name="connsiteY3" fmla="*/ 179884 h 350093"/>
                <a:gd name="connsiteX4" fmla="*/ 222379 w 435928"/>
                <a:gd name="connsiteY4" fmla="*/ 291577 h 350093"/>
                <a:gd name="connsiteX5" fmla="*/ 26272 w 435928"/>
                <a:gd name="connsiteY5" fmla="*/ 340669 h 350093"/>
                <a:gd name="connsiteX6" fmla="*/ 67615 w 435928"/>
                <a:gd name="connsiteY6" fmla="*/ 216958 h 350093"/>
                <a:gd name="connsiteX7" fmla="*/ 92570 w 435928"/>
                <a:gd name="connsiteY7" fmla="*/ 63333 h 350093"/>
                <a:gd name="connsiteX0" fmla="*/ 92570 w 450527"/>
                <a:gd name="connsiteY0" fmla="*/ 63333 h 350093"/>
                <a:gd name="connsiteX1" fmla="*/ 259230 w 450527"/>
                <a:gd name="connsiteY1" fmla="*/ 37509 h 350093"/>
                <a:gd name="connsiteX2" fmla="*/ 428813 w 450527"/>
                <a:gd name="connsiteY2" fmla="*/ 105302 h 350093"/>
                <a:gd name="connsiteX3" fmla="*/ 450527 w 450527"/>
                <a:gd name="connsiteY3" fmla="*/ 174853 h 350093"/>
                <a:gd name="connsiteX4" fmla="*/ 222379 w 450527"/>
                <a:gd name="connsiteY4" fmla="*/ 291577 h 350093"/>
                <a:gd name="connsiteX5" fmla="*/ 26272 w 450527"/>
                <a:gd name="connsiteY5" fmla="*/ 340669 h 350093"/>
                <a:gd name="connsiteX6" fmla="*/ 67615 w 450527"/>
                <a:gd name="connsiteY6" fmla="*/ 216958 h 350093"/>
                <a:gd name="connsiteX7" fmla="*/ 92570 w 450527"/>
                <a:gd name="connsiteY7" fmla="*/ 63333 h 3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0527" h="350093">
                  <a:moveTo>
                    <a:pt x="92570" y="63333"/>
                  </a:moveTo>
                  <a:cubicBezTo>
                    <a:pt x="197062" y="-19713"/>
                    <a:pt x="203190" y="30514"/>
                    <a:pt x="259230" y="37509"/>
                  </a:cubicBezTo>
                  <a:cubicBezTo>
                    <a:pt x="315270" y="44504"/>
                    <a:pt x="470850" y="-87212"/>
                    <a:pt x="428813" y="105302"/>
                  </a:cubicBezTo>
                  <a:cubicBezTo>
                    <a:pt x="448513" y="167592"/>
                    <a:pt x="429210" y="135248"/>
                    <a:pt x="450527" y="174853"/>
                  </a:cubicBezTo>
                  <a:cubicBezTo>
                    <a:pt x="407742" y="186642"/>
                    <a:pt x="292288" y="240765"/>
                    <a:pt x="222379" y="291577"/>
                  </a:cubicBezTo>
                  <a:cubicBezTo>
                    <a:pt x="181111" y="338112"/>
                    <a:pt x="62631" y="365651"/>
                    <a:pt x="26272" y="340669"/>
                  </a:cubicBezTo>
                  <a:cubicBezTo>
                    <a:pt x="-31084" y="292066"/>
                    <a:pt x="15930" y="261326"/>
                    <a:pt x="67615" y="216958"/>
                  </a:cubicBezTo>
                  <a:cubicBezTo>
                    <a:pt x="165053" y="134500"/>
                    <a:pt x="10517" y="156294"/>
                    <a:pt x="92570" y="63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5D684AAC-BF84-4A5A-BE47-08B78A11AFC1}"/>
                </a:ext>
              </a:extLst>
            </p:cNvPr>
            <p:cNvGrpSpPr/>
            <p:nvPr/>
          </p:nvGrpSpPr>
          <p:grpSpPr>
            <a:xfrm flipH="1">
              <a:off x="4316824" y="3047206"/>
              <a:ext cx="2100224" cy="767272"/>
              <a:chOff x="2181528" y="3397417"/>
              <a:chExt cx="2100224" cy="767272"/>
            </a:xfrm>
          </p:grpSpPr>
          <p:sp>
            <p:nvSpPr>
              <p:cNvPr id="11" name="Freeform 20">
                <a:extLst>
                  <a:ext uri="{FF2B5EF4-FFF2-40B4-BE49-F238E27FC236}">
                    <a16:creationId xmlns:a16="http://schemas.microsoft.com/office/drawing/2014/main" xmlns="" id="{DB1D86DD-0872-4FB1-A8B7-F92B8A80F67A}"/>
                  </a:ext>
                </a:extLst>
              </p:cNvPr>
              <p:cNvSpPr/>
              <p:nvPr/>
            </p:nvSpPr>
            <p:spPr>
              <a:xfrm>
                <a:off x="3500604" y="3397417"/>
                <a:ext cx="781148" cy="767272"/>
              </a:xfrm>
              <a:custGeom>
                <a:avLst/>
                <a:gdLst>
                  <a:gd name="connsiteX0" fmla="*/ 543464 w 1086928"/>
                  <a:gd name="connsiteY0" fmla="*/ 0 h 1000664"/>
                  <a:gd name="connsiteX1" fmla="*/ 0 w 1086928"/>
                  <a:gd name="connsiteY1" fmla="*/ 276045 h 1000664"/>
                  <a:gd name="connsiteX2" fmla="*/ 0 w 1086928"/>
                  <a:gd name="connsiteY2" fmla="*/ 862641 h 1000664"/>
                  <a:gd name="connsiteX3" fmla="*/ 362309 w 1086928"/>
                  <a:gd name="connsiteY3" fmla="*/ 974784 h 1000664"/>
                  <a:gd name="connsiteX4" fmla="*/ 923026 w 1086928"/>
                  <a:gd name="connsiteY4" fmla="*/ 1000664 h 1000664"/>
                  <a:gd name="connsiteX5" fmla="*/ 974785 w 1086928"/>
                  <a:gd name="connsiteY5" fmla="*/ 793630 h 1000664"/>
                  <a:gd name="connsiteX6" fmla="*/ 1017917 w 1086928"/>
                  <a:gd name="connsiteY6" fmla="*/ 621101 h 1000664"/>
                  <a:gd name="connsiteX7" fmla="*/ 1086928 w 1086928"/>
                  <a:gd name="connsiteY7" fmla="*/ 439947 h 1000664"/>
                  <a:gd name="connsiteX8" fmla="*/ 1069675 w 1086928"/>
                  <a:gd name="connsiteY8" fmla="*/ 224286 h 1000664"/>
                  <a:gd name="connsiteX9" fmla="*/ 974785 w 1086928"/>
                  <a:gd name="connsiteY9" fmla="*/ 181154 h 1000664"/>
                  <a:gd name="connsiteX10" fmla="*/ 491706 w 1086928"/>
                  <a:gd name="connsiteY10" fmla="*/ 189781 h 1000664"/>
                  <a:gd name="connsiteX11" fmla="*/ 543464 w 1086928"/>
                  <a:gd name="connsiteY11" fmla="*/ 0 h 1000664"/>
                  <a:gd name="connsiteX0" fmla="*/ 543464 w 1086928"/>
                  <a:gd name="connsiteY0" fmla="*/ 0 h 1000664"/>
                  <a:gd name="connsiteX1" fmla="*/ 0 w 1086928"/>
                  <a:gd name="connsiteY1" fmla="*/ 276045 h 1000664"/>
                  <a:gd name="connsiteX2" fmla="*/ 0 w 1086928"/>
                  <a:gd name="connsiteY2" fmla="*/ 862641 h 1000664"/>
                  <a:gd name="connsiteX3" fmla="*/ 362309 w 1086928"/>
                  <a:gd name="connsiteY3" fmla="*/ 974784 h 1000664"/>
                  <a:gd name="connsiteX4" fmla="*/ 923026 w 1086928"/>
                  <a:gd name="connsiteY4" fmla="*/ 1000664 h 1000664"/>
                  <a:gd name="connsiteX5" fmla="*/ 974785 w 1086928"/>
                  <a:gd name="connsiteY5" fmla="*/ 793630 h 1000664"/>
                  <a:gd name="connsiteX6" fmla="*/ 1017917 w 1086928"/>
                  <a:gd name="connsiteY6" fmla="*/ 621101 h 1000664"/>
                  <a:gd name="connsiteX7" fmla="*/ 1086928 w 1086928"/>
                  <a:gd name="connsiteY7" fmla="*/ 439947 h 1000664"/>
                  <a:gd name="connsiteX8" fmla="*/ 1069675 w 1086928"/>
                  <a:gd name="connsiteY8" fmla="*/ 224286 h 1000664"/>
                  <a:gd name="connsiteX9" fmla="*/ 974785 w 1086928"/>
                  <a:gd name="connsiteY9" fmla="*/ 181154 h 1000664"/>
                  <a:gd name="connsiteX10" fmla="*/ 491706 w 1086928"/>
                  <a:gd name="connsiteY10" fmla="*/ 189781 h 1000664"/>
                  <a:gd name="connsiteX11" fmla="*/ 543464 w 1086928"/>
                  <a:gd name="connsiteY11" fmla="*/ 0 h 1000664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980502"/>
                  <a:gd name="connsiteX1" fmla="*/ 0 w 1086928"/>
                  <a:gd name="connsiteY1" fmla="*/ 267418 h 980502"/>
                  <a:gd name="connsiteX2" fmla="*/ 0 w 1086928"/>
                  <a:gd name="connsiteY2" fmla="*/ 854014 h 980502"/>
                  <a:gd name="connsiteX3" fmla="*/ 362309 w 1086928"/>
                  <a:gd name="connsiteY3" fmla="*/ 966157 h 980502"/>
                  <a:gd name="connsiteX4" fmla="*/ 934932 w 1086928"/>
                  <a:gd name="connsiteY4" fmla="*/ 946794 h 980502"/>
                  <a:gd name="connsiteX5" fmla="*/ 974785 w 1086928"/>
                  <a:gd name="connsiteY5" fmla="*/ 785003 h 980502"/>
                  <a:gd name="connsiteX6" fmla="*/ 1017917 w 1086928"/>
                  <a:gd name="connsiteY6" fmla="*/ 612474 h 980502"/>
                  <a:gd name="connsiteX7" fmla="*/ 1086928 w 1086928"/>
                  <a:gd name="connsiteY7" fmla="*/ 431320 h 980502"/>
                  <a:gd name="connsiteX8" fmla="*/ 1069675 w 1086928"/>
                  <a:gd name="connsiteY8" fmla="*/ 215659 h 980502"/>
                  <a:gd name="connsiteX9" fmla="*/ 974785 w 1086928"/>
                  <a:gd name="connsiteY9" fmla="*/ 172527 h 980502"/>
                  <a:gd name="connsiteX10" fmla="*/ 491706 w 1086928"/>
                  <a:gd name="connsiteY10" fmla="*/ 181154 h 980502"/>
                  <a:gd name="connsiteX11" fmla="*/ 595223 w 1086928"/>
                  <a:gd name="connsiteY11" fmla="*/ 0 h 980502"/>
                  <a:gd name="connsiteX0" fmla="*/ 595223 w 1086928"/>
                  <a:gd name="connsiteY0" fmla="*/ 0 h 1010346"/>
                  <a:gd name="connsiteX1" fmla="*/ 0 w 1086928"/>
                  <a:gd name="connsiteY1" fmla="*/ 267418 h 1010346"/>
                  <a:gd name="connsiteX2" fmla="*/ 0 w 1086928"/>
                  <a:gd name="connsiteY2" fmla="*/ 854014 h 1010346"/>
                  <a:gd name="connsiteX3" fmla="*/ 362309 w 1086928"/>
                  <a:gd name="connsiteY3" fmla="*/ 966157 h 1010346"/>
                  <a:gd name="connsiteX4" fmla="*/ 925407 w 1086928"/>
                  <a:gd name="connsiteY4" fmla="*/ 996801 h 1010346"/>
                  <a:gd name="connsiteX5" fmla="*/ 974785 w 1086928"/>
                  <a:gd name="connsiteY5" fmla="*/ 785003 h 1010346"/>
                  <a:gd name="connsiteX6" fmla="*/ 1017917 w 1086928"/>
                  <a:gd name="connsiteY6" fmla="*/ 612474 h 1010346"/>
                  <a:gd name="connsiteX7" fmla="*/ 1086928 w 1086928"/>
                  <a:gd name="connsiteY7" fmla="*/ 431320 h 1010346"/>
                  <a:gd name="connsiteX8" fmla="*/ 1069675 w 1086928"/>
                  <a:gd name="connsiteY8" fmla="*/ 215659 h 1010346"/>
                  <a:gd name="connsiteX9" fmla="*/ 974785 w 1086928"/>
                  <a:gd name="connsiteY9" fmla="*/ 172527 h 1010346"/>
                  <a:gd name="connsiteX10" fmla="*/ 491706 w 1086928"/>
                  <a:gd name="connsiteY10" fmla="*/ 181154 h 1010346"/>
                  <a:gd name="connsiteX11" fmla="*/ 595223 w 1086928"/>
                  <a:gd name="connsiteY11" fmla="*/ 0 h 1010346"/>
                  <a:gd name="connsiteX0" fmla="*/ 595223 w 1086928"/>
                  <a:gd name="connsiteY0" fmla="*/ 0 h 1010346"/>
                  <a:gd name="connsiteX1" fmla="*/ 0 w 1086928"/>
                  <a:gd name="connsiteY1" fmla="*/ 267418 h 1010346"/>
                  <a:gd name="connsiteX2" fmla="*/ 0 w 1086928"/>
                  <a:gd name="connsiteY2" fmla="*/ 854014 h 1010346"/>
                  <a:gd name="connsiteX3" fmla="*/ 362309 w 1086928"/>
                  <a:gd name="connsiteY3" fmla="*/ 966157 h 1010346"/>
                  <a:gd name="connsiteX4" fmla="*/ 925407 w 1086928"/>
                  <a:gd name="connsiteY4" fmla="*/ 996801 h 1010346"/>
                  <a:gd name="connsiteX5" fmla="*/ 974785 w 1086928"/>
                  <a:gd name="connsiteY5" fmla="*/ 785003 h 1010346"/>
                  <a:gd name="connsiteX6" fmla="*/ 1017917 w 1086928"/>
                  <a:gd name="connsiteY6" fmla="*/ 612474 h 1010346"/>
                  <a:gd name="connsiteX7" fmla="*/ 1086928 w 1086928"/>
                  <a:gd name="connsiteY7" fmla="*/ 431320 h 1010346"/>
                  <a:gd name="connsiteX8" fmla="*/ 1069675 w 1086928"/>
                  <a:gd name="connsiteY8" fmla="*/ 215659 h 1010346"/>
                  <a:gd name="connsiteX9" fmla="*/ 974785 w 1086928"/>
                  <a:gd name="connsiteY9" fmla="*/ 172527 h 1010346"/>
                  <a:gd name="connsiteX10" fmla="*/ 491706 w 1086928"/>
                  <a:gd name="connsiteY10" fmla="*/ 181154 h 1010346"/>
                  <a:gd name="connsiteX11" fmla="*/ 595223 w 1086928"/>
                  <a:gd name="connsiteY11" fmla="*/ 0 h 1010346"/>
                  <a:gd name="connsiteX0" fmla="*/ 595223 w 1086928"/>
                  <a:gd name="connsiteY0" fmla="*/ 0 h 1010346"/>
                  <a:gd name="connsiteX1" fmla="*/ 0 w 1086928"/>
                  <a:gd name="connsiteY1" fmla="*/ 267418 h 1010346"/>
                  <a:gd name="connsiteX2" fmla="*/ 0 w 1086928"/>
                  <a:gd name="connsiteY2" fmla="*/ 854014 h 1010346"/>
                  <a:gd name="connsiteX3" fmla="*/ 362309 w 1086928"/>
                  <a:gd name="connsiteY3" fmla="*/ 966157 h 1010346"/>
                  <a:gd name="connsiteX4" fmla="*/ 925407 w 1086928"/>
                  <a:gd name="connsiteY4" fmla="*/ 996801 h 1010346"/>
                  <a:gd name="connsiteX5" fmla="*/ 981929 w 1086928"/>
                  <a:gd name="connsiteY5" fmla="*/ 820721 h 1010346"/>
                  <a:gd name="connsiteX6" fmla="*/ 1017917 w 1086928"/>
                  <a:gd name="connsiteY6" fmla="*/ 612474 h 1010346"/>
                  <a:gd name="connsiteX7" fmla="*/ 1086928 w 1086928"/>
                  <a:gd name="connsiteY7" fmla="*/ 431320 h 1010346"/>
                  <a:gd name="connsiteX8" fmla="*/ 1069675 w 1086928"/>
                  <a:gd name="connsiteY8" fmla="*/ 215659 h 1010346"/>
                  <a:gd name="connsiteX9" fmla="*/ 974785 w 1086928"/>
                  <a:gd name="connsiteY9" fmla="*/ 172527 h 1010346"/>
                  <a:gd name="connsiteX10" fmla="*/ 491706 w 1086928"/>
                  <a:gd name="connsiteY10" fmla="*/ 181154 h 1010346"/>
                  <a:gd name="connsiteX11" fmla="*/ 595223 w 1086928"/>
                  <a:gd name="connsiteY11" fmla="*/ 0 h 1010346"/>
                  <a:gd name="connsiteX0" fmla="*/ 925407 w 1086928"/>
                  <a:gd name="connsiteY0" fmla="*/ 996801 h 1088241"/>
                  <a:gd name="connsiteX1" fmla="*/ 981929 w 1086928"/>
                  <a:gd name="connsiteY1" fmla="*/ 820721 h 1088241"/>
                  <a:gd name="connsiteX2" fmla="*/ 1017917 w 1086928"/>
                  <a:gd name="connsiteY2" fmla="*/ 612474 h 1088241"/>
                  <a:gd name="connsiteX3" fmla="*/ 1086928 w 1086928"/>
                  <a:gd name="connsiteY3" fmla="*/ 431320 h 1088241"/>
                  <a:gd name="connsiteX4" fmla="*/ 1069675 w 1086928"/>
                  <a:gd name="connsiteY4" fmla="*/ 215659 h 1088241"/>
                  <a:gd name="connsiteX5" fmla="*/ 974785 w 1086928"/>
                  <a:gd name="connsiteY5" fmla="*/ 172527 h 1088241"/>
                  <a:gd name="connsiteX6" fmla="*/ 491706 w 1086928"/>
                  <a:gd name="connsiteY6" fmla="*/ 181154 h 1088241"/>
                  <a:gd name="connsiteX7" fmla="*/ 595223 w 1086928"/>
                  <a:gd name="connsiteY7" fmla="*/ 0 h 1088241"/>
                  <a:gd name="connsiteX8" fmla="*/ 0 w 1086928"/>
                  <a:gd name="connsiteY8" fmla="*/ 267418 h 1088241"/>
                  <a:gd name="connsiteX9" fmla="*/ 0 w 1086928"/>
                  <a:gd name="connsiteY9" fmla="*/ 854014 h 1088241"/>
                  <a:gd name="connsiteX10" fmla="*/ 362309 w 1086928"/>
                  <a:gd name="connsiteY10" fmla="*/ 966157 h 1088241"/>
                  <a:gd name="connsiteX11" fmla="*/ 1016847 w 1086928"/>
                  <a:gd name="connsiteY11" fmla="*/ 1088241 h 1088241"/>
                  <a:gd name="connsiteX0" fmla="*/ 925407 w 1086928"/>
                  <a:gd name="connsiteY0" fmla="*/ 996801 h 1088241"/>
                  <a:gd name="connsiteX1" fmla="*/ 981929 w 1086928"/>
                  <a:gd name="connsiteY1" fmla="*/ 820721 h 1088241"/>
                  <a:gd name="connsiteX2" fmla="*/ 1017917 w 1086928"/>
                  <a:gd name="connsiteY2" fmla="*/ 612474 h 1088241"/>
                  <a:gd name="connsiteX3" fmla="*/ 1086928 w 1086928"/>
                  <a:gd name="connsiteY3" fmla="*/ 431320 h 1088241"/>
                  <a:gd name="connsiteX4" fmla="*/ 1069675 w 1086928"/>
                  <a:gd name="connsiteY4" fmla="*/ 215659 h 1088241"/>
                  <a:gd name="connsiteX5" fmla="*/ 974785 w 1086928"/>
                  <a:gd name="connsiteY5" fmla="*/ 172527 h 1088241"/>
                  <a:gd name="connsiteX6" fmla="*/ 491706 w 1086928"/>
                  <a:gd name="connsiteY6" fmla="*/ 181154 h 1088241"/>
                  <a:gd name="connsiteX7" fmla="*/ 595223 w 1086928"/>
                  <a:gd name="connsiteY7" fmla="*/ 0 h 1088241"/>
                  <a:gd name="connsiteX8" fmla="*/ 0 w 1086928"/>
                  <a:gd name="connsiteY8" fmla="*/ 267418 h 1088241"/>
                  <a:gd name="connsiteX9" fmla="*/ 0 w 1086928"/>
                  <a:gd name="connsiteY9" fmla="*/ 854014 h 1088241"/>
                  <a:gd name="connsiteX10" fmla="*/ 362309 w 1086928"/>
                  <a:gd name="connsiteY10" fmla="*/ 966157 h 1088241"/>
                  <a:gd name="connsiteX11" fmla="*/ 1016847 w 1086928"/>
                  <a:gd name="connsiteY11" fmla="*/ 1088241 h 108824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11" fmla="*/ 925407 w 1086928"/>
                  <a:gd name="connsiteY11" fmla="*/ 996801 h 996801"/>
                  <a:gd name="connsiteX0" fmla="*/ 925407 w 1086928"/>
                  <a:gd name="connsiteY0" fmla="*/ 996801 h 1038224"/>
                  <a:gd name="connsiteX1" fmla="*/ 981929 w 1086928"/>
                  <a:gd name="connsiteY1" fmla="*/ 820721 h 1038224"/>
                  <a:gd name="connsiteX2" fmla="*/ 1017917 w 1086928"/>
                  <a:gd name="connsiteY2" fmla="*/ 612474 h 1038224"/>
                  <a:gd name="connsiteX3" fmla="*/ 1086928 w 1086928"/>
                  <a:gd name="connsiteY3" fmla="*/ 431320 h 1038224"/>
                  <a:gd name="connsiteX4" fmla="*/ 1069675 w 1086928"/>
                  <a:gd name="connsiteY4" fmla="*/ 215659 h 1038224"/>
                  <a:gd name="connsiteX5" fmla="*/ 974785 w 1086928"/>
                  <a:gd name="connsiteY5" fmla="*/ 172527 h 1038224"/>
                  <a:gd name="connsiteX6" fmla="*/ 491706 w 1086928"/>
                  <a:gd name="connsiteY6" fmla="*/ 181154 h 1038224"/>
                  <a:gd name="connsiteX7" fmla="*/ 595223 w 1086928"/>
                  <a:gd name="connsiteY7" fmla="*/ 0 h 1038224"/>
                  <a:gd name="connsiteX8" fmla="*/ 0 w 1086928"/>
                  <a:gd name="connsiteY8" fmla="*/ 267418 h 1038224"/>
                  <a:gd name="connsiteX9" fmla="*/ 0 w 1086928"/>
                  <a:gd name="connsiteY9" fmla="*/ 854014 h 1038224"/>
                  <a:gd name="connsiteX10" fmla="*/ 362309 w 1086928"/>
                  <a:gd name="connsiteY10" fmla="*/ 966157 h 1038224"/>
                  <a:gd name="connsiteX11" fmla="*/ 743220 w 1086928"/>
                  <a:gd name="connsiteY11" fmla="*/ 1038224 h 1038224"/>
                  <a:gd name="connsiteX12" fmla="*/ 925407 w 1086928"/>
                  <a:gd name="connsiteY12" fmla="*/ 996801 h 1038224"/>
                  <a:gd name="connsiteX0" fmla="*/ 925407 w 1086928"/>
                  <a:gd name="connsiteY0" fmla="*/ 996801 h 1038224"/>
                  <a:gd name="connsiteX1" fmla="*/ 981929 w 1086928"/>
                  <a:gd name="connsiteY1" fmla="*/ 820721 h 1038224"/>
                  <a:gd name="connsiteX2" fmla="*/ 1017917 w 1086928"/>
                  <a:gd name="connsiteY2" fmla="*/ 612474 h 1038224"/>
                  <a:gd name="connsiteX3" fmla="*/ 1086928 w 1086928"/>
                  <a:gd name="connsiteY3" fmla="*/ 431320 h 1038224"/>
                  <a:gd name="connsiteX4" fmla="*/ 1069675 w 1086928"/>
                  <a:gd name="connsiteY4" fmla="*/ 215659 h 1038224"/>
                  <a:gd name="connsiteX5" fmla="*/ 974785 w 1086928"/>
                  <a:gd name="connsiteY5" fmla="*/ 172527 h 1038224"/>
                  <a:gd name="connsiteX6" fmla="*/ 491706 w 1086928"/>
                  <a:gd name="connsiteY6" fmla="*/ 181154 h 1038224"/>
                  <a:gd name="connsiteX7" fmla="*/ 595223 w 1086928"/>
                  <a:gd name="connsiteY7" fmla="*/ 0 h 1038224"/>
                  <a:gd name="connsiteX8" fmla="*/ 0 w 1086928"/>
                  <a:gd name="connsiteY8" fmla="*/ 267418 h 1038224"/>
                  <a:gd name="connsiteX9" fmla="*/ 0 w 1086928"/>
                  <a:gd name="connsiteY9" fmla="*/ 854014 h 1038224"/>
                  <a:gd name="connsiteX10" fmla="*/ 362309 w 1086928"/>
                  <a:gd name="connsiteY10" fmla="*/ 966157 h 1038224"/>
                  <a:gd name="connsiteX11" fmla="*/ 743220 w 1086928"/>
                  <a:gd name="connsiteY11" fmla="*/ 1038224 h 1038224"/>
                  <a:gd name="connsiteX12" fmla="*/ 925407 w 1086928"/>
                  <a:gd name="connsiteY12" fmla="*/ 996801 h 1038224"/>
                  <a:gd name="connsiteX0" fmla="*/ 925407 w 1086928"/>
                  <a:gd name="connsiteY0" fmla="*/ 996801 h 1005589"/>
                  <a:gd name="connsiteX1" fmla="*/ 981929 w 1086928"/>
                  <a:gd name="connsiteY1" fmla="*/ 820721 h 1005589"/>
                  <a:gd name="connsiteX2" fmla="*/ 1017917 w 1086928"/>
                  <a:gd name="connsiteY2" fmla="*/ 612474 h 1005589"/>
                  <a:gd name="connsiteX3" fmla="*/ 1086928 w 1086928"/>
                  <a:gd name="connsiteY3" fmla="*/ 431320 h 1005589"/>
                  <a:gd name="connsiteX4" fmla="*/ 1069675 w 1086928"/>
                  <a:gd name="connsiteY4" fmla="*/ 215659 h 1005589"/>
                  <a:gd name="connsiteX5" fmla="*/ 974785 w 1086928"/>
                  <a:gd name="connsiteY5" fmla="*/ 172527 h 1005589"/>
                  <a:gd name="connsiteX6" fmla="*/ 491706 w 1086928"/>
                  <a:gd name="connsiteY6" fmla="*/ 181154 h 1005589"/>
                  <a:gd name="connsiteX7" fmla="*/ 595223 w 1086928"/>
                  <a:gd name="connsiteY7" fmla="*/ 0 h 1005589"/>
                  <a:gd name="connsiteX8" fmla="*/ 0 w 1086928"/>
                  <a:gd name="connsiteY8" fmla="*/ 267418 h 1005589"/>
                  <a:gd name="connsiteX9" fmla="*/ 0 w 1086928"/>
                  <a:gd name="connsiteY9" fmla="*/ 854014 h 1005589"/>
                  <a:gd name="connsiteX10" fmla="*/ 362309 w 1086928"/>
                  <a:gd name="connsiteY10" fmla="*/ 966157 h 1005589"/>
                  <a:gd name="connsiteX11" fmla="*/ 925407 w 1086928"/>
                  <a:gd name="connsiteY11" fmla="*/ 996801 h 1005589"/>
                  <a:gd name="connsiteX0" fmla="*/ 925407 w 1086928"/>
                  <a:gd name="connsiteY0" fmla="*/ 996801 h 1013821"/>
                  <a:gd name="connsiteX1" fmla="*/ 981929 w 1086928"/>
                  <a:gd name="connsiteY1" fmla="*/ 820721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25407 w 1086928"/>
                  <a:gd name="connsiteY0" fmla="*/ 996801 h 1013821"/>
                  <a:gd name="connsiteX1" fmla="*/ 981929 w 1086928"/>
                  <a:gd name="connsiteY1" fmla="*/ 820721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25407 w 1086928"/>
                  <a:gd name="connsiteY0" fmla="*/ 996801 h 1013821"/>
                  <a:gd name="connsiteX1" fmla="*/ 991454 w 1086928"/>
                  <a:gd name="connsiteY1" fmla="*/ 823103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25407 w 1086928"/>
                  <a:gd name="connsiteY0" fmla="*/ 996801 h 1013821"/>
                  <a:gd name="connsiteX1" fmla="*/ 991454 w 1086928"/>
                  <a:gd name="connsiteY1" fmla="*/ 823103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12" fmla="*/ 991454 w 1086928"/>
                  <a:gd name="connsiteY12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12" fmla="*/ 991454 w 1086928"/>
                  <a:gd name="connsiteY12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91454 w 1086928"/>
                  <a:gd name="connsiteY11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91454 w 1086928"/>
                  <a:gd name="connsiteY11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91454 w 1086928"/>
                  <a:gd name="connsiteY11" fmla="*/ 823103 h 1013821"/>
                  <a:gd name="connsiteX0" fmla="*/ 977167 w 1086928"/>
                  <a:gd name="connsiteY0" fmla="*/ 825484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88488 w 1086928"/>
                  <a:gd name="connsiteY11" fmla="*/ 833437 h 1013821"/>
                  <a:gd name="connsiteX12" fmla="*/ 977167 w 1086928"/>
                  <a:gd name="connsiteY12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88488 w 1086928"/>
                  <a:gd name="connsiteY11" fmla="*/ 833437 h 1013821"/>
                  <a:gd name="connsiteX12" fmla="*/ 977167 w 1086928"/>
                  <a:gd name="connsiteY12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88488 w 1086928"/>
                  <a:gd name="connsiteY11" fmla="*/ 833437 h 1013821"/>
                  <a:gd name="connsiteX12" fmla="*/ 977167 w 1086928"/>
                  <a:gd name="connsiteY12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27442 w 1086928"/>
                  <a:gd name="connsiteY1" fmla="*/ 638668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27442 w 1086928"/>
                  <a:gd name="connsiteY1" fmla="*/ 638668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69675"/>
                  <a:gd name="connsiteY0" fmla="*/ 825484 h 1013821"/>
                  <a:gd name="connsiteX1" fmla="*/ 1027442 w 1069675"/>
                  <a:gd name="connsiteY1" fmla="*/ 638668 h 1013821"/>
                  <a:gd name="connsiteX2" fmla="*/ 1051209 w 1069675"/>
                  <a:gd name="connsiteY2" fmla="*/ 447988 h 1013821"/>
                  <a:gd name="connsiteX3" fmla="*/ 1069675 w 1069675"/>
                  <a:gd name="connsiteY3" fmla="*/ 215659 h 1013821"/>
                  <a:gd name="connsiteX4" fmla="*/ 974785 w 1069675"/>
                  <a:gd name="connsiteY4" fmla="*/ 172527 h 1013821"/>
                  <a:gd name="connsiteX5" fmla="*/ 491706 w 1069675"/>
                  <a:gd name="connsiteY5" fmla="*/ 181154 h 1013821"/>
                  <a:gd name="connsiteX6" fmla="*/ 595223 w 1069675"/>
                  <a:gd name="connsiteY6" fmla="*/ 0 h 1013821"/>
                  <a:gd name="connsiteX7" fmla="*/ 0 w 1069675"/>
                  <a:gd name="connsiteY7" fmla="*/ 267418 h 1013821"/>
                  <a:gd name="connsiteX8" fmla="*/ 0 w 1069675"/>
                  <a:gd name="connsiteY8" fmla="*/ 854014 h 1013821"/>
                  <a:gd name="connsiteX9" fmla="*/ 362309 w 1069675"/>
                  <a:gd name="connsiteY9" fmla="*/ 966157 h 1013821"/>
                  <a:gd name="connsiteX10" fmla="*/ 925407 w 1069675"/>
                  <a:gd name="connsiteY10" fmla="*/ 996801 h 1013821"/>
                  <a:gd name="connsiteX11" fmla="*/ 977167 w 1069675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69675 w 1083772"/>
                  <a:gd name="connsiteY3" fmla="*/ 215659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69675 w 1083772"/>
                  <a:gd name="connsiteY3" fmla="*/ 215659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69675 w 1083772"/>
                  <a:gd name="connsiteY3" fmla="*/ 215659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53006 w 1083772"/>
                  <a:gd name="connsiteY3" fmla="*/ 182321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107851"/>
                  <a:gd name="connsiteY0" fmla="*/ 825484 h 1013821"/>
                  <a:gd name="connsiteX1" fmla="*/ 1027442 w 1107851"/>
                  <a:gd name="connsiteY1" fmla="*/ 638668 h 1013821"/>
                  <a:gd name="connsiteX2" fmla="*/ 1051209 w 1107851"/>
                  <a:gd name="connsiteY2" fmla="*/ 447988 h 1013821"/>
                  <a:gd name="connsiteX3" fmla="*/ 1053006 w 1107851"/>
                  <a:gd name="connsiteY3" fmla="*/ 182321 h 1013821"/>
                  <a:gd name="connsiteX4" fmla="*/ 974785 w 1107851"/>
                  <a:gd name="connsiteY4" fmla="*/ 172527 h 1013821"/>
                  <a:gd name="connsiteX5" fmla="*/ 491706 w 1107851"/>
                  <a:gd name="connsiteY5" fmla="*/ 181154 h 1013821"/>
                  <a:gd name="connsiteX6" fmla="*/ 595223 w 1107851"/>
                  <a:gd name="connsiteY6" fmla="*/ 0 h 1013821"/>
                  <a:gd name="connsiteX7" fmla="*/ 0 w 1107851"/>
                  <a:gd name="connsiteY7" fmla="*/ 267418 h 1013821"/>
                  <a:gd name="connsiteX8" fmla="*/ 0 w 1107851"/>
                  <a:gd name="connsiteY8" fmla="*/ 854014 h 1013821"/>
                  <a:gd name="connsiteX9" fmla="*/ 362309 w 1107851"/>
                  <a:gd name="connsiteY9" fmla="*/ 966157 h 1013821"/>
                  <a:gd name="connsiteX10" fmla="*/ 925407 w 1107851"/>
                  <a:gd name="connsiteY10" fmla="*/ 996801 h 1013821"/>
                  <a:gd name="connsiteX11" fmla="*/ 977167 w 1107851"/>
                  <a:gd name="connsiteY11" fmla="*/ 825484 h 1013821"/>
                  <a:gd name="connsiteX0" fmla="*/ 977167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77167 w 1109996"/>
                  <a:gd name="connsiteY11" fmla="*/ 825484 h 1013821"/>
                  <a:gd name="connsiteX0" fmla="*/ 977167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77167 w 1109996"/>
                  <a:gd name="connsiteY11" fmla="*/ 825484 h 1013821"/>
                  <a:gd name="connsiteX0" fmla="*/ 977167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77167 w 1109996"/>
                  <a:gd name="connsiteY11" fmla="*/ 825484 h 1013821"/>
                  <a:gd name="connsiteX0" fmla="*/ 986692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86692 w 1109996"/>
                  <a:gd name="connsiteY11" fmla="*/ 825484 h 1013821"/>
                  <a:gd name="connsiteX0" fmla="*/ 986692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86692 w 1109996"/>
                  <a:gd name="connsiteY11" fmla="*/ 825484 h 1013821"/>
                  <a:gd name="connsiteX0" fmla="*/ 986692 w 1109996"/>
                  <a:gd name="connsiteY0" fmla="*/ 825484 h 996152"/>
                  <a:gd name="connsiteX1" fmla="*/ 1027442 w 1109996"/>
                  <a:gd name="connsiteY1" fmla="*/ 638668 h 996152"/>
                  <a:gd name="connsiteX2" fmla="*/ 1055972 w 1109996"/>
                  <a:gd name="connsiteY2" fmla="*/ 407507 h 996152"/>
                  <a:gd name="connsiteX3" fmla="*/ 1053006 w 1109996"/>
                  <a:gd name="connsiteY3" fmla="*/ 182321 h 996152"/>
                  <a:gd name="connsiteX4" fmla="*/ 974785 w 1109996"/>
                  <a:gd name="connsiteY4" fmla="*/ 172527 h 996152"/>
                  <a:gd name="connsiteX5" fmla="*/ 491706 w 1109996"/>
                  <a:gd name="connsiteY5" fmla="*/ 181154 h 996152"/>
                  <a:gd name="connsiteX6" fmla="*/ 595223 w 1109996"/>
                  <a:gd name="connsiteY6" fmla="*/ 0 h 996152"/>
                  <a:gd name="connsiteX7" fmla="*/ 0 w 1109996"/>
                  <a:gd name="connsiteY7" fmla="*/ 267418 h 996152"/>
                  <a:gd name="connsiteX8" fmla="*/ 0 w 1109996"/>
                  <a:gd name="connsiteY8" fmla="*/ 854014 h 996152"/>
                  <a:gd name="connsiteX9" fmla="*/ 362309 w 1109996"/>
                  <a:gd name="connsiteY9" fmla="*/ 966157 h 996152"/>
                  <a:gd name="connsiteX10" fmla="*/ 880164 w 1109996"/>
                  <a:gd name="connsiteY10" fmla="*/ 972989 h 996152"/>
                  <a:gd name="connsiteX11" fmla="*/ 986692 w 1109996"/>
                  <a:gd name="connsiteY11" fmla="*/ 825484 h 996152"/>
                  <a:gd name="connsiteX0" fmla="*/ 986692 w 1109996"/>
                  <a:gd name="connsiteY0" fmla="*/ 825484 h 996152"/>
                  <a:gd name="connsiteX1" fmla="*/ 1027442 w 1109996"/>
                  <a:gd name="connsiteY1" fmla="*/ 638668 h 996152"/>
                  <a:gd name="connsiteX2" fmla="*/ 1055972 w 1109996"/>
                  <a:gd name="connsiteY2" fmla="*/ 407507 h 996152"/>
                  <a:gd name="connsiteX3" fmla="*/ 1053006 w 1109996"/>
                  <a:gd name="connsiteY3" fmla="*/ 182321 h 996152"/>
                  <a:gd name="connsiteX4" fmla="*/ 974785 w 1109996"/>
                  <a:gd name="connsiteY4" fmla="*/ 172527 h 996152"/>
                  <a:gd name="connsiteX5" fmla="*/ 491706 w 1109996"/>
                  <a:gd name="connsiteY5" fmla="*/ 181154 h 996152"/>
                  <a:gd name="connsiteX6" fmla="*/ 595223 w 1109996"/>
                  <a:gd name="connsiteY6" fmla="*/ 0 h 996152"/>
                  <a:gd name="connsiteX7" fmla="*/ 0 w 1109996"/>
                  <a:gd name="connsiteY7" fmla="*/ 267418 h 996152"/>
                  <a:gd name="connsiteX8" fmla="*/ 0 w 1109996"/>
                  <a:gd name="connsiteY8" fmla="*/ 854014 h 996152"/>
                  <a:gd name="connsiteX9" fmla="*/ 362309 w 1109996"/>
                  <a:gd name="connsiteY9" fmla="*/ 966157 h 996152"/>
                  <a:gd name="connsiteX10" fmla="*/ 880164 w 1109996"/>
                  <a:gd name="connsiteY10" fmla="*/ 972989 h 996152"/>
                  <a:gd name="connsiteX11" fmla="*/ 986692 w 1109996"/>
                  <a:gd name="connsiteY11" fmla="*/ 825484 h 996152"/>
                  <a:gd name="connsiteX0" fmla="*/ 986692 w 1109996"/>
                  <a:gd name="connsiteY0" fmla="*/ 825484 h 986974"/>
                  <a:gd name="connsiteX1" fmla="*/ 1027442 w 1109996"/>
                  <a:gd name="connsiteY1" fmla="*/ 638668 h 986974"/>
                  <a:gd name="connsiteX2" fmla="*/ 1055972 w 1109996"/>
                  <a:gd name="connsiteY2" fmla="*/ 407507 h 986974"/>
                  <a:gd name="connsiteX3" fmla="*/ 1053006 w 1109996"/>
                  <a:gd name="connsiteY3" fmla="*/ 182321 h 986974"/>
                  <a:gd name="connsiteX4" fmla="*/ 974785 w 1109996"/>
                  <a:gd name="connsiteY4" fmla="*/ 172527 h 986974"/>
                  <a:gd name="connsiteX5" fmla="*/ 491706 w 1109996"/>
                  <a:gd name="connsiteY5" fmla="*/ 181154 h 986974"/>
                  <a:gd name="connsiteX6" fmla="*/ 595223 w 1109996"/>
                  <a:gd name="connsiteY6" fmla="*/ 0 h 986974"/>
                  <a:gd name="connsiteX7" fmla="*/ 0 w 1109996"/>
                  <a:gd name="connsiteY7" fmla="*/ 267418 h 986974"/>
                  <a:gd name="connsiteX8" fmla="*/ 0 w 1109996"/>
                  <a:gd name="connsiteY8" fmla="*/ 854014 h 986974"/>
                  <a:gd name="connsiteX9" fmla="*/ 362309 w 1109996"/>
                  <a:gd name="connsiteY9" fmla="*/ 966157 h 986974"/>
                  <a:gd name="connsiteX10" fmla="*/ 880164 w 1109996"/>
                  <a:gd name="connsiteY10" fmla="*/ 972989 h 986974"/>
                  <a:gd name="connsiteX11" fmla="*/ 986692 w 1109996"/>
                  <a:gd name="connsiteY11" fmla="*/ 825484 h 986974"/>
                  <a:gd name="connsiteX0" fmla="*/ 986692 w 1109996"/>
                  <a:gd name="connsiteY0" fmla="*/ 825484 h 986974"/>
                  <a:gd name="connsiteX1" fmla="*/ 1027442 w 1109996"/>
                  <a:gd name="connsiteY1" fmla="*/ 638668 h 986974"/>
                  <a:gd name="connsiteX2" fmla="*/ 1055972 w 1109996"/>
                  <a:gd name="connsiteY2" fmla="*/ 407507 h 986974"/>
                  <a:gd name="connsiteX3" fmla="*/ 1053006 w 1109996"/>
                  <a:gd name="connsiteY3" fmla="*/ 182321 h 986974"/>
                  <a:gd name="connsiteX4" fmla="*/ 974785 w 1109996"/>
                  <a:gd name="connsiteY4" fmla="*/ 172527 h 986974"/>
                  <a:gd name="connsiteX5" fmla="*/ 491706 w 1109996"/>
                  <a:gd name="connsiteY5" fmla="*/ 181154 h 986974"/>
                  <a:gd name="connsiteX6" fmla="*/ 595223 w 1109996"/>
                  <a:gd name="connsiteY6" fmla="*/ 0 h 986974"/>
                  <a:gd name="connsiteX7" fmla="*/ 0 w 1109996"/>
                  <a:gd name="connsiteY7" fmla="*/ 267418 h 986974"/>
                  <a:gd name="connsiteX8" fmla="*/ 0 w 1109996"/>
                  <a:gd name="connsiteY8" fmla="*/ 854014 h 986974"/>
                  <a:gd name="connsiteX9" fmla="*/ 362309 w 1109996"/>
                  <a:gd name="connsiteY9" fmla="*/ 966157 h 986974"/>
                  <a:gd name="connsiteX10" fmla="*/ 880164 w 1109996"/>
                  <a:gd name="connsiteY10" fmla="*/ 972989 h 986974"/>
                  <a:gd name="connsiteX11" fmla="*/ 986692 w 1109996"/>
                  <a:gd name="connsiteY11" fmla="*/ 825484 h 986974"/>
                  <a:gd name="connsiteX0" fmla="*/ 986692 w 1109996"/>
                  <a:gd name="connsiteY0" fmla="*/ 825484 h 986974"/>
                  <a:gd name="connsiteX1" fmla="*/ 1027442 w 1109996"/>
                  <a:gd name="connsiteY1" fmla="*/ 638668 h 986974"/>
                  <a:gd name="connsiteX2" fmla="*/ 1055972 w 1109996"/>
                  <a:gd name="connsiteY2" fmla="*/ 407507 h 986974"/>
                  <a:gd name="connsiteX3" fmla="*/ 1053006 w 1109996"/>
                  <a:gd name="connsiteY3" fmla="*/ 182321 h 986974"/>
                  <a:gd name="connsiteX4" fmla="*/ 974785 w 1109996"/>
                  <a:gd name="connsiteY4" fmla="*/ 172527 h 986974"/>
                  <a:gd name="connsiteX5" fmla="*/ 491706 w 1109996"/>
                  <a:gd name="connsiteY5" fmla="*/ 181154 h 986974"/>
                  <a:gd name="connsiteX6" fmla="*/ 595223 w 1109996"/>
                  <a:gd name="connsiteY6" fmla="*/ 0 h 986974"/>
                  <a:gd name="connsiteX7" fmla="*/ 0 w 1109996"/>
                  <a:gd name="connsiteY7" fmla="*/ 267418 h 986974"/>
                  <a:gd name="connsiteX8" fmla="*/ 0 w 1109996"/>
                  <a:gd name="connsiteY8" fmla="*/ 854014 h 986974"/>
                  <a:gd name="connsiteX9" fmla="*/ 362309 w 1109996"/>
                  <a:gd name="connsiteY9" fmla="*/ 966157 h 986974"/>
                  <a:gd name="connsiteX10" fmla="*/ 880164 w 1109996"/>
                  <a:gd name="connsiteY10" fmla="*/ 972989 h 986974"/>
                  <a:gd name="connsiteX11" fmla="*/ 986692 w 1109996"/>
                  <a:gd name="connsiteY11" fmla="*/ 825484 h 986974"/>
                  <a:gd name="connsiteX0" fmla="*/ 986692 w 1109996"/>
                  <a:gd name="connsiteY0" fmla="*/ 825484 h 995044"/>
                  <a:gd name="connsiteX1" fmla="*/ 1027442 w 1109996"/>
                  <a:gd name="connsiteY1" fmla="*/ 638668 h 995044"/>
                  <a:gd name="connsiteX2" fmla="*/ 1055972 w 1109996"/>
                  <a:gd name="connsiteY2" fmla="*/ 407507 h 995044"/>
                  <a:gd name="connsiteX3" fmla="*/ 1053006 w 1109996"/>
                  <a:gd name="connsiteY3" fmla="*/ 182321 h 995044"/>
                  <a:gd name="connsiteX4" fmla="*/ 974785 w 1109996"/>
                  <a:gd name="connsiteY4" fmla="*/ 172527 h 995044"/>
                  <a:gd name="connsiteX5" fmla="*/ 491706 w 1109996"/>
                  <a:gd name="connsiteY5" fmla="*/ 181154 h 995044"/>
                  <a:gd name="connsiteX6" fmla="*/ 595223 w 1109996"/>
                  <a:gd name="connsiteY6" fmla="*/ 0 h 995044"/>
                  <a:gd name="connsiteX7" fmla="*/ 0 w 1109996"/>
                  <a:gd name="connsiteY7" fmla="*/ 267418 h 995044"/>
                  <a:gd name="connsiteX8" fmla="*/ 0 w 1109996"/>
                  <a:gd name="connsiteY8" fmla="*/ 854014 h 995044"/>
                  <a:gd name="connsiteX9" fmla="*/ 362309 w 1109996"/>
                  <a:gd name="connsiteY9" fmla="*/ 966157 h 995044"/>
                  <a:gd name="connsiteX10" fmla="*/ 884927 w 1109996"/>
                  <a:gd name="connsiteY10" fmla="*/ 984895 h 995044"/>
                  <a:gd name="connsiteX11" fmla="*/ 986692 w 1109996"/>
                  <a:gd name="connsiteY11" fmla="*/ 825484 h 995044"/>
                  <a:gd name="connsiteX0" fmla="*/ 986692 w 1109996"/>
                  <a:gd name="connsiteY0" fmla="*/ 825484 h 995044"/>
                  <a:gd name="connsiteX1" fmla="*/ 1027442 w 1109996"/>
                  <a:gd name="connsiteY1" fmla="*/ 638668 h 995044"/>
                  <a:gd name="connsiteX2" fmla="*/ 1055972 w 1109996"/>
                  <a:gd name="connsiteY2" fmla="*/ 407507 h 995044"/>
                  <a:gd name="connsiteX3" fmla="*/ 1053006 w 1109996"/>
                  <a:gd name="connsiteY3" fmla="*/ 182321 h 995044"/>
                  <a:gd name="connsiteX4" fmla="*/ 974785 w 1109996"/>
                  <a:gd name="connsiteY4" fmla="*/ 172527 h 995044"/>
                  <a:gd name="connsiteX5" fmla="*/ 491706 w 1109996"/>
                  <a:gd name="connsiteY5" fmla="*/ 181154 h 995044"/>
                  <a:gd name="connsiteX6" fmla="*/ 595223 w 1109996"/>
                  <a:gd name="connsiteY6" fmla="*/ 0 h 995044"/>
                  <a:gd name="connsiteX7" fmla="*/ 0 w 1109996"/>
                  <a:gd name="connsiteY7" fmla="*/ 267418 h 995044"/>
                  <a:gd name="connsiteX8" fmla="*/ 0 w 1109996"/>
                  <a:gd name="connsiteY8" fmla="*/ 854014 h 995044"/>
                  <a:gd name="connsiteX9" fmla="*/ 362309 w 1109996"/>
                  <a:gd name="connsiteY9" fmla="*/ 966157 h 995044"/>
                  <a:gd name="connsiteX10" fmla="*/ 884927 w 1109996"/>
                  <a:gd name="connsiteY10" fmla="*/ 984895 h 995044"/>
                  <a:gd name="connsiteX11" fmla="*/ 986692 w 1109996"/>
                  <a:gd name="connsiteY11" fmla="*/ 825484 h 995044"/>
                  <a:gd name="connsiteX0" fmla="*/ 986692 w 1109996"/>
                  <a:gd name="connsiteY0" fmla="*/ 825484 h 988698"/>
                  <a:gd name="connsiteX1" fmla="*/ 1027442 w 1109996"/>
                  <a:gd name="connsiteY1" fmla="*/ 638668 h 988698"/>
                  <a:gd name="connsiteX2" fmla="*/ 1055972 w 1109996"/>
                  <a:gd name="connsiteY2" fmla="*/ 407507 h 988698"/>
                  <a:gd name="connsiteX3" fmla="*/ 1053006 w 1109996"/>
                  <a:gd name="connsiteY3" fmla="*/ 182321 h 988698"/>
                  <a:gd name="connsiteX4" fmla="*/ 974785 w 1109996"/>
                  <a:gd name="connsiteY4" fmla="*/ 172527 h 988698"/>
                  <a:gd name="connsiteX5" fmla="*/ 491706 w 1109996"/>
                  <a:gd name="connsiteY5" fmla="*/ 181154 h 988698"/>
                  <a:gd name="connsiteX6" fmla="*/ 595223 w 1109996"/>
                  <a:gd name="connsiteY6" fmla="*/ 0 h 988698"/>
                  <a:gd name="connsiteX7" fmla="*/ 0 w 1109996"/>
                  <a:gd name="connsiteY7" fmla="*/ 267418 h 988698"/>
                  <a:gd name="connsiteX8" fmla="*/ 0 w 1109996"/>
                  <a:gd name="connsiteY8" fmla="*/ 854014 h 988698"/>
                  <a:gd name="connsiteX9" fmla="*/ 362309 w 1109996"/>
                  <a:gd name="connsiteY9" fmla="*/ 966157 h 988698"/>
                  <a:gd name="connsiteX10" fmla="*/ 884927 w 1109996"/>
                  <a:gd name="connsiteY10" fmla="*/ 984895 h 988698"/>
                  <a:gd name="connsiteX11" fmla="*/ 986692 w 1109996"/>
                  <a:gd name="connsiteY11" fmla="*/ 825484 h 988698"/>
                  <a:gd name="connsiteX0" fmla="*/ 986692 w 1109996"/>
                  <a:gd name="connsiteY0" fmla="*/ 825484 h 988698"/>
                  <a:gd name="connsiteX1" fmla="*/ 1027442 w 1109996"/>
                  <a:gd name="connsiteY1" fmla="*/ 638668 h 988698"/>
                  <a:gd name="connsiteX2" fmla="*/ 1055972 w 1109996"/>
                  <a:gd name="connsiteY2" fmla="*/ 407507 h 988698"/>
                  <a:gd name="connsiteX3" fmla="*/ 1053006 w 1109996"/>
                  <a:gd name="connsiteY3" fmla="*/ 182321 h 988698"/>
                  <a:gd name="connsiteX4" fmla="*/ 974785 w 1109996"/>
                  <a:gd name="connsiteY4" fmla="*/ 172527 h 988698"/>
                  <a:gd name="connsiteX5" fmla="*/ 491706 w 1109996"/>
                  <a:gd name="connsiteY5" fmla="*/ 181154 h 988698"/>
                  <a:gd name="connsiteX6" fmla="*/ 595223 w 1109996"/>
                  <a:gd name="connsiteY6" fmla="*/ 0 h 988698"/>
                  <a:gd name="connsiteX7" fmla="*/ 0 w 1109996"/>
                  <a:gd name="connsiteY7" fmla="*/ 267418 h 988698"/>
                  <a:gd name="connsiteX8" fmla="*/ 0 w 1109996"/>
                  <a:gd name="connsiteY8" fmla="*/ 854014 h 988698"/>
                  <a:gd name="connsiteX9" fmla="*/ 362309 w 1109996"/>
                  <a:gd name="connsiteY9" fmla="*/ 966157 h 988698"/>
                  <a:gd name="connsiteX10" fmla="*/ 884927 w 1109996"/>
                  <a:gd name="connsiteY10" fmla="*/ 984895 h 988698"/>
                  <a:gd name="connsiteX11" fmla="*/ 986692 w 1109996"/>
                  <a:gd name="connsiteY11" fmla="*/ 825484 h 988698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491706 w 1109996"/>
                  <a:gd name="connsiteY5" fmla="*/ 137941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3741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3741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3741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0584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0584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9996" h="942755">
                    <a:moveTo>
                      <a:pt x="986692" y="779541"/>
                    </a:moveTo>
                    <a:cubicBezTo>
                      <a:pt x="1020437" y="749688"/>
                      <a:pt x="1117840" y="705004"/>
                      <a:pt x="1027442" y="592725"/>
                    </a:cubicBezTo>
                    <a:cubicBezTo>
                      <a:pt x="1094896" y="559327"/>
                      <a:pt x="1129012" y="425918"/>
                      <a:pt x="1055972" y="361564"/>
                    </a:cubicBezTo>
                    <a:cubicBezTo>
                      <a:pt x="1119277" y="300790"/>
                      <a:pt x="1137338" y="211439"/>
                      <a:pt x="1053006" y="136378"/>
                    </a:cubicBezTo>
                    <a:cubicBezTo>
                      <a:pt x="1003120" y="125969"/>
                      <a:pt x="1000859" y="129849"/>
                      <a:pt x="974785" y="126584"/>
                    </a:cubicBezTo>
                    <a:cubicBezTo>
                      <a:pt x="855720" y="122614"/>
                      <a:pt x="705087" y="124105"/>
                      <a:pt x="570238" y="122865"/>
                    </a:cubicBezTo>
                    <a:cubicBezTo>
                      <a:pt x="566862" y="73399"/>
                      <a:pt x="578688" y="74034"/>
                      <a:pt x="540584" y="0"/>
                    </a:cubicBezTo>
                    <a:cubicBezTo>
                      <a:pt x="221406" y="48883"/>
                      <a:pt x="181155" y="129460"/>
                      <a:pt x="0" y="221475"/>
                    </a:cubicBezTo>
                    <a:lnTo>
                      <a:pt x="0" y="808071"/>
                    </a:lnTo>
                    <a:cubicBezTo>
                      <a:pt x="69011" y="810946"/>
                      <a:pt x="189780" y="900086"/>
                      <a:pt x="362309" y="920214"/>
                    </a:cubicBezTo>
                    <a:cubicBezTo>
                      <a:pt x="516544" y="944012"/>
                      <a:pt x="753082" y="946522"/>
                      <a:pt x="884927" y="938952"/>
                    </a:cubicBezTo>
                    <a:cubicBezTo>
                      <a:pt x="1065985" y="934556"/>
                      <a:pt x="1049459" y="820975"/>
                      <a:pt x="986692" y="77954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970D3EB5-6D19-4AA7-97B2-CE2D0301C757}"/>
                  </a:ext>
                </a:extLst>
              </p:cNvPr>
              <p:cNvSpPr/>
              <p:nvPr/>
            </p:nvSpPr>
            <p:spPr>
              <a:xfrm>
                <a:off x="2181528" y="3533421"/>
                <a:ext cx="1072717" cy="63126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A692E80B-8CB0-4CD9-9CC3-EBCCCCD5C82D}"/>
                  </a:ext>
                </a:extLst>
              </p:cNvPr>
              <p:cNvSpPr/>
              <p:nvPr/>
            </p:nvSpPr>
            <p:spPr>
              <a:xfrm>
                <a:off x="3254243" y="3562478"/>
                <a:ext cx="246361" cy="50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A90165A2-C510-433E-A97B-5EC3499981D7}"/>
                  </a:ext>
                </a:extLst>
              </p:cNvPr>
              <p:cNvSpPr/>
              <p:nvPr/>
            </p:nvSpPr>
            <p:spPr>
              <a:xfrm>
                <a:off x="3314041" y="392816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C79E2A07-6F9C-4917-BBC9-ECBA8FBE5B87}"/>
              </a:ext>
            </a:extLst>
          </p:cNvPr>
          <p:cNvGrpSpPr/>
          <p:nvPr/>
        </p:nvGrpSpPr>
        <p:grpSpPr>
          <a:xfrm>
            <a:off x="3215054" y="4089970"/>
            <a:ext cx="2928145" cy="735499"/>
            <a:chOff x="2499805" y="4719592"/>
            <a:chExt cx="2694742" cy="677103"/>
          </a:xfrm>
        </p:grpSpPr>
        <p:sp>
          <p:nvSpPr>
            <p:cNvPr id="16" name="Freeform 3">
              <a:extLst>
                <a:ext uri="{FF2B5EF4-FFF2-40B4-BE49-F238E27FC236}">
                  <a16:creationId xmlns:a16="http://schemas.microsoft.com/office/drawing/2014/main" xmlns="" id="{B0980BFE-9FD4-40DC-9CE1-0A5B6EF9D046}"/>
                </a:ext>
              </a:extLst>
            </p:cNvPr>
            <p:cNvSpPr/>
            <p:nvPr/>
          </p:nvSpPr>
          <p:spPr>
            <a:xfrm flipH="1">
              <a:off x="3322830" y="4719592"/>
              <a:ext cx="1871717" cy="630148"/>
            </a:xfrm>
            <a:custGeom>
              <a:avLst/>
              <a:gdLst>
                <a:gd name="connsiteX0" fmla="*/ 5029200 w 5029200"/>
                <a:gd name="connsiteY0" fmla="*/ 666750 h 1752600"/>
                <a:gd name="connsiteX1" fmla="*/ 4848225 w 5029200"/>
                <a:gd name="connsiteY1" fmla="*/ 1752600 h 1752600"/>
                <a:gd name="connsiteX2" fmla="*/ 2238375 w 5029200"/>
                <a:gd name="connsiteY2" fmla="*/ 1219200 h 1752600"/>
                <a:gd name="connsiteX3" fmla="*/ 1914525 w 5029200"/>
                <a:gd name="connsiteY3" fmla="*/ 1085850 h 1752600"/>
                <a:gd name="connsiteX4" fmla="*/ 200025 w 5029200"/>
                <a:gd name="connsiteY4" fmla="*/ 723900 h 1752600"/>
                <a:gd name="connsiteX5" fmla="*/ 323850 w 5029200"/>
                <a:gd name="connsiteY5" fmla="*/ 533400 h 1752600"/>
                <a:gd name="connsiteX6" fmla="*/ 0 w 5029200"/>
                <a:gd name="connsiteY6" fmla="*/ 485775 h 1752600"/>
                <a:gd name="connsiteX7" fmla="*/ 590550 w 5029200"/>
                <a:gd name="connsiteY7" fmla="*/ 266700 h 1752600"/>
                <a:gd name="connsiteX8" fmla="*/ 1495425 w 5029200"/>
                <a:gd name="connsiteY8" fmla="*/ 504825 h 1752600"/>
                <a:gd name="connsiteX9" fmla="*/ 2257425 w 5029200"/>
                <a:gd name="connsiteY9" fmla="*/ 409575 h 1752600"/>
                <a:gd name="connsiteX10" fmla="*/ 2171700 w 5029200"/>
                <a:gd name="connsiteY10" fmla="*/ 409575 h 1752600"/>
                <a:gd name="connsiteX11" fmla="*/ 1476375 w 5029200"/>
                <a:gd name="connsiteY11" fmla="*/ 361950 h 1752600"/>
                <a:gd name="connsiteX12" fmla="*/ 1362075 w 5029200"/>
                <a:gd name="connsiteY12" fmla="*/ 85725 h 1752600"/>
                <a:gd name="connsiteX13" fmla="*/ 2333625 w 5029200"/>
                <a:gd name="connsiteY13" fmla="*/ 0 h 1752600"/>
                <a:gd name="connsiteX14" fmla="*/ 3724275 w 5029200"/>
                <a:gd name="connsiteY14" fmla="*/ 66675 h 1752600"/>
                <a:gd name="connsiteX15" fmla="*/ 5029200 w 5029200"/>
                <a:gd name="connsiteY15" fmla="*/ 666750 h 1752600"/>
                <a:gd name="connsiteX0" fmla="*/ 4973541 w 5077377"/>
                <a:gd name="connsiteY0" fmla="*/ 694580 h 1763901"/>
                <a:gd name="connsiteX1" fmla="*/ 4848225 w 5077377"/>
                <a:gd name="connsiteY1" fmla="*/ 1752600 h 1763901"/>
                <a:gd name="connsiteX2" fmla="*/ 2238375 w 5077377"/>
                <a:gd name="connsiteY2" fmla="*/ 1219200 h 1763901"/>
                <a:gd name="connsiteX3" fmla="*/ 1914525 w 5077377"/>
                <a:gd name="connsiteY3" fmla="*/ 1085850 h 1763901"/>
                <a:gd name="connsiteX4" fmla="*/ 200025 w 5077377"/>
                <a:gd name="connsiteY4" fmla="*/ 723900 h 1763901"/>
                <a:gd name="connsiteX5" fmla="*/ 323850 w 5077377"/>
                <a:gd name="connsiteY5" fmla="*/ 533400 h 1763901"/>
                <a:gd name="connsiteX6" fmla="*/ 0 w 5077377"/>
                <a:gd name="connsiteY6" fmla="*/ 485775 h 1763901"/>
                <a:gd name="connsiteX7" fmla="*/ 590550 w 5077377"/>
                <a:gd name="connsiteY7" fmla="*/ 266700 h 1763901"/>
                <a:gd name="connsiteX8" fmla="*/ 1495425 w 5077377"/>
                <a:gd name="connsiteY8" fmla="*/ 504825 h 1763901"/>
                <a:gd name="connsiteX9" fmla="*/ 2257425 w 5077377"/>
                <a:gd name="connsiteY9" fmla="*/ 409575 h 1763901"/>
                <a:gd name="connsiteX10" fmla="*/ 2171700 w 5077377"/>
                <a:gd name="connsiteY10" fmla="*/ 409575 h 1763901"/>
                <a:gd name="connsiteX11" fmla="*/ 1476375 w 5077377"/>
                <a:gd name="connsiteY11" fmla="*/ 361950 h 1763901"/>
                <a:gd name="connsiteX12" fmla="*/ 1362075 w 5077377"/>
                <a:gd name="connsiteY12" fmla="*/ 85725 h 1763901"/>
                <a:gd name="connsiteX13" fmla="*/ 2333625 w 5077377"/>
                <a:gd name="connsiteY13" fmla="*/ 0 h 1763901"/>
                <a:gd name="connsiteX14" fmla="*/ 3724275 w 5077377"/>
                <a:gd name="connsiteY14" fmla="*/ 66675 h 1763901"/>
                <a:gd name="connsiteX15" fmla="*/ 4973541 w 5077377"/>
                <a:gd name="connsiteY15" fmla="*/ 694580 h 1763901"/>
                <a:gd name="connsiteX0" fmla="*/ 4973541 w 5077377"/>
                <a:gd name="connsiteY0" fmla="*/ 694580 h 1763901"/>
                <a:gd name="connsiteX1" fmla="*/ 4848225 w 5077377"/>
                <a:gd name="connsiteY1" fmla="*/ 1752600 h 1763901"/>
                <a:gd name="connsiteX2" fmla="*/ 2238375 w 5077377"/>
                <a:gd name="connsiteY2" fmla="*/ 1219200 h 1763901"/>
                <a:gd name="connsiteX3" fmla="*/ 1914525 w 5077377"/>
                <a:gd name="connsiteY3" fmla="*/ 1085850 h 1763901"/>
                <a:gd name="connsiteX4" fmla="*/ 200025 w 5077377"/>
                <a:gd name="connsiteY4" fmla="*/ 723900 h 1763901"/>
                <a:gd name="connsiteX5" fmla="*/ 323850 w 5077377"/>
                <a:gd name="connsiteY5" fmla="*/ 533400 h 1763901"/>
                <a:gd name="connsiteX6" fmla="*/ 0 w 5077377"/>
                <a:gd name="connsiteY6" fmla="*/ 485775 h 1763901"/>
                <a:gd name="connsiteX7" fmla="*/ 590550 w 5077377"/>
                <a:gd name="connsiteY7" fmla="*/ 266700 h 1763901"/>
                <a:gd name="connsiteX8" fmla="*/ 1495425 w 5077377"/>
                <a:gd name="connsiteY8" fmla="*/ 504825 h 1763901"/>
                <a:gd name="connsiteX9" fmla="*/ 2257425 w 5077377"/>
                <a:gd name="connsiteY9" fmla="*/ 409575 h 1763901"/>
                <a:gd name="connsiteX10" fmla="*/ 2171700 w 5077377"/>
                <a:gd name="connsiteY10" fmla="*/ 409575 h 1763901"/>
                <a:gd name="connsiteX11" fmla="*/ 1476375 w 5077377"/>
                <a:gd name="connsiteY11" fmla="*/ 361950 h 1763901"/>
                <a:gd name="connsiteX12" fmla="*/ 1362075 w 5077377"/>
                <a:gd name="connsiteY12" fmla="*/ 85725 h 1763901"/>
                <a:gd name="connsiteX13" fmla="*/ 2333625 w 5077377"/>
                <a:gd name="connsiteY13" fmla="*/ 0 h 1763901"/>
                <a:gd name="connsiteX14" fmla="*/ 3724275 w 5077377"/>
                <a:gd name="connsiteY14" fmla="*/ 66675 h 1763901"/>
                <a:gd name="connsiteX15" fmla="*/ 4973541 w 5077377"/>
                <a:gd name="connsiteY15" fmla="*/ 694580 h 1763901"/>
                <a:gd name="connsiteX0" fmla="*/ 4973541 w 5077377"/>
                <a:gd name="connsiteY0" fmla="*/ 694580 h 1763901"/>
                <a:gd name="connsiteX1" fmla="*/ 4848225 w 5077377"/>
                <a:gd name="connsiteY1" fmla="*/ 1752600 h 1763901"/>
                <a:gd name="connsiteX2" fmla="*/ 2238375 w 5077377"/>
                <a:gd name="connsiteY2" fmla="*/ 1219200 h 1763901"/>
                <a:gd name="connsiteX3" fmla="*/ 1914525 w 5077377"/>
                <a:gd name="connsiteY3" fmla="*/ 1085850 h 1763901"/>
                <a:gd name="connsiteX4" fmla="*/ 200025 w 5077377"/>
                <a:gd name="connsiteY4" fmla="*/ 723900 h 1763901"/>
                <a:gd name="connsiteX5" fmla="*/ 323850 w 5077377"/>
                <a:gd name="connsiteY5" fmla="*/ 533400 h 1763901"/>
                <a:gd name="connsiteX6" fmla="*/ 0 w 5077377"/>
                <a:gd name="connsiteY6" fmla="*/ 485775 h 1763901"/>
                <a:gd name="connsiteX7" fmla="*/ 590550 w 5077377"/>
                <a:gd name="connsiteY7" fmla="*/ 266700 h 1763901"/>
                <a:gd name="connsiteX8" fmla="*/ 1495425 w 5077377"/>
                <a:gd name="connsiteY8" fmla="*/ 504825 h 1763901"/>
                <a:gd name="connsiteX9" fmla="*/ 2257425 w 5077377"/>
                <a:gd name="connsiteY9" fmla="*/ 409575 h 1763901"/>
                <a:gd name="connsiteX10" fmla="*/ 2171700 w 5077377"/>
                <a:gd name="connsiteY10" fmla="*/ 409575 h 1763901"/>
                <a:gd name="connsiteX11" fmla="*/ 1476375 w 5077377"/>
                <a:gd name="connsiteY11" fmla="*/ 361950 h 1763901"/>
                <a:gd name="connsiteX12" fmla="*/ 1362075 w 5077377"/>
                <a:gd name="connsiteY12" fmla="*/ 85725 h 1763901"/>
                <a:gd name="connsiteX13" fmla="*/ 2333625 w 5077377"/>
                <a:gd name="connsiteY13" fmla="*/ 0 h 1763901"/>
                <a:gd name="connsiteX14" fmla="*/ 3724275 w 5077377"/>
                <a:gd name="connsiteY14" fmla="*/ 66675 h 1763901"/>
                <a:gd name="connsiteX15" fmla="*/ 4973541 w 5077377"/>
                <a:gd name="connsiteY15" fmla="*/ 694580 h 1763901"/>
                <a:gd name="connsiteX0" fmla="*/ 4973541 w 5077377"/>
                <a:gd name="connsiteY0" fmla="*/ 694580 h 1763901"/>
                <a:gd name="connsiteX1" fmla="*/ 4848225 w 5077377"/>
                <a:gd name="connsiteY1" fmla="*/ 1752600 h 1763901"/>
                <a:gd name="connsiteX2" fmla="*/ 2238375 w 5077377"/>
                <a:gd name="connsiteY2" fmla="*/ 1219200 h 1763901"/>
                <a:gd name="connsiteX3" fmla="*/ 1914525 w 5077377"/>
                <a:gd name="connsiteY3" fmla="*/ 1085850 h 1763901"/>
                <a:gd name="connsiteX4" fmla="*/ 200025 w 5077377"/>
                <a:gd name="connsiteY4" fmla="*/ 723900 h 1763901"/>
                <a:gd name="connsiteX5" fmla="*/ 323850 w 5077377"/>
                <a:gd name="connsiteY5" fmla="*/ 533400 h 1763901"/>
                <a:gd name="connsiteX6" fmla="*/ 0 w 5077377"/>
                <a:gd name="connsiteY6" fmla="*/ 485775 h 1763901"/>
                <a:gd name="connsiteX7" fmla="*/ 590550 w 5077377"/>
                <a:gd name="connsiteY7" fmla="*/ 266700 h 1763901"/>
                <a:gd name="connsiteX8" fmla="*/ 1495425 w 5077377"/>
                <a:gd name="connsiteY8" fmla="*/ 504825 h 1763901"/>
                <a:gd name="connsiteX9" fmla="*/ 2257425 w 5077377"/>
                <a:gd name="connsiteY9" fmla="*/ 409575 h 1763901"/>
                <a:gd name="connsiteX10" fmla="*/ 2171700 w 5077377"/>
                <a:gd name="connsiteY10" fmla="*/ 409575 h 1763901"/>
                <a:gd name="connsiteX11" fmla="*/ 1476375 w 5077377"/>
                <a:gd name="connsiteY11" fmla="*/ 361950 h 1763901"/>
                <a:gd name="connsiteX12" fmla="*/ 1362075 w 5077377"/>
                <a:gd name="connsiteY12" fmla="*/ 85725 h 1763901"/>
                <a:gd name="connsiteX13" fmla="*/ 2333625 w 5077377"/>
                <a:gd name="connsiteY13" fmla="*/ 0 h 1763901"/>
                <a:gd name="connsiteX14" fmla="*/ 3700421 w 5077377"/>
                <a:gd name="connsiteY14" fmla="*/ 82578 h 1763901"/>
                <a:gd name="connsiteX15" fmla="*/ 4973541 w 5077377"/>
                <a:gd name="connsiteY15" fmla="*/ 694580 h 1763901"/>
                <a:gd name="connsiteX0" fmla="*/ 4973541 w 5077377"/>
                <a:gd name="connsiteY0" fmla="*/ 694580 h 1763901"/>
                <a:gd name="connsiteX1" fmla="*/ 4848225 w 5077377"/>
                <a:gd name="connsiteY1" fmla="*/ 1752600 h 1763901"/>
                <a:gd name="connsiteX2" fmla="*/ 2238375 w 5077377"/>
                <a:gd name="connsiteY2" fmla="*/ 1219200 h 1763901"/>
                <a:gd name="connsiteX3" fmla="*/ 1914525 w 5077377"/>
                <a:gd name="connsiteY3" fmla="*/ 1085850 h 1763901"/>
                <a:gd name="connsiteX4" fmla="*/ 200025 w 5077377"/>
                <a:gd name="connsiteY4" fmla="*/ 723900 h 1763901"/>
                <a:gd name="connsiteX5" fmla="*/ 323850 w 5077377"/>
                <a:gd name="connsiteY5" fmla="*/ 533400 h 1763901"/>
                <a:gd name="connsiteX6" fmla="*/ 0 w 5077377"/>
                <a:gd name="connsiteY6" fmla="*/ 485775 h 1763901"/>
                <a:gd name="connsiteX7" fmla="*/ 590550 w 5077377"/>
                <a:gd name="connsiteY7" fmla="*/ 266700 h 1763901"/>
                <a:gd name="connsiteX8" fmla="*/ 1495425 w 5077377"/>
                <a:gd name="connsiteY8" fmla="*/ 504825 h 1763901"/>
                <a:gd name="connsiteX9" fmla="*/ 2257425 w 5077377"/>
                <a:gd name="connsiteY9" fmla="*/ 409575 h 1763901"/>
                <a:gd name="connsiteX10" fmla="*/ 2171700 w 5077377"/>
                <a:gd name="connsiteY10" fmla="*/ 409575 h 1763901"/>
                <a:gd name="connsiteX11" fmla="*/ 1476375 w 5077377"/>
                <a:gd name="connsiteY11" fmla="*/ 361950 h 1763901"/>
                <a:gd name="connsiteX12" fmla="*/ 1362075 w 5077377"/>
                <a:gd name="connsiteY12" fmla="*/ 85725 h 1763901"/>
                <a:gd name="connsiteX13" fmla="*/ 2333625 w 5077377"/>
                <a:gd name="connsiteY13" fmla="*/ 0 h 1763901"/>
                <a:gd name="connsiteX14" fmla="*/ 3700421 w 5077377"/>
                <a:gd name="connsiteY14" fmla="*/ 82578 h 1763901"/>
                <a:gd name="connsiteX15" fmla="*/ 4973541 w 5077377"/>
                <a:gd name="connsiteY15" fmla="*/ 694580 h 1763901"/>
                <a:gd name="connsiteX0" fmla="*/ 4973541 w 5077377"/>
                <a:gd name="connsiteY0" fmla="*/ 775793 h 1845114"/>
                <a:gd name="connsiteX1" fmla="*/ 4848225 w 5077377"/>
                <a:gd name="connsiteY1" fmla="*/ 1833813 h 1845114"/>
                <a:gd name="connsiteX2" fmla="*/ 2238375 w 5077377"/>
                <a:gd name="connsiteY2" fmla="*/ 1300413 h 1845114"/>
                <a:gd name="connsiteX3" fmla="*/ 1914525 w 5077377"/>
                <a:gd name="connsiteY3" fmla="*/ 1167063 h 1845114"/>
                <a:gd name="connsiteX4" fmla="*/ 200025 w 5077377"/>
                <a:gd name="connsiteY4" fmla="*/ 805113 h 1845114"/>
                <a:gd name="connsiteX5" fmla="*/ 323850 w 5077377"/>
                <a:gd name="connsiteY5" fmla="*/ 614613 h 1845114"/>
                <a:gd name="connsiteX6" fmla="*/ 0 w 5077377"/>
                <a:gd name="connsiteY6" fmla="*/ 566988 h 1845114"/>
                <a:gd name="connsiteX7" fmla="*/ 590550 w 5077377"/>
                <a:gd name="connsiteY7" fmla="*/ 347913 h 1845114"/>
                <a:gd name="connsiteX8" fmla="*/ 1495425 w 5077377"/>
                <a:gd name="connsiteY8" fmla="*/ 586038 h 1845114"/>
                <a:gd name="connsiteX9" fmla="*/ 2257425 w 5077377"/>
                <a:gd name="connsiteY9" fmla="*/ 490788 h 1845114"/>
                <a:gd name="connsiteX10" fmla="*/ 2171700 w 5077377"/>
                <a:gd name="connsiteY10" fmla="*/ 490788 h 1845114"/>
                <a:gd name="connsiteX11" fmla="*/ 1476375 w 5077377"/>
                <a:gd name="connsiteY11" fmla="*/ 443163 h 1845114"/>
                <a:gd name="connsiteX12" fmla="*/ 1362075 w 5077377"/>
                <a:gd name="connsiteY12" fmla="*/ 166938 h 1845114"/>
                <a:gd name="connsiteX13" fmla="*/ 2333625 w 5077377"/>
                <a:gd name="connsiteY13" fmla="*/ 81213 h 1845114"/>
                <a:gd name="connsiteX14" fmla="*/ 3700421 w 5077377"/>
                <a:gd name="connsiteY14" fmla="*/ 163791 h 1845114"/>
                <a:gd name="connsiteX15" fmla="*/ 4973541 w 5077377"/>
                <a:gd name="connsiteY15" fmla="*/ 775793 h 1845114"/>
                <a:gd name="connsiteX0" fmla="*/ 4973541 w 5077377"/>
                <a:gd name="connsiteY0" fmla="*/ 771984 h 1841305"/>
                <a:gd name="connsiteX1" fmla="*/ 4848225 w 5077377"/>
                <a:gd name="connsiteY1" fmla="*/ 1830004 h 1841305"/>
                <a:gd name="connsiteX2" fmla="*/ 2238375 w 5077377"/>
                <a:gd name="connsiteY2" fmla="*/ 1296604 h 1841305"/>
                <a:gd name="connsiteX3" fmla="*/ 1914525 w 5077377"/>
                <a:gd name="connsiteY3" fmla="*/ 1163254 h 1841305"/>
                <a:gd name="connsiteX4" fmla="*/ 200025 w 5077377"/>
                <a:gd name="connsiteY4" fmla="*/ 801304 h 1841305"/>
                <a:gd name="connsiteX5" fmla="*/ 323850 w 5077377"/>
                <a:gd name="connsiteY5" fmla="*/ 610804 h 1841305"/>
                <a:gd name="connsiteX6" fmla="*/ 0 w 5077377"/>
                <a:gd name="connsiteY6" fmla="*/ 563179 h 1841305"/>
                <a:gd name="connsiteX7" fmla="*/ 590550 w 5077377"/>
                <a:gd name="connsiteY7" fmla="*/ 344104 h 1841305"/>
                <a:gd name="connsiteX8" fmla="*/ 1495425 w 5077377"/>
                <a:gd name="connsiteY8" fmla="*/ 582229 h 1841305"/>
                <a:gd name="connsiteX9" fmla="*/ 2257425 w 5077377"/>
                <a:gd name="connsiteY9" fmla="*/ 486979 h 1841305"/>
                <a:gd name="connsiteX10" fmla="*/ 2171700 w 5077377"/>
                <a:gd name="connsiteY10" fmla="*/ 486979 h 1841305"/>
                <a:gd name="connsiteX11" fmla="*/ 1476375 w 5077377"/>
                <a:gd name="connsiteY11" fmla="*/ 439354 h 1841305"/>
                <a:gd name="connsiteX12" fmla="*/ 1362075 w 5077377"/>
                <a:gd name="connsiteY12" fmla="*/ 163129 h 1841305"/>
                <a:gd name="connsiteX13" fmla="*/ 2345552 w 5077377"/>
                <a:gd name="connsiteY13" fmla="*/ 89331 h 1841305"/>
                <a:gd name="connsiteX14" fmla="*/ 3700421 w 5077377"/>
                <a:gd name="connsiteY14" fmla="*/ 159982 h 1841305"/>
                <a:gd name="connsiteX15" fmla="*/ 4973541 w 5077377"/>
                <a:gd name="connsiteY15" fmla="*/ 771984 h 1841305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476375 w 5077377"/>
                <a:gd name="connsiteY11" fmla="*/ 481396 h 1883347"/>
                <a:gd name="connsiteX12" fmla="*/ 1362075 w 5077377"/>
                <a:gd name="connsiteY12" fmla="*/ 205171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476375 w 5077377"/>
                <a:gd name="connsiteY11" fmla="*/ 481396 h 1883347"/>
                <a:gd name="connsiteX12" fmla="*/ 1362075 w 5077377"/>
                <a:gd name="connsiteY12" fmla="*/ 205171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476375 w 5077377"/>
                <a:gd name="connsiteY11" fmla="*/ 481396 h 1883347"/>
                <a:gd name="connsiteX12" fmla="*/ 1362075 w 5077377"/>
                <a:gd name="connsiteY12" fmla="*/ 205171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476375 w 5077377"/>
                <a:gd name="connsiteY11" fmla="*/ 481396 h 1883347"/>
                <a:gd name="connsiteX12" fmla="*/ 1409783 w 5077377"/>
                <a:gd name="connsiteY12" fmla="*/ 165415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476375 w 5077377"/>
                <a:gd name="connsiteY11" fmla="*/ 481396 h 1883347"/>
                <a:gd name="connsiteX12" fmla="*/ 1409783 w 5077377"/>
                <a:gd name="connsiteY12" fmla="*/ 165415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476375 w 5077377"/>
                <a:gd name="connsiteY11" fmla="*/ 481396 h 1883347"/>
                <a:gd name="connsiteX12" fmla="*/ 1409783 w 5077377"/>
                <a:gd name="connsiteY12" fmla="*/ 165415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476375 w 5077377"/>
                <a:gd name="connsiteY11" fmla="*/ 481396 h 1883347"/>
                <a:gd name="connsiteX12" fmla="*/ 1409783 w 5077377"/>
                <a:gd name="connsiteY12" fmla="*/ 165415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659255 w 5077377"/>
                <a:gd name="connsiteY11" fmla="*/ 517177 h 1883347"/>
                <a:gd name="connsiteX12" fmla="*/ 1409783 w 5077377"/>
                <a:gd name="connsiteY12" fmla="*/ 165415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659255 w 5077377"/>
                <a:gd name="connsiteY11" fmla="*/ 517177 h 1883347"/>
                <a:gd name="connsiteX12" fmla="*/ 1409783 w 5077377"/>
                <a:gd name="connsiteY12" fmla="*/ 165415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1659255 w 5077377"/>
                <a:gd name="connsiteY10" fmla="*/ 517177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25620 w 5077377"/>
                <a:gd name="connsiteY9" fmla="*/ 513119 h 1883347"/>
                <a:gd name="connsiteX10" fmla="*/ 1659255 w 5077377"/>
                <a:gd name="connsiteY10" fmla="*/ 517177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41522 w 5077377"/>
                <a:gd name="connsiteY9" fmla="*/ 536973 h 1883347"/>
                <a:gd name="connsiteX10" fmla="*/ 1659255 w 5077377"/>
                <a:gd name="connsiteY10" fmla="*/ 517177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41522 w 5077377"/>
                <a:gd name="connsiteY9" fmla="*/ 536973 h 1883347"/>
                <a:gd name="connsiteX10" fmla="*/ 1659255 w 5077377"/>
                <a:gd name="connsiteY10" fmla="*/ 517177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41522 w 5077377"/>
                <a:gd name="connsiteY9" fmla="*/ 536973 h 1883347"/>
                <a:gd name="connsiteX10" fmla="*/ 1627450 w 5077377"/>
                <a:gd name="connsiteY10" fmla="*/ 48537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41522 w 5077377"/>
                <a:gd name="connsiteY9" fmla="*/ 536973 h 1883347"/>
                <a:gd name="connsiteX10" fmla="*/ 1627450 w 5077377"/>
                <a:gd name="connsiteY10" fmla="*/ 48537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41522 w 5077377"/>
                <a:gd name="connsiteY9" fmla="*/ 536973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41522 w 5077377"/>
                <a:gd name="connsiteY9" fmla="*/ 536973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7516 w 5081352"/>
                <a:gd name="connsiteY0" fmla="*/ 814026 h 1883347"/>
                <a:gd name="connsiteX1" fmla="*/ 4852200 w 5081352"/>
                <a:gd name="connsiteY1" fmla="*/ 1872046 h 1883347"/>
                <a:gd name="connsiteX2" fmla="*/ 2242350 w 5081352"/>
                <a:gd name="connsiteY2" fmla="*/ 1338646 h 1883347"/>
                <a:gd name="connsiteX3" fmla="*/ 1918500 w 5081352"/>
                <a:gd name="connsiteY3" fmla="*/ 1205296 h 1883347"/>
                <a:gd name="connsiteX4" fmla="*/ 204000 w 5081352"/>
                <a:gd name="connsiteY4" fmla="*/ 843346 h 1883347"/>
                <a:gd name="connsiteX5" fmla="*/ 327825 w 5081352"/>
                <a:gd name="connsiteY5" fmla="*/ 652846 h 1883347"/>
                <a:gd name="connsiteX6" fmla="*/ 0 w 5081352"/>
                <a:gd name="connsiteY6" fmla="*/ 585343 h 1883347"/>
                <a:gd name="connsiteX7" fmla="*/ 594525 w 5081352"/>
                <a:gd name="connsiteY7" fmla="*/ 386146 h 1883347"/>
                <a:gd name="connsiteX8" fmla="*/ 1499400 w 5081352"/>
                <a:gd name="connsiteY8" fmla="*/ 624271 h 1883347"/>
                <a:gd name="connsiteX9" fmla="*/ 2209716 w 5081352"/>
                <a:gd name="connsiteY9" fmla="*/ 525046 h 1883347"/>
                <a:gd name="connsiteX10" fmla="*/ 1623474 w 5081352"/>
                <a:gd name="connsiteY10" fmla="*/ 493323 h 1883347"/>
                <a:gd name="connsiteX11" fmla="*/ 1413758 w 5081352"/>
                <a:gd name="connsiteY11" fmla="*/ 165415 h 1883347"/>
                <a:gd name="connsiteX12" fmla="*/ 2349527 w 5081352"/>
                <a:gd name="connsiteY12" fmla="*/ 131373 h 1883347"/>
                <a:gd name="connsiteX13" fmla="*/ 3704396 w 5081352"/>
                <a:gd name="connsiteY13" fmla="*/ 202024 h 1883347"/>
                <a:gd name="connsiteX14" fmla="*/ 4977516 w 5081352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206018 w 5083370"/>
                <a:gd name="connsiteY4" fmla="*/ 843346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206018 w 5083370"/>
                <a:gd name="connsiteY4" fmla="*/ 843346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170237 w 5083370"/>
                <a:gd name="connsiteY4" fmla="*/ 835395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170237 w 5083370"/>
                <a:gd name="connsiteY4" fmla="*/ 835395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225897 w 5083370"/>
                <a:gd name="connsiteY4" fmla="*/ 879127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225897 w 5083370"/>
                <a:gd name="connsiteY4" fmla="*/ 879127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225897 w 5083370"/>
                <a:gd name="connsiteY4" fmla="*/ 879127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225897 w 5083370"/>
                <a:gd name="connsiteY4" fmla="*/ 879127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77839"/>
                <a:gd name="connsiteX1" fmla="*/ 4854218 w 5083370"/>
                <a:gd name="connsiteY1" fmla="*/ 1872046 h 1877839"/>
                <a:gd name="connsiteX2" fmla="*/ 2244368 w 5083370"/>
                <a:gd name="connsiteY2" fmla="*/ 1338646 h 1877839"/>
                <a:gd name="connsiteX3" fmla="*/ 1920518 w 5083370"/>
                <a:gd name="connsiteY3" fmla="*/ 1205296 h 1877839"/>
                <a:gd name="connsiteX4" fmla="*/ 225897 w 5083370"/>
                <a:gd name="connsiteY4" fmla="*/ 879127 h 1877839"/>
                <a:gd name="connsiteX5" fmla="*/ 329843 w 5083370"/>
                <a:gd name="connsiteY5" fmla="*/ 652846 h 1877839"/>
                <a:gd name="connsiteX6" fmla="*/ 2018 w 5083370"/>
                <a:gd name="connsiteY6" fmla="*/ 585343 h 1877839"/>
                <a:gd name="connsiteX7" fmla="*/ 596543 w 5083370"/>
                <a:gd name="connsiteY7" fmla="*/ 386146 h 1877839"/>
                <a:gd name="connsiteX8" fmla="*/ 1501418 w 5083370"/>
                <a:gd name="connsiteY8" fmla="*/ 624271 h 1877839"/>
                <a:gd name="connsiteX9" fmla="*/ 2211734 w 5083370"/>
                <a:gd name="connsiteY9" fmla="*/ 525046 h 1877839"/>
                <a:gd name="connsiteX10" fmla="*/ 1625492 w 5083370"/>
                <a:gd name="connsiteY10" fmla="*/ 493323 h 1877839"/>
                <a:gd name="connsiteX11" fmla="*/ 1415776 w 5083370"/>
                <a:gd name="connsiteY11" fmla="*/ 165415 h 1877839"/>
                <a:gd name="connsiteX12" fmla="*/ 2351545 w 5083370"/>
                <a:gd name="connsiteY12" fmla="*/ 131373 h 1877839"/>
                <a:gd name="connsiteX13" fmla="*/ 3706414 w 5083370"/>
                <a:gd name="connsiteY13" fmla="*/ 202024 h 1877839"/>
                <a:gd name="connsiteX14" fmla="*/ 4979534 w 5083370"/>
                <a:gd name="connsiteY14" fmla="*/ 814026 h 1877839"/>
                <a:gd name="connsiteX0" fmla="*/ 4979534 w 5083370"/>
                <a:gd name="connsiteY0" fmla="*/ 814026 h 1877839"/>
                <a:gd name="connsiteX1" fmla="*/ 4854218 w 5083370"/>
                <a:gd name="connsiteY1" fmla="*/ 1872046 h 1877839"/>
                <a:gd name="connsiteX2" fmla="*/ 2244368 w 5083370"/>
                <a:gd name="connsiteY2" fmla="*/ 1338646 h 1877839"/>
                <a:gd name="connsiteX3" fmla="*/ 1920518 w 5083370"/>
                <a:gd name="connsiteY3" fmla="*/ 1205296 h 1877839"/>
                <a:gd name="connsiteX4" fmla="*/ 225897 w 5083370"/>
                <a:gd name="connsiteY4" fmla="*/ 879127 h 1877839"/>
                <a:gd name="connsiteX5" fmla="*/ 329843 w 5083370"/>
                <a:gd name="connsiteY5" fmla="*/ 652846 h 1877839"/>
                <a:gd name="connsiteX6" fmla="*/ 2018 w 5083370"/>
                <a:gd name="connsiteY6" fmla="*/ 585343 h 1877839"/>
                <a:gd name="connsiteX7" fmla="*/ 596543 w 5083370"/>
                <a:gd name="connsiteY7" fmla="*/ 386146 h 1877839"/>
                <a:gd name="connsiteX8" fmla="*/ 1501418 w 5083370"/>
                <a:gd name="connsiteY8" fmla="*/ 624271 h 1877839"/>
                <a:gd name="connsiteX9" fmla="*/ 2211734 w 5083370"/>
                <a:gd name="connsiteY9" fmla="*/ 525046 h 1877839"/>
                <a:gd name="connsiteX10" fmla="*/ 1625492 w 5083370"/>
                <a:gd name="connsiteY10" fmla="*/ 493323 h 1877839"/>
                <a:gd name="connsiteX11" fmla="*/ 1415776 w 5083370"/>
                <a:gd name="connsiteY11" fmla="*/ 165415 h 1877839"/>
                <a:gd name="connsiteX12" fmla="*/ 2351545 w 5083370"/>
                <a:gd name="connsiteY12" fmla="*/ 131373 h 1877839"/>
                <a:gd name="connsiteX13" fmla="*/ 3706414 w 5083370"/>
                <a:gd name="connsiteY13" fmla="*/ 202024 h 1877839"/>
                <a:gd name="connsiteX14" fmla="*/ 4979534 w 5083370"/>
                <a:gd name="connsiteY14" fmla="*/ 814026 h 1877839"/>
                <a:gd name="connsiteX0" fmla="*/ 4979534 w 5083370"/>
                <a:gd name="connsiteY0" fmla="*/ 814026 h 1877839"/>
                <a:gd name="connsiteX1" fmla="*/ 4854218 w 5083370"/>
                <a:gd name="connsiteY1" fmla="*/ 1872046 h 1877839"/>
                <a:gd name="connsiteX2" fmla="*/ 2244368 w 5083370"/>
                <a:gd name="connsiteY2" fmla="*/ 1338646 h 1877839"/>
                <a:gd name="connsiteX3" fmla="*/ 1829078 w 5083370"/>
                <a:gd name="connsiteY3" fmla="*/ 1181443 h 1877839"/>
                <a:gd name="connsiteX4" fmla="*/ 225897 w 5083370"/>
                <a:gd name="connsiteY4" fmla="*/ 879127 h 1877839"/>
                <a:gd name="connsiteX5" fmla="*/ 329843 w 5083370"/>
                <a:gd name="connsiteY5" fmla="*/ 652846 h 1877839"/>
                <a:gd name="connsiteX6" fmla="*/ 2018 w 5083370"/>
                <a:gd name="connsiteY6" fmla="*/ 585343 h 1877839"/>
                <a:gd name="connsiteX7" fmla="*/ 596543 w 5083370"/>
                <a:gd name="connsiteY7" fmla="*/ 386146 h 1877839"/>
                <a:gd name="connsiteX8" fmla="*/ 1501418 w 5083370"/>
                <a:gd name="connsiteY8" fmla="*/ 624271 h 1877839"/>
                <a:gd name="connsiteX9" fmla="*/ 2211734 w 5083370"/>
                <a:gd name="connsiteY9" fmla="*/ 525046 h 1877839"/>
                <a:gd name="connsiteX10" fmla="*/ 1625492 w 5083370"/>
                <a:gd name="connsiteY10" fmla="*/ 493323 h 1877839"/>
                <a:gd name="connsiteX11" fmla="*/ 1415776 w 5083370"/>
                <a:gd name="connsiteY11" fmla="*/ 165415 h 1877839"/>
                <a:gd name="connsiteX12" fmla="*/ 2351545 w 5083370"/>
                <a:gd name="connsiteY12" fmla="*/ 131373 h 1877839"/>
                <a:gd name="connsiteX13" fmla="*/ 3706414 w 5083370"/>
                <a:gd name="connsiteY13" fmla="*/ 202024 h 1877839"/>
                <a:gd name="connsiteX14" fmla="*/ 4979534 w 5083370"/>
                <a:gd name="connsiteY14" fmla="*/ 814026 h 1877839"/>
                <a:gd name="connsiteX0" fmla="*/ 4979534 w 5083370"/>
                <a:gd name="connsiteY0" fmla="*/ 814026 h 1880329"/>
                <a:gd name="connsiteX1" fmla="*/ 4854218 w 5083370"/>
                <a:gd name="connsiteY1" fmla="*/ 1872046 h 1880329"/>
                <a:gd name="connsiteX2" fmla="*/ 2244368 w 5083370"/>
                <a:gd name="connsiteY2" fmla="*/ 1338646 h 1880329"/>
                <a:gd name="connsiteX3" fmla="*/ 1829078 w 5083370"/>
                <a:gd name="connsiteY3" fmla="*/ 1181443 h 1880329"/>
                <a:gd name="connsiteX4" fmla="*/ 225897 w 5083370"/>
                <a:gd name="connsiteY4" fmla="*/ 879127 h 1880329"/>
                <a:gd name="connsiteX5" fmla="*/ 329843 w 5083370"/>
                <a:gd name="connsiteY5" fmla="*/ 652846 h 1880329"/>
                <a:gd name="connsiteX6" fmla="*/ 2018 w 5083370"/>
                <a:gd name="connsiteY6" fmla="*/ 585343 h 1880329"/>
                <a:gd name="connsiteX7" fmla="*/ 596543 w 5083370"/>
                <a:gd name="connsiteY7" fmla="*/ 386146 h 1880329"/>
                <a:gd name="connsiteX8" fmla="*/ 1501418 w 5083370"/>
                <a:gd name="connsiteY8" fmla="*/ 624271 h 1880329"/>
                <a:gd name="connsiteX9" fmla="*/ 2211734 w 5083370"/>
                <a:gd name="connsiteY9" fmla="*/ 525046 h 1880329"/>
                <a:gd name="connsiteX10" fmla="*/ 1625492 w 5083370"/>
                <a:gd name="connsiteY10" fmla="*/ 493323 h 1880329"/>
                <a:gd name="connsiteX11" fmla="*/ 1415776 w 5083370"/>
                <a:gd name="connsiteY11" fmla="*/ 165415 h 1880329"/>
                <a:gd name="connsiteX12" fmla="*/ 2351545 w 5083370"/>
                <a:gd name="connsiteY12" fmla="*/ 131373 h 1880329"/>
                <a:gd name="connsiteX13" fmla="*/ 3706414 w 5083370"/>
                <a:gd name="connsiteY13" fmla="*/ 202024 h 1880329"/>
                <a:gd name="connsiteX14" fmla="*/ 4979534 w 5083370"/>
                <a:gd name="connsiteY14" fmla="*/ 814026 h 1880329"/>
                <a:gd name="connsiteX0" fmla="*/ 4979534 w 5083370"/>
                <a:gd name="connsiteY0" fmla="*/ 814026 h 1880329"/>
                <a:gd name="connsiteX1" fmla="*/ 4854218 w 5083370"/>
                <a:gd name="connsiteY1" fmla="*/ 1872046 h 1880329"/>
                <a:gd name="connsiteX2" fmla="*/ 2244368 w 5083370"/>
                <a:gd name="connsiteY2" fmla="*/ 1338646 h 1880329"/>
                <a:gd name="connsiteX3" fmla="*/ 1829078 w 5083370"/>
                <a:gd name="connsiteY3" fmla="*/ 1181443 h 1880329"/>
                <a:gd name="connsiteX4" fmla="*/ 225897 w 5083370"/>
                <a:gd name="connsiteY4" fmla="*/ 879127 h 1880329"/>
                <a:gd name="connsiteX5" fmla="*/ 329843 w 5083370"/>
                <a:gd name="connsiteY5" fmla="*/ 652846 h 1880329"/>
                <a:gd name="connsiteX6" fmla="*/ 2018 w 5083370"/>
                <a:gd name="connsiteY6" fmla="*/ 585343 h 1880329"/>
                <a:gd name="connsiteX7" fmla="*/ 596543 w 5083370"/>
                <a:gd name="connsiteY7" fmla="*/ 386146 h 1880329"/>
                <a:gd name="connsiteX8" fmla="*/ 1501418 w 5083370"/>
                <a:gd name="connsiteY8" fmla="*/ 624271 h 1880329"/>
                <a:gd name="connsiteX9" fmla="*/ 2211734 w 5083370"/>
                <a:gd name="connsiteY9" fmla="*/ 525046 h 1880329"/>
                <a:gd name="connsiteX10" fmla="*/ 1625492 w 5083370"/>
                <a:gd name="connsiteY10" fmla="*/ 493323 h 1880329"/>
                <a:gd name="connsiteX11" fmla="*/ 1415776 w 5083370"/>
                <a:gd name="connsiteY11" fmla="*/ 165415 h 1880329"/>
                <a:gd name="connsiteX12" fmla="*/ 2351545 w 5083370"/>
                <a:gd name="connsiteY12" fmla="*/ 131373 h 1880329"/>
                <a:gd name="connsiteX13" fmla="*/ 3706414 w 5083370"/>
                <a:gd name="connsiteY13" fmla="*/ 202024 h 1880329"/>
                <a:gd name="connsiteX14" fmla="*/ 4979534 w 5083370"/>
                <a:gd name="connsiteY14" fmla="*/ 814026 h 1880329"/>
                <a:gd name="connsiteX0" fmla="*/ 4979534 w 4994661"/>
                <a:gd name="connsiteY0" fmla="*/ 814026 h 1877098"/>
                <a:gd name="connsiteX1" fmla="*/ 4854218 w 4994661"/>
                <a:gd name="connsiteY1" fmla="*/ 1872046 h 1877098"/>
                <a:gd name="connsiteX2" fmla="*/ 3494379 w 4994661"/>
                <a:gd name="connsiteY2" fmla="*/ 1219542 h 1877098"/>
                <a:gd name="connsiteX3" fmla="*/ 2244368 w 4994661"/>
                <a:gd name="connsiteY3" fmla="*/ 1338646 h 1877098"/>
                <a:gd name="connsiteX4" fmla="*/ 1829078 w 4994661"/>
                <a:gd name="connsiteY4" fmla="*/ 1181443 h 1877098"/>
                <a:gd name="connsiteX5" fmla="*/ 225897 w 4994661"/>
                <a:gd name="connsiteY5" fmla="*/ 879127 h 1877098"/>
                <a:gd name="connsiteX6" fmla="*/ 329843 w 4994661"/>
                <a:gd name="connsiteY6" fmla="*/ 652846 h 1877098"/>
                <a:gd name="connsiteX7" fmla="*/ 2018 w 4994661"/>
                <a:gd name="connsiteY7" fmla="*/ 585343 h 1877098"/>
                <a:gd name="connsiteX8" fmla="*/ 596543 w 4994661"/>
                <a:gd name="connsiteY8" fmla="*/ 386146 h 1877098"/>
                <a:gd name="connsiteX9" fmla="*/ 1501418 w 4994661"/>
                <a:gd name="connsiteY9" fmla="*/ 624271 h 1877098"/>
                <a:gd name="connsiteX10" fmla="*/ 2211734 w 4994661"/>
                <a:gd name="connsiteY10" fmla="*/ 525046 h 1877098"/>
                <a:gd name="connsiteX11" fmla="*/ 1625492 w 4994661"/>
                <a:gd name="connsiteY11" fmla="*/ 493323 h 1877098"/>
                <a:gd name="connsiteX12" fmla="*/ 1415776 w 4994661"/>
                <a:gd name="connsiteY12" fmla="*/ 165415 h 1877098"/>
                <a:gd name="connsiteX13" fmla="*/ 2351545 w 4994661"/>
                <a:gd name="connsiteY13" fmla="*/ 131373 h 1877098"/>
                <a:gd name="connsiteX14" fmla="*/ 3706414 w 4994661"/>
                <a:gd name="connsiteY14" fmla="*/ 202024 h 1877098"/>
                <a:gd name="connsiteX15" fmla="*/ 4979534 w 4994661"/>
                <a:gd name="connsiteY15" fmla="*/ 814026 h 1877098"/>
                <a:gd name="connsiteX0" fmla="*/ 4979534 w 4994661"/>
                <a:gd name="connsiteY0" fmla="*/ 814026 h 1877098"/>
                <a:gd name="connsiteX1" fmla="*/ 4854218 w 4994661"/>
                <a:gd name="connsiteY1" fmla="*/ 1872046 h 1877098"/>
                <a:gd name="connsiteX2" fmla="*/ 3494379 w 4994661"/>
                <a:gd name="connsiteY2" fmla="*/ 1219542 h 1877098"/>
                <a:gd name="connsiteX3" fmla="*/ 2244368 w 4994661"/>
                <a:gd name="connsiteY3" fmla="*/ 1338646 h 1877098"/>
                <a:gd name="connsiteX4" fmla="*/ 1829078 w 4994661"/>
                <a:gd name="connsiteY4" fmla="*/ 1181443 h 1877098"/>
                <a:gd name="connsiteX5" fmla="*/ 225897 w 4994661"/>
                <a:gd name="connsiteY5" fmla="*/ 879127 h 1877098"/>
                <a:gd name="connsiteX6" fmla="*/ 329843 w 4994661"/>
                <a:gd name="connsiteY6" fmla="*/ 652846 h 1877098"/>
                <a:gd name="connsiteX7" fmla="*/ 2018 w 4994661"/>
                <a:gd name="connsiteY7" fmla="*/ 585343 h 1877098"/>
                <a:gd name="connsiteX8" fmla="*/ 596543 w 4994661"/>
                <a:gd name="connsiteY8" fmla="*/ 386146 h 1877098"/>
                <a:gd name="connsiteX9" fmla="*/ 1501418 w 4994661"/>
                <a:gd name="connsiteY9" fmla="*/ 624271 h 1877098"/>
                <a:gd name="connsiteX10" fmla="*/ 2211734 w 4994661"/>
                <a:gd name="connsiteY10" fmla="*/ 525046 h 1877098"/>
                <a:gd name="connsiteX11" fmla="*/ 1625492 w 4994661"/>
                <a:gd name="connsiteY11" fmla="*/ 493323 h 1877098"/>
                <a:gd name="connsiteX12" fmla="*/ 1415776 w 4994661"/>
                <a:gd name="connsiteY12" fmla="*/ 165415 h 1877098"/>
                <a:gd name="connsiteX13" fmla="*/ 2351545 w 4994661"/>
                <a:gd name="connsiteY13" fmla="*/ 131373 h 1877098"/>
                <a:gd name="connsiteX14" fmla="*/ 3706414 w 4994661"/>
                <a:gd name="connsiteY14" fmla="*/ 202024 h 1877098"/>
                <a:gd name="connsiteX15" fmla="*/ 4979534 w 4994661"/>
                <a:gd name="connsiteY15" fmla="*/ 814026 h 1877098"/>
                <a:gd name="connsiteX0" fmla="*/ 4979534 w 4994661"/>
                <a:gd name="connsiteY0" fmla="*/ 814026 h 1877098"/>
                <a:gd name="connsiteX1" fmla="*/ 4854218 w 4994661"/>
                <a:gd name="connsiteY1" fmla="*/ 1872046 h 1877098"/>
                <a:gd name="connsiteX2" fmla="*/ 3494379 w 4994661"/>
                <a:gd name="connsiteY2" fmla="*/ 1219542 h 1877098"/>
                <a:gd name="connsiteX3" fmla="*/ 2244368 w 4994661"/>
                <a:gd name="connsiteY3" fmla="*/ 1338646 h 1877098"/>
                <a:gd name="connsiteX4" fmla="*/ 1829078 w 4994661"/>
                <a:gd name="connsiteY4" fmla="*/ 1181443 h 1877098"/>
                <a:gd name="connsiteX5" fmla="*/ 225897 w 4994661"/>
                <a:gd name="connsiteY5" fmla="*/ 879127 h 1877098"/>
                <a:gd name="connsiteX6" fmla="*/ 329843 w 4994661"/>
                <a:gd name="connsiteY6" fmla="*/ 652846 h 1877098"/>
                <a:gd name="connsiteX7" fmla="*/ 2018 w 4994661"/>
                <a:gd name="connsiteY7" fmla="*/ 585343 h 1877098"/>
                <a:gd name="connsiteX8" fmla="*/ 596543 w 4994661"/>
                <a:gd name="connsiteY8" fmla="*/ 386146 h 1877098"/>
                <a:gd name="connsiteX9" fmla="*/ 1501418 w 4994661"/>
                <a:gd name="connsiteY9" fmla="*/ 624271 h 1877098"/>
                <a:gd name="connsiteX10" fmla="*/ 2211734 w 4994661"/>
                <a:gd name="connsiteY10" fmla="*/ 525046 h 1877098"/>
                <a:gd name="connsiteX11" fmla="*/ 1625492 w 4994661"/>
                <a:gd name="connsiteY11" fmla="*/ 493323 h 1877098"/>
                <a:gd name="connsiteX12" fmla="*/ 1415776 w 4994661"/>
                <a:gd name="connsiteY12" fmla="*/ 165415 h 1877098"/>
                <a:gd name="connsiteX13" fmla="*/ 2351545 w 4994661"/>
                <a:gd name="connsiteY13" fmla="*/ 131373 h 1877098"/>
                <a:gd name="connsiteX14" fmla="*/ 3706414 w 4994661"/>
                <a:gd name="connsiteY14" fmla="*/ 202024 h 1877098"/>
                <a:gd name="connsiteX15" fmla="*/ 4979534 w 4994661"/>
                <a:gd name="connsiteY15" fmla="*/ 814026 h 1877098"/>
                <a:gd name="connsiteX0" fmla="*/ 4979534 w 5026969"/>
                <a:gd name="connsiteY0" fmla="*/ 814026 h 1837656"/>
                <a:gd name="connsiteX1" fmla="*/ 4905901 w 5026969"/>
                <a:gd name="connsiteY1" fmla="*/ 1832290 h 1837656"/>
                <a:gd name="connsiteX2" fmla="*/ 3494379 w 5026969"/>
                <a:gd name="connsiteY2" fmla="*/ 1219542 h 1837656"/>
                <a:gd name="connsiteX3" fmla="*/ 2244368 w 5026969"/>
                <a:gd name="connsiteY3" fmla="*/ 1338646 h 1837656"/>
                <a:gd name="connsiteX4" fmla="*/ 1829078 w 5026969"/>
                <a:gd name="connsiteY4" fmla="*/ 1181443 h 1837656"/>
                <a:gd name="connsiteX5" fmla="*/ 225897 w 5026969"/>
                <a:gd name="connsiteY5" fmla="*/ 879127 h 1837656"/>
                <a:gd name="connsiteX6" fmla="*/ 329843 w 5026969"/>
                <a:gd name="connsiteY6" fmla="*/ 652846 h 1837656"/>
                <a:gd name="connsiteX7" fmla="*/ 2018 w 5026969"/>
                <a:gd name="connsiteY7" fmla="*/ 585343 h 1837656"/>
                <a:gd name="connsiteX8" fmla="*/ 596543 w 5026969"/>
                <a:gd name="connsiteY8" fmla="*/ 386146 h 1837656"/>
                <a:gd name="connsiteX9" fmla="*/ 1501418 w 5026969"/>
                <a:gd name="connsiteY9" fmla="*/ 624271 h 1837656"/>
                <a:gd name="connsiteX10" fmla="*/ 2211734 w 5026969"/>
                <a:gd name="connsiteY10" fmla="*/ 525046 h 1837656"/>
                <a:gd name="connsiteX11" fmla="*/ 1625492 w 5026969"/>
                <a:gd name="connsiteY11" fmla="*/ 493323 h 1837656"/>
                <a:gd name="connsiteX12" fmla="*/ 1415776 w 5026969"/>
                <a:gd name="connsiteY12" fmla="*/ 165415 h 1837656"/>
                <a:gd name="connsiteX13" fmla="*/ 2351545 w 5026969"/>
                <a:gd name="connsiteY13" fmla="*/ 131373 h 1837656"/>
                <a:gd name="connsiteX14" fmla="*/ 3706414 w 5026969"/>
                <a:gd name="connsiteY14" fmla="*/ 202024 h 1837656"/>
                <a:gd name="connsiteX15" fmla="*/ 4979534 w 5026969"/>
                <a:gd name="connsiteY15" fmla="*/ 814026 h 1837656"/>
                <a:gd name="connsiteX0" fmla="*/ 4979534 w 5013760"/>
                <a:gd name="connsiteY0" fmla="*/ 814026 h 1847738"/>
                <a:gd name="connsiteX1" fmla="*/ 4905901 w 5013760"/>
                <a:gd name="connsiteY1" fmla="*/ 1832290 h 1847738"/>
                <a:gd name="connsiteX2" fmla="*/ 3494379 w 5013760"/>
                <a:gd name="connsiteY2" fmla="*/ 1219542 h 1847738"/>
                <a:gd name="connsiteX3" fmla="*/ 2244368 w 5013760"/>
                <a:gd name="connsiteY3" fmla="*/ 1338646 h 1847738"/>
                <a:gd name="connsiteX4" fmla="*/ 1829078 w 5013760"/>
                <a:gd name="connsiteY4" fmla="*/ 1181443 h 1847738"/>
                <a:gd name="connsiteX5" fmla="*/ 225897 w 5013760"/>
                <a:gd name="connsiteY5" fmla="*/ 879127 h 1847738"/>
                <a:gd name="connsiteX6" fmla="*/ 329843 w 5013760"/>
                <a:gd name="connsiteY6" fmla="*/ 652846 h 1847738"/>
                <a:gd name="connsiteX7" fmla="*/ 2018 w 5013760"/>
                <a:gd name="connsiteY7" fmla="*/ 585343 h 1847738"/>
                <a:gd name="connsiteX8" fmla="*/ 596543 w 5013760"/>
                <a:gd name="connsiteY8" fmla="*/ 386146 h 1847738"/>
                <a:gd name="connsiteX9" fmla="*/ 1501418 w 5013760"/>
                <a:gd name="connsiteY9" fmla="*/ 624271 h 1847738"/>
                <a:gd name="connsiteX10" fmla="*/ 2211734 w 5013760"/>
                <a:gd name="connsiteY10" fmla="*/ 525046 h 1847738"/>
                <a:gd name="connsiteX11" fmla="*/ 1625492 w 5013760"/>
                <a:gd name="connsiteY11" fmla="*/ 493323 h 1847738"/>
                <a:gd name="connsiteX12" fmla="*/ 1415776 w 5013760"/>
                <a:gd name="connsiteY12" fmla="*/ 165415 h 1847738"/>
                <a:gd name="connsiteX13" fmla="*/ 2351545 w 5013760"/>
                <a:gd name="connsiteY13" fmla="*/ 131373 h 1847738"/>
                <a:gd name="connsiteX14" fmla="*/ 3706414 w 5013760"/>
                <a:gd name="connsiteY14" fmla="*/ 202024 h 1847738"/>
                <a:gd name="connsiteX15" fmla="*/ 4979534 w 5013760"/>
                <a:gd name="connsiteY15" fmla="*/ 814026 h 1847738"/>
                <a:gd name="connsiteX0" fmla="*/ 4979534 w 5013760"/>
                <a:gd name="connsiteY0" fmla="*/ 814026 h 1847738"/>
                <a:gd name="connsiteX1" fmla="*/ 4905901 w 5013760"/>
                <a:gd name="connsiteY1" fmla="*/ 1832290 h 1847738"/>
                <a:gd name="connsiteX2" fmla="*/ 3494379 w 5013760"/>
                <a:gd name="connsiteY2" fmla="*/ 1219542 h 1847738"/>
                <a:gd name="connsiteX3" fmla="*/ 2244368 w 5013760"/>
                <a:gd name="connsiteY3" fmla="*/ 1338646 h 1847738"/>
                <a:gd name="connsiteX4" fmla="*/ 1829078 w 5013760"/>
                <a:gd name="connsiteY4" fmla="*/ 1181443 h 1847738"/>
                <a:gd name="connsiteX5" fmla="*/ 225897 w 5013760"/>
                <a:gd name="connsiteY5" fmla="*/ 879127 h 1847738"/>
                <a:gd name="connsiteX6" fmla="*/ 329843 w 5013760"/>
                <a:gd name="connsiteY6" fmla="*/ 652846 h 1847738"/>
                <a:gd name="connsiteX7" fmla="*/ 2018 w 5013760"/>
                <a:gd name="connsiteY7" fmla="*/ 585343 h 1847738"/>
                <a:gd name="connsiteX8" fmla="*/ 596543 w 5013760"/>
                <a:gd name="connsiteY8" fmla="*/ 386146 h 1847738"/>
                <a:gd name="connsiteX9" fmla="*/ 1501418 w 5013760"/>
                <a:gd name="connsiteY9" fmla="*/ 624271 h 1847738"/>
                <a:gd name="connsiteX10" fmla="*/ 2211734 w 5013760"/>
                <a:gd name="connsiteY10" fmla="*/ 525046 h 1847738"/>
                <a:gd name="connsiteX11" fmla="*/ 1625492 w 5013760"/>
                <a:gd name="connsiteY11" fmla="*/ 493323 h 1847738"/>
                <a:gd name="connsiteX12" fmla="*/ 1415776 w 5013760"/>
                <a:gd name="connsiteY12" fmla="*/ 165415 h 1847738"/>
                <a:gd name="connsiteX13" fmla="*/ 2351545 w 5013760"/>
                <a:gd name="connsiteY13" fmla="*/ 131373 h 1847738"/>
                <a:gd name="connsiteX14" fmla="*/ 3706414 w 5013760"/>
                <a:gd name="connsiteY14" fmla="*/ 202024 h 1847738"/>
                <a:gd name="connsiteX15" fmla="*/ 4979534 w 5013760"/>
                <a:gd name="connsiteY15" fmla="*/ 814026 h 1847738"/>
                <a:gd name="connsiteX0" fmla="*/ 4979534 w 4979534"/>
                <a:gd name="connsiteY0" fmla="*/ 814026 h 1676452"/>
                <a:gd name="connsiteX1" fmla="*/ 4587849 w 4979534"/>
                <a:gd name="connsiteY1" fmla="*/ 1657361 h 1676452"/>
                <a:gd name="connsiteX2" fmla="*/ 3494379 w 4979534"/>
                <a:gd name="connsiteY2" fmla="*/ 1219542 h 1676452"/>
                <a:gd name="connsiteX3" fmla="*/ 2244368 w 4979534"/>
                <a:gd name="connsiteY3" fmla="*/ 1338646 h 1676452"/>
                <a:gd name="connsiteX4" fmla="*/ 1829078 w 4979534"/>
                <a:gd name="connsiteY4" fmla="*/ 1181443 h 1676452"/>
                <a:gd name="connsiteX5" fmla="*/ 225897 w 4979534"/>
                <a:gd name="connsiteY5" fmla="*/ 879127 h 1676452"/>
                <a:gd name="connsiteX6" fmla="*/ 329843 w 4979534"/>
                <a:gd name="connsiteY6" fmla="*/ 652846 h 1676452"/>
                <a:gd name="connsiteX7" fmla="*/ 2018 w 4979534"/>
                <a:gd name="connsiteY7" fmla="*/ 585343 h 1676452"/>
                <a:gd name="connsiteX8" fmla="*/ 596543 w 4979534"/>
                <a:gd name="connsiteY8" fmla="*/ 386146 h 1676452"/>
                <a:gd name="connsiteX9" fmla="*/ 1501418 w 4979534"/>
                <a:gd name="connsiteY9" fmla="*/ 624271 h 1676452"/>
                <a:gd name="connsiteX10" fmla="*/ 2211734 w 4979534"/>
                <a:gd name="connsiteY10" fmla="*/ 525046 h 1676452"/>
                <a:gd name="connsiteX11" fmla="*/ 1625492 w 4979534"/>
                <a:gd name="connsiteY11" fmla="*/ 493323 h 1676452"/>
                <a:gd name="connsiteX12" fmla="*/ 1415776 w 4979534"/>
                <a:gd name="connsiteY12" fmla="*/ 165415 h 1676452"/>
                <a:gd name="connsiteX13" fmla="*/ 2351545 w 4979534"/>
                <a:gd name="connsiteY13" fmla="*/ 131373 h 1676452"/>
                <a:gd name="connsiteX14" fmla="*/ 3706414 w 4979534"/>
                <a:gd name="connsiteY14" fmla="*/ 202024 h 1676452"/>
                <a:gd name="connsiteX15" fmla="*/ 4979534 w 4979534"/>
                <a:gd name="connsiteY15" fmla="*/ 814026 h 167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9534" h="1676452">
                  <a:moveTo>
                    <a:pt x="4979534" y="814026"/>
                  </a:moveTo>
                  <a:cubicBezTo>
                    <a:pt x="4937762" y="1166699"/>
                    <a:pt x="4805185" y="1793751"/>
                    <a:pt x="4587849" y="1657361"/>
                  </a:cubicBezTo>
                  <a:cubicBezTo>
                    <a:pt x="4062028" y="1327381"/>
                    <a:pt x="3949232" y="1260734"/>
                    <a:pt x="3494379" y="1219542"/>
                  </a:cubicBezTo>
                  <a:cubicBezTo>
                    <a:pt x="3059404" y="1154496"/>
                    <a:pt x="2535170" y="1357585"/>
                    <a:pt x="2244368" y="1338646"/>
                  </a:cubicBezTo>
                  <a:cubicBezTo>
                    <a:pt x="2148345" y="1322026"/>
                    <a:pt x="1937028" y="1225893"/>
                    <a:pt x="1829078" y="1181443"/>
                  </a:cubicBezTo>
                  <a:cubicBezTo>
                    <a:pt x="1264204" y="1072720"/>
                    <a:pt x="814625" y="948093"/>
                    <a:pt x="225897" y="879127"/>
                  </a:cubicBezTo>
                  <a:cubicBezTo>
                    <a:pt x="124047" y="863334"/>
                    <a:pt x="213030" y="700444"/>
                    <a:pt x="329843" y="652846"/>
                  </a:cubicBezTo>
                  <a:lnTo>
                    <a:pt x="2018" y="585343"/>
                  </a:lnTo>
                  <a:cubicBezTo>
                    <a:pt x="-27744" y="365219"/>
                    <a:pt x="276448" y="339902"/>
                    <a:pt x="596543" y="386146"/>
                  </a:cubicBezTo>
                  <a:cubicBezTo>
                    <a:pt x="933949" y="453594"/>
                    <a:pt x="1164012" y="517067"/>
                    <a:pt x="1501418" y="624271"/>
                  </a:cubicBezTo>
                  <a:cubicBezTo>
                    <a:pt x="1738190" y="591196"/>
                    <a:pt x="2050499" y="645585"/>
                    <a:pt x="2211734" y="525046"/>
                  </a:cubicBezTo>
                  <a:cubicBezTo>
                    <a:pt x="2016320" y="514472"/>
                    <a:pt x="1793077" y="539678"/>
                    <a:pt x="1625492" y="493323"/>
                  </a:cubicBezTo>
                  <a:cubicBezTo>
                    <a:pt x="1428366" y="479436"/>
                    <a:pt x="1278946" y="258815"/>
                    <a:pt x="1415776" y="165415"/>
                  </a:cubicBezTo>
                  <a:cubicBezTo>
                    <a:pt x="1711796" y="77205"/>
                    <a:pt x="2166843" y="187777"/>
                    <a:pt x="2351545" y="131373"/>
                  </a:cubicBezTo>
                  <a:cubicBezTo>
                    <a:pt x="2616313" y="19751"/>
                    <a:pt x="3111667" y="-127652"/>
                    <a:pt x="3706414" y="202024"/>
                  </a:cubicBezTo>
                  <a:cubicBezTo>
                    <a:pt x="4114885" y="423253"/>
                    <a:pt x="4443842" y="584846"/>
                    <a:pt x="4979534" y="8140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63B33D0F-FB47-4C9A-8BF9-9EAC8CB17DCC}"/>
                </a:ext>
              </a:extLst>
            </p:cNvPr>
            <p:cNvGrpSpPr/>
            <p:nvPr/>
          </p:nvGrpSpPr>
          <p:grpSpPr>
            <a:xfrm flipH="1">
              <a:off x="2499805" y="4765428"/>
              <a:ext cx="1258190" cy="631267"/>
              <a:chOff x="5250372" y="3335610"/>
              <a:chExt cx="1258190" cy="63126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5459061F-5EAB-490A-96D7-943B4AA0D02C}"/>
                  </a:ext>
                </a:extLst>
              </p:cNvPr>
              <p:cNvSpPr/>
              <p:nvPr/>
            </p:nvSpPr>
            <p:spPr>
              <a:xfrm flipH="1">
                <a:off x="5496730" y="3335610"/>
                <a:ext cx="1011832" cy="63126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E0E897D6-AD18-4FDD-8A3A-90C792FBB09E}"/>
                  </a:ext>
                </a:extLst>
              </p:cNvPr>
              <p:cNvSpPr/>
              <p:nvPr/>
            </p:nvSpPr>
            <p:spPr>
              <a:xfrm flipH="1">
                <a:off x="5250372" y="3364667"/>
                <a:ext cx="246361" cy="50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FAC8701B-6199-4637-9C10-0294C8E9FB26}"/>
                  </a:ext>
                </a:extLst>
              </p:cNvPr>
              <p:cNvSpPr/>
              <p:nvPr/>
            </p:nvSpPr>
            <p:spPr>
              <a:xfrm flipH="1">
                <a:off x="5328935" y="373035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E54669D-57FE-4C85-9770-F0A46ADF3B99}"/>
              </a:ext>
            </a:extLst>
          </p:cNvPr>
          <p:cNvSpPr txBox="1"/>
          <p:nvPr/>
        </p:nvSpPr>
        <p:spPr>
          <a:xfrm>
            <a:off x="8696899" y="1856467"/>
            <a:ext cx="324657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In addition, qualities of the home and property have a big impact on prices. </a:t>
            </a: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I </a:t>
            </a:r>
            <a:r>
              <a:rPr lang="en-US" sz="1400" dirty="0">
                <a:solidFill>
                  <a:schemeClr val="bg1"/>
                </a:solidFill>
              </a:rPr>
              <a:t>hypothesized that some of the biggest driving factors would </a:t>
            </a:r>
            <a:r>
              <a:rPr lang="en-US" sz="1400" dirty="0" smtClean="0">
                <a:solidFill>
                  <a:schemeClr val="bg1"/>
                </a:solidFill>
              </a:rPr>
              <a:t>be:</a:t>
            </a: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Overall Quality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Garage Cars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 Year Built and Remodel added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4. Living Area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5. Total Basement SF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6. Kitchen Quality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7. Neighborhoods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E4C5D03-9123-4B45-B751-0AD439AC6E8D}"/>
              </a:ext>
            </a:extLst>
          </p:cNvPr>
          <p:cNvSpPr txBox="1"/>
          <p:nvPr/>
        </p:nvSpPr>
        <p:spPr>
          <a:xfrm>
            <a:off x="539812" y="1727476"/>
            <a:ext cx="261497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    </a:t>
            </a:r>
            <a:endParaRPr lang="en-US" altLang="ko-K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Some of the factors that drive home prices are:</a:t>
            </a:r>
          </a:p>
          <a:p>
            <a:endParaRPr lang="en-US" altLang="ko-KR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Interest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Government Policies/ Subsidies.</a:t>
            </a:r>
            <a:endParaRPr lang="en-US" altLang="ko-KR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51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8DC58AD-5C4E-401C-93B2-79F7BC2D8BB6}"/>
              </a:ext>
            </a:extLst>
          </p:cNvPr>
          <p:cNvGrpSpPr/>
          <p:nvPr/>
        </p:nvGrpSpPr>
        <p:grpSpPr>
          <a:xfrm>
            <a:off x="7626056" y="1793932"/>
            <a:ext cx="2997257" cy="3236181"/>
            <a:chOff x="9396770" y="4133773"/>
            <a:chExt cx="2437951" cy="263228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E3725889-1A9B-4B4F-969B-C0BA98E96DA5}"/>
                </a:ext>
              </a:extLst>
            </p:cNvPr>
            <p:cNvSpPr/>
            <p:nvPr/>
          </p:nvSpPr>
          <p:spPr>
            <a:xfrm>
              <a:off x="9396770" y="4836027"/>
              <a:ext cx="403521" cy="376097"/>
            </a:xfrm>
            <a:custGeom>
              <a:avLst/>
              <a:gdLst>
                <a:gd name="connsiteX0" fmla="*/ 391768 w 403521"/>
                <a:gd name="connsiteY0" fmla="*/ 180007 h 376097"/>
                <a:gd name="connsiteX1" fmla="*/ 399603 w 403521"/>
                <a:gd name="connsiteY1" fmla="*/ 190977 h 376097"/>
                <a:gd name="connsiteX2" fmla="*/ 401562 w 403521"/>
                <a:gd name="connsiteY2" fmla="*/ 207823 h 376097"/>
                <a:gd name="connsiteX3" fmla="*/ 388242 w 403521"/>
                <a:gd name="connsiteY3" fmla="*/ 225844 h 376097"/>
                <a:gd name="connsiteX4" fmla="*/ 295393 w 403521"/>
                <a:gd name="connsiteY4" fmla="*/ 370406 h 376097"/>
                <a:gd name="connsiteX5" fmla="*/ 273062 w 403521"/>
                <a:gd name="connsiteY5" fmla="*/ 372365 h 376097"/>
                <a:gd name="connsiteX6" fmla="*/ 0 w 403521"/>
                <a:gd name="connsiteY6" fmla="*/ 143573 h 376097"/>
                <a:gd name="connsiteX7" fmla="*/ 9011 w 403521"/>
                <a:gd name="connsiteY7" fmla="*/ 133387 h 376097"/>
                <a:gd name="connsiteX8" fmla="*/ 30166 w 403521"/>
                <a:gd name="connsiteY8" fmla="*/ 112231 h 376097"/>
                <a:gd name="connsiteX9" fmla="*/ 57982 w 403521"/>
                <a:gd name="connsiteY9" fmla="*/ 84807 h 376097"/>
                <a:gd name="connsiteX10" fmla="*/ 83838 w 403521"/>
                <a:gd name="connsiteY10" fmla="*/ 59734 h 376097"/>
                <a:gd name="connsiteX11" fmla="*/ 94024 w 403521"/>
                <a:gd name="connsiteY11" fmla="*/ 49157 h 376097"/>
                <a:gd name="connsiteX12" fmla="*/ 132809 w 403521"/>
                <a:gd name="connsiteY12" fmla="*/ 10763 h 376097"/>
                <a:gd name="connsiteX13" fmla="*/ 144171 w 403521"/>
                <a:gd name="connsiteY13" fmla="*/ 186 h 376097"/>
                <a:gd name="connsiteX14" fmla="*/ 162975 w 403521"/>
                <a:gd name="connsiteY14" fmla="*/ 6062 h 376097"/>
                <a:gd name="connsiteX15" fmla="*/ 172770 w 403521"/>
                <a:gd name="connsiteY15" fmla="*/ 8021 h 376097"/>
                <a:gd name="connsiteX16" fmla="*/ 187657 w 403521"/>
                <a:gd name="connsiteY16" fmla="*/ 14681 h 376097"/>
                <a:gd name="connsiteX17" fmla="*/ 197059 w 403521"/>
                <a:gd name="connsiteY17" fmla="*/ 18990 h 376097"/>
                <a:gd name="connsiteX18" fmla="*/ 230751 w 403521"/>
                <a:gd name="connsiteY18" fmla="*/ 35836 h 376097"/>
                <a:gd name="connsiteX19" fmla="*/ 239762 w 403521"/>
                <a:gd name="connsiteY19" fmla="*/ 41321 h 376097"/>
                <a:gd name="connsiteX20" fmla="*/ 250732 w 403521"/>
                <a:gd name="connsiteY20" fmla="*/ 47981 h 376097"/>
                <a:gd name="connsiteX21" fmla="*/ 275413 w 403521"/>
                <a:gd name="connsiteY21" fmla="*/ 62477 h 376097"/>
                <a:gd name="connsiteX22" fmla="*/ 323209 w 403521"/>
                <a:gd name="connsiteY22" fmla="*/ 99695 h 376097"/>
                <a:gd name="connsiteX23" fmla="*/ 386283 w 403521"/>
                <a:gd name="connsiteY23" fmla="*/ 170605 h 376097"/>
                <a:gd name="connsiteX24" fmla="*/ 391768 w 403521"/>
                <a:gd name="connsiteY24" fmla="*/ 180007 h 37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3521" h="376097">
                  <a:moveTo>
                    <a:pt x="391768" y="180007"/>
                  </a:moveTo>
                  <a:cubicBezTo>
                    <a:pt x="393335" y="184708"/>
                    <a:pt x="396078" y="188234"/>
                    <a:pt x="399603" y="190977"/>
                  </a:cubicBezTo>
                  <a:cubicBezTo>
                    <a:pt x="406263" y="195678"/>
                    <a:pt x="407439" y="201163"/>
                    <a:pt x="401562" y="207823"/>
                  </a:cubicBezTo>
                  <a:cubicBezTo>
                    <a:pt x="396861" y="213307"/>
                    <a:pt x="394510" y="221143"/>
                    <a:pt x="388242" y="225844"/>
                  </a:cubicBezTo>
                  <a:cubicBezTo>
                    <a:pt x="356509" y="273640"/>
                    <a:pt x="325167" y="321435"/>
                    <a:pt x="295393" y="370406"/>
                  </a:cubicBezTo>
                  <a:cubicBezTo>
                    <a:pt x="289125" y="384118"/>
                    <a:pt x="282073" y="379809"/>
                    <a:pt x="273062" y="372365"/>
                  </a:cubicBezTo>
                  <a:cubicBezTo>
                    <a:pt x="182172" y="295971"/>
                    <a:pt x="91282" y="219967"/>
                    <a:pt x="0" y="143573"/>
                  </a:cubicBezTo>
                  <a:cubicBezTo>
                    <a:pt x="3134" y="140047"/>
                    <a:pt x="5877" y="136913"/>
                    <a:pt x="9011" y="133387"/>
                  </a:cubicBezTo>
                  <a:cubicBezTo>
                    <a:pt x="16062" y="126335"/>
                    <a:pt x="23114" y="119283"/>
                    <a:pt x="30166" y="112231"/>
                  </a:cubicBezTo>
                  <a:cubicBezTo>
                    <a:pt x="37610" y="101262"/>
                    <a:pt x="46229" y="91468"/>
                    <a:pt x="57982" y="84807"/>
                  </a:cubicBezTo>
                  <a:cubicBezTo>
                    <a:pt x="66601" y="76580"/>
                    <a:pt x="75219" y="67961"/>
                    <a:pt x="83838" y="59734"/>
                  </a:cubicBezTo>
                  <a:cubicBezTo>
                    <a:pt x="86581" y="55425"/>
                    <a:pt x="89715" y="51507"/>
                    <a:pt x="94024" y="49157"/>
                  </a:cubicBezTo>
                  <a:cubicBezTo>
                    <a:pt x="108128" y="37404"/>
                    <a:pt x="121056" y="24475"/>
                    <a:pt x="132809" y="10763"/>
                  </a:cubicBezTo>
                  <a:cubicBezTo>
                    <a:pt x="134768" y="5279"/>
                    <a:pt x="139469" y="2928"/>
                    <a:pt x="144171" y="186"/>
                  </a:cubicBezTo>
                  <a:cubicBezTo>
                    <a:pt x="151614" y="-990"/>
                    <a:pt x="156707" y="3711"/>
                    <a:pt x="162975" y="6062"/>
                  </a:cubicBezTo>
                  <a:cubicBezTo>
                    <a:pt x="165718" y="8804"/>
                    <a:pt x="169636" y="7237"/>
                    <a:pt x="172770" y="8021"/>
                  </a:cubicBezTo>
                  <a:cubicBezTo>
                    <a:pt x="178646" y="8413"/>
                    <a:pt x="183347" y="11547"/>
                    <a:pt x="187657" y="14681"/>
                  </a:cubicBezTo>
                  <a:cubicBezTo>
                    <a:pt x="190399" y="17423"/>
                    <a:pt x="193533" y="18599"/>
                    <a:pt x="197059" y="18990"/>
                  </a:cubicBezTo>
                  <a:cubicBezTo>
                    <a:pt x="208812" y="23692"/>
                    <a:pt x="221349" y="26826"/>
                    <a:pt x="230751" y="35836"/>
                  </a:cubicBezTo>
                  <a:cubicBezTo>
                    <a:pt x="233102" y="38579"/>
                    <a:pt x="236236" y="40538"/>
                    <a:pt x="239762" y="41321"/>
                  </a:cubicBezTo>
                  <a:cubicBezTo>
                    <a:pt x="243680" y="42888"/>
                    <a:pt x="247206" y="45239"/>
                    <a:pt x="250732" y="47981"/>
                  </a:cubicBezTo>
                  <a:cubicBezTo>
                    <a:pt x="256608" y="56600"/>
                    <a:pt x="266402" y="58951"/>
                    <a:pt x="275413" y="62477"/>
                  </a:cubicBezTo>
                  <a:cubicBezTo>
                    <a:pt x="294610" y="70704"/>
                    <a:pt x="308713" y="85983"/>
                    <a:pt x="323209" y="99695"/>
                  </a:cubicBezTo>
                  <a:cubicBezTo>
                    <a:pt x="345931" y="121634"/>
                    <a:pt x="367478" y="144748"/>
                    <a:pt x="386283" y="170605"/>
                  </a:cubicBezTo>
                  <a:cubicBezTo>
                    <a:pt x="389026" y="173347"/>
                    <a:pt x="391768" y="176089"/>
                    <a:pt x="391768" y="180007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7CEE8D51-057D-4D67-AEE4-744C9E8398FB}"/>
                </a:ext>
              </a:extLst>
            </p:cNvPr>
            <p:cNvSpPr/>
            <p:nvPr/>
          </p:nvSpPr>
          <p:spPr>
            <a:xfrm>
              <a:off x="11486047" y="4919699"/>
              <a:ext cx="348674" cy="329085"/>
            </a:xfrm>
            <a:custGeom>
              <a:avLst/>
              <a:gdLst>
                <a:gd name="connsiteX0" fmla="*/ 92479 w 348673"/>
                <a:gd name="connsiteY0" fmla="*/ 330221 h 329085"/>
                <a:gd name="connsiteX1" fmla="*/ 4331 w 348673"/>
                <a:gd name="connsiteY1" fmla="*/ 200154 h 329085"/>
                <a:gd name="connsiteX2" fmla="*/ 3939 w 348673"/>
                <a:gd name="connsiteY2" fmla="*/ 188401 h 329085"/>
                <a:gd name="connsiteX3" fmla="*/ 14125 w 348673"/>
                <a:gd name="connsiteY3" fmla="*/ 175081 h 329085"/>
                <a:gd name="connsiteX4" fmla="*/ 223721 w 348673"/>
                <a:gd name="connsiteY4" fmla="*/ 9363 h 329085"/>
                <a:gd name="connsiteX5" fmla="*/ 242526 w 348673"/>
                <a:gd name="connsiteY5" fmla="*/ 352 h 329085"/>
                <a:gd name="connsiteX6" fmla="*/ 333024 w 348673"/>
                <a:gd name="connsiteY6" fmla="*/ 85366 h 329085"/>
                <a:gd name="connsiteX7" fmla="*/ 343602 w 348673"/>
                <a:gd name="connsiteY7" fmla="*/ 93593 h 329085"/>
                <a:gd name="connsiteX8" fmla="*/ 336158 w 348673"/>
                <a:gd name="connsiteY8" fmla="*/ 189968 h 329085"/>
                <a:gd name="connsiteX9" fmla="*/ 159863 w 348673"/>
                <a:gd name="connsiteY9" fmla="*/ 322777 h 329085"/>
                <a:gd name="connsiteX10" fmla="*/ 92479 w 348673"/>
                <a:gd name="connsiteY10" fmla="*/ 330221 h 32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8673" h="329085">
                  <a:moveTo>
                    <a:pt x="92479" y="330221"/>
                  </a:moveTo>
                  <a:cubicBezTo>
                    <a:pt x="63096" y="286735"/>
                    <a:pt x="33713" y="243640"/>
                    <a:pt x="4331" y="200154"/>
                  </a:cubicBezTo>
                  <a:cubicBezTo>
                    <a:pt x="1980" y="196628"/>
                    <a:pt x="-3896" y="192318"/>
                    <a:pt x="3939" y="188401"/>
                  </a:cubicBezTo>
                  <a:cubicBezTo>
                    <a:pt x="4331" y="181349"/>
                    <a:pt x="9816" y="178607"/>
                    <a:pt x="14125" y="175081"/>
                  </a:cubicBezTo>
                  <a:cubicBezTo>
                    <a:pt x="84643" y="120625"/>
                    <a:pt x="153594" y="64602"/>
                    <a:pt x="223721" y="9363"/>
                  </a:cubicBezTo>
                  <a:cubicBezTo>
                    <a:pt x="229206" y="5053"/>
                    <a:pt x="233515" y="-1607"/>
                    <a:pt x="242526" y="352"/>
                  </a:cubicBezTo>
                  <a:cubicBezTo>
                    <a:pt x="272692" y="28951"/>
                    <a:pt x="302858" y="57158"/>
                    <a:pt x="333024" y="85366"/>
                  </a:cubicBezTo>
                  <a:cubicBezTo>
                    <a:pt x="336158" y="88500"/>
                    <a:pt x="338901" y="92418"/>
                    <a:pt x="343602" y="93593"/>
                  </a:cubicBezTo>
                  <a:cubicBezTo>
                    <a:pt x="353788" y="126893"/>
                    <a:pt x="356530" y="160585"/>
                    <a:pt x="336158" y="189968"/>
                  </a:cubicBezTo>
                  <a:cubicBezTo>
                    <a:pt x="292280" y="253434"/>
                    <a:pt x="234299" y="299663"/>
                    <a:pt x="159863" y="322777"/>
                  </a:cubicBezTo>
                  <a:cubicBezTo>
                    <a:pt x="137924" y="330221"/>
                    <a:pt x="115201" y="332180"/>
                    <a:pt x="92479" y="330221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1CBC69B5-7F49-4B94-9D2C-3F965E65168C}"/>
                </a:ext>
              </a:extLst>
            </p:cNvPr>
            <p:cNvSpPr/>
            <p:nvPr/>
          </p:nvSpPr>
          <p:spPr>
            <a:xfrm>
              <a:off x="10380108" y="4133773"/>
              <a:ext cx="3918" cy="3918"/>
            </a:xfrm>
            <a:custGeom>
              <a:avLst/>
              <a:gdLst>
                <a:gd name="connsiteX0" fmla="*/ 0 w 0"/>
                <a:gd name="connsiteY0" fmla="*/ 784 h 0"/>
                <a:gd name="connsiteX1" fmla="*/ 0 w 0"/>
                <a:gd name="connsiteY1" fmla="*/ 0 h 0"/>
                <a:gd name="connsiteX2" fmla="*/ 783 w 0"/>
                <a:gd name="connsiteY2" fmla="*/ 392 h 0"/>
                <a:gd name="connsiteX3" fmla="*/ 0 w 0"/>
                <a:gd name="connsiteY3" fmla="*/ 78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784"/>
                  </a:moveTo>
                  <a:cubicBezTo>
                    <a:pt x="0" y="392"/>
                    <a:pt x="0" y="392"/>
                    <a:pt x="0" y="0"/>
                  </a:cubicBezTo>
                  <a:cubicBezTo>
                    <a:pt x="392" y="0"/>
                    <a:pt x="392" y="392"/>
                    <a:pt x="783" y="392"/>
                  </a:cubicBezTo>
                  <a:cubicBezTo>
                    <a:pt x="783" y="784"/>
                    <a:pt x="392" y="784"/>
                    <a:pt x="0" y="784"/>
                  </a:cubicBezTo>
                  <a:close/>
                </a:path>
              </a:pathLst>
            </a:custGeom>
            <a:solidFill>
              <a:srgbClr val="F4970C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EB55CB87-DFC3-4D7D-9998-5690A25BE65D}"/>
                </a:ext>
              </a:extLst>
            </p:cNvPr>
            <p:cNvSpPr/>
            <p:nvPr/>
          </p:nvSpPr>
          <p:spPr>
            <a:xfrm>
              <a:off x="10010670" y="4488323"/>
              <a:ext cx="58765" cy="164543"/>
            </a:xfrm>
            <a:custGeom>
              <a:avLst/>
              <a:gdLst>
                <a:gd name="connsiteX0" fmla="*/ 0 w 58765"/>
                <a:gd name="connsiteY0" fmla="*/ 168069 h 164542"/>
                <a:gd name="connsiteX1" fmla="*/ 58765 w 58765"/>
                <a:gd name="connsiteY1" fmla="*/ 0 h 16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65" h="164542">
                  <a:moveTo>
                    <a:pt x="0" y="168069"/>
                  </a:moveTo>
                  <a:cubicBezTo>
                    <a:pt x="19197" y="114788"/>
                    <a:pt x="52497" y="20372"/>
                    <a:pt x="58765" y="0"/>
                  </a:cubicBezTo>
                </a:path>
              </a:pathLst>
            </a:custGeom>
            <a:solidFill>
              <a:srgbClr val="FEB47A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727E3A32-3D98-40A1-9D3E-02790762A178}"/>
                </a:ext>
              </a:extLst>
            </p:cNvPr>
            <p:cNvSpPr/>
            <p:nvPr/>
          </p:nvSpPr>
          <p:spPr>
            <a:xfrm>
              <a:off x="10147789" y="5363532"/>
              <a:ext cx="1089115" cy="1402530"/>
            </a:xfrm>
            <a:custGeom>
              <a:avLst/>
              <a:gdLst>
                <a:gd name="connsiteX0" fmla="*/ 915170 w 1089115"/>
                <a:gd name="connsiteY0" fmla="*/ 763556 h 1402529"/>
                <a:gd name="connsiteX1" fmla="*/ 803125 w 1089115"/>
                <a:gd name="connsiteY1" fmla="*/ 377665 h 1402529"/>
                <a:gd name="connsiteX2" fmla="*/ 801949 w 1089115"/>
                <a:gd name="connsiteY2" fmla="*/ 364344 h 1402529"/>
                <a:gd name="connsiteX3" fmla="*/ 801949 w 1089115"/>
                <a:gd name="connsiteY3" fmla="*/ 209204 h 1402529"/>
                <a:gd name="connsiteX4" fmla="*/ 802733 w 1089115"/>
                <a:gd name="connsiteY4" fmla="*/ 99117 h 1402529"/>
                <a:gd name="connsiteX5" fmla="*/ 805083 w 1089115"/>
                <a:gd name="connsiteY5" fmla="*/ 63075 h 1402529"/>
                <a:gd name="connsiteX6" fmla="*/ 800774 w 1089115"/>
                <a:gd name="connsiteY6" fmla="*/ 46620 h 1402529"/>
                <a:gd name="connsiteX7" fmla="*/ 766690 w 1089115"/>
                <a:gd name="connsiteY7" fmla="*/ 14104 h 1402529"/>
                <a:gd name="connsiteX8" fmla="*/ 757680 w 1089115"/>
                <a:gd name="connsiteY8" fmla="*/ 24290 h 1402529"/>
                <a:gd name="connsiteX9" fmla="*/ 752195 w 1089115"/>
                <a:gd name="connsiteY9" fmla="*/ 50930 h 1402529"/>
                <a:gd name="connsiteX10" fmla="*/ 716936 w 1089115"/>
                <a:gd name="connsiteY10" fmla="*/ 101860 h 1402529"/>
                <a:gd name="connsiteX11" fmla="*/ 583343 w 1089115"/>
                <a:gd name="connsiteY11" fmla="*/ 184523 h 1402529"/>
                <a:gd name="connsiteX12" fmla="*/ 574332 w 1089115"/>
                <a:gd name="connsiteY12" fmla="*/ 191183 h 1402529"/>
                <a:gd name="connsiteX13" fmla="*/ 555135 w 1089115"/>
                <a:gd name="connsiteY13" fmla="*/ 205678 h 1402529"/>
                <a:gd name="connsiteX14" fmla="*/ 521052 w 1089115"/>
                <a:gd name="connsiteY14" fmla="*/ 208812 h 1402529"/>
                <a:gd name="connsiteX15" fmla="*/ 515567 w 1089115"/>
                <a:gd name="connsiteY15" fmla="*/ 202152 h 1402529"/>
                <a:gd name="connsiteX16" fmla="*/ 487751 w 1089115"/>
                <a:gd name="connsiteY16" fmla="*/ 189224 h 1402529"/>
                <a:gd name="connsiteX17" fmla="*/ 467379 w 1089115"/>
                <a:gd name="connsiteY17" fmla="*/ 179822 h 1402529"/>
                <a:gd name="connsiteX18" fmla="*/ 404305 w 1089115"/>
                <a:gd name="connsiteY18" fmla="*/ 147697 h 1402529"/>
                <a:gd name="connsiteX19" fmla="*/ 400779 w 1089115"/>
                <a:gd name="connsiteY19" fmla="*/ 146130 h 1402529"/>
                <a:gd name="connsiteX20" fmla="*/ 389418 w 1089115"/>
                <a:gd name="connsiteY20" fmla="*/ 139469 h 1402529"/>
                <a:gd name="connsiteX21" fmla="*/ 237803 w 1089115"/>
                <a:gd name="connsiteY21" fmla="*/ 64250 h 1402529"/>
                <a:gd name="connsiteX22" fmla="*/ 181780 w 1089115"/>
                <a:gd name="connsiteY22" fmla="*/ 36435 h 1402529"/>
                <a:gd name="connsiteX23" fmla="*/ 167285 w 1089115"/>
                <a:gd name="connsiteY23" fmla="*/ 18021 h 1402529"/>
                <a:gd name="connsiteX24" fmla="*/ 159450 w 1089115"/>
                <a:gd name="connsiteY24" fmla="*/ 0 h 1402529"/>
                <a:gd name="connsiteX25" fmla="*/ 138294 w 1089115"/>
                <a:gd name="connsiteY25" fmla="*/ 24681 h 1402529"/>
                <a:gd name="connsiteX26" fmla="*/ 129283 w 1089115"/>
                <a:gd name="connsiteY26" fmla="*/ 81880 h 1402529"/>
                <a:gd name="connsiteX27" fmla="*/ 129283 w 1089115"/>
                <a:gd name="connsiteY27" fmla="*/ 103035 h 1402529"/>
                <a:gd name="connsiteX28" fmla="*/ 126541 w 1089115"/>
                <a:gd name="connsiteY28" fmla="*/ 121840 h 1402529"/>
                <a:gd name="connsiteX29" fmla="*/ 121448 w 1089115"/>
                <a:gd name="connsiteY29" fmla="*/ 167285 h 1402529"/>
                <a:gd name="connsiteX30" fmla="*/ 162976 w 1089115"/>
                <a:gd name="connsiteY30" fmla="*/ 363561 h 1402529"/>
                <a:gd name="connsiteX31" fmla="*/ 170811 w 1089115"/>
                <a:gd name="connsiteY31" fmla="*/ 408614 h 1402529"/>
                <a:gd name="connsiteX32" fmla="*/ 124191 w 1089115"/>
                <a:gd name="connsiteY32" fmla="*/ 680110 h 1402529"/>
                <a:gd name="connsiteX33" fmla="*/ 76395 w 1089115"/>
                <a:gd name="connsiteY33" fmla="*/ 958265 h 1402529"/>
                <a:gd name="connsiteX34" fmla="*/ 28599 w 1089115"/>
                <a:gd name="connsiteY34" fmla="*/ 1234853 h 1402529"/>
                <a:gd name="connsiteX35" fmla="*/ 0 w 1089115"/>
                <a:gd name="connsiteY35" fmla="*/ 1403313 h 1402529"/>
                <a:gd name="connsiteX36" fmla="*/ 327126 w 1089115"/>
                <a:gd name="connsiteY36" fmla="*/ 1403313 h 1402529"/>
                <a:gd name="connsiteX37" fmla="*/ 465812 w 1089115"/>
                <a:gd name="connsiteY37" fmla="*/ 1403313 h 1402529"/>
                <a:gd name="connsiteX38" fmla="*/ 776484 w 1089115"/>
                <a:gd name="connsiteY38" fmla="*/ 1403313 h 1402529"/>
                <a:gd name="connsiteX39" fmla="*/ 891272 w 1089115"/>
                <a:gd name="connsiteY39" fmla="*/ 1403313 h 1402529"/>
                <a:gd name="connsiteX40" fmla="*/ 1089899 w 1089115"/>
                <a:gd name="connsiteY40" fmla="*/ 1403313 h 1402529"/>
                <a:gd name="connsiteX41" fmla="*/ 915170 w 1089115"/>
                <a:gd name="connsiteY41" fmla="*/ 763556 h 140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89115" h="1402529">
                  <a:moveTo>
                    <a:pt x="915170" y="763556"/>
                  </a:moveTo>
                  <a:cubicBezTo>
                    <a:pt x="879519" y="634664"/>
                    <a:pt x="845827" y="504597"/>
                    <a:pt x="803125" y="377665"/>
                  </a:cubicBezTo>
                  <a:cubicBezTo>
                    <a:pt x="801558" y="372963"/>
                    <a:pt x="801949" y="368654"/>
                    <a:pt x="801949" y="364344"/>
                  </a:cubicBezTo>
                  <a:cubicBezTo>
                    <a:pt x="801949" y="312631"/>
                    <a:pt x="801949" y="260918"/>
                    <a:pt x="801949" y="209204"/>
                  </a:cubicBezTo>
                  <a:cubicBezTo>
                    <a:pt x="801949" y="172378"/>
                    <a:pt x="802341" y="135944"/>
                    <a:pt x="802733" y="99117"/>
                  </a:cubicBezTo>
                  <a:cubicBezTo>
                    <a:pt x="807826" y="87364"/>
                    <a:pt x="804692" y="75220"/>
                    <a:pt x="805083" y="63075"/>
                  </a:cubicBezTo>
                  <a:cubicBezTo>
                    <a:pt x="805475" y="57198"/>
                    <a:pt x="804692" y="50930"/>
                    <a:pt x="800774" y="46620"/>
                  </a:cubicBezTo>
                  <a:cubicBezTo>
                    <a:pt x="790196" y="35259"/>
                    <a:pt x="780010" y="22723"/>
                    <a:pt x="766690" y="14104"/>
                  </a:cubicBezTo>
                  <a:cubicBezTo>
                    <a:pt x="760030" y="14104"/>
                    <a:pt x="758463" y="18805"/>
                    <a:pt x="757680" y="24290"/>
                  </a:cubicBezTo>
                  <a:cubicBezTo>
                    <a:pt x="756896" y="33300"/>
                    <a:pt x="753370" y="41919"/>
                    <a:pt x="752195" y="50930"/>
                  </a:cubicBezTo>
                  <a:cubicBezTo>
                    <a:pt x="749452" y="74044"/>
                    <a:pt x="741225" y="93633"/>
                    <a:pt x="716936" y="101860"/>
                  </a:cubicBezTo>
                  <a:cubicBezTo>
                    <a:pt x="672666" y="129675"/>
                    <a:pt x="627612" y="156316"/>
                    <a:pt x="583343" y="184523"/>
                  </a:cubicBezTo>
                  <a:cubicBezTo>
                    <a:pt x="580600" y="186873"/>
                    <a:pt x="577466" y="189224"/>
                    <a:pt x="574332" y="191183"/>
                  </a:cubicBezTo>
                  <a:cubicBezTo>
                    <a:pt x="568847" y="197059"/>
                    <a:pt x="559053" y="198235"/>
                    <a:pt x="555135" y="205678"/>
                  </a:cubicBezTo>
                  <a:cubicBezTo>
                    <a:pt x="544166" y="210771"/>
                    <a:pt x="532805" y="209596"/>
                    <a:pt x="521052" y="208812"/>
                  </a:cubicBezTo>
                  <a:cubicBezTo>
                    <a:pt x="523010" y="204895"/>
                    <a:pt x="518309" y="203328"/>
                    <a:pt x="515567" y="202152"/>
                  </a:cubicBezTo>
                  <a:cubicBezTo>
                    <a:pt x="506164" y="198235"/>
                    <a:pt x="497545" y="192750"/>
                    <a:pt x="487751" y="189224"/>
                  </a:cubicBezTo>
                  <a:cubicBezTo>
                    <a:pt x="480308" y="187265"/>
                    <a:pt x="472864" y="186090"/>
                    <a:pt x="467379" y="179822"/>
                  </a:cubicBezTo>
                  <a:cubicBezTo>
                    <a:pt x="447007" y="167677"/>
                    <a:pt x="425068" y="158666"/>
                    <a:pt x="404305" y="147697"/>
                  </a:cubicBezTo>
                  <a:cubicBezTo>
                    <a:pt x="403129" y="146913"/>
                    <a:pt x="401954" y="146521"/>
                    <a:pt x="400779" y="146130"/>
                  </a:cubicBezTo>
                  <a:cubicBezTo>
                    <a:pt x="396861" y="144563"/>
                    <a:pt x="392943" y="142212"/>
                    <a:pt x="389418" y="139469"/>
                  </a:cubicBezTo>
                  <a:cubicBezTo>
                    <a:pt x="338879" y="114005"/>
                    <a:pt x="287950" y="90107"/>
                    <a:pt x="237803" y="64250"/>
                  </a:cubicBezTo>
                  <a:cubicBezTo>
                    <a:pt x="218607" y="55631"/>
                    <a:pt x="200977" y="45053"/>
                    <a:pt x="181780" y="36435"/>
                  </a:cubicBezTo>
                  <a:cubicBezTo>
                    <a:pt x="173553" y="32517"/>
                    <a:pt x="169636" y="26640"/>
                    <a:pt x="167285" y="18021"/>
                  </a:cubicBezTo>
                  <a:cubicBezTo>
                    <a:pt x="165718" y="11753"/>
                    <a:pt x="166501" y="4309"/>
                    <a:pt x="159450" y="0"/>
                  </a:cubicBezTo>
                  <a:cubicBezTo>
                    <a:pt x="146521" y="3134"/>
                    <a:pt x="140253" y="12145"/>
                    <a:pt x="138294" y="24681"/>
                  </a:cubicBezTo>
                  <a:cubicBezTo>
                    <a:pt x="135160" y="43878"/>
                    <a:pt x="131634" y="62683"/>
                    <a:pt x="129283" y="81880"/>
                  </a:cubicBezTo>
                  <a:cubicBezTo>
                    <a:pt x="128500" y="88931"/>
                    <a:pt x="127325" y="95983"/>
                    <a:pt x="129283" y="103035"/>
                  </a:cubicBezTo>
                  <a:cubicBezTo>
                    <a:pt x="128500" y="109303"/>
                    <a:pt x="126933" y="115572"/>
                    <a:pt x="126541" y="121840"/>
                  </a:cubicBezTo>
                  <a:cubicBezTo>
                    <a:pt x="125758" y="137119"/>
                    <a:pt x="118314" y="152006"/>
                    <a:pt x="121448" y="167285"/>
                  </a:cubicBezTo>
                  <a:cubicBezTo>
                    <a:pt x="135160" y="232710"/>
                    <a:pt x="149655" y="298136"/>
                    <a:pt x="162976" y="363561"/>
                  </a:cubicBezTo>
                  <a:cubicBezTo>
                    <a:pt x="166110" y="378448"/>
                    <a:pt x="173162" y="393727"/>
                    <a:pt x="170811" y="408614"/>
                  </a:cubicBezTo>
                  <a:cubicBezTo>
                    <a:pt x="155924" y="499113"/>
                    <a:pt x="139861" y="589611"/>
                    <a:pt x="124191" y="680110"/>
                  </a:cubicBezTo>
                  <a:cubicBezTo>
                    <a:pt x="108128" y="772958"/>
                    <a:pt x="92457" y="865416"/>
                    <a:pt x="76395" y="958265"/>
                  </a:cubicBezTo>
                  <a:cubicBezTo>
                    <a:pt x="60332" y="1050330"/>
                    <a:pt x="44662" y="1142788"/>
                    <a:pt x="28599" y="1234853"/>
                  </a:cubicBezTo>
                  <a:cubicBezTo>
                    <a:pt x="18805" y="1290876"/>
                    <a:pt x="9403" y="1347291"/>
                    <a:pt x="0" y="1403313"/>
                  </a:cubicBezTo>
                  <a:cubicBezTo>
                    <a:pt x="108912" y="1403313"/>
                    <a:pt x="218215" y="1403313"/>
                    <a:pt x="327126" y="1403313"/>
                  </a:cubicBezTo>
                  <a:cubicBezTo>
                    <a:pt x="373355" y="1403313"/>
                    <a:pt x="419584" y="1403313"/>
                    <a:pt x="465812" y="1403313"/>
                  </a:cubicBezTo>
                  <a:lnTo>
                    <a:pt x="776484" y="1403313"/>
                  </a:lnTo>
                  <a:cubicBezTo>
                    <a:pt x="814878" y="1403313"/>
                    <a:pt x="852879" y="1403313"/>
                    <a:pt x="891272" y="1403313"/>
                  </a:cubicBezTo>
                  <a:cubicBezTo>
                    <a:pt x="957481" y="1403313"/>
                    <a:pt x="1023690" y="1403313"/>
                    <a:pt x="1089899" y="1403313"/>
                  </a:cubicBezTo>
                  <a:cubicBezTo>
                    <a:pt x="1032309" y="1190583"/>
                    <a:pt x="974327" y="977070"/>
                    <a:pt x="915170" y="763556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A75AC31E-91AE-4B23-A6C5-D32F15FC8AAD}"/>
              </a:ext>
            </a:extLst>
          </p:cNvPr>
          <p:cNvSpPr txBox="1"/>
          <p:nvPr/>
        </p:nvSpPr>
        <p:spPr>
          <a:xfrm>
            <a:off x="884491" y="615651"/>
            <a:ext cx="509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  <a:cs typeface="Arial" pitchFamily="34" charset="0"/>
              </a:rPr>
              <a:t>Sales Price Histogram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992" y="1086589"/>
            <a:ext cx="6184786" cy="5051052"/>
          </a:xfrm>
          <a:prstGeom prst="rect">
            <a:avLst/>
          </a:prstGeom>
        </p:spPr>
      </p:pic>
      <p:sp>
        <p:nvSpPr>
          <p:cNvPr id="53" name="Rounded Rectangle 64">
            <a:extLst>
              <a:ext uri="{FF2B5EF4-FFF2-40B4-BE49-F238E27FC236}">
                <a16:creationId xmlns:a16="http://schemas.microsoft.com/office/drawing/2014/main" xmlns="" id="{56EA669A-6CC9-47DD-895F-15DF734DB242}"/>
              </a:ext>
            </a:extLst>
          </p:cNvPr>
          <p:cNvSpPr/>
          <p:nvPr/>
        </p:nvSpPr>
        <p:spPr>
          <a:xfrm>
            <a:off x="639482" y="2537638"/>
            <a:ext cx="3318189" cy="36833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4" name="Rounded Rectangle 68">
            <a:extLst>
              <a:ext uri="{FF2B5EF4-FFF2-40B4-BE49-F238E27FC236}">
                <a16:creationId xmlns:a16="http://schemas.microsoft.com/office/drawing/2014/main" xmlns="" id="{FB3B891A-2F5F-4A7D-A2E6-19F3B6D21F0A}"/>
              </a:ext>
            </a:extLst>
          </p:cNvPr>
          <p:cNvSpPr/>
          <p:nvPr/>
        </p:nvSpPr>
        <p:spPr>
          <a:xfrm>
            <a:off x="639482" y="3448363"/>
            <a:ext cx="3399150" cy="3797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Rounded Rectangle 64">
            <a:extLst>
              <a:ext uri="{FF2B5EF4-FFF2-40B4-BE49-F238E27FC236}">
                <a16:creationId xmlns:a16="http://schemas.microsoft.com/office/drawing/2014/main" xmlns="" id="{56EA669A-6CC9-47DD-895F-15DF734DB242}"/>
              </a:ext>
            </a:extLst>
          </p:cNvPr>
          <p:cNvSpPr/>
          <p:nvPr/>
        </p:nvSpPr>
        <p:spPr>
          <a:xfrm>
            <a:off x="639482" y="4315388"/>
            <a:ext cx="3318189" cy="36833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6" name="Rounded Rectangle 68">
            <a:extLst>
              <a:ext uri="{FF2B5EF4-FFF2-40B4-BE49-F238E27FC236}">
                <a16:creationId xmlns:a16="http://schemas.microsoft.com/office/drawing/2014/main" xmlns="" id="{FB3B891A-2F5F-4A7D-A2E6-19F3B6D21F0A}"/>
              </a:ext>
            </a:extLst>
          </p:cNvPr>
          <p:cNvSpPr/>
          <p:nvPr/>
        </p:nvSpPr>
        <p:spPr>
          <a:xfrm>
            <a:off x="639482" y="1663902"/>
            <a:ext cx="3399150" cy="3797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05D15052-C2A1-49F4-AA88-F270744E31F7}"/>
              </a:ext>
            </a:extLst>
          </p:cNvPr>
          <p:cNvSpPr txBox="1"/>
          <p:nvPr/>
        </p:nvSpPr>
        <p:spPr>
          <a:xfrm>
            <a:off x="884491" y="1699905"/>
            <a:ext cx="2879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Sum of Sales 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: $264,144,946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5D15052-C2A1-49F4-AA88-F270744E31F7}"/>
              </a:ext>
            </a:extLst>
          </p:cNvPr>
          <p:cNvSpPr txBox="1"/>
          <p:nvPr/>
        </p:nvSpPr>
        <p:spPr>
          <a:xfrm>
            <a:off x="734842" y="2567806"/>
            <a:ext cx="2879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Avg. 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of Sales: $180,921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05D15052-C2A1-49F4-AA88-F270744E31F7}"/>
              </a:ext>
            </a:extLst>
          </p:cNvPr>
          <p:cNvSpPr txBox="1"/>
          <p:nvPr/>
        </p:nvSpPr>
        <p:spPr>
          <a:xfrm>
            <a:off x="790370" y="3484366"/>
            <a:ext cx="2879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Max. of Sales 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Price: $755,000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05D15052-C2A1-49F4-AA88-F270744E31F7}"/>
              </a:ext>
            </a:extLst>
          </p:cNvPr>
          <p:cNvSpPr txBox="1"/>
          <p:nvPr/>
        </p:nvSpPr>
        <p:spPr>
          <a:xfrm>
            <a:off x="659391" y="4362070"/>
            <a:ext cx="2879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Min. of Sales Price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: $34,900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399F7A45-F723-49F9-B0A5-78BE576BFF8E}"/>
              </a:ext>
            </a:extLst>
          </p:cNvPr>
          <p:cNvSpPr txBox="1"/>
          <p:nvPr/>
        </p:nvSpPr>
        <p:spPr>
          <a:xfrm>
            <a:off x="512905" y="5614421"/>
            <a:ext cx="5026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Bias test was performed and found that with 95% confidence, the Sales data is randomly distributed..  </a:t>
            </a:r>
            <a:endParaRPr lang="ko-KR" altLang="en-US" sz="1400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63" name="Rounded Rectangle 68">
            <a:extLst>
              <a:ext uri="{FF2B5EF4-FFF2-40B4-BE49-F238E27FC236}">
                <a16:creationId xmlns:a16="http://schemas.microsoft.com/office/drawing/2014/main" xmlns="" id="{FB3B891A-2F5F-4A7D-A2E6-19F3B6D21F0A}"/>
              </a:ext>
            </a:extLst>
          </p:cNvPr>
          <p:cNvSpPr/>
          <p:nvPr/>
        </p:nvSpPr>
        <p:spPr>
          <a:xfrm>
            <a:off x="624556" y="5027826"/>
            <a:ext cx="3399150" cy="3797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05D15052-C2A1-49F4-AA88-F270744E31F7}"/>
              </a:ext>
            </a:extLst>
          </p:cNvPr>
          <p:cNvSpPr txBox="1"/>
          <p:nvPr/>
        </p:nvSpPr>
        <p:spPr>
          <a:xfrm>
            <a:off x="714127" y="5063829"/>
            <a:ext cx="2879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Total Count  of Sales : 1460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96"/>
          <p:cNvSpPr txBox="1">
            <a:spLocks noGrp="1"/>
          </p:cNvSpPr>
          <p:nvPr>
            <p:ph type="title"/>
          </p:nvPr>
        </p:nvSpPr>
        <p:spPr>
          <a:xfrm>
            <a:off x="7664800" y="1355451"/>
            <a:ext cx="2987701" cy="58577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s-419" dirty="0" smtClean="0"/>
              <a:t>Overall Quality</a:t>
            </a:r>
            <a:endParaRPr dirty="0"/>
          </a:p>
        </p:txBody>
      </p:sp>
      <p:cxnSp>
        <p:nvCxnSpPr>
          <p:cNvPr id="2180" name="Google Shape;2180;p96"/>
          <p:cNvCxnSpPr/>
          <p:nvPr/>
        </p:nvCxnSpPr>
        <p:spPr>
          <a:xfrm rot="10800000">
            <a:off x="7398637" y="1076307"/>
            <a:ext cx="452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1" name="Google Shape;2181;p96"/>
          <p:cNvCxnSpPr/>
          <p:nvPr/>
        </p:nvCxnSpPr>
        <p:spPr>
          <a:xfrm rot="10800000">
            <a:off x="7398637" y="6561462"/>
            <a:ext cx="452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82" name="Google Shape;2182;p9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6307"/>
            <a:ext cx="6900568" cy="5285856"/>
          </a:xfrm>
          <a:prstGeom prst="rect">
            <a:avLst/>
          </a:prstGeom>
          <a:noFill/>
          <a:ln>
            <a:noFill/>
          </a:ln>
        </p:spPr>
      </p:pic>
      <p:sp>
        <p:nvSpPr>
          <p:cNvPr id="2183" name="Google Shape;2183;p96"/>
          <p:cNvSpPr txBox="1">
            <a:spLocks noGrp="1"/>
          </p:cNvSpPr>
          <p:nvPr>
            <p:ph type="body" idx="1"/>
          </p:nvPr>
        </p:nvSpPr>
        <p:spPr>
          <a:xfrm>
            <a:off x="7398637" y="1941230"/>
            <a:ext cx="4527200" cy="44209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dirty="0" smtClean="0"/>
              <a:t>Overall Quality of the  house is taken into consideration and was rated from 1 to 10.</a:t>
            </a:r>
          </a:p>
          <a:p>
            <a:pPr marL="342900" indent="-342900">
              <a:spcAft>
                <a:spcPts val="2133"/>
              </a:spcAft>
            </a:pPr>
            <a:r>
              <a:rPr lang="en-US" dirty="0" smtClean="0"/>
              <a:t>Correlation : </a:t>
            </a:r>
            <a:r>
              <a:rPr lang="en-US" dirty="0"/>
              <a:t>0.790982 </a:t>
            </a:r>
            <a:endParaRPr lang="en-US" dirty="0" smtClean="0"/>
          </a:p>
          <a:p>
            <a:pPr marL="342900" indent="-342900">
              <a:spcAft>
                <a:spcPts val="2133"/>
              </a:spcAft>
            </a:pPr>
            <a:r>
              <a:rPr lang="en-US" dirty="0" smtClean="0"/>
              <a:t>T-tests: H0: p = 0, H1: P &lt; .05</a:t>
            </a:r>
          </a:p>
          <a:p>
            <a:pPr marL="342900" indent="-342900">
              <a:spcAft>
                <a:spcPts val="2133"/>
              </a:spcAft>
            </a:pPr>
            <a:r>
              <a:rPr lang="en-US" dirty="0"/>
              <a:t>Quality score </a:t>
            </a:r>
            <a:r>
              <a:rPr lang="en-US" dirty="0" smtClean="0"/>
              <a:t>&gt;=5 </a:t>
            </a:r>
            <a:r>
              <a:rPr lang="en-US" dirty="0"/>
              <a:t>vs. </a:t>
            </a:r>
            <a:r>
              <a:rPr lang="en-US" dirty="0" smtClean="0"/>
              <a:t>&lt;5:</a:t>
            </a:r>
            <a:endParaRPr lang="en-US" dirty="0"/>
          </a:p>
          <a:p>
            <a:pPr marL="0" indent="0">
              <a:spcAft>
                <a:spcPts val="2133"/>
              </a:spcAft>
              <a:buNone/>
            </a:pPr>
            <a:r>
              <a:rPr lang="en-US" dirty="0" smtClean="0"/>
              <a:t>	P </a:t>
            </a:r>
            <a:r>
              <a:rPr lang="en-US" dirty="0"/>
              <a:t>&lt; .05 at 5.92E-145 </a:t>
            </a:r>
          </a:p>
        </p:txBody>
      </p:sp>
    </p:spTree>
    <p:extLst>
      <p:ext uri="{BB962C8B-B14F-4D97-AF65-F5344CB8AC3E}">
        <p14:creationId xmlns:p14="http://schemas.microsoft.com/office/powerpoint/2010/main" val="383497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96"/>
          <p:cNvSpPr txBox="1">
            <a:spLocks noGrp="1"/>
          </p:cNvSpPr>
          <p:nvPr>
            <p:ph type="title"/>
          </p:nvPr>
        </p:nvSpPr>
        <p:spPr>
          <a:xfrm>
            <a:off x="7664800" y="1355451"/>
            <a:ext cx="2987701" cy="58577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s-419" sz="2000" dirty="0" smtClean="0"/>
              <a:t>Year Built/ Remodeled</a:t>
            </a:r>
            <a:endParaRPr sz="2000" dirty="0"/>
          </a:p>
        </p:txBody>
      </p:sp>
      <p:cxnSp>
        <p:nvCxnSpPr>
          <p:cNvPr id="2180" name="Google Shape;2180;p96"/>
          <p:cNvCxnSpPr/>
          <p:nvPr/>
        </p:nvCxnSpPr>
        <p:spPr>
          <a:xfrm rot="10800000">
            <a:off x="7398637" y="1076307"/>
            <a:ext cx="452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1" name="Google Shape;2181;p96"/>
          <p:cNvCxnSpPr/>
          <p:nvPr/>
        </p:nvCxnSpPr>
        <p:spPr>
          <a:xfrm rot="10800000">
            <a:off x="7398637" y="6561462"/>
            <a:ext cx="452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82" name="Google Shape;2182;p9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978"/>
            <a:ext cx="6900568" cy="5190186"/>
          </a:xfrm>
          <a:prstGeom prst="rect">
            <a:avLst/>
          </a:prstGeom>
          <a:noFill/>
          <a:ln>
            <a:noFill/>
          </a:ln>
        </p:spPr>
      </p:pic>
      <p:sp>
        <p:nvSpPr>
          <p:cNvPr id="2183" name="Google Shape;2183;p96"/>
          <p:cNvSpPr txBox="1">
            <a:spLocks noGrp="1"/>
          </p:cNvSpPr>
          <p:nvPr>
            <p:ph type="body" idx="1"/>
          </p:nvPr>
        </p:nvSpPr>
        <p:spPr>
          <a:xfrm>
            <a:off x="7398637" y="1941230"/>
            <a:ext cx="4527200" cy="44209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dirty="0" smtClean="0"/>
              <a:t>Houses built and/ or remodeled before and after the year 2000 is taken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 smtClean="0"/>
              <a:t>T-tests: H0: p = 0, H1: P &lt; .05</a:t>
            </a:r>
          </a:p>
          <a:p>
            <a:pPr marL="342900" indent="-342900">
              <a:spcAft>
                <a:spcPts val="2133"/>
              </a:spcAft>
            </a:pPr>
            <a:r>
              <a:rPr lang="en-US" dirty="0" smtClean="0"/>
              <a:t>Year Built score &gt;=2000 </a:t>
            </a:r>
            <a:r>
              <a:rPr lang="en-US" dirty="0"/>
              <a:t>vs. </a:t>
            </a:r>
            <a:r>
              <a:rPr lang="en-US" dirty="0" smtClean="0"/>
              <a:t>&lt;2000:</a:t>
            </a:r>
            <a:endParaRPr lang="en-US" dirty="0"/>
          </a:p>
          <a:p>
            <a:pPr marL="0" indent="0">
              <a:spcAft>
                <a:spcPts val="2133"/>
              </a:spcAft>
              <a:buNone/>
            </a:pPr>
            <a:r>
              <a:rPr lang="en-US" dirty="0" smtClean="0"/>
              <a:t>	P </a:t>
            </a:r>
            <a:r>
              <a:rPr lang="en-US" dirty="0"/>
              <a:t>&lt; .05 at 1.471E-53  </a:t>
            </a:r>
            <a:endParaRPr lang="en-US" dirty="0" smtClean="0"/>
          </a:p>
          <a:p>
            <a:pPr marL="0" indent="0">
              <a:spcAft>
                <a:spcPts val="2133"/>
              </a:spcAft>
              <a:buNone/>
            </a:pPr>
            <a:r>
              <a:rPr lang="en-US" dirty="0" smtClean="0"/>
              <a:t>The more recent the house was built or remodeled, the higher is the Sales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4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96"/>
          <p:cNvSpPr txBox="1">
            <a:spLocks noGrp="1"/>
          </p:cNvSpPr>
          <p:nvPr>
            <p:ph type="title"/>
          </p:nvPr>
        </p:nvSpPr>
        <p:spPr>
          <a:xfrm>
            <a:off x="7664800" y="1355451"/>
            <a:ext cx="2987701" cy="58577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s-419" dirty="0" smtClean="0"/>
              <a:t>Living Area</a:t>
            </a:r>
            <a:endParaRPr dirty="0"/>
          </a:p>
        </p:txBody>
      </p:sp>
      <p:cxnSp>
        <p:nvCxnSpPr>
          <p:cNvPr id="2180" name="Google Shape;2180;p96"/>
          <p:cNvCxnSpPr/>
          <p:nvPr/>
        </p:nvCxnSpPr>
        <p:spPr>
          <a:xfrm rot="10800000">
            <a:off x="7398637" y="1076307"/>
            <a:ext cx="452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1" name="Google Shape;2181;p96"/>
          <p:cNvCxnSpPr/>
          <p:nvPr/>
        </p:nvCxnSpPr>
        <p:spPr>
          <a:xfrm rot="10800000">
            <a:off x="7398637" y="6561462"/>
            <a:ext cx="452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82" name="Google Shape;2182;p9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6253"/>
            <a:ext cx="6900568" cy="41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2183" name="Google Shape;2183;p96"/>
          <p:cNvSpPr txBox="1">
            <a:spLocks noGrp="1"/>
          </p:cNvSpPr>
          <p:nvPr>
            <p:ph type="body" idx="1"/>
          </p:nvPr>
        </p:nvSpPr>
        <p:spPr>
          <a:xfrm>
            <a:off x="7398637" y="1941230"/>
            <a:ext cx="4527200" cy="44209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dirty="0" smtClean="0"/>
              <a:t>Living Area </a:t>
            </a:r>
            <a:r>
              <a:rPr lang="en-US" dirty="0" err="1" smtClean="0"/>
              <a:t>Sq.Ft</a:t>
            </a:r>
            <a:r>
              <a:rPr lang="en-US" dirty="0" smtClean="0"/>
              <a:t> of the  house is taken into consideration. T- test was performed to check if the sample mean was different from the population mean.</a:t>
            </a:r>
          </a:p>
          <a:p>
            <a:pPr marL="342900" indent="-342900">
              <a:spcAft>
                <a:spcPts val="2133"/>
              </a:spcAft>
            </a:pPr>
            <a:r>
              <a:rPr lang="en-US" dirty="0" smtClean="0"/>
              <a:t>Correlation : </a:t>
            </a:r>
            <a:r>
              <a:rPr lang="en-US" dirty="0"/>
              <a:t>0.708624 </a:t>
            </a:r>
            <a:endParaRPr lang="en-US" dirty="0" smtClean="0"/>
          </a:p>
          <a:p>
            <a:pPr marL="342900" indent="-342900">
              <a:spcAft>
                <a:spcPts val="2133"/>
              </a:spcAft>
            </a:pPr>
            <a:r>
              <a:rPr lang="en-US" dirty="0" smtClean="0"/>
              <a:t>T-tests: H0: p = 0, H1: P &lt; .05</a:t>
            </a:r>
          </a:p>
          <a:p>
            <a:pPr marL="342900" indent="-342900">
              <a:spcAft>
                <a:spcPts val="2133"/>
              </a:spcAft>
            </a:pPr>
            <a:r>
              <a:rPr lang="en-US" dirty="0"/>
              <a:t>The sample </a:t>
            </a:r>
            <a:r>
              <a:rPr lang="en-US" dirty="0" smtClean="0"/>
              <a:t>mean of 1515 </a:t>
            </a:r>
            <a:r>
              <a:rPr lang="en-US" dirty="0"/>
              <a:t>is not significantly different than 1500 at p = .261.</a:t>
            </a:r>
          </a:p>
        </p:txBody>
      </p:sp>
    </p:spTree>
    <p:extLst>
      <p:ext uri="{BB962C8B-B14F-4D97-AF65-F5344CB8AC3E}">
        <p14:creationId xmlns:p14="http://schemas.microsoft.com/office/powerpoint/2010/main" val="4241819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96"/>
          <p:cNvSpPr txBox="1">
            <a:spLocks noGrp="1"/>
          </p:cNvSpPr>
          <p:nvPr>
            <p:ph type="title"/>
          </p:nvPr>
        </p:nvSpPr>
        <p:spPr>
          <a:xfrm>
            <a:off x="7664800" y="1355451"/>
            <a:ext cx="2987701" cy="58577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s-419" sz="2000" dirty="0" smtClean="0"/>
              <a:t>Garage Cars</a:t>
            </a:r>
            <a:endParaRPr sz="2000" dirty="0"/>
          </a:p>
        </p:txBody>
      </p:sp>
      <p:cxnSp>
        <p:nvCxnSpPr>
          <p:cNvPr id="2180" name="Google Shape;2180;p96"/>
          <p:cNvCxnSpPr/>
          <p:nvPr/>
        </p:nvCxnSpPr>
        <p:spPr>
          <a:xfrm rot="10800000">
            <a:off x="7398637" y="1076307"/>
            <a:ext cx="452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1" name="Google Shape;2181;p96"/>
          <p:cNvCxnSpPr/>
          <p:nvPr/>
        </p:nvCxnSpPr>
        <p:spPr>
          <a:xfrm rot="10800000">
            <a:off x="7398637" y="6561462"/>
            <a:ext cx="452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82" name="Google Shape;2182;p9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6306"/>
            <a:ext cx="6900568" cy="5169947"/>
          </a:xfrm>
          <a:prstGeom prst="rect">
            <a:avLst/>
          </a:prstGeom>
          <a:noFill/>
          <a:ln>
            <a:noFill/>
          </a:ln>
        </p:spPr>
      </p:pic>
      <p:sp>
        <p:nvSpPr>
          <p:cNvPr id="2183" name="Google Shape;2183;p96"/>
          <p:cNvSpPr txBox="1">
            <a:spLocks noGrp="1"/>
          </p:cNvSpPr>
          <p:nvPr>
            <p:ph type="body" idx="1"/>
          </p:nvPr>
        </p:nvSpPr>
        <p:spPr>
          <a:xfrm>
            <a:off x="7398637" y="1941230"/>
            <a:ext cx="4527200" cy="44209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dirty="0" smtClean="0"/>
              <a:t>Houses built and/ or remodeled before and after the year 2000 is taken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 smtClean="0"/>
              <a:t>T-tests: H0: p = 0, H1: P &lt; .05</a:t>
            </a:r>
          </a:p>
          <a:p>
            <a:pPr marL="342900" indent="-342900">
              <a:spcAft>
                <a:spcPts val="2133"/>
              </a:spcAft>
            </a:pPr>
            <a:r>
              <a:rPr lang="en-US" dirty="0" smtClean="0"/>
              <a:t>Garage score &gt;=2 </a:t>
            </a:r>
            <a:r>
              <a:rPr lang="en-US" dirty="0"/>
              <a:t>vs. </a:t>
            </a:r>
            <a:r>
              <a:rPr lang="en-US" dirty="0" smtClean="0"/>
              <a:t>&lt;2:</a:t>
            </a:r>
            <a:endParaRPr lang="en-US" dirty="0"/>
          </a:p>
          <a:p>
            <a:pPr marL="0" indent="0">
              <a:spcAft>
                <a:spcPts val="2133"/>
              </a:spcAft>
              <a:buNone/>
            </a:pPr>
            <a:r>
              <a:rPr lang="en-US" dirty="0" smtClean="0"/>
              <a:t>	P </a:t>
            </a:r>
            <a:r>
              <a:rPr lang="en-US" dirty="0"/>
              <a:t>&lt; .05 at </a:t>
            </a:r>
            <a:r>
              <a:rPr lang="en-US" dirty="0" smtClean="0"/>
              <a:t>1.797E-137  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 smtClean="0"/>
              <a:t>The more number of Car Garages, the higher is the Sales 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2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96"/>
          <p:cNvSpPr txBox="1">
            <a:spLocks noGrp="1"/>
          </p:cNvSpPr>
          <p:nvPr>
            <p:ph type="title"/>
          </p:nvPr>
        </p:nvSpPr>
        <p:spPr>
          <a:xfrm>
            <a:off x="7664800" y="1355451"/>
            <a:ext cx="2987701" cy="58577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s-419" sz="2000" dirty="0" smtClean="0"/>
              <a:t>Total Basement </a:t>
            </a:r>
            <a:r>
              <a:rPr lang="es-419" sz="2000" dirty="0" err="1" smtClean="0"/>
              <a:t>Sq.Ft</a:t>
            </a:r>
            <a:endParaRPr sz="2000" dirty="0"/>
          </a:p>
        </p:txBody>
      </p:sp>
      <p:cxnSp>
        <p:nvCxnSpPr>
          <p:cNvPr id="2180" name="Google Shape;2180;p96"/>
          <p:cNvCxnSpPr/>
          <p:nvPr/>
        </p:nvCxnSpPr>
        <p:spPr>
          <a:xfrm rot="10800000">
            <a:off x="7398637" y="1076307"/>
            <a:ext cx="452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1" name="Google Shape;2181;p96"/>
          <p:cNvCxnSpPr/>
          <p:nvPr/>
        </p:nvCxnSpPr>
        <p:spPr>
          <a:xfrm rot="10800000">
            <a:off x="7398637" y="6561462"/>
            <a:ext cx="452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82" name="Google Shape;2182;p9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6307"/>
            <a:ext cx="6900568" cy="5285856"/>
          </a:xfrm>
          <a:prstGeom prst="rect">
            <a:avLst/>
          </a:prstGeom>
          <a:noFill/>
          <a:ln>
            <a:noFill/>
          </a:ln>
        </p:spPr>
      </p:pic>
      <p:sp>
        <p:nvSpPr>
          <p:cNvPr id="2183" name="Google Shape;2183;p96"/>
          <p:cNvSpPr txBox="1">
            <a:spLocks noGrp="1"/>
          </p:cNvSpPr>
          <p:nvPr>
            <p:ph type="body" idx="1"/>
          </p:nvPr>
        </p:nvSpPr>
        <p:spPr>
          <a:xfrm>
            <a:off x="7398637" y="1941230"/>
            <a:ext cx="4527200" cy="44209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dirty="0" smtClean="0"/>
              <a:t>Total Basement </a:t>
            </a:r>
            <a:r>
              <a:rPr lang="en-US" dirty="0" err="1" smtClean="0"/>
              <a:t>Sq.Ft</a:t>
            </a:r>
            <a:r>
              <a:rPr lang="en-US" dirty="0" smtClean="0"/>
              <a:t>  over 200f the house is taken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 smtClean="0"/>
              <a:t>T-tests: H0: p = 0, H1: P &lt; .05</a:t>
            </a:r>
          </a:p>
          <a:p>
            <a:pPr marL="342900" indent="-342900">
              <a:spcAft>
                <a:spcPts val="2133"/>
              </a:spcAft>
            </a:pPr>
            <a:r>
              <a:rPr lang="en-US" dirty="0" err="1" smtClean="0"/>
              <a:t>Bsmt</a:t>
            </a:r>
            <a:r>
              <a:rPr lang="en-US" dirty="0" smtClean="0"/>
              <a:t>. </a:t>
            </a:r>
            <a:r>
              <a:rPr lang="en-US" dirty="0" err="1" smtClean="0"/>
              <a:t>Sqft</a:t>
            </a:r>
            <a:r>
              <a:rPr lang="en-US" dirty="0" smtClean="0"/>
              <a:t> score &gt;=1500 </a:t>
            </a:r>
            <a:r>
              <a:rPr lang="en-US" dirty="0"/>
              <a:t>vs. </a:t>
            </a:r>
            <a:r>
              <a:rPr lang="en-US" dirty="0" smtClean="0"/>
              <a:t>&lt;1500:</a:t>
            </a:r>
            <a:endParaRPr lang="en-US" dirty="0"/>
          </a:p>
          <a:p>
            <a:pPr marL="0" indent="0">
              <a:spcAft>
                <a:spcPts val="2133"/>
              </a:spcAft>
              <a:buNone/>
            </a:pPr>
            <a:r>
              <a:rPr lang="en-US" dirty="0" smtClean="0"/>
              <a:t>	P </a:t>
            </a:r>
            <a:r>
              <a:rPr lang="en-US" dirty="0"/>
              <a:t>&lt; .05 at 9.853E-39    </a:t>
            </a:r>
            <a:endParaRPr lang="en-US" dirty="0" smtClean="0"/>
          </a:p>
          <a:p>
            <a:pPr marL="0" indent="0">
              <a:spcAft>
                <a:spcPts val="2133"/>
              </a:spcAft>
              <a:buNone/>
            </a:pPr>
            <a:r>
              <a:rPr lang="en-US" dirty="0" smtClean="0"/>
              <a:t>The higher the Total </a:t>
            </a:r>
            <a:r>
              <a:rPr lang="en-US" dirty="0" err="1" smtClean="0"/>
              <a:t>Sq.Ft</a:t>
            </a:r>
            <a:r>
              <a:rPr lang="en-US" dirty="0" smtClean="0"/>
              <a:t> of the Basement, the higher is the Sales 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9153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 108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303030"/>
      </a:accent3>
      <a:accent4>
        <a:srgbClr val="FE9900"/>
      </a:accent4>
      <a:accent5>
        <a:srgbClr val="303030"/>
      </a:accent5>
      <a:accent6>
        <a:srgbClr val="FE9900"/>
      </a:accent6>
      <a:hlink>
        <a:srgbClr val="303030"/>
      </a:hlink>
      <a:folHlink>
        <a:srgbClr val="30303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elling Your Property XL">
  <a:themeElements>
    <a:clrScheme name="Simple Light">
      <a:dk1>
        <a:srgbClr val="1A2A35"/>
      </a:dk1>
      <a:lt1>
        <a:srgbClr val="FFFFFF"/>
      </a:lt1>
      <a:dk2>
        <a:srgbClr val="5E6E8A"/>
      </a:dk2>
      <a:lt2>
        <a:srgbClr val="F0F0F0"/>
      </a:lt2>
      <a:accent1>
        <a:srgbClr val="E37E5F"/>
      </a:accent1>
      <a:accent2>
        <a:srgbClr val="1A2A35"/>
      </a:accent2>
      <a:accent3>
        <a:srgbClr val="5E6E8A"/>
      </a:accent3>
      <a:accent4>
        <a:srgbClr val="F0F0F0"/>
      </a:accent4>
      <a:accent5>
        <a:srgbClr val="E37E5F"/>
      </a:accent5>
      <a:accent6>
        <a:srgbClr val="1A2A35"/>
      </a:accent6>
      <a:hlink>
        <a:srgbClr val="5E6E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6762</TotalTime>
  <Words>605</Words>
  <Application>Microsoft Office PowerPoint</Application>
  <PresentationFormat>Widescreen</PresentationFormat>
  <Paragraphs>95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 Unicode MS</vt:lpstr>
      <vt:lpstr>맑은 고딕</vt:lpstr>
      <vt:lpstr>Arial</vt:lpstr>
      <vt:lpstr>Calibri</vt:lpstr>
      <vt:lpstr>Calibri Light</vt:lpstr>
      <vt:lpstr>Montserrat</vt:lpstr>
      <vt:lpstr>Montserrat Black</vt:lpstr>
      <vt:lpstr>Montserrat Medium</vt:lpstr>
      <vt:lpstr>Montserrat Thin</vt:lpstr>
      <vt:lpstr>Cover and End Slide Master</vt:lpstr>
      <vt:lpstr>Contents Slide Master</vt:lpstr>
      <vt:lpstr>Section Break Slide Master</vt:lpstr>
      <vt:lpstr>Selling Your Property XL</vt:lpstr>
      <vt:lpstr>PowerPoint Presentation</vt:lpstr>
      <vt:lpstr>PowerPoint Presentation</vt:lpstr>
      <vt:lpstr>PowerPoint Presentation</vt:lpstr>
      <vt:lpstr>PowerPoint Presentation</vt:lpstr>
      <vt:lpstr>Overall Quality</vt:lpstr>
      <vt:lpstr>Year Built/ Remodeled</vt:lpstr>
      <vt:lpstr>Living Area</vt:lpstr>
      <vt:lpstr>Garage Cars</vt:lpstr>
      <vt:lpstr>Total Basement Sq.Ft</vt:lpstr>
      <vt:lpstr>PowerPoint Presentation</vt:lpstr>
      <vt:lpstr>PowerPoint Presentation</vt:lpstr>
      <vt:lpstr>Months Sold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Rajeev Ramachandran</cp:lastModifiedBy>
  <cp:revision>94</cp:revision>
  <dcterms:created xsi:type="dcterms:W3CDTF">2020-01-20T05:08:25Z</dcterms:created>
  <dcterms:modified xsi:type="dcterms:W3CDTF">2021-04-03T13:30:17Z</dcterms:modified>
</cp:coreProperties>
</file>