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709" r:id="rId2"/>
    <p:sldMasterId id="2147483745" r:id="rId3"/>
    <p:sldMasterId id="2147483747" r:id="rId4"/>
    <p:sldMasterId id="2147483759" r:id="rId5"/>
  </p:sldMasterIdLst>
  <p:notesMasterIdLst>
    <p:notesMasterId r:id="rId29"/>
  </p:notesMasterIdLst>
  <p:handoutMasterIdLst>
    <p:handoutMasterId r:id="rId30"/>
  </p:handoutMasterIdLst>
  <p:sldIdLst>
    <p:sldId id="257" r:id="rId6"/>
    <p:sldId id="1040" r:id="rId7"/>
    <p:sldId id="261" r:id="rId8"/>
    <p:sldId id="258" r:id="rId9"/>
    <p:sldId id="260" r:id="rId10"/>
    <p:sldId id="1047" r:id="rId11"/>
    <p:sldId id="266" r:id="rId12"/>
    <p:sldId id="267" r:id="rId13"/>
    <p:sldId id="1051" r:id="rId14"/>
    <p:sldId id="1052" r:id="rId15"/>
    <p:sldId id="1055" r:id="rId16"/>
    <p:sldId id="1053" r:id="rId17"/>
    <p:sldId id="1054" r:id="rId18"/>
    <p:sldId id="262" r:id="rId19"/>
    <p:sldId id="1041" r:id="rId20"/>
    <p:sldId id="1042" r:id="rId21"/>
    <p:sldId id="1048" r:id="rId22"/>
    <p:sldId id="1043" r:id="rId23"/>
    <p:sldId id="1057" r:id="rId24"/>
    <p:sldId id="263" r:id="rId25"/>
    <p:sldId id="1046" r:id="rId26"/>
    <p:sldId id="265" r:id="rId27"/>
    <p:sldId id="105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99" d="100"/>
          <a:sy n="99" d="100"/>
        </p:scale>
        <p:origin x="-112" y="-42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BD6F11-A96B-864D-8784-A39022AB7507}" type="doc">
      <dgm:prSet loTypeId="urn:microsoft.com/office/officeart/2005/8/layout/radial4" loCatId="" qsTypeId="urn:microsoft.com/office/officeart/2005/8/quickstyle/simple4" qsCatId="simple" csTypeId="urn:microsoft.com/office/officeart/2005/8/colors/accent0_1" csCatId="mainScheme" phldr="1"/>
      <dgm:spPr/>
      <dgm:t>
        <a:bodyPr/>
        <a:lstStyle/>
        <a:p>
          <a:endParaRPr lang="en-US"/>
        </a:p>
      </dgm:t>
    </dgm:pt>
    <dgm:pt modelId="{59014AD4-462C-6542-BAD2-5323F8BD7953}">
      <dgm:prSet/>
      <dgm:spPr/>
      <dgm:t>
        <a:bodyPr/>
        <a:lstStyle/>
        <a:p>
          <a:pPr rtl="0"/>
          <a:r>
            <a:rPr lang="en-IN" dirty="0" smtClean="0"/>
            <a:t>Free, open source &amp; portable</a:t>
          </a:r>
          <a:endParaRPr lang="en-IN" dirty="0"/>
        </a:p>
      </dgm:t>
    </dgm:pt>
    <dgm:pt modelId="{2EC60655-BF12-9C41-BEF9-B5F61DE4BD2F}" type="parTrans" cxnId="{FC720748-E193-A947-B3C2-A2CCCEF4F551}">
      <dgm:prSet/>
      <dgm:spPr/>
      <dgm:t>
        <a:bodyPr/>
        <a:lstStyle/>
        <a:p>
          <a:endParaRPr lang="en-US"/>
        </a:p>
      </dgm:t>
    </dgm:pt>
    <dgm:pt modelId="{4B0A3EC9-6EA6-1D42-9F5D-097572A5FE3B}" type="sibTrans" cxnId="{FC720748-E193-A947-B3C2-A2CCCEF4F551}">
      <dgm:prSet/>
      <dgm:spPr/>
      <dgm:t>
        <a:bodyPr/>
        <a:lstStyle/>
        <a:p>
          <a:endParaRPr lang="en-US"/>
        </a:p>
      </dgm:t>
    </dgm:pt>
    <dgm:pt modelId="{B3767EFA-D5F5-314B-94A9-BE6AE12185D9}">
      <dgm:prSet/>
      <dgm:spPr/>
      <dgm:t>
        <a:bodyPr/>
        <a:lstStyle/>
        <a:p>
          <a:pPr rtl="0"/>
          <a:r>
            <a:rPr lang="en-IN" dirty="0" smtClean="0"/>
            <a:t>Easy to write &amp; read codes</a:t>
          </a:r>
          <a:endParaRPr lang="en-IN" dirty="0"/>
        </a:p>
      </dgm:t>
    </dgm:pt>
    <dgm:pt modelId="{18F49900-EFFB-B744-82F5-BC85F3EAAAB3}" type="parTrans" cxnId="{91CB4393-61E6-9342-8FC9-99A5DF6E07D2}">
      <dgm:prSet/>
      <dgm:spPr/>
      <dgm:t>
        <a:bodyPr/>
        <a:lstStyle/>
        <a:p>
          <a:endParaRPr lang="en-US"/>
        </a:p>
      </dgm:t>
    </dgm:pt>
    <dgm:pt modelId="{E7666420-A3B6-024A-8844-FC90441D86A9}" type="sibTrans" cxnId="{91CB4393-61E6-9342-8FC9-99A5DF6E07D2}">
      <dgm:prSet/>
      <dgm:spPr/>
      <dgm:t>
        <a:bodyPr/>
        <a:lstStyle/>
        <a:p>
          <a:endParaRPr lang="en-US"/>
        </a:p>
      </dgm:t>
    </dgm:pt>
    <dgm:pt modelId="{F298C948-53D8-4245-B8F1-7A043DC1E4F7}">
      <dgm:prSet/>
      <dgm:spPr/>
      <dgm:t>
        <a:bodyPr/>
        <a:lstStyle/>
        <a:p>
          <a:pPr rtl="0"/>
          <a:r>
            <a:rPr lang="en-IN" dirty="0" smtClean="0"/>
            <a:t>Vast and powerful Libraries</a:t>
          </a:r>
          <a:endParaRPr lang="en-IN" dirty="0"/>
        </a:p>
      </dgm:t>
    </dgm:pt>
    <dgm:pt modelId="{27A10171-8AB6-1F4C-93D2-9AAFC2240B05}" type="parTrans" cxnId="{5B33AA70-28C4-7648-9747-39E8FD01D769}">
      <dgm:prSet/>
      <dgm:spPr/>
      <dgm:t>
        <a:bodyPr/>
        <a:lstStyle/>
        <a:p>
          <a:endParaRPr lang="en-US"/>
        </a:p>
      </dgm:t>
    </dgm:pt>
    <dgm:pt modelId="{89BA40F1-E9D2-694D-880E-C67AF03C25FE}" type="sibTrans" cxnId="{5B33AA70-28C4-7648-9747-39E8FD01D769}">
      <dgm:prSet/>
      <dgm:spPr/>
      <dgm:t>
        <a:bodyPr/>
        <a:lstStyle/>
        <a:p>
          <a:endParaRPr lang="en-US"/>
        </a:p>
      </dgm:t>
    </dgm:pt>
    <dgm:pt modelId="{DA1B84E1-32B6-C248-BF64-D94221C300DB}">
      <dgm:prSet/>
      <dgm:spPr/>
      <dgm:t>
        <a:bodyPr/>
        <a:lstStyle/>
        <a:p>
          <a:pPr rtl="0"/>
          <a:r>
            <a:rPr lang="en-IN" dirty="0" smtClean="0"/>
            <a:t>Excellent output visualization</a:t>
          </a:r>
          <a:endParaRPr lang="en-IN" dirty="0"/>
        </a:p>
      </dgm:t>
    </dgm:pt>
    <dgm:pt modelId="{5D4826B4-304C-DB47-BEB0-63DBEEBBD072}" type="parTrans" cxnId="{25F5F233-88C8-1E4C-9079-DED97C13C62A}">
      <dgm:prSet/>
      <dgm:spPr/>
      <dgm:t>
        <a:bodyPr/>
        <a:lstStyle/>
        <a:p>
          <a:endParaRPr lang="en-US"/>
        </a:p>
      </dgm:t>
    </dgm:pt>
    <dgm:pt modelId="{F399BA21-3530-324D-ACF0-8A5DA13C1D5C}" type="sibTrans" cxnId="{25F5F233-88C8-1E4C-9079-DED97C13C62A}">
      <dgm:prSet/>
      <dgm:spPr/>
      <dgm:t>
        <a:bodyPr/>
        <a:lstStyle/>
        <a:p>
          <a:endParaRPr lang="en-US"/>
        </a:p>
      </dgm:t>
    </dgm:pt>
    <dgm:pt modelId="{24F49874-6A1D-D845-965C-7D049AEAA017}">
      <dgm:prSet/>
      <dgm:spPr/>
      <dgm:t>
        <a:bodyPr/>
        <a:lstStyle/>
        <a:p>
          <a:pPr rtl="0"/>
          <a:r>
            <a:rPr lang="en-IN" dirty="0" smtClean="0"/>
            <a:t>Good memory management</a:t>
          </a:r>
          <a:endParaRPr lang="en-IN" dirty="0"/>
        </a:p>
      </dgm:t>
    </dgm:pt>
    <dgm:pt modelId="{4B7CBAC6-974C-434E-A1EF-C38B0752FF8B}" type="parTrans" cxnId="{92B0917D-2E24-D645-BBBB-999467B9C625}">
      <dgm:prSet/>
      <dgm:spPr/>
      <dgm:t>
        <a:bodyPr/>
        <a:lstStyle/>
        <a:p>
          <a:endParaRPr lang="en-US"/>
        </a:p>
      </dgm:t>
    </dgm:pt>
    <dgm:pt modelId="{C2311E3A-3D52-5943-8846-7AF093B53478}" type="sibTrans" cxnId="{92B0917D-2E24-D645-BBBB-999467B9C625}">
      <dgm:prSet/>
      <dgm:spPr/>
      <dgm:t>
        <a:bodyPr/>
        <a:lstStyle/>
        <a:p>
          <a:endParaRPr lang="en-US"/>
        </a:p>
      </dgm:t>
    </dgm:pt>
    <dgm:pt modelId="{654AF617-B90B-0F47-BE2A-D7ECF2F401EE}">
      <dgm:prSet/>
      <dgm:spPr/>
      <dgm:t>
        <a:bodyPr/>
        <a:lstStyle/>
        <a:p>
          <a:pPr rtl="0"/>
          <a:r>
            <a:rPr lang="en-IN" dirty="0" smtClean="0"/>
            <a:t>PYTHON</a:t>
          </a:r>
          <a:endParaRPr lang="en-IN" dirty="0"/>
        </a:p>
      </dgm:t>
    </dgm:pt>
    <dgm:pt modelId="{56F6C62D-44C3-5746-9AB6-62F6B6EF50F4}" type="parTrans" cxnId="{545E5768-386B-CD4A-8699-7325B0D0C0B3}">
      <dgm:prSet/>
      <dgm:spPr/>
      <dgm:t>
        <a:bodyPr/>
        <a:lstStyle/>
        <a:p>
          <a:endParaRPr lang="en-US"/>
        </a:p>
      </dgm:t>
    </dgm:pt>
    <dgm:pt modelId="{B00047CA-300C-6F4A-B322-92906BAB4184}" type="sibTrans" cxnId="{545E5768-386B-CD4A-8699-7325B0D0C0B3}">
      <dgm:prSet/>
      <dgm:spPr/>
      <dgm:t>
        <a:bodyPr/>
        <a:lstStyle/>
        <a:p>
          <a:endParaRPr lang="en-US"/>
        </a:p>
      </dgm:t>
    </dgm:pt>
    <dgm:pt modelId="{D57546D6-3B20-BB4D-8887-15FF1C2B4379}" type="pres">
      <dgm:prSet presAssocID="{B6BD6F11-A96B-864D-8784-A39022AB7507}" presName="cycle" presStyleCnt="0">
        <dgm:presLayoutVars>
          <dgm:chMax val="1"/>
          <dgm:dir/>
          <dgm:animLvl val="ctr"/>
          <dgm:resizeHandles val="exact"/>
        </dgm:presLayoutVars>
      </dgm:prSet>
      <dgm:spPr/>
      <dgm:t>
        <a:bodyPr/>
        <a:lstStyle/>
        <a:p>
          <a:endParaRPr lang="en-US"/>
        </a:p>
      </dgm:t>
    </dgm:pt>
    <dgm:pt modelId="{83830490-9F36-9B43-A88B-F9AD2119371C}" type="pres">
      <dgm:prSet presAssocID="{654AF617-B90B-0F47-BE2A-D7ECF2F401EE}" presName="centerShape" presStyleLbl="node0" presStyleIdx="0" presStyleCnt="1"/>
      <dgm:spPr/>
      <dgm:t>
        <a:bodyPr/>
        <a:lstStyle/>
        <a:p>
          <a:endParaRPr lang="en-US"/>
        </a:p>
      </dgm:t>
    </dgm:pt>
    <dgm:pt modelId="{32A95697-3CA4-9E44-94C1-993E7847175C}" type="pres">
      <dgm:prSet presAssocID="{2EC60655-BF12-9C41-BEF9-B5F61DE4BD2F}" presName="parTrans" presStyleLbl="bgSibTrans2D1" presStyleIdx="0" presStyleCnt="5"/>
      <dgm:spPr/>
      <dgm:t>
        <a:bodyPr/>
        <a:lstStyle/>
        <a:p>
          <a:endParaRPr lang="en-US"/>
        </a:p>
      </dgm:t>
    </dgm:pt>
    <dgm:pt modelId="{0C03CD83-38E6-9748-BDA6-B90F43B2EB49}" type="pres">
      <dgm:prSet presAssocID="{59014AD4-462C-6542-BAD2-5323F8BD7953}" presName="node" presStyleLbl="node1" presStyleIdx="0" presStyleCnt="5">
        <dgm:presLayoutVars>
          <dgm:bulletEnabled val="1"/>
        </dgm:presLayoutVars>
      </dgm:prSet>
      <dgm:spPr/>
      <dgm:t>
        <a:bodyPr/>
        <a:lstStyle/>
        <a:p>
          <a:endParaRPr lang="en-US"/>
        </a:p>
      </dgm:t>
    </dgm:pt>
    <dgm:pt modelId="{2ACA8ED4-473C-F943-8BCD-733EF43FFEE3}" type="pres">
      <dgm:prSet presAssocID="{18F49900-EFFB-B744-82F5-BC85F3EAAAB3}" presName="parTrans" presStyleLbl="bgSibTrans2D1" presStyleIdx="1" presStyleCnt="5"/>
      <dgm:spPr/>
      <dgm:t>
        <a:bodyPr/>
        <a:lstStyle/>
        <a:p>
          <a:endParaRPr lang="en-US"/>
        </a:p>
      </dgm:t>
    </dgm:pt>
    <dgm:pt modelId="{5494B676-9EE0-E74E-A150-DBC44CB0CB9D}" type="pres">
      <dgm:prSet presAssocID="{B3767EFA-D5F5-314B-94A9-BE6AE12185D9}" presName="node" presStyleLbl="node1" presStyleIdx="1" presStyleCnt="5">
        <dgm:presLayoutVars>
          <dgm:bulletEnabled val="1"/>
        </dgm:presLayoutVars>
      </dgm:prSet>
      <dgm:spPr/>
      <dgm:t>
        <a:bodyPr/>
        <a:lstStyle/>
        <a:p>
          <a:endParaRPr lang="en-US"/>
        </a:p>
      </dgm:t>
    </dgm:pt>
    <dgm:pt modelId="{D44FFEF0-BB8C-6E43-AF3D-CC43303BDC7E}" type="pres">
      <dgm:prSet presAssocID="{27A10171-8AB6-1F4C-93D2-9AAFC2240B05}" presName="parTrans" presStyleLbl="bgSibTrans2D1" presStyleIdx="2" presStyleCnt="5"/>
      <dgm:spPr/>
      <dgm:t>
        <a:bodyPr/>
        <a:lstStyle/>
        <a:p>
          <a:endParaRPr lang="en-US"/>
        </a:p>
      </dgm:t>
    </dgm:pt>
    <dgm:pt modelId="{6BA37296-DF63-6843-BBE9-23EE468747F9}" type="pres">
      <dgm:prSet presAssocID="{F298C948-53D8-4245-B8F1-7A043DC1E4F7}" presName="node" presStyleLbl="node1" presStyleIdx="2" presStyleCnt="5">
        <dgm:presLayoutVars>
          <dgm:bulletEnabled val="1"/>
        </dgm:presLayoutVars>
      </dgm:prSet>
      <dgm:spPr/>
      <dgm:t>
        <a:bodyPr/>
        <a:lstStyle/>
        <a:p>
          <a:endParaRPr lang="en-US"/>
        </a:p>
      </dgm:t>
    </dgm:pt>
    <dgm:pt modelId="{89EBE09B-AAE8-4B46-8FE7-659A523102FE}" type="pres">
      <dgm:prSet presAssocID="{5D4826B4-304C-DB47-BEB0-63DBEEBBD072}" presName="parTrans" presStyleLbl="bgSibTrans2D1" presStyleIdx="3" presStyleCnt="5"/>
      <dgm:spPr/>
      <dgm:t>
        <a:bodyPr/>
        <a:lstStyle/>
        <a:p>
          <a:endParaRPr lang="en-US"/>
        </a:p>
      </dgm:t>
    </dgm:pt>
    <dgm:pt modelId="{C9027315-07A4-014D-A165-6EFAF504B2E9}" type="pres">
      <dgm:prSet presAssocID="{DA1B84E1-32B6-C248-BF64-D94221C300DB}" presName="node" presStyleLbl="node1" presStyleIdx="3" presStyleCnt="5">
        <dgm:presLayoutVars>
          <dgm:bulletEnabled val="1"/>
        </dgm:presLayoutVars>
      </dgm:prSet>
      <dgm:spPr/>
      <dgm:t>
        <a:bodyPr/>
        <a:lstStyle/>
        <a:p>
          <a:endParaRPr lang="en-US"/>
        </a:p>
      </dgm:t>
    </dgm:pt>
    <dgm:pt modelId="{54CDA826-AC47-CC46-997E-D6DD628E5499}" type="pres">
      <dgm:prSet presAssocID="{4B7CBAC6-974C-434E-A1EF-C38B0752FF8B}" presName="parTrans" presStyleLbl="bgSibTrans2D1" presStyleIdx="4" presStyleCnt="5"/>
      <dgm:spPr/>
      <dgm:t>
        <a:bodyPr/>
        <a:lstStyle/>
        <a:p>
          <a:endParaRPr lang="en-US"/>
        </a:p>
      </dgm:t>
    </dgm:pt>
    <dgm:pt modelId="{FE32652D-692C-5F4A-907F-92A222A297FF}" type="pres">
      <dgm:prSet presAssocID="{24F49874-6A1D-D845-965C-7D049AEAA017}" presName="node" presStyleLbl="node1" presStyleIdx="4" presStyleCnt="5">
        <dgm:presLayoutVars>
          <dgm:bulletEnabled val="1"/>
        </dgm:presLayoutVars>
      </dgm:prSet>
      <dgm:spPr/>
      <dgm:t>
        <a:bodyPr/>
        <a:lstStyle/>
        <a:p>
          <a:endParaRPr lang="en-US"/>
        </a:p>
      </dgm:t>
    </dgm:pt>
  </dgm:ptLst>
  <dgm:cxnLst>
    <dgm:cxn modelId="{B14D6616-809A-B447-9F95-C8AA98DF2A6C}" type="presOf" srcId="{B6BD6F11-A96B-864D-8784-A39022AB7507}" destId="{D57546D6-3B20-BB4D-8887-15FF1C2B4379}" srcOrd="0" destOrd="0" presId="urn:microsoft.com/office/officeart/2005/8/layout/radial4"/>
    <dgm:cxn modelId="{D2D911CB-270B-774A-9BC7-1EB739B7B89E}" type="presOf" srcId="{24F49874-6A1D-D845-965C-7D049AEAA017}" destId="{FE32652D-692C-5F4A-907F-92A222A297FF}" srcOrd="0" destOrd="0" presId="urn:microsoft.com/office/officeart/2005/8/layout/radial4"/>
    <dgm:cxn modelId="{6543FFC1-88E6-FA47-9F7D-8EEA1F069DBC}" type="presOf" srcId="{59014AD4-462C-6542-BAD2-5323F8BD7953}" destId="{0C03CD83-38E6-9748-BDA6-B90F43B2EB49}" srcOrd="0" destOrd="0" presId="urn:microsoft.com/office/officeart/2005/8/layout/radial4"/>
    <dgm:cxn modelId="{FC720748-E193-A947-B3C2-A2CCCEF4F551}" srcId="{654AF617-B90B-0F47-BE2A-D7ECF2F401EE}" destId="{59014AD4-462C-6542-BAD2-5323F8BD7953}" srcOrd="0" destOrd="0" parTransId="{2EC60655-BF12-9C41-BEF9-B5F61DE4BD2F}" sibTransId="{4B0A3EC9-6EA6-1D42-9F5D-097572A5FE3B}"/>
    <dgm:cxn modelId="{86352B04-751D-3741-8DD9-2DC62D3A641D}" type="presOf" srcId="{18F49900-EFFB-B744-82F5-BC85F3EAAAB3}" destId="{2ACA8ED4-473C-F943-8BCD-733EF43FFEE3}" srcOrd="0" destOrd="0" presId="urn:microsoft.com/office/officeart/2005/8/layout/radial4"/>
    <dgm:cxn modelId="{1EFA3930-4E2F-004C-9D7F-14E057F7CE28}" type="presOf" srcId="{DA1B84E1-32B6-C248-BF64-D94221C300DB}" destId="{C9027315-07A4-014D-A165-6EFAF504B2E9}" srcOrd="0" destOrd="0" presId="urn:microsoft.com/office/officeart/2005/8/layout/radial4"/>
    <dgm:cxn modelId="{91CB4393-61E6-9342-8FC9-99A5DF6E07D2}" srcId="{654AF617-B90B-0F47-BE2A-D7ECF2F401EE}" destId="{B3767EFA-D5F5-314B-94A9-BE6AE12185D9}" srcOrd="1" destOrd="0" parTransId="{18F49900-EFFB-B744-82F5-BC85F3EAAAB3}" sibTransId="{E7666420-A3B6-024A-8844-FC90441D86A9}"/>
    <dgm:cxn modelId="{B2A0E2D6-7AB0-9144-B59F-9751AE96E114}" type="presOf" srcId="{4B7CBAC6-974C-434E-A1EF-C38B0752FF8B}" destId="{54CDA826-AC47-CC46-997E-D6DD628E5499}" srcOrd="0" destOrd="0" presId="urn:microsoft.com/office/officeart/2005/8/layout/radial4"/>
    <dgm:cxn modelId="{92B0917D-2E24-D645-BBBB-999467B9C625}" srcId="{654AF617-B90B-0F47-BE2A-D7ECF2F401EE}" destId="{24F49874-6A1D-D845-965C-7D049AEAA017}" srcOrd="4" destOrd="0" parTransId="{4B7CBAC6-974C-434E-A1EF-C38B0752FF8B}" sibTransId="{C2311E3A-3D52-5943-8846-7AF093B53478}"/>
    <dgm:cxn modelId="{545E5768-386B-CD4A-8699-7325B0D0C0B3}" srcId="{B6BD6F11-A96B-864D-8784-A39022AB7507}" destId="{654AF617-B90B-0F47-BE2A-D7ECF2F401EE}" srcOrd="0" destOrd="0" parTransId="{56F6C62D-44C3-5746-9AB6-62F6B6EF50F4}" sibTransId="{B00047CA-300C-6F4A-B322-92906BAB4184}"/>
    <dgm:cxn modelId="{5B33AA70-28C4-7648-9747-39E8FD01D769}" srcId="{654AF617-B90B-0F47-BE2A-D7ECF2F401EE}" destId="{F298C948-53D8-4245-B8F1-7A043DC1E4F7}" srcOrd="2" destOrd="0" parTransId="{27A10171-8AB6-1F4C-93D2-9AAFC2240B05}" sibTransId="{89BA40F1-E9D2-694D-880E-C67AF03C25FE}"/>
    <dgm:cxn modelId="{DF880CA8-DAE0-5143-856F-FC41A335C786}" type="presOf" srcId="{5D4826B4-304C-DB47-BEB0-63DBEEBBD072}" destId="{89EBE09B-AAE8-4B46-8FE7-659A523102FE}" srcOrd="0" destOrd="0" presId="urn:microsoft.com/office/officeart/2005/8/layout/radial4"/>
    <dgm:cxn modelId="{3B11C98D-90B2-AF45-B2BC-1F1873CAB459}" type="presOf" srcId="{27A10171-8AB6-1F4C-93D2-9AAFC2240B05}" destId="{D44FFEF0-BB8C-6E43-AF3D-CC43303BDC7E}" srcOrd="0" destOrd="0" presId="urn:microsoft.com/office/officeart/2005/8/layout/radial4"/>
    <dgm:cxn modelId="{37D60DC5-4FE7-9C43-BB2D-B5BA6AC3349B}" type="presOf" srcId="{B3767EFA-D5F5-314B-94A9-BE6AE12185D9}" destId="{5494B676-9EE0-E74E-A150-DBC44CB0CB9D}" srcOrd="0" destOrd="0" presId="urn:microsoft.com/office/officeart/2005/8/layout/radial4"/>
    <dgm:cxn modelId="{36CD0FC1-3968-FD4F-8CCE-9AC73F7A22EE}" type="presOf" srcId="{F298C948-53D8-4245-B8F1-7A043DC1E4F7}" destId="{6BA37296-DF63-6843-BBE9-23EE468747F9}" srcOrd="0" destOrd="0" presId="urn:microsoft.com/office/officeart/2005/8/layout/radial4"/>
    <dgm:cxn modelId="{25F5F233-88C8-1E4C-9079-DED97C13C62A}" srcId="{654AF617-B90B-0F47-BE2A-D7ECF2F401EE}" destId="{DA1B84E1-32B6-C248-BF64-D94221C300DB}" srcOrd="3" destOrd="0" parTransId="{5D4826B4-304C-DB47-BEB0-63DBEEBBD072}" sibTransId="{F399BA21-3530-324D-ACF0-8A5DA13C1D5C}"/>
    <dgm:cxn modelId="{1DAE5C3A-026C-1841-AD2D-26C874DFED9B}" type="presOf" srcId="{654AF617-B90B-0F47-BE2A-D7ECF2F401EE}" destId="{83830490-9F36-9B43-A88B-F9AD2119371C}" srcOrd="0" destOrd="0" presId="urn:microsoft.com/office/officeart/2005/8/layout/radial4"/>
    <dgm:cxn modelId="{68104B38-CD06-304E-8ACE-E51CEDBE2071}" type="presOf" srcId="{2EC60655-BF12-9C41-BEF9-B5F61DE4BD2F}" destId="{32A95697-3CA4-9E44-94C1-993E7847175C}" srcOrd="0" destOrd="0" presId="urn:microsoft.com/office/officeart/2005/8/layout/radial4"/>
    <dgm:cxn modelId="{FBB48A58-22EE-724E-A24F-FD9C398ACD29}" type="presParOf" srcId="{D57546D6-3B20-BB4D-8887-15FF1C2B4379}" destId="{83830490-9F36-9B43-A88B-F9AD2119371C}" srcOrd="0" destOrd="0" presId="urn:microsoft.com/office/officeart/2005/8/layout/radial4"/>
    <dgm:cxn modelId="{C7668BFB-769B-FD4C-9E74-8EDE2E0C3A8B}" type="presParOf" srcId="{D57546D6-3B20-BB4D-8887-15FF1C2B4379}" destId="{32A95697-3CA4-9E44-94C1-993E7847175C}" srcOrd="1" destOrd="0" presId="urn:microsoft.com/office/officeart/2005/8/layout/radial4"/>
    <dgm:cxn modelId="{5BADF2B8-1EC6-7B46-BCDA-C9E57BF01CCB}" type="presParOf" srcId="{D57546D6-3B20-BB4D-8887-15FF1C2B4379}" destId="{0C03CD83-38E6-9748-BDA6-B90F43B2EB49}" srcOrd="2" destOrd="0" presId="urn:microsoft.com/office/officeart/2005/8/layout/radial4"/>
    <dgm:cxn modelId="{0F39E07B-28E8-3347-BE3C-E98A49531C60}" type="presParOf" srcId="{D57546D6-3B20-BB4D-8887-15FF1C2B4379}" destId="{2ACA8ED4-473C-F943-8BCD-733EF43FFEE3}" srcOrd="3" destOrd="0" presId="urn:microsoft.com/office/officeart/2005/8/layout/radial4"/>
    <dgm:cxn modelId="{C636B909-A2D8-AE4D-BA12-F2A7AED4043A}" type="presParOf" srcId="{D57546D6-3B20-BB4D-8887-15FF1C2B4379}" destId="{5494B676-9EE0-E74E-A150-DBC44CB0CB9D}" srcOrd="4" destOrd="0" presId="urn:microsoft.com/office/officeart/2005/8/layout/radial4"/>
    <dgm:cxn modelId="{6A89E943-90CC-9E4F-9DE7-1CEEC33D249C}" type="presParOf" srcId="{D57546D6-3B20-BB4D-8887-15FF1C2B4379}" destId="{D44FFEF0-BB8C-6E43-AF3D-CC43303BDC7E}" srcOrd="5" destOrd="0" presId="urn:microsoft.com/office/officeart/2005/8/layout/radial4"/>
    <dgm:cxn modelId="{101A1242-6AB0-744D-98FA-9B46142B8002}" type="presParOf" srcId="{D57546D6-3B20-BB4D-8887-15FF1C2B4379}" destId="{6BA37296-DF63-6843-BBE9-23EE468747F9}" srcOrd="6" destOrd="0" presId="urn:microsoft.com/office/officeart/2005/8/layout/radial4"/>
    <dgm:cxn modelId="{D6AFB0CE-D75E-894B-8EB5-C25C436C873A}" type="presParOf" srcId="{D57546D6-3B20-BB4D-8887-15FF1C2B4379}" destId="{89EBE09B-AAE8-4B46-8FE7-659A523102FE}" srcOrd="7" destOrd="0" presId="urn:microsoft.com/office/officeart/2005/8/layout/radial4"/>
    <dgm:cxn modelId="{AB49DD82-5E0D-A046-A7CB-A04A51A9A789}" type="presParOf" srcId="{D57546D6-3B20-BB4D-8887-15FF1C2B4379}" destId="{C9027315-07A4-014D-A165-6EFAF504B2E9}" srcOrd="8" destOrd="0" presId="urn:microsoft.com/office/officeart/2005/8/layout/radial4"/>
    <dgm:cxn modelId="{BD4E6FED-AD5D-234E-98D7-BE1D7393A7D6}" type="presParOf" srcId="{D57546D6-3B20-BB4D-8887-15FF1C2B4379}" destId="{54CDA826-AC47-CC46-997E-D6DD628E5499}" srcOrd="9" destOrd="0" presId="urn:microsoft.com/office/officeart/2005/8/layout/radial4"/>
    <dgm:cxn modelId="{048DC784-34F8-E14E-BE87-D7942A75A421}" type="presParOf" srcId="{D57546D6-3B20-BB4D-8887-15FF1C2B4379}" destId="{FE32652D-692C-5F4A-907F-92A222A297FF}"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E9E3CA-C968-2F41-AE0C-FD4B0C179F50}" type="doc">
      <dgm:prSet loTypeId="urn:microsoft.com/office/officeart/2005/8/layout/radial4" loCatId="" qsTypeId="urn:microsoft.com/office/officeart/2005/8/quickstyle/simple4" qsCatId="simple" csTypeId="urn:microsoft.com/office/officeart/2005/8/colors/accent0_1" csCatId="mainScheme" phldr="1"/>
      <dgm:spPr/>
      <dgm:t>
        <a:bodyPr/>
        <a:lstStyle/>
        <a:p>
          <a:endParaRPr lang="en-US"/>
        </a:p>
      </dgm:t>
    </dgm:pt>
    <dgm:pt modelId="{1DE361CE-A2B1-3244-915E-EED6A13E3F6F}">
      <dgm:prSet/>
      <dgm:spPr/>
      <dgm:t>
        <a:bodyPr/>
        <a:lstStyle/>
        <a:p>
          <a:pPr rtl="0"/>
          <a:r>
            <a:rPr lang="en-IN" dirty="0" smtClean="0"/>
            <a:t>Data visualization</a:t>
          </a:r>
          <a:endParaRPr lang="en-IN" dirty="0"/>
        </a:p>
      </dgm:t>
    </dgm:pt>
    <dgm:pt modelId="{15EE5D8F-FBEC-9B48-949D-8DAA5253FAEC}" type="parTrans" cxnId="{535EE4B7-261A-CE49-9342-82E5CB98D656}">
      <dgm:prSet/>
      <dgm:spPr/>
      <dgm:t>
        <a:bodyPr/>
        <a:lstStyle/>
        <a:p>
          <a:endParaRPr lang="en-US"/>
        </a:p>
      </dgm:t>
    </dgm:pt>
    <dgm:pt modelId="{73D850CC-1BE2-EE44-8FE2-2B94BDD3F7E3}" type="sibTrans" cxnId="{535EE4B7-261A-CE49-9342-82E5CB98D656}">
      <dgm:prSet/>
      <dgm:spPr/>
      <dgm:t>
        <a:bodyPr/>
        <a:lstStyle/>
        <a:p>
          <a:endParaRPr lang="en-US"/>
        </a:p>
      </dgm:t>
    </dgm:pt>
    <dgm:pt modelId="{2BEC7C6C-AC79-204A-8450-C30D55BE8436}">
      <dgm:prSet/>
      <dgm:spPr/>
      <dgm:t>
        <a:bodyPr/>
        <a:lstStyle/>
        <a:p>
          <a:pPr rtl="0"/>
          <a:r>
            <a:rPr lang="en-IN" dirty="0" smtClean="0"/>
            <a:t>Implementation is easy</a:t>
          </a:r>
          <a:endParaRPr lang="en-IN" dirty="0"/>
        </a:p>
      </dgm:t>
    </dgm:pt>
    <dgm:pt modelId="{94005AAF-5631-614A-BCD1-0A320A0D1010}" type="parTrans" cxnId="{28EE5AB7-58FD-BD41-964F-55959380F498}">
      <dgm:prSet/>
      <dgm:spPr/>
      <dgm:t>
        <a:bodyPr/>
        <a:lstStyle/>
        <a:p>
          <a:endParaRPr lang="en-US"/>
        </a:p>
      </dgm:t>
    </dgm:pt>
    <dgm:pt modelId="{583C669D-4266-5143-883F-2D4ED826BEC3}" type="sibTrans" cxnId="{28EE5AB7-58FD-BD41-964F-55959380F498}">
      <dgm:prSet/>
      <dgm:spPr/>
      <dgm:t>
        <a:bodyPr/>
        <a:lstStyle/>
        <a:p>
          <a:endParaRPr lang="en-US"/>
        </a:p>
      </dgm:t>
    </dgm:pt>
    <dgm:pt modelId="{3E23F367-37F6-D946-9DA5-59ACA92A7577}">
      <dgm:prSet/>
      <dgm:spPr/>
      <dgm:t>
        <a:bodyPr/>
        <a:lstStyle/>
        <a:p>
          <a:pPr rtl="0"/>
          <a:r>
            <a:rPr lang="en-IN" dirty="0" smtClean="0"/>
            <a:t>Can handle large amount of data</a:t>
          </a:r>
          <a:endParaRPr lang="en-IN" dirty="0"/>
        </a:p>
      </dgm:t>
    </dgm:pt>
    <dgm:pt modelId="{79EC7319-018C-5A45-80D3-B3F48739882B}" type="parTrans" cxnId="{0A3B6AD0-71D6-8248-AA8E-CE0354948480}">
      <dgm:prSet/>
      <dgm:spPr/>
      <dgm:t>
        <a:bodyPr/>
        <a:lstStyle/>
        <a:p>
          <a:endParaRPr lang="en-US"/>
        </a:p>
      </dgm:t>
    </dgm:pt>
    <dgm:pt modelId="{73331E9F-2087-3446-BBCF-701951B332BD}" type="sibTrans" cxnId="{0A3B6AD0-71D6-8248-AA8E-CE0354948480}">
      <dgm:prSet/>
      <dgm:spPr/>
      <dgm:t>
        <a:bodyPr/>
        <a:lstStyle/>
        <a:p>
          <a:endParaRPr lang="en-US"/>
        </a:p>
      </dgm:t>
    </dgm:pt>
    <dgm:pt modelId="{9E905F69-0D23-7C44-AA33-EACB586C9C53}">
      <dgm:prSet/>
      <dgm:spPr/>
      <dgm:t>
        <a:bodyPr/>
        <a:lstStyle/>
        <a:p>
          <a:pPr rtl="0"/>
          <a:r>
            <a:rPr lang="en-IN" dirty="0" smtClean="0"/>
            <a:t>Quickly creates interactive plots</a:t>
          </a:r>
          <a:endParaRPr lang="en-IN" dirty="0"/>
        </a:p>
      </dgm:t>
    </dgm:pt>
    <dgm:pt modelId="{26D951ED-6E55-BB47-B0F3-E6CA2A495049}" type="parTrans" cxnId="{352CEB23-B138-2949-A040-F4F25E577A09}">
      <dgm:prSet/>
      <dgm:spPr/>
      <dgm:t>
        <a:bodyPr/>
        <a:lstStyle/>
        <a:p>
          <a:endParaRPr lang="en-US"/>
        </a:p>
      </dgm:t>
    </dgm:pt>
    <dgm:pt modelId="{6ECDC995-4EBB-6642-8545-241EE9E5B2DC}" type="sibTrans" cxnId="{352CEB23-B138-2949-A040-F4F25E577A09}">
      <dgm:prSet/>
      <dgm:spPr/>
      <dgm:t>
        <a:bodyPr/>
        <a:lstStyle/>
        <a:p>
          <a:endParaRPr lang="en-US"/>
        </a:p>
      </dgm:t>
    </dgm:pt>
    <dgm:pt modelId="{C3E64BBD-C638-5448-B3E0-2AB02D84F507}">
      <dgm:prSet/>
      <dgm:spPr/>
      <dgm:t>
        <a:bodyPr/>
        <a:lstStyle/>
        <a:p>
          <a:pPr rtl="0"/>
          <a:r>
            <a:rPr lang="en-IN" dirty="0" smtClean="0"/>
            <a:t>Drag &amp; drop functionality</a:t>
          </a:r>
          <a:endParaRPr lang="en-IN" dirty="0"/>
        </a:p>
      </dgm:t>
    </dgm:pt>
    <dgm:pt modelId="{B6A9B958-FBF7-7E42-B852-2A4253AB29E5}" type="parTrans" cxnId="{10088C6A-1826-6149-BB25-CA9C25B7FE20}">
      <dgm:prSet/>
      <dgm:spPr/>
      <dgm:t>
        <a:bodyPr/>
        <a:lstStyle/>
        <a:p>
          <a:endParaRPr lang="en-US"/>
        </a:p>
      </dgm:t>
    </dgm:pt>
    <dgm:pt modelId="{95238395-BE0A-9E41-BCFC-A5699E8EDCDB}" type="sibTrans" cxnId="{10088C6A-1826-6149-BB25-CA9C25B7FE20}">
      <dgm:prSet/>
      <dgm:spPr/>
      <dgm:t>
        <a:bodyPr/>
        <a:lstStyle/>
        <a:p>
          <a:endParaRPr lang="en-US"/>
        </a:p>
      </dgm:t>
    </dgm:pt>
    <dgm:pt modelId="{7A8A93DC-A149-704E-B6F6-A28F2F12F732}">
      <dgm:prSet/>
      <dgm:spPr/>
      <dgm:t>
        <a:bodyPr/>
        <a:lstStyle/>
        <a:p>
          <a:pPr rtl="0"/>
          <a:r>
            <a:rPr lang="en-IN" dirty="0" smtClean="0"/>
            <a:t>TABLEAU</a:t>
          </a:r>
          <a:endParaRPr lang="en-IN" dirty="0"/>
        </a:p>
      </dgm:t>
    </dgm:pt>
    <dgm:pt modelId="{2C712CFF-6F94-B04C-85E7-87F6836F6BD6}" type="parTrans" cxnId="{D7803D30-2D68-784F-96F6-A5C7821304FC}">
      <dgm:prSet/>
      <dgm:spPr/>
      <dgm:t>
        <a:bodyPr/>
        <a:lstStyle/>
        <a:p>
          <a:endParaRPr lang="en-US"/>
        </a:p>
      </dgm:t>
    </dgm:pt>
    <dgm:pt modelId="{07214744-A1C7-3144-AA44-0DD5C05C5734}" type="sibTrans" cxnId="{D7803D30-2D68-784F-96F6-A5C7821304FC}">
      <dgm:prSet/>
      <dgm:spPr/>
      <dgm:t>
        <a:bodyPr/>
        <a:lstStyle/>
        <a:p>
          <a:endParaRPr lang="en-US"/>
        </a:p>
      </dgm:t>
    </dgm:pt>
    <dgm:pt modelId="{3DEAADC5-C768-D641-A754-6356105001EF}" type="pres">
      <dgm:prSet presAssocID="{51E9E3CA-C968-2F41-AE0C-FD4B0C179F50}" presName="cycle" presStyleCnt="0">
        <dgm:presLayoutVars>
          <dgm:chMax val="1"/>
          <dgm:dir/>
          <dgm:animLvl val="ctr"/>
          <dgm:resizeHandles val="exact"/>
        </dgm:presLayoutVars>
      </dgm:prSet>
      <dgm:spPr/>
      <dgm:t>
        <a:bodyPr/>
        <a:lstStyle/>
        <a:p>
          <a:endParaRPr lang="en-US"/>
        </a:p>
      </dgm:t>
    </dgm:pt>
    <dgm:pt modelId="{0B5977AE-534D-E840-9368-3E7DF4FF67AE}" type="pres">
      <dgm:prSet presAssocID="{7A8A93DC-A149-704E-B6F6-A28F2F12F732}" presName="centerShape" presStyleLbl="node0" presStyleIdx="0" presStyleCnt="1"/>
      <dgm:spPr/>
      <dgm:t>
        <a:bodyPr/>
        <a:lstStyle/>
        <a:p>
          <a:endParaRPr lang="en-US"/>
        </a:p>
      </dgm:t>
    </dgm:pt>
    <dgm:pt modelId="{4CC3BF73-F700-E948-8DD8-ED88ABCB73C6}" type="pres">
      <dgm:prSet presAssocID="{94005AAF-5631-614A-BCD1-0A320A0D1010}" presName="parTrans" presStyleLbl="bgSibTrans2D1" presStyleIdx="0" presStyleCnt="5"/>
      <dgm:spPr/>
      <dgm:t>
        <a:bodyPr/>
        <a:lstStyle/>
        <a:p>
          <a:endParaRPr lang="en-US"/>
        </a:p>
      </dgm:t>
    </dgm:pt>
    <dgm:pt modelId="{BAA3C653-D53E-174B-A8A0-BBD74FA621B9}" type="pres">
      <dgm:prSet presAssocID="{2BEC7C6C-AC79-204A-8450-C30D55BE8436}" presName="node" presStyleLbl="node1" presStyleIdx="0" presStyleCnt="5">
        <dgm:presLayoutVars>
          <dgm:bulletEnabled val="1"/>
        </dgm:presLayoutVars>
      </dgm:prSet>
      <dgm:spPr/>
      <dgm:t>
        <a:bodyPr/>
        <a:lstStyle/>
        <a:p>
          <a:endParaRPr lang="en-US"/>
        </a:p>
      </dgm:t>
    </dgm:pt>
    <dgm:pt modelId="{00E686C7-C0BC-AF46-8AA8-A9A9CD36AE2C}" type="pres">
      <dgm:prSet presAssocID="{79EC7319-018C-5A45-80D3-B3F48739882B}" presName="parTrans" presStyleLbl="bgSibTrans2D1" presStyleIdx="1" presStyleCnt="5"/>
      <dgm:spPr/>
      <dgm:t>
        <a:bodyPr/>
        <a:lstStyle/>
        <a:p>
          <a:endParaRPr lang="en-US"/>
        </a:p>
      </dgm:t>
    </dgm:pt>
    <dgm:pt modelId="{73918905-7E39-8A44-A223-62F36C445469}" type="pres">
      <dgm:prSet presAssocID="{3E23F367-37F6-D946-9DA5-59ACA92A7577}" presName="node" presStyleLbl="node1" presStyleIdx="1" presStyleCnt="5">
        <dgm:presLayoutVars>
          <dgm:bulletEnabled val="1"/>
        </dgm:presLayoutVars>
      </dgm:prSet>
      <dgm:spPr/>
      <dgm:t>
        <a:bodyPr/>
        <a:lstStyle/>
        <a:p>
          <a:endParaRPr lang="en-US"/>
        </a:p>
      </dgm:t>
    </dgm:pt>
    <dgm:pt modelId="{F2470EDE-1B80-1F4C-9939-8243DD52422E}" type="pres">
      <dgm:prSet presAssocID="{26D951ED-6E55-BB47-B0F3-E6CA2A495049}" presName="parTrans" presStyleLbl="bgSibTrans2D1" presStyleIdx="2" presStyleCnt="5"/>
      <dgm:spPr/>
      <dgm:t>
        <a:bodyPr/>
        <a:lstStyle/>
        <a:p>
          <a:endParaRPr lang="en-US"/>
        </a:p>
      </dgm:t>
    </dgm:pt>
    <dgm:pt modelId="{B25F58A9-42E0-684D-95C3-B46F5AC0A20F}" type="pres">
      <dgm:prSet presAssocID="{9E905F69-0D23-7C44-AA33-EACB586C9C53}" presName="node" presStyleLbl="node1" presStyleIdx="2" presStyleCnt="5">
        <dgm:presLayoutVars>
          <dgm:bulletEnabled val="1"/>
        </dgm:presLayoutVars>
      </dgm:prSet>
      <dgm:spPr/>
      <dgm:t>
        <a:bodyPr/>
        <a:lstStyle/>
        <a:p>
          <a:endParaRPr lang="en-US"/>
        </a:p>
      </dgm:t>
    </dgm:pt>
    <dgm:pt modelId="{067F7CF5-0245-B047-BF26-F4FEBB8A00CD}" type="pres">
      <dgm:prSet presAssocID="{B6A9B958-FBF7-7E42-B852-2A4253AB29E5}" presName="parTrans" presStyleLbl="bgSibTrans2D1" presStyleIdx="3" presStyleCnt="5"/>
      <dgm:spPr/>
      <dgm:t>
        <a:bodyPr/>
        <a:lstStyle/>
        <a:p>
          <a:endParaRPr lang="en-US"/>
        </a:p>
      </dgm:t>
    </dgm:pt>
    <dgm:pt modelId="{5521AEA5-BCD6-E540-A187-93CB8EC2D0B7}" type="pres">
      <dgm:prSet presAssocID="{C3E64BBD-C638-5448-B3E0-2AB02D84F507}" presName="node" presStyleLbl="node1" presStyleIdx="3" presStyleCnt="5">
        <dgm:presLayoutVars>
          <dgm:bulletEnabled val="1"/>
        </dgm:presLayoutVars>
      </dgm:prSet>
      <dgm:spPr/>
      <dgm:t>
        <a:bodyPr/>
        <a:lstStyle/>
        <a:p>
          <a:endParaRPr lang="en-US"/>
        </a:p>
      </dgm:t>
    </dgm:pt>
    <dgm:pt modelId="{0B964036-8410-394E-B38F-34FDAA9A1B55}" type="pres">
      <dgm:prSet presAssocID="{15EE5D8F-FBEC-9B48-949D-8DAA5253FAEC}" presName="parTrans" presStyleLbl="bgSibTrans2D1" presStyleIdx="4" presStyleCnt="5"/>
      <dgm:spPr/>
      <dgm:t>
        <a:bodyPr/>
        <a:lstStyle/>
        <a:p>
          <a:endParaRPr lang="en-US"/>
        </a:p>
      </dgm:t>
    </dgm:pt>
    <dgm:pt modelId="{0482280F-56DA-E345-9A9B-5F116B0C0D78}" type="pres">
      <dgm:prSet presAssocID="{1DE361CE-A2B1-3244-915E-EED6A13E3F6F}" presName="node" presStyleLbl="node1" presStyleIdx="4" presStyleCnt="5">
        <dgm:presLayoutVars>
          <dgm:bulletEnabled val="1"/>
        </dgm:presLayoutVars>
      </dgm:prSet>
      <dgm:spPr/>
      <dgm:t>
        <a:bodyPr/>
        <a:lstStyle/>
        <a:p>
          <a:endParaRPr lang="en-US"/>
        </a:p>
      </dgm:t>
    </dgm:pt>
  </dgm:ptLst>
  <dgm:cxnLst>
    <dgm:cxn modelId="{352CEB23-B138-2949-A040-F4F25E577A09}" srcId="{7A8A93DC-A149-704E-B6F6-A28F2F12F732}" destId="{9E905F69-0D23-7C44-AA33-EACB586C9C53}" srcOrd="2" destOrd="0" parTransId="{26D951ED-6E55-BB47-B0F3-E6CA2A495049}" sibTransId="{6ECDC995-4EBB-6642-8545-241EE9E5B2DC}"/>
    <dgm:cxn modelId="{B2815FA0-7773-2042-ABA6-0FD30AA13D49}" type="presOf" srcId="{B6A9B958-FBF7-7E42-B852-2A4253AB29E5}" destId="{067F7CF5-0245-B047-BF26-F4FEBB8A00CD}" srcOrd="0" destOrd="0" presId="urn:microsoft.com/office/officeart/2005/8/layout/radial4"/>
    <dgm:cxn modelId="{B5825E06-F923-0244-9FD5-E3FBCE1D772D}" type="presOf" srcId="{51E9E3CA-C968-2F41-AE0C-FD4B0C179F50}" destId="{3DEAADC5-C768-D641-A754-6356105001EF}" srcOrd="0" destOrd="0" presId="urn:microsoft.com/office/officeart/2005/8/layout/radial4"/>
    <dgm:cxn modelId="{D7803D30-2D68-784F-96F6-A5C7821304FC}" srcId="{51E9E3CA-C968-2F41-AE0C-FD4B0C179F50}" destId="{7A8A93DC-A149-704E-B6F6-A28F2F12F732}" srcOrd="0" destOrd="0" parTransId="{2C712CFF-6F94-B04C-85E7-87F6836F6BD6}" sibTransId="{07214744-A1C7-3144-AA44-0DD5C05C5734}"/>
    <dgm:cxn modelId="{5C2381DA-872D-5140-9B6E-A24D2535D345}" type="presOf" srcId="{1DE361CE-A2B1-3244-915E-EED6A13E3F6F}" destId="{0482280F-56DA-E345-9A9B-5F116B0C0D78}" srcOrd="0" destOrd="0" presId="urn:microsoft.com/office/officeart/2005/8/layout/radial4"/>
    <dgm:cxn modelId="{9AA2B60C-626E-1A44-B445-2EAF679547E2}" type="presOf" srcId="{C3E64BBD-C638-5448-B3E0-2AB02D84F507}" destId="{5521AEA5-BCD6-E540-A187-93CB8EC2D0B7}" srcOrd="0" destOrd="0" presId="urn:microsoft.com/office/officeart/2005/8/layout/radial4"/>
    <dgm:cxn modelId="{3D3311F7-AB68-3845-9C39-3DCB468667C8}" type="presOf" srcId="{3E23F367-37F6-D946-9DA5-59ACA92A7577}" destId="{73918905-7E39-8A44-A223-62F36C445469}" srcOrd="0" destOrd="0" presId="urn:microsoft.com/office/officeart/2005/8/layout/radial4"/>
    <dgm:cxn modelId="{781F6D25-5648-9945-BCF4-FD424B816379}" type="presOf" srcId="{9E905F69-0D23-7C44-AA33-EACB586C9C53}" destId="{B25F58A9-42E0-684D-95C3-B46F5AC0A20F}" srcOrd="0" destOrd="0" presId="urn:microsoft.com/office/officeart/2005/8/layout/radial4"/>
    <dgm:cxn modelId="{0B168A4D-67D2-F449-9793-5B0C3D2C0155}" type="presOf" srcId="{94005AAF-5631-614A-BCD1-0A320A0D1010}" destId="{4CC3BF73-F700-E948-8DD8-ED88ABCB73C6}" srcOrd="0" destOrd="0" presId="urn:microsoft.com/office/officeart/2005/8/layout/radial4"/>
    <dgm:cxn modelId="{28EFF37E-9D7F-5646-91EC-A81F3069E4AA}" type="presOf" srcId="{15EE5D8F-FBEC-9B48-949D-8DAA5253FAEC}" destId="{0B964036-8410-394E-B38F-34FDAA9A1B55}" srcOrd="0" destOrd="0" presId="urn:microsoft.com/office/officeart/2005/8/layout/radial4"/>
    <dgm:cxn modelId="{4670A574-B75C-CB45-B64A-FDC7FB5B3780}" type="presOf" srcId="{7A8A93DC-A149-704E-B6F6-A28F2F12F732}" destId="{0B5977AE-534D-E840-9368-3E7DF4FF67AE}" srcOrd="0" destOrd="0" presId="urn:microsoft.com/office/officeart/2005/8/layout/radial4"/>
    <dgm:cxn modelId="{0A3B6AD0-71D6-8248-AA8E-CE0354948480}" srcId="{7A8A93DC-A149-704E-B6F6-A28F2F12F732}" destId="{3E23F367-37F6-D946-9DA5-59ACA92A7577}" srcOrd="1" destOrd="0" parTransId="{79EC7319-018C-5A45-80D3-B3F48739882B}" sibTransId="{73331E9F-2087-3446-BBCF-701951B332BD}"/>
    <dgm:cxn modelId="{508024B6-7AA3-7049-8FE4-FA8DA915BFFD}" type="presOf" srcId="{2BEC7C6C-AC79-204A-8450-C30D55BE8436}" destId="{BAA3C653-D53E-174B-A8A0-BBD74FA621B9}" srcOrd="0" destOrd="0" presId="urn:microsoft.com/office/officeart/2005/8/layout/radial4"/>
    <dgm:cxn modelId="{3BAEDF4F-DD63-A646-BF33-90B76FF9D441}" type="presOf" srcId="{26D951ED-6E55-BB47-B0F3-E6CA2A495049}" destId="{F2470EDE-1B80-1F4C-9939-8243DD52422E}" srcOrd="0" destOrd="0" presId="urn:microsoft.com/office/officeart/2005/8/layout/radial4"/>
    <dgm:cxn modelId="{10088C6A-1826-6149-BB25-CA9C25B7FE20}" srcId="{7A8A93DC-A149-704E-B6F6-A28F2F12F732}" destId="{C3E64BBD-C638-5448-B3E0-2AB02D84F507}" srcOrd="3" destOrd="0" parTransId="{B6A9B958-FBF7-7E42-B852-2A4253AB29E5}" sibTransId="{95238395-BE0A-9E41-BCFC-A5699E8EDCDB}"/>
    <dgm:cxn modelId="{2D3637C7-92AC-AD4F-B620-D14B8D6AF627}" type="presOf" srcId="{79EC7319-018C-5A45-80D3-B3F48739882B}" destId="{00E686C7-C0BC-AF46-8AA8-A9A9CD36AE2C}" srcOrd="0" destOrd="0" presId="urn:microsoft.com/office/officeart/2005/8/layout/radial4"/>
    <dgm:cxn modelId="{28EE5AB7-58FD-BD41-964F-55959380F498}" srcId="{7A8A93DC-A149-704E-B6F6-A28F2F12F732}" destId="{2BEC7C6C-AC79-204A-8450-C30D55BE8436}" srcOrd="0" destOrd="0" parTransId="{94005AAF-5631-614A-BCD1-0A320A0D1010}" sibTransId="{583C669D-4266-5143-883F-2D4ED826BEC3}"/>
    <dgm:cxn modelId="{535EE4B7-261A-CE49-9342-82E5CB98D656}" srcId="{7A8A93DC-A149-704E-B6F6-A28F2F12F732}" destId="{1DE361CE-A2B1-3244-915E-EED6A13E3F6F}" srcOrd="4" destOrd="0" parTransId="{15EE5D8F-FBEC-9B48-949D-8DAA5253FAEC}" sibTransId="{73D850CC-1BE2-EE44-8FE2-2B94BDD3F7E3}"/>
    <dgm:cxn modelId="{06C48655-A3A8-E74B-BFB1-5C8616B27073}" type="presParOf" srcId="{3DEAADC5-C768-D641-A754-6356105001EF}" destId="{0B5977AE-534D-E840-9368-3E7DF4FF67AE}" srcOrd="0" destOrd="0" presId="urn:microsoft.com/office/officeart/2005/8/layout/radial4"/>
    <dgm:cxn modelId="{4435A94B-8A66-6147-BD06-F2C29ED370D4}" type="presParOf" srcId="{3DEAADC5-C768-D641-A754-6356105001EF}" destId="{4CC3BF73-F700-E948-8DD8-ED88ABCB73C6}" srcOrd="1" destOrd="0" presId="urn:microsoft.com/office/officeart/2005/8/layout/radial4"/>
    <dgm:cxn modelId="{B084CCB0-13CF-3043-8DFC-CF22358016B3}" type="presParOf" srcId="{3DEAADC5-C768-D641-A754-6356105001EF}" destId="{BAA3C653-D53E-174B-A8A0-BBD74FA621B9}" srcOrd="2" destOrd="0" presId="urn:microsoft.com/office/officeart/2005/8/layout/radial4"/>
    <dgm:cxn modelId="{DF604F00-1523-154A-A69A-91A052E891C1}" type="presParOf" srcId="{3DEAADC5-C768-D641-A754-6356105001EF}" destId="{00E686C7-C0BC-AF46-8AA8-A9A9CD36AE2C}" srcOrd="3" destOrd="0" presId="urn:microsoft.com/office/officeart/2005/8/layout/radial4"/>
    <dgm:cxn modelId="{74750252-4F94-7D46-9574-7D21D7BCB2B0}" type="presParOf" srcId="{3DEAADC5-C768-D641-A754-6356105001EF}" destId="{73918905-7E39-8A44-A223-62F36C445469}" srcOrd="4" destOrd="0" presId="urn:microsoft.com/office/officeart/2005/8/layout/radial4"/>
    <dgm:cxn modelId="{CCEA9E04-B5C1-9C4B-818B-385278B650D9}" type="presParOf" srcId="{3DEAADC5-C768-D641-A754-6356105001EF}" destId="{F2470EDE-1B80-1F4C-9939-8243DD52422E}" srcOrd="5" destOrd="0" presId="urn:microsoft.com/office/officeart/2005/8/layout/radial4"/>
    <dgm:cxn modelId="{D9C88420-1AAB-5240-A6FC-E855328C346F}" type="presParOf" srcId="{3DEAADC5-C768-D641-A754-6356105001EF}" destId="{B25F58A9-42E0-684D-95C3-B46F5AC0A20F}" srcOrd="6" destOrd="0" presId="urn:microsoft.com/office/officeart/2005/8/layout/radial4"/>
    <dgm:cxn modelId="{F3C5E82B-1981-5B42-9D40-F2031EF95FC0}" type="presParOf" srcId="{3DEAADC5-C768-D641-A754-6356105001EF}" destId="{067F7CF5-0245-B047-BF26-F4FEBB8A00CD}" srcOrd="7" destOrd="0" presId="urn:microsoft.com/office/officeart/2005/8/layout/radial4"/>
    <dgm:cxn modelId="{3E50208D-FBD5-E044-9751-13121124A120}" type="presParOf" srcId="{3DEAADC5-C768-D641-A754-6356105001EF}" destId="{5521AEA5-BCD6-E540-A187-93CB8EC2D0B7}" srcOrd="8" destOrd="0" presId="urn:microsoft.com/office/officeart/2005/8/layout/radial4"/>
    <dgm:cxn modelId="{BA4A5FBE-5DC1-2747-AE8C-A262E7ABE107}" type="presParOf" srcId="{3DEAADC5-C768-D641-A754-6356105001EF}" destId="{0B964036-8410-394E-B38F-34FDAA9A1B55}" srcOrd="9" destOrd="0" presId="urn:microsoft.com/office/officeart/2005/8/layout/radial4"/>
    <dgm:cxn modelId="{AF0370DF-52DE-634F-9090-A3C7B842E20A}" type="presParOf" srcId="{3DEAADC5-C768-D641-A754-6356105001EF}" destId="{0482280F-56DA-E345-9A9B-5F116B0C0D78}" srcOrd="10" destOrd="0" presId="urn:microsoft.com/office/officeart/2005/8/layout/radial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383A00-ECA6-1D4A-A710-C4233589CCA8}" type="doc">
      <dgm:prSet loTypeId="urn:microsoft.com/office/officeart/2005/8/layout/default" loCatId="" qsTypeId="urn:microsoft.com/office/officeart/2005/8/quickstyle/simple4" qsCatId="simple" csTypeId="urn:microsoft.com/office/officeart/2005/8/colors/accent3_4" csCatId="accent3" phldr="1"/>
      <dgm:spPr/>
      <dgm:t>
        <a:bodyPr/>
        <a:lstStyle/>
        <a:p>
          <a:endParaRPr lang="en-US"/>
        </a:p>
      </dgm:t>
    </dgm:pt>
    <dgm:pt modelId="{84AD0898-9FCA-3E40-9B49-5B0843E61931}">
      <dgm:prSet custT="1"/>
      <dgm:spPr/>
      <dgm:t>
        <a:bodyPr/>
        <a:lstStyle/>
        <a:p>
          <a:pPr rtl="0"/>
          <a:r>
            <a:rPr lang="en-IN" sz="1600" b="1" smtClean="0">
              <a:solidFill>
                <a:srgbClr val="000000"/>
              </a:solidFill>
              <a:latin typeface="Century Gothic"/>
              <a:cs typeface="Century Gothic"/>
            </a:rPr>
            <a:t>Pandas</a:t>
          </a:r>
          <a:endParaRPr lang="en-IN" sz="1600" b="1">
            <a:solidFill>
              <a:srgbClr val="000000"/>
            </a:solidFill>
            <a:latin typeface="Century Gothic"/>
            <a:cs typeface="Century Gothic"/>
          </a:endParaRPr>
        </a:p>
      </dgm:t>
    </dgm:pt>
    <dgm:pt modelId="{AB37DF41-194B-3047-9B9E-520A75026E74}" type="parTrans" cxnId="{5A10B813-37EC-904D-9B02-5137B85E1C5A}">
      <dgm:prSet/>
      <dgm:spPr/>
      <dgm:t>
        <a:bodyPr/>
        <a:lstStyle/>
        <a:p>
          <a:endParaRPr lang="en-US" sz="3600" b="1">
            <a:solidFill>
              <a:srgbClr val="000000"/>
            </a:solidFill>
            <a:latin typeface="Century Gothic"/>
            <a:cs typeface="Century Gothic"/>
          </a:endParaRPr>
        </a:p>
      </dgm:t>
    </dgm:pt>
    <dgm:pt modelId="{3D24A9AB-9040-364F-A137-FB4AA6828F16}" type="sibTrans" cxnId="{5A10B813-37EC-904D-9B02-5137B85E1C5A}">
      <dgm:prSet/>
      <dgm:spPr/>
      <dgm:t>
        <a:bodyPr/>
        <a:lstStyle/>
        <a:p>
          <a:endParaRPr lang="en-US" sz="3600" b="1">
            <a:solidFill>
              <a:srgbClr val="000000"/>
            </a:solidFill>
            <a:latin typeface="Century Gothic"/>
            <a:cs typeface="Century Gothic"/>
          </a:endParaRPr>
        </a:p>
      </dgm:t>
    </dgm:pt>
    <dgm:pt modelId="{A5B19B24-E3BB-5B41-8E47-665BCC43A1AE}">
      <dgm:prSet custT="1"/>
      <dgm:spPr/>
      <dgm:t>
        <a:bodyPr/>
        <a:lstStyle/>
        <a:p>
          <a:pPr rtl="0"/>
          <a:r>
            <a:rPr lang="en-IN" sz="1600" b="1" smtClean="0">
              <a:solidFill>
                <a:srgbClr val="000000"/>
              </a:solidFill>
              <a:latin typeface="Century Gothic"/>
              <a:cs typeface="Century Gothic"/>
            </a:rPr>
            <a:t>Pandas Profiling</a:t>
          </a:r>
          <a:endParaRPr lang="en-IN" sz="1600" b="1">
            <a:solidFill>
              <a:srgbClr val="000000"/>
            </a:solidFill>
            <a:latin typeface="Century Gothic"/>
            <a:cs typeface="Century Gothic"/>
          </a:endParaRPr>
        </a:p>
      </dgm:t>
    </dgm:pt>
    <dgm:pt modelId="{F34C3EE6-AE7A-9D48-8AFE-D0F8059C3378}" type="parTrans" cxnId="{36BFE4B0-34D1-C149-8C6F-6C01CB6D57BE}">
      <dgm:prSet/>
      <dgm:spPr/>
      <dgm:t>
        <a:bodyPr/>
        <a:lstStyle/>
        <a:p>
          <a:endParaRPr lang="en-US" sz="3600" b="1">
            <a:solidFill>
              <a:srgbClr val="000000"/>
            </a:solidFill>
            <a:latin typeface="Century Gothic"/>
            <a:cs typeface="Century Gothic"/>
          </a:endParaRPr>
        </a:p>
      </dgm:t>
    </dgm:pt>
    <dgm:pt modelId="{A997E978-D1A5-A64A-8EA3-BCC670ACECBF}" type="sibTrans" cxnId="{36BFE4B0-34D1-C149-8C6F-6C01CB6D57BE}">
      <dgm:prSet/>
      <dgm:spPr/>
      <dgm:t>
        <a:bodyPr/>
        <a:lstStyle/>
        <a:p>
          <a:endParaRPr lang="en-US" sz="3600" b="1">
            <a:solidFill>
              <a:srgbClr val="000000"/>
            </a:solidFill>
            <a:latin typeface="Century Gothic"/>
            <a:cs typeface="Century Gothic"/>
          </a:endParaRPr>
        </a:p>
      </dgm:t>
    </dgm:pt>
    <dgm:pt modelId="{6DA56A21-9DFD-2C48-9008-671CA0F9D46F}">
      <dgm:prSet custT="1"/>
      <dgm:spPr/>
      <dgm:t>
        <a:bodyPr/>
        <a:lstStyle/>
        <a:p>
          <a:pPr rtl="0"/>
          <a:r>
            <a:rPr lang="en-IN" sz="1600" b="1" smtClean="0">
              <a:solidFill>
                <a:srgbClr val="000000"/>
              </a:solidFill>
              <a:latin typeface="Century Gothic"/>
              <a:cs typeface="Century Gothic"/>
            </a:rPr>
            <a:t>NumPy</a:t>
          </a:r>
          <a:endParaRPr lang="en-IN" sz="1600" b="1">
            <a:solidFill>
              <a:srgbClr val="000000"/>
            </a:solidFill>
            <a:latin typeface="Century Gothic"/>
            <a:cs typeface="Century Gothic"/>
          </a:endParaRPr>
        </a:p>
      </dgm:t>
    </dgm:pt>
    <dgm:pt modelId="{544CFEB4-1C50-C941-83C3-8996E31D24AE}" type="parTrans" cxnId="{CAF3F938-C57B-6349-A841-DD4797EA47C4}">
      <dgm:prSet/>
      <dgm:spPr/>
      <dgm:t>
        <a:bodyPr/>
        <a:lstStyle/>
        <a:p>
          <a:endParaRPr lang="en-US" sz="3600" b="1">
            <a:solidFill>
              <a:srgbClr val="000000"/>
            </a:solidFill>
            <a:latin typeface="Century Gothic"/>
            <a:cs typeface="Century Gothic"/>
          </a:endParaRPr>
        </a:p>
      </dgm:t>
    </dgm:pt>
    <dgm:pt modelId="{02C35396-7832-DC43-B964-182C1CF3EAD6}" type="sibTrans" cxnId="{CAF3F938-C57B-6349-A841-DD4797EA47C4}">
      <dgm:prSet/>
      <dgm:spPr/>
      <dgm:t>
        <a:bodyPr/>
        <a:lstStyle/>
        <a:p>
          <a:endParaRPr lang="en-US" sz="3600" b="1">
            <a:solidFill>
              <a:srgbClr val="000000"/>
            </a:solidFill>
            <a:latin typeface="Century Gothic"/>
            <a:cs typeface="Century Gothic"/>
          </a:endParaRPr>
        </a:p>
      </dgm:t>
    </dgm:pt>
    <dgm:pt modelId="{6876FEA4-3391-0A4F-9D59-BA9BACA3ED81}">
      <dgm:prSet custT="1"/>
      <dgm:spPr/>
      <dgm:t>
        <a:bodyPr/>
        <a:lstStyle/>
        <a:p>
          <a:pPr rtl="0"/>
          <a:r>
            <a:rPr lang="en-IN" sz="1600" b="1" smtClean="0">
              <a:solidFill>
                <a:srgbClr val="000000"/>
              </a:solidFill>
              <a:latin typeface="Century Gothic"/>
              <a:cs typeface="Century Gothic"/>
            </a:rPr>
            <a:t>Matplotlib.pyplot</a:t>
          </a:r>
          <a:endParaRPr lang="en-IN" sz="1600" b="1">
            <a:solidFill>
              <a:srgbClr val="000000"/>
            </a:solidFill>
            <a:latin typeface="Century Gothic"/>
            <a:cs typeface="Century Gothic"/>
          </a:endParaRPr>
        </a:p>
      </dgm:t>
    </dgm:pt>
    <dgm:pt modelId="{29143903-C01B-DA4D-B2D6-741DA47C2CBE}" type="parTrans" cxnId="{876DF36D-19C1-3D4D-86BB-E09E7AA26892}">
      <dgm:prSet/>
      <dgm:spPr/>
      <dgm:t>
        <a:bodyPr/>
        <a:lstStyle/>
        <a:p>
          <a:endParaRPr lang="en-US" sz="3600" b="1">
            <a:solidFill>
              <a:srgbClr val="000000"/>
            </a:solidFill>
            <a:latin typeface="Century Gothic"/>
            <a:cs typeface="Century Gothic"/>
          </a:endParaRPr>
        </a:p>
      </dgm:t>
    </dgm:pt>
    <dgm:pt modelId="{9845A5ED-E9C3-4540-BE9C-B2B4F65121F7}" type="sibTrans" cxnId="{876DF36D-19C1-3D4D-86BB-E09E7AA26892}">
      <dgm:prSet/>
      <dgm:spPr/>
      <dgm:t>
        <a:bodyPr/>
        <a:lstStyle/>
        <a:p>
          <a:endParaRPr lang="en-US" sz="3600" b="1">
            <a:solidFill>
              <a:srgbClr val="000000"/>
            </a:solidFill>
            <a:latin typeface="Century Gothic"/>
            <a:cs typeface="Century Gothic"/>
          </a:endParaRPr>
        </a:p>
      </dgm:t>
    </dgm:pt>
    <dgm:pt modelId="{FE7EB6BE-256F-5147-A943-7FD011D3E9FD}">
      <dgm:prSet custT="1"/>
      <dgm:spPr/>
      <dgm:t>
        <a:bodyPr/>
        <a:lstStyle/>
        <a:p>
          <a:pPr rtl="0"/>
          <a:r>
            <a:rPr lang="en-IN" sz="1600" b="1" smtClean="0">
              <a:solidFill>
                <a:srgbClr val="000000"/>
              </a:solidFill>
              <a:latin typeface="Century Gothic"/>
              <a:cs typeface="Century Gothic"/>
            </a:rPr>
            <a:t>Seaborn</a:t>
          </a:r>
          <a:endParaRPr lang="en-IN" sz="1600" b="1" dirty="0">
            <a:solidFill>
              <a:srgbClr val="000000"/>
            </a:solidFill>
            <a:latin typeface="Century Gothic"/>
            <a:cs typeface="Century Gothic"/>
          </a:endParaRPr>
        </a:p>
      </dgm:t>
    </dgm:pt>
    <dgm:pt modelId="{6EA10811-C23A-1C42-91A7-35BFC1BF579E}" type="parTrans" cxnId="{781A3A63-7DF6-4147-9621-269C04FEDC3C}">
      <dgm:prSet/>
      <dgm:spPr/>
      <dgm:t>
        <a:bodyPr/>
        <a:lstStyle/>
        <a:p>
          <a:endParaRPr lang="en-US" sz="3600" b="1">
            <a:solidFill>
              <a:srgbClr val="000000"/>
            </a:solidFill>
            <a:latin typeface="Century Gothic"/>
            <a:cs typeface="Century Gothic"/>
          </a:endParaRPr>
        </a:p>
      </dgm:t>
    </dgm:pt>
    <dgm:pt modelId="{AAC1793A-87F9-4447-903D-2BF14B2574B6}" type="sibTrans" cxnId="{781A3A63-7DF6-4147-9621-269C04FEDC3C}">
      <dgm:prSet/>
      <dgm:spPr/>
      <dgm:t>
        <a:bodyPr/>
        <a:lstStyle/>
        <a:p>
          <a:endParaRPr lang="en-US" sz="3600" b="1">
            <a:solidFill>
              <a:srgbClr val="000000"/>
            </a:solidFill>
            <a:latin typeface="Century Gothic"/>
            <a:cs typeface="Century Gothic"/>
          </a:endParaRPr>
        </a:p>
      </dgm:t>
    </dgm:pt>
    <dgm:pt modelId="{2BFAC624-049A-1B4A-B9FB-21FC5D0C950F}">
      <dgm:prSet custT="1"/>
      <dgm:spPr/>
      <dgm:t>
        <a:bodyPr/>
        <a:lstStyle/>
        <a:p>
          <a:pPr rtl="0"/>
          <a:r>
            <a:rPr lang="en-IN" sz="1600" b="1" smtClean="0">
              <a:solidFill>
                <a:srgbClr val="000000"/>
              </a:solidFill>
              <a:latin typeface="Century Gothic"/>
              <a:cs typeface="Century Gothic"/>
            </a:rPr>
            <a:t>Sklearn</a:t>
          </a:r>
          <a:endParaRPr lang="en-IN" sz="1600" b="1">
            <a:solidFill>
              <a:srgbClr val="000000"/>
            </a:solidFill>
            <a:latin typeface="Century Gothic"/>
            <a:cs typeface="Century Gothic"/>
          </a:endParaRPr>
        </a:p>
      </dgm:t>
    </dgm:pt>
    <dgm:pt modelId="{5163C281-56B8-8047-A36D-60F4F0D0D75B}" type="parTrans" cxnId="{A3221A0A-3AEC-8E49-A284-D512D03B1CD0}">
      <dgm:prSet/>
      <dgm:spPr/>
      <dgm:t>
        <a:bodyPr/>
        <a:lstStyle/>
        <a:p>
          <a:endParaRPr lang="en-US" sz="3600" b="1">
            <a:solidFill>
              <a:srgbClr val="000000"/>
            </a:solidFill>
            <a:latin typeface="Century Gothic"/>
            <a:cs typeface="Century Gothic"/>
          </a:endParaRPr>
        </a:p>
      </dgm:t>
    </dgm:pt>
    <dgm:pt modelId="{28BD032F-6287-584C-9470-2B52A95450A8}" type="sibTrans" cxnId="{A3221A0A-3AEC-8E49-A284-D512D03B1CD0}">
      <dgm:prSet/>
      <dgm:spPr/>
      <dgm:t>
        <a:bodyPr/>
        <a:lstStyle/>
        <a:p>
          <a:endParaRPr lang="en-US" sz="3600" b="1">
            <a:solidFill>
              <a:srgbClr val="000000"/>
            </a:solidFill>
            <a:latin typeface="Century Gothic"/>
            <a:cs typeface="Century Gothic"/>
          </a:endParaRPr>
        </a:p>
      </dgm:t>
    </dgm:pt>
    <dgm:pt modelId="{7C512FAB-F056-4A40-80CB-9037BD3F8357}">
      <dgm:prSet custT="1"/>
      <dgm:spPr/>
      <dgm:t>
        <a:bodyPr/>
        <a:lstStyle/>
        <a:p>
          <a:pPr rtl="0"/>
          <a:r>
            <a:rPr lang="en-IN" sz="1600" b="1" smtClean="0">
              <a:solidFill>
                <a:srgbClr val="000000"/>
              </a:solidFill>
              <a:latin typeface="Century Gothic"/>
              <a:cs typeface="Century Gothic"/>
            </a:rPr>
            <a:t>Sklearn.metrics</a:t>
          </a:r>
          <a:endParaRPr lang="en-IN" sz="1600" b="1">
            <a:solidFill>
              <a:srgbClr val="000000"/>
            </a:solidFill>
            <a:latin typeface="Century Gothic"/>
            <a:cs typeface="Century Gothic"/>
          </a:endParaRPr>
        </a:p>
      </dgm:t>
    </dgm:pt>
    <dgm:pt modelId="{BF8122CD-9C11-8A49-87FC-8AA27AE8C0F2}" type="parTrans" cxnId="{3051237A-E970-D046-91B0-E0421437C506}">
      <dgm:prSet/>
      <dgm:spPr/>
      <dgm:t>
        <a:bodyPr/>
        <a:lstStyle/>
        <a:p>
          <a:endParaRPr lang="en-US" sz="3600" b="1">
            <a:solidFill>
              <a:srgbClr val="000000"/>
            </a:solidFill>
            <a:latin typeface="Century Gothic"/>
            <a:cs typeface="Century Gothic"/>
          </a:endParaRPr>
        </a:p>
      </dgm:t>
    </dgm:pt>
    <dgm:pt modelId="{C415A807-FE7B-CF4A-8C71-5FF1D2FFBAED}" type="sibTrans" cxnId="{3051237A-E970-D046-91B0-E0421437C506}">
      <dgm:prSet/>
      <dgm:spPr/>
      <dgm:t>
        <a:bodyPr/>
        <a:lstStyle/>
        <a:p>
          <a:endParaRPr lang="en-US" sz="3600" b="1">
            <a:solidFill>
              <a:srgbClr val="000000"/>
            </a:solidFill>
            <a:latin typeface="Century Gothic"/>
            <a:cs typeface="Century Gothic"/>
          </a:endParaRPr>
        </a:p>
      </dgm:t>
    </dgm:pt>
    <dgm:pt modelId="{5C452F6C-048D-7145-85CE-06D420AF8F36}">
      <dgm:prSet custT="1"/>
      <dgm:spPr/>
      <dgm:t>
        <a:bodyPr/>
        <a:lstStyle/>
        <a:p>
          <a:pPr rtl="0"/>
          <a:r>
            <a:rPr lang="en-IN" sz="1600" b="1" smtClean="0">
              <a:solidFill>
                <a:srgbClr val="000000"/>
              </a:solidFill>
              <a:latin typeface="Century Gothic"/>
              <a:cs typeface="Century Gothic"/>
            </a:rPr>
            <a:t>Sklearn.model_selection</a:t>
          </a:r>
          <a:endParaRPr lang="en-IN" sz="1600" b="1">
            <a:solidFill>
              <a:srgbClr val="000000"/>
            </a:solidFill>
            <a:latin typeface="Century Gothic"/>
            <a:cs typeface="Century Gothic"/>
          </a:endParaRPr>
        </a:p>
      </dgm:t>
    </dgm:pt>
    <dgm:pt modelId="{D2C93B5F-21E7-014C-AEA3-7CB73181ED72}" type="parTrans" cxnId="{BDC287E8-AEA8-CF41-8B37-87444F62DBDE}">
      <dgm:prSet/>
      <dgm:spPr/>
      <dgm:t>
        <a:bodyPr/>
        <a:lstStyle/>
        <a:p>
          <a:endParaRPr lang="en-US" sz="3600" b="1">
            <a:solidFill>
              <a:srgbClr val="000000"/>
            </a:solidFill>
            <a:latin typeface="Century Gothic"/>
            <a:cs typeface="Century Gothic"/>
          </a:endParaRPr>
        </a:p>
      </dgm:t>
    </dgm:pt>
    <dgm:pt modelId="{1FAC58CC-E1F9-CB43-9353-8C35B59AA9B0}" type="sibTrans" cxnId="{BDC287E8-AEA8-CF41-8B37-87444F62DBDE}">
      <dgm:prSet/>
      <dgm:spPr/>
      <dgm:t>
        <a:bodyPr/>
        <a:lstStyle/>
        <a:p>
          <a:endParaRPr lang="en-US" sz="3600" b="1">
            <a:solidFill>
              <a:srgbClr val="000000"/>
            </a:solidFill>
            <a:latin typeface="Century Gothic"/>
            <a:cs typeface="Century Gothic"/>
          </a:endParaRPr>
        </a:p>
      </dgm:t>
    </dgm:pt>
    <dgm:pt modelId="{61749310-5028-F94E-8A0C-967245EE74AA}">
      <dgm:prSet custT="1"/>
      <dgm:spPr/>
      <dgm:t>
        <a:bodyPr/>
        <a:lstStyle/>
        <a:p>
          <a:pPr rtl="0"/>
          <a:r>
            <a:rPr lang="en-IN" sz="1600" b="1" smtClean="0">
              <a:solidFill>
                <a:srgbClr val="000000"/>
              </a:solidFill>
              <a:latin typeface="Century Gothic"/>
              <a:cs typeface="Century Gothic"/>
            </a:rPr>
            <a:t>Sklearn.linear_model</a:t>
          </a:r>
          <a:endParaRPr lang="en-IN" sz="1600" b="1">
            <a:solidFill>
              <a:srgbClr val="000000"/>
            </a:solidFill>
            <a:latin typeface="Century Gothic"/>
            <a:cs typeface="Century Gothic"/>
          </a:endParaRPr>
        </a:p>
      </dgm:t>
    </dgm:pt>
    <dgm:pt modelId="{8816B375-2E8D-534F-9DA3-3EF1747B1F95}" type="parTrans" cxnId="{1646C745-DCD9-0E45-BC63-B7CCD2E10816}">
      <dgm:prSet/>
      <dgm:spPr/>
      <dgm:t>
        <a:bodyPr/>
        <a:lstStyle/>
        <a:p>
          <a:endParaRPr lang="en-US" sz="3600" b="1">
            <a:solidFill>
              <a:srgbClr val="000000"/>
            </a:solidFill>
            <a:latin typeface="Century Gothic"/>
            <a:cs typeface="Century Gothic"/>
          </a:endParaRPr>
        </a:p>
      </dgm:t>
    </dgm:pt>
    <dgm:pt modelId="{A38BEFC7-9A29-8D41-86BD-8B77E177B01B}" type="sibTrans" cxnId="{1646C745-DCD9-0E45-BC63-B7CCD2E10816}">
      <dgm:prSet/>
      <dgm:spPr/>
      <dgm:t>
        <a:bodyPr/>
        <a:lstStyle/>
        <a:p>
          <a:endParaRPr lang="en-US" sz="3600" b="1">
            <a:solidFill>
              <a:srgbClr val="000000"/>
            </a:solidFill>
            <a:latin typeface="Century Gothic"/>
            <a:cs typeface="Century Gothic"/>
          </a:endParaRPr>
        </a:p>
      </dgm:t>
    </dgm:pt>
    <dgm:pt modelId="{88A85E3B-5322-AD4B-B678-0EFC7EDBD2B7}">
      <dgm:prSet custT="1"/>
      <dgm:spPr/>
      <dgm:t>
        <a:bodyPr/>
        <a:lstStyle/>
        <a:p>
          <a:pPr rtl="0"/>
          <a:r>
            <a:rPr lang="en-IN" sz="1600" b="1" smtClean="0">
              <a:solidFill>
                <a:srgbClr val="000000"/>
              </a:solidFill>
              <a:latin typeface="Century Gothic"/>
              <a:cs typeface="Century Gothic"/>
            </a:rPr>
            <a:t>Sklearn.ensemble</a:t>
          </a:r>
          <a:endParaRPr lang="en-IN" sz="1600" b="1" dirty="0">
            <a:solidFill>
              <a:srgbClr val="000000"/>
            </a:solidFill>
            <a:latin typeface="Century Gothic"/>
            <a:cs typeface="Century Gothic"/>
          </a:endParaRPr>
        </a:p>
      </dgm:t>
    </dgm:pt>
    <dgm:pt modelId="{AF68DDCF-F54B-2644-B13D-DD74F0EA35B0}" type="parTrans" cxnId="{4E17EA24-8C90-CA4A-A5BA-C388D21F13AE}">
      <dgm:prSet/>
      <dgm:spPr/>
      <dgm:t>
        <a:bodyPr/>
        <a:lstStyle/>
        <a:p>
          <a:endParaRPr lang="en-US" sz="3600" b="1">
            <a:solidFill>
              <a:srgbClr val="000000"/>
            </a:solidFill>
            <a:latin typeface="Century Gothic"/>
            <a:cs typeface="Century Gothic"/>
          </a:endParaRPr>
        </a:p>
      </dgm:t>
    </dgm:pt>
    <dgm:pt modelId="{A27BE933-9568-EB4B-999E-6C290A806D67}" type="sibTrans" cxnId="{4E17EA24-8C90-CA4A-A5BA-C388D21F13AE}">
      <dgm:prSet/>
      <dgm:spPr/>
      <dgm:t>
        <a:bodyPr/>
        <a:lstStyle/>
        <a:p>
          <a:endParaRPr lang="en-US" sz="3600" b="1">
            <a:solidFill>
              <a:srgbClr val="000000"/>
            </a:solidFill>
            <a:latin typeface="Century Gothic"/>
            <a:cs typeface="Century Gothic"/>
          </a:endParaRPr>
        </a:p>
      </dgm:t>
    </dgm:pt>
    <dgm:pt modelId="{0646C646-6A4F-7242-A4EE-6E69ACDA805F}">
      <dgm:prSet custT="1"/>
      <dgm:spPr/>
      <dgm:t>
        <a:bodyPr/>
        <a:lstStyle/>
        <a:p>
          <a:pPr rtl="0"/>
          <a:r>
            <a:rPr lang="en-IN" sz="1600" b="1" smtClean="0">
              <a:solidFill>
                <a:srgbClr val="000000"/>
              </a:solidFill>
              <a:latin typeface="Century Gothic"/>
              <a:cs typeface="Century Gothic"/>
            </a:rPr>
            <a:t>Sklearn.tree</a:t>
          </a:r>
          <a:endParaRPr lang="en-IN" sz="1600" b="1">
            <a:solidFill>
              <a:srgbClr val="000000"/>
            </a:solidFill>
            <a:latin typeface="Century Gothic"/>
            <a:cs typeface="Century Gothic"/>
          </a:endParaRPr>
        </a:p>
      </dgm:t>
    </dgm:pt>
    <dgm:pt modelId="{54EA265D-169D-A649-B2B6-9F1BFF1C7978}" type="parTrans" cxnId="{274C5B62-DD1A-8541-843E-7D3092E9940B}">
      <dgm:prSet/>
      <dgm:spPr/>
      <dgm:t>
        <a:bodyPr/>
        <a:lstStyle/>
        <a:p>
          <a:endParaRPr lang="en-US" sz="3600" b="1">
            <a:solidFill>
              <a:srgbClr val="000000"/>
            </a:solidFill>
            <a:latin typeface="Century Gothic"/>
            <a:cs typeface="Century Gothic"/>
          </a:endParaRPr>
        </a:p>
      </dgm:t>
    </dgm:pt>
    <dgm:pt modelId="{2E9920AB-D525-2043-8DA6-D6F396943986}" type="sibTrans" cxnId="{274C5B62-DD1A-8541-843E-7D3092E9940B}">
      <dgm:prSet/>
      <dgm:spPr/>
      <dgm:t>
        <a:bodyPr/>
        <a:lstStyle/>
        <a:p>
          <a:endParaRPr lang="en-US" sz="3600" b="1">
            <a:solidFill>
              <a:srgbClr val="000000"/>
            </a:solidFill>
            <a:latin typeface="Century Gothic"/>
            <a:cs typeface="Century Gothic"/>
          </a:endParaRPr>
        </a:p>
      </dgm:t>
    </dgm:pt>
    <dgm:pt modelId="{BD23D3C2-F59E-C147-8CE5-9B4507712A15}">
      <dgm:prSet custT="1"/>
      <dgm:spPr/>
      <dgm:t>
        <a:bodyPr/>
        <a:lstStyle/>
        <a:p>
          <a:pPr rtl="0"/>
          <a:r>
            <a:rPr lang="en-IN" sz="1600" b="1" smtClean="0">
              <a:solidFill>
                <a:srgbClr val="000000"/>
              </a:solidFill>
              <a:latin typeface="Century Gothic"/>
              <a:cs typeface="Century Gothic"/>
            </a:rPr>
            <a:t>Pickle</a:t>
          </a:r>
          <a:endParaRPr lang="en-IN" sz="1600" b="1">
            <a:solidFill>
              <a:srgbClr val="000000"/>
            </a:solidFill>
            <a:latin typeface="Century Gothic"/>
            <a:cs typeface="Century Gothic"/>
          </a:endParaRPr>
        </a:p>
      </dgm:t>
    </dgm:pt>
    <dgm:pt modelId="{1D1E0758-6968-8A42-B3CB-F931CE32708F}" type="parTrans" cxnId="{020C8A91-28C8-584B-B91B-109BC4CED22C}">
      <dgm:prSet/>
      <dgm:spPr/>
      <dgm:t>
        <a:bodyPr/>
        <a:lstStyle/>
        <a:p>
          <a:endParaRPr lang="en-US" sz="3600" b="1">
            <a:solidFill>
              <a:srgbClr val="000000"/>
            </a:solidFill>
            <a:latin typeface="Century Gothic"/>
            <a:cs typeface="Century Gothic"/>
          </a:endParaRPr>
        </a:p>
      </dgm:t>
    </dgm:pt>
    <dgm:pt modelId="{8D18EC83-2F36-E04C-9203-39B0B6F04318}" type="sibTrans" cxnId="{020C8A91-28C8-584B-B91B-109BC4CED22C}">
      <dgm:prSet/>
      <dgm:spPr/>
      <dgm:t>
        <a:bodyPr/>
        <a:lstStyle/>
        <a:p>
          <a:endParaRPr lang="en-US" sz="3600" b="1">
            <a:solidFill>
              <a:srgbClr val="000000"/>
            </a:solidFill>
            <a:latin typeface="Century Gothic"/>
            <a:cs typeface="Century Gothic"/>
          </a:endParaRPr>
        </a:p>
      </dgm:t>
    </dgm:pt>
    <dgm:pt modelId="{6A74D143-C41A-E64B-95F2-DB529419AF43}" type="pres">
      <dgm:prSet presAssocID="{30383A00-ECA6-1D4A-A710-C4233589CCA8}" presName="diagram" presStyleCnt="0">
        <dgm:presLayoutVars>
          <dgm:dir/>
          <dgm:resizeHandles val="exact"/>
        </dgm:presLayoutVars>
      </dgm:prSet>
      <dgm:spPr/>
      <dgm:t>
        <a:bodyPr/>
        <a:lstStyle/>
        <a:p>
          <a:endParaRPr lang="en-US"/>
        </a:p>
      </dgm:t>
    </dgm:pt>
    <dgm:pt modelId="{8E9E845D-F469-3045-B692-529E0BFB2699}" type="pres">
      <dgm:prSet presAssocID="{84AD0898-9FCA-3E40-9B49-5B0843E61931}" presName="node" presStyleLbl="node1" presStyleIdx="0" presStyleCnt="12">
        <dgm:presLayoutVars>
          <dgm:bulletEnabled val="1"/>
        </dgm:presLayoutVars>
      </dgm:prSet>
      <dgm:spPr/>
      <dgm:t>
        <a:bodyPr/>
        <a:lstStyle/>
        <a:p>
          <a:endParaRPr lang="en-US"/>
        </a:p>
      </dgm:t>
    </dgm:pt>
    <dgm:pt modelId="{B4F2A549-FE65-AD42-9CCD-2FE3ABF23B53}" type="pres">
      <dgm:prSet presAssocID="{3D24A9AB-9040-364F-A137-FB4AA6828F16}" presName="sibTrans" presStyleCnt="0"/>
      <dgm:spPr/>
    </dgm:pt>
    <dgm:pt modelId="{82109F48-4649-AF4D-A29E-C8CB73FD1DE0}" type="pres">
      <dgm:prSet presAssocID="{A5B19B24-E3BB-5B41-8E47-665BCC43A1AE}" presName="node" presStyleLbl="node1" presStyleIdx="1" presStyleCnt="12">
        <dgm:presLayoutVars>
          <dgm:bulletEnabled val="1"/>
        </dgm:presLayoutVars>
      </dgm:prSet>
      <dgm:spPr/>
      <dgm:t>
        <a:bodyPr/>
        <a:lstStyle/>
        <a:p>
          <a:endParaRPr lang="en-US"/>
        </a:p>
      </dgm:t>
    </dgm:pt>
    <dgm:pt modelId="{138308CA-5D56-7843-9928-3B0CE2BDC356}" type="pres">
      <dgm:prSet presAssocID="{A997E978-D1A5-A64A-8EA3-BCC670ACECBF}" presName="sibTrans" presStyleCnt="0"/>
      <dgm:spPr/>
    </dgm:pt>
    <dgm:pt modelId="{7656C391-1700-F644-878A-87B37712D454}" type="pres">
      <dgm:prSet presAssocID="{6DA56A21-9DFD-2C48-9008-671CA0F9D46F}" presName="node" presStyleLbl="node1" presStyleIdx="2" presStyleCnt="12">
        <dgm:presLayoutVars>
          <dgm:bulletEnabled val="1"/>
        </dgm:presLayoutVars>
      </dgm:prSet>
      <dgm:spPr/>
      <dgm:t>
        <a:bodyPr/>
        <a:lstStyle/>
        <a:p>
          <a:endParaRPr lang="en-US"/>
        </a:p>
      </dgm:t>
    </dgm:pt>
    <dgm:pt modelId="{6F6C183F-7E08-5942-8AA5-AE30707470D6}" type="pres">
      <dgm:prSet presAssocID="{02C35396-7832-DC43-B964-182C1CF3EAD6}" presName="sibTrans" presStyleCnt="0"/>
      <dgm:spPr/>
    </dgm:pt>
    <dgm:pt modelId="{D31CC91E-BACE-3B4F-A069-3F56B90E61B3}" type="pres">
      <dgm:prSet presAssocID="{6876FEA4-3391-0A4F-9D59-BA9BACA3ED81}" presName="node" presStyleLbl="node1" presStyleIdx="3" presStyleCnt="12">
        <dgm:presLayoutVars>
          <dgm:bulletEnabled val="1"/>
        </dgm:presLayoutVars>
      </dgm:prSet>
      <dgm:spPr/>
      <dgm:t>
        <a:bodyPr/>
        <a:lstStyle/>
        <a:p>
          <a:endParaRPr lang="en-US"/>
        </a:p>
      </dgm:t>
    </dgm:pt>
    <dgm:pt modelId="{C9F15716-6D40-C749-BCF0-C4376347FFC6}" type="pres">
      <dgm:prSet presAssocID="{9845A5ED-E9C3-4540-BE9C-B2B4F65121F7}" presName="sibTrans" presStyleCnt="0"/>
      <dgm:spPr/>
    </dgm:pt>
    <dgm:pt modelId="{CD147F18-EF68-9748-BA26-1B855C20E08E}" type="pres">
      <dgm:prSet presAssocID="{FE7EB6BE-256F-5147-A943-7FD011D3E9FD}" presName="node" presStyleLbl="node1" presStyleIdx="4" presStyleCnt="12">
        <dgm:presLayoutVars>
          <dgm:bulletEnabled val="1"/>
        </dgm:presLayoutVars>
      </dgm:prSet>
      <dgm:spPr/>
      <dgm:t>
        <a:bodyPr/>
        <a:lstStyle/>
        <a:p>
          <a:endParaRPr lang="en-US"/>
        </a:p>
      </dgm:t>
    </dgm:pt>
    <dgm:pt modelId="{F0ACCDAF-1D70-DE4E-880C-72225A6D043B}" type="pres">
      <dgm:prSet presAssocID="{AAC1793A-87F9-4447-903D-2BF14B2574B6}" presName="sibTrans" presStyleCnt="0"/>
      <dgm:spPr/>
    </dgm:pt>
    <dgm:pt modelId="{77C9EB8C-4ABF-9B41-B6EF-398F2A41F0A6}" type="pres">
      <dgm:prSet presAssocID="{2BFAC624-049A-1B4A-B9FB-21FC5D0C950F}" presName="node" presStyleLbl="node1" presStyleIdx="5" presStyleCnt="12">
        <dgm:presLayoutVars>
          <dgm:bulletEnabled val="1"/>
        </dgm:presLayoutVars>
      </dgm:prSet>
      <dgm:spPr/>
      <dgm:t>
        <a:bodyPr/>
        <a:lstStyle/>
        <a:p>
          <a:endParaRPr lang="en-US"/>
        </a:p>
      </dgm:t>
    </dgm:pt>
    <dgm:pt modelId="{05CF4718-5F08-E34F-9269-94ADFC29A3D6}" type="pres">
      <dgm:prSet presAssocID="{28BD032F-6287-584C-9470-2B52A95450A8}" presName="sibTrans" presStyleCnt="0"/>
      <dgm:spPr/>
    </dgm:pt>
    <dgm:pt modelId="{0378CA10-DEB7-3440-A7FC-6D4A734CD81F}" type="pres">
      <dgm:prSet presAssocID="{7C512FAB-F056-4A40-80CB-9037BD3F8357}" presName="node" presStyleLbl="node1" presStyleIdx="6" presStyleCnt="12">
        <dgm:presLayoutVars>
          <dgm:bulletEnabled val="1"/>
        </dgm:presLayoutVars>
      </dgm:prSet>
      <dgm:spPr/>
      <dgm:t>
        <a:bodyPr/>
        <a:lstStyle/>
        <a:p>
          <a:endParaRPr lang="en-US"/>
        </a:p>
      </dgm:t>
    </dgm:pt>
    <dgm:pt modelId="{A6ED2CEC-B5D7-454D-BD5E-E8A03BB723F3}" type="pres">
      <dgm:prSet presAssocID="{C415A807-FE7B-CF4A-8C71-5FF1D2FFBAED}" presName="sibTrans" presStyleCnt="0"/>
      <dgm:spPr/>
    </dgm:pt>
    <dgm:pt modelId="{8DCEA457-1C08-E049-8C7D-D9B4012E6622}" type="pres">
      <dgm:prSet presAssocID="{5C452F6C-048D-7145-85CE-06D420AF8F36}" presName="node" presStyleLbl="node1" presStyleIdx="7" presStyleCnt="12">
        <dgm:presLayoutVars>
          <dgm:bulletEnabled val="1"/>
        </dgm:presLayoutVars>
      </dgm:prSet>
      <dgm:spPr/>
      <dgm:t>
        <a:bodyPr/>
        <a:lstStyle/>
        <a:p>
          <a:endParaRPr lang="en-US"/>
        </a:p>
      </dgm:t>
    </dgm:pt>
    <dgm:pt modelId="{B5993ABF-F8EE-2546-9843-1F43E357C5AC}" type="pres">
      <dgm:prSet presAssocID="{1FAC58CC-E1F9-CB43-9353-8C35B59AA9B0}" presName="sibTrans" presStyleCnt="0"/>
      <dgm:spPr/>
    </dgm:pt>
    <dgm:pt modelId="{4BCC1511-626F-084F-96C2-32251B10708A}" type="pres">
      <dgm:prSet presAssocID="{61749310-5028-F94E-8A0C-967245EE74AA}" presName="node" presStyleLbl="node1" presStyleIdx="8" presStyleCnt="12">
        <dgm:presLayoutVars>
          <dgm:bulletEnabled val="1"/>
        </dgm:presLayoutVars>
      </dgm:prSet>
      <dgm:spPr/>
      <dgm:t>
        <a:bodyPr/>
        <a:lstStyle/>
        <a:p>
          <a:endParaRPr lang="en-US"/>
        </a:p>
      </dgm:t>
    </dgm:pt>
    <dgm:pt modelId="{98F5732E-2BAA-7540-974E-CB64B4D9FAA1}" type="pres">
      <dgm:prSet presAssocID="{A38BEFC7-9A29-8D41-86BD-8B77E177B01B}" presName="sibTrans" presStyleCnt="0"/>
      <dgm:spPr/>
    </dgm:pt>
    <dgm:pt modelId="{7627225C-FD90-FE4F-B68A-6C2AB9BFC5E0}" type="pres">
      <dgm:prSet presAssocID="{88A85E3B-5322-AD4B-B678-0EFC7EDBD2B7}" presName="node" presStyleLbl="node1" presStyleIdx="9" presStyleCnt="12">
        <dgm:presLayoutVars>
          <dgm:bulletEnabled val="1"/>
        </dgm:presLayoutVars>
      </dgm:prSet>
      <dgm:spPr/>
      <dgm:t>
        <a:bodyPr/>
        <a:lstStyle/>
        <a:p>
          <a:endParaRPr lang="en-US"/>
        </a:p>
      </dgm:t>
    </dgm:pt>
    <dgm:pt modelId="{D08CF6AC-4CA7-6E43-B63C-9C37AEF3E414}" type="pres">
      <dgm:prSet presAssocID="{A27BE933-9568-EB4B-999E-6C290A806D67}" presName="sibTrans" presStyleCnt="0"/>
      <dgm:spPr/>
    </dgm:pt>
    <dgm:pt modelId="{B802BD5D-8ACF-4F40-9B92-4F0721E0AC66}" type="pres">
      <dgm:prSet presAssocID="{0646C646-6A4F-7242-A4EE-6E69ACDA805F}" presName="node" presStyleLbl="node1" presStyleIdx="10" presStyleCnt="12">
        <dgm:presLayoutVars>
          <dgm:bulletEnabled val="1"/>
        </dgm:presLayoutVars>
      </dgm:prSet>
      <dgm:spPr/>
      <dgm:t>
        <a:bodyPr/>
        <a:lstStyle/>
        <a:p>
          <a:endParaRPr lang="en-US"/>
        </a:p>
      </dgm:t>
    </dgm:pt>
    <dgm:pt modelId="{CC642034-3744-4449-92EC-6E83674FCC55}" type="pres">
      <dgm:prSet presAssocID="{2E9920AB-D525-2043-8DA6-D6F396943986}" presName="sibTrans" presStyleCnt="0"/>
      <dgm:spPr/>
    </dgm:pt>
    <dgm:pt modelId="{93684852-3F5F-BD4C-95F8-6FF20B411734}" type="pres">
      <dgm:prSet presAssocID="{BD23D3C2-F59E-C147-8CE5-9B4507712A15}" presName="node" presStyleLbl="node1" presStyleIdx="11" presStyleCnt="12">
        <dgm:presLayoutVars>
          <dgm:bulletEnabled val="1"/>
        </dgm:presLayoutVars>
      </dgm:prSet>
      <dgm:spPr/>
      <dgm:t>
        <a:bodyPr/>
        <a:lstStyle/>
        <a:p>
          <a:endParaRPr lang="en-US"/>
        </a:p>
      </dgm:t>
    </dgm:pt>
  </dgm:ptLst>
  <dgm:cxnLst>
    <dgm:cxn modelId="{EED82F98-59FE-B14F-BFC3-B69B5DAEA8C3}" type="presOf" srcId="{5C452F6C-048D-7145-85CE-06D420AF8F36}" destId="{8DCEA457-1C08-E049-8C7D-D9B4012E6622}" srcOrd="0" destOrd="0" presId="urn:microsoft.com/office/officeart/2005/8/layout/default"/>
    <dgm:cxn modelId="{10C1634C-F245-BC49-BD8E-C49A558554FF}" type="presOf" srcId="{2BFAC624-049A-1B4A-B9FB-21FC5D0C950F}" destId="{77C9EB8C-4ABF-9B41-B6EF-398F2A41F0A6}" srcOrd="0" destOrd="0" presId="urn:microsoft.com/office/officeart/2005/8/layout/default"/>
    <dgm:cxn modelId="{B22905E2-8414-934C-8038-563E64E9D09B}" type="presOf" srcId="{61749310-5028-F94E-8A0C-967245EE74AA}" destId="{4BCC1511-626F-084F-96C2-32251B10708A}" srcOrd="0" destOrd="0" presId="urn:microsoft.com/office/officeart/2005/8/layout/default"/>
    <dgm:cxn modelId="{C0C1F08F-B9EA-4341-9146-16AF633A54B3}" type="presOf" srcId="{6876FEA4-3391-0A4F-9D59-BA9BACA3ED81}" destId="{D31CC91E-BACE-3B4F-A069-3F56B90E61B3}" srcOrd="0" destOrd="0" presId="urn:microsoft.com/office/officeart/2005/8/layout/default"/>
    <dgm:cxn modelId="{5C1D86CB-DF22-7944-85F6-BE110D2A0BB2}" type="presOf" srcId="{FE7EB6BE-256F-5147-A943-7FD011D3E9FD}" destId="{CD147F18-EF68-9748-BA26-1B855C20E08E}" srcOrd="0" destOrd="0" presId="urn:microsoft.com/office/officeart/2005/8/layout/default"/>
    <dgm:cxn modelId="{1646C745-DCD9-0E45-BC63-B7CCD2E10816}" srcId="{30383A00-ECA6-1D4A-A710-C4233589CCA8}" destId="{61749310-5028-F94E-8A0C-967245EE74AA}" srcOrd="8" destOrd="0" parTransId="{8816B375-2E8D-534F-9DA3-3EF1747B1F95}" sibTransId="{A38BEFC7-9A29-8D41-86BD-8B77E177B01B}"/>
    <dgm:cxn modelId="{A0DEB461-EED1-1041-8913-E71956FB76CC}" type="presOf" srcId="{7C512FAB-F056-4A40-80CB-9037BD3F8357}" destId="{0378CA10-DEB7-3440-A7FC-6D4A734CD81F}" srcOrd="0" destOrd="0" presId="urn:microsoft.com/office/officeart/2005/8/layout/default"/>
    <dgm:cxn modelId="{A3221A0A-3AEC-8E49-A284-D512D03B1CD0}" srcId="{30383A00-ECA6-1D4A-A710-C4233589CCA8}" destId="{2BFAC624-049A-1B4A-B9FB-21FC5D0C950F}" srcOrd="5" destOrd="0" parTransId="{5163C281-56B8-8047-A36D-60F4F0D0D75B}" sibTransId="{28BD032F-6287-584C-9470-2B52A95450A8}"/>
    <dgm:cxn modelId="{F403705A-4824-6042-9FDC-07C8A05DD1CD}" type="presOf" srcId="{30383A00-ECA6-1D4A-A710-C4233589CCA8}" destId="{6A74D143-C41A-E64B-95F2-DB529419AF43}" srcOrd="0" destOrd="0" presId="urn:microsoft.com/office/officeart/2005/8/layout/default"/>
    <dgm:cxn modelId="{3051237A-E970-D046-91B0-E0421437C506}" srcId="{30383A00-ECA6-1D4A-A710-C4233589CCA8}" destId="{7C512FAB-F056-4A40-80CB-9037BD3F8357}" srcOrd="6" destOrd="0" parTransId="{BF8122CD-9C11-8A49-87FC-8AA27AE8C0F2}" sibTransId="{C415A807-FE7B-CF4A-8C71-5FF1D2FFBAED}"/>
    <dgm:cxn modelId="{274C5B62-DD1A-8541-843E-7D3092E9940B}" srcId="{30383A00-ECA6-1D4A-A710-C4233589CCA8}" destId="{0646C646-6A4F-7242-A4EE-6E69ACDA805F}" srcOrd="10" destOrd="0" parTransId="{54EA265D-169D-A649-B2B6-9F1BFF1C7978}" sibTransId="{2E9920AB-D525-2043-8DA6-D6F396943986}"/>
    <dgm:cxn modelId="{E2584069-19BC-C946-B817-196455F99174}" type="presOf" srcId="{6DA56A21-9DFD-2C48-9008-671CA0F9D46F}" destId="{7656C391-1700-F644-878A-87B37712D454}" srcOrd="0" destOrd="0" presId="urn:microsoft.com/office/officeart/2005/8/layout/default"/>
    <dgm:cxn modelId="{876DF36D-19C1-3D4D-86BB-E09E7AA26892}" srcId="{30383A00-ECA6-1D4A-A710-C4233589CCA8}" destId="{6876FEA4-3391-0A4F-9D59-BA9BACA3ED81}" srcOrd="3" destOrd="0" parTransId="{29143903-C01B-DA4D-B2D6-741DA47C2CBE}" sibTransId="{9845A5ED-E9C3-4540-BE9C-B2B4F65121F7}"/>
    <dgm:cxn modelId="{BDC287E8-AEA8-CF41-8B37-87444F62DBDE}" srcId="{30383A00-ECA6-1D4A-A710-C4233589CCA8}" destId="{5C452F6C-048D-7145-85CE-06D420AF8F36}" srcOrd="7" destOrd="0" parTransId="{D2C93B5F-21E7-014C-AEA3-7CB73181ED72}" sibTransId="{1FAC58CC-E1F9-CB43-9353-8C35B59AA9B0}"/>
    <dgm:cxn modelId="{781A3A63-7DF6-4147-9621-269C04FEDC3C}" srcId="{30383A00-ECA6-1D4A-A710-C4233589CCA8}" destId="{FE7EB6BE-256F-5147-A943-7FD011D3E9FD}" srcOrd="4" destOrd="0" parTransId="{6EA10811-C23A-1C42-91A7-35BFC1BF579E}" sibTransId="{AAC1793A-87F9-4447-903D-2BF14B2574B6}"/>
    <dgm:cxn modelId="{60EBEABD-6EA7-E34F-A736-2DC7C75026A7}" type="presOf" srcId="{84AD0898-9FCA-3E40-9B49-5B0843E61931}" destId="{8E9E845D-F469-3045-B692-529E0BFB2699}" srcOrd="0" destOrd="0" presId="urn:microsoft.com/office/officeart/2005/8/layout/default"/>
    <dgm:cxn modelId="{36BFE4B0-34D1-C149-8C6F-6C01CB6D57BE}" srcId="{30383A00-ECA6-1D4A-A710-C4233589CCA8}" destId="{A5B19B24-E3BB-5B41-8E47-665BCC43A1AE}" srcOrd="1" destOrd="0" parTransId="{F34C3EE6-AE7A-9D48-8AFE-D0F8059C3378}" sibTransId="{A997E978-D1A5-A64A-8EA3-BCC670ACECBF}"/>
    <dgm:cxn modelId="{D3F2DA98-6415-C14D-9808-B72C1E3B84AB}" type="presOf" srcId="{0646C646-6A4F-7242-A4EE-6E69ACDA805F}" destId="{B802BD5D-8ACF-4F40-9B92-4F0721E0AC66}" srcOrd="0" destOrd="0" presId="urn:microsoft.com/office/officeart/2005/8/layout/default"/>
    <dgm:cxn modelId="{020C8A91-28C8-584B-B91B-109BC4CED22C}" srcId="{30383A00-ECA6-1D4A-A710-C4233589CCA8}" destId="{BD23D3C2-F59E-C147-8CE5-9B4507712A15}" srcOrd="11" destOrd="0" parTransId="{1D1E0758-6968-8A42-B3CB-F931CE32708F}" sibTransId="{8D18EC83-2F36-E04C-9203-39B0B6F04318}"/>
    <dgm:cxn modelId="{625202D8-10E9-304F-84DA-6681075F2625}" type="presOf" srcId="{BD23D3C2-F59E-C147-8CE5-9B4507712A15}" destId="{93684852-3F5F-BD4C-95F8-6FF20B411734}" srcOrd="0" destOrd="0" presId="urn:microsoft.com/office/officeart/2005/8/layout/default"/>
    <dgm:cxn modelId="{AA4EE77F-BD7D-6F46-9802-F1897C94772E}" type="presOf" srcId="{88A85E3B-5322-AD4B-B678-0EFC7EDBD2B7}" destId="{7627225C-FD90-FE4F-B68A-6C2AB9BFC5E0}" srcOrd="0" destOrd="0" presId="urn:microsoft.com/office/officeart/2005/8/layout/default"/>
    <dgm:cxn modelId="{CAF3F938-C57B-6349-A841-DD4797EA47C4}" srcId="{30383A00-ECA6-1D4A-A710-C4233589CCA8}" destId="{6DA56A21-9DFD-2C48-9008-671CA0F9D46F}" srcOrd="2" destOrd="0" parTransId="{544CFEB4-1C50-C941-83C3-8996E31D24AE}" sibTransId="{02C35396-7832-DC43-B964-182C1CF3EAD6}"/>
    <dgm:cxn modelId="{5A10B813-37EC-904D-9B02-5137B85E1C5A}" srcId="{30383A00-ECA6-1D4A-A710-C4233589CCA8}" destId="{84AD0898-9FCA-3E40-9B49-5B0843E61931}" srcOrd="0" destOrd="0" parTransId="{AB37DF41-194B-3047-9B9E-520A75026E74}" sibTransId="{3D24A9AB-9040-364F-A137-FB4AA6828F16}"/>
    <dgm:cxn modelId="{EA129D87-091D-9E4E-9F6B-EDEDFCC14B32}" type="presOf" srcId="{A5B19B24-E3BB-5B41-8E47-665BCC43A1AE}" destId="{82109F48-4649-AF4D-A29E-C8CB73FD1DE0}" srcOrd="0" destOrd="0" presId="urn:microsoft.com/office/officeart/2005/8/layout/default"/>
    <dgm:cxn modelId="{4E17EA24-8C90-CA4A-A5BA-C388D21F13AE}" srcId="{30383A00-ECA6-1D4A-A710-C4233589CCA8}" destId="{88A85E3B-5322-AD4B-B678-0EFC7EDBD2B7}" srcOrd="9" destOrd="0" parTransId="{AF68DDCF-F54B-2644-B13D-DD74F0EA35B0}" sibTransId="{A27BE933-9568-EB4B-999E-6C290A806D67}"/>
    <dgm:cxn modelId="{265CDF29-7EC7-BD49-BDB7-70E7580B550B}" type="presParOf" srcId="{6A74D143-C41A-E64B-95F2-DB529419AF43}" destId="{8E9E845D-F469-3045-B692-529E0BFB2699}" srcOrd="0" destOrd="0" presId="urn:microsoft.com/office/officeart/2005/8/layout/default"/>
    <dgm:cxn modelId="{913BBE67-61D1-094F-A023-B02F051336A1}" type="presParOf" srcId="{6A74D143-C41A-E64B-95F2-DB529419AF43}" destId="{B4F2A549-FE65-AD42-9CCD-2FE3ABF23B53}" srcOrd="1" destOrd="0" presId="urn:microsoft.com/office/officeart/2005/8/layout/default"/>
    <dgm:cxn modelId="{6CFD05F9-A33A-1B4D-B909-810158F4D67F}" type="presParOf" srcId="{6A74D143-C41A-E64B-95F2-DB529419AF43}" destId="{82109F48-4649-AF4D-A29E-C8CB73FD1DE0}" srcOrd="2" destOrd="0" presId="urn:microsoft.com/office/officeart/2005/8/layout/default"/>
    <dgm:cxn modelId="{CAA1272A-6954-0544-A407-1ECCFB212092}" type="presParOf" srcId="{6A74D143-C41A-E64B-95F2-DB529419AF43}" destId="{138308CA-5D56-7843-9928-3B0CE2BDC356}" srcOrd="3" destOrd="0" presId="urn:microsoft.com/office/officeart/2005/8/layout/default"/>
    <dgm:cxn modelId="{68B96506-6027-3D45-A512-C6ECA8B89B1D}" type="presParOf" srcId="{6A74D143-C41A-E64B-95F2-DB529419AF43}" destId="{7656C391-1700-F644-878A-87B37712D454}" srcOrd="4" destOrd="0" presId="urn:microsoft.com/office/officeart/2005/8/layout/default"/>
    <dgm:cxn modelId="{CC71A645-FB85-1C43-B4E4-8B6FD25ED2EF}" type="presParOf" srcId="{6A74D143-C41A-E64B-95F2-DB529419AF43}" destId="{6F6C183F-7E08-5942-8AA5-AE30707470D6}" srcOrd="5" destOrd="0" presId="urn:microsoft.com/office/officeart/2005/8/layout/default"/>
    <dgm:cxn modelId="{D72E2B2B-9BA5-EF4F-8C9F-5317D7D0468D}" type="presParOf" srcId="{6A74D143-C41A-E64B-95F2-DB529419AF43}" destId="{D31CC91E-BACE-3B4F-A069-3F56B90E61B3}" srcOrd="6" destOrd="0" presId="urn:microsoft.com/office/officeart/2005/8/layout/default"/>
    <dgm:cxn modelId="{DC51A00C-490E-C049-99D8-71C1B0A7B730}" type="presParOf" srcId="{6A74D143-C41A-E64B-95F2-DB529419AF43}" destId="{C9F15716-6D40-C749-BCF0-C4376347FFC6}" srcOrd="7" destOrd="0" presId="urn:microsoft.com/office/officeart/2005/8/layout/default"/>
    <dgm:cxn modelId="{241D2099-F665-3540-9E40-1E9A9E5ABAAB}" type="presParOf" srcId="{6A74D143-C41A-E64B-95F2-DB529419AF43}" destId="{CD147F18-EF68-9748-BA26-1B855C20E08E}" srcOrd="8" destOrd="0" presId="urn:microsoft.com/office/officeart/2005/8/layout/default"/>
    <dgm:cxn modelId="{5E8A2A70-E717-9D4F-9477-B9D6EE47F42D}" type="presParOf" srcId="{6A74D143-C41A-E64B-95F2-DB529419AF43}" destId="{F0ACCDAF-1D70-DE4E-880C-72225A6D043B}" srcOrd="9" destOrd="0" presId="urn:microsoft.com/office/officeart/2005/8/layout/default"/>
    <dgm:cxn modelId="{A8775E84-33FF-644F-8E2C-2C0DCAC0631E}" type="presParOf" srcId="{6A74D143-C41A-E64B-95F2-DB529419AF43}" destId="{77C9EB8C-4ABF-9B41-B6EF-398F2A41F0A6}" srcOrd="10" destOrd="0" presId="urn:microsoft.com/office/officeart/2005/8/layout/default"/>
    <dgm:cxn modelId="{9BE82083-CA1A-3246-977A-C669B7EAF349}" type="presParOf" srcId="{6A74D143-C41A-E64B-95F2-DB529419AF43}" destId="{05CF4718-5F08-E34F-9269-94ADFC29A3D6}" srcOrd="11" destOrd="0" presId="urn:microsoft.com/office/officeart/2005/8/layout/default"/>
    <dgm:cxn modelId="{B3790C47-C9EA-B646-A58F-F603AACEF021}" type="presParOf" srcId="{6A74D143-C41A-E64B-95F2-DB529419AF43}" destId="{0378CA10-DEB7-3440-A7FC-6D4A734CD81F}" srcOrd="12" destOrd="0" presId="urn:microsoft.com/office/officeart/2005/8/layout/default"/>
    <dgm:cxn modelId="{DD33F464-5E6E-A34C-8477-7B9ED79A0292}" type="presParOf" srcId="{6A74D143-C41A-E64B-95F2-DB529419AF43}" destId="{A6ED2CEC-B5D7-454D-BD5E-E8A03BB723F3}" srcOrd="13" destOrd="0" presId="urn:microsoft.com/office/officeart/2005/8/layout/default"/>
    <dgm:cxn modelId="{466C47B2-5592-9B4A-8D96-A8538EC44825}" type="presParOf" srcId="{6A74D143-C41A-E64B-95F2-DB529419AF43}" destId="{8DCEA457-1C08-E049-8C7D-D9B4012E6622}" srcOrd="14" destOrd="0" presId="urn:microsoft.com/office/officeart/2005/8/layout/default"/>
    <dgm:cxn modelId="{627C75B4-465E-904E-B54D-DF8E73580232}" type="presParOf" srcId="{6A74D143-C41A-E64B-95F2-DB529419AF43}" destId="{B5993ABF-F8EE-2546-9843-1F43E357C5AC}" srcOrd="15" destOrd="0" presId="urn:microsoft.com/office/officeart/2005/8/layout/default"/>
    <dgm:cxn modelId="{B89ADE6D-04B2-5B4F-BBEB-73010967A451}" type="presParOf" srcId="{6A74D143-C41A-E64B-95F2-DB529419AF43}" destId="{4BCC1511-626F-084F-96C2-32251B10708A}" srcOrd="16" destOrd="0" presId="urn:microsoft.com/office/officeart/2005/8/layout/default"/>
    <dgm:cxn modelId="{907B006D-B295-1746-8BE1-A528A040F96F}" type="presParOf" srcId="{6A74D143-C41A-E64B-95F2-DB529419AF43}" destId="{98F5732E-2BAA-7540-974E-CB64B4D9FAA1}" srcOrd="17" destOrd="0" presId="urn:microsoft.com/office/officeart/2005/8/layout/default"/>
    <dgm:cxn modelId="{D9E65E8E-F6C3-CD4F-93BA-B6B66430DEF6}" type="presParOf" srcId="{6A74D143-C41A-E64B-95F2-DB529419AF43}" destId="{7627225C-FD90-FE4F-B68A-6C2AB9BFC5E0}" srcOrd="18" destOrd="0" presId="urn:microsoft.com/office/officeart/2005/8/layout/default"/>
    <dgm:cxn modelId="{9F4B7E4E-614C-5240-B819-9B9C2FE1EC7B}" type="presParOf" srcId="{6A74D143-C41A-E64B-95F2-DB529419AF43}" destId="{D08CF6AC-4CA7-6E43-B63C-9C37AEF3E414}" srcOrd="19" destOrd="0" presId="urn:microsoft.com/office/officeart/2005/8/layout/default"/>
    <dgm:cxn modelId="{F575EF4F-8124-4747-9471-4F36A8232D03}" type="presParOf" srcId="{6A74D143-C41A-E64B-95F2-DB529419AF43}" destId="{B802BD5D-8ACF-4F40-9B92-4F0721E0AC66}" srcOrd="20" destOrd="0" presId="urn:microsoft.com/office/officeart/2005/8/layout/default"/>
    <dgm:cxn modelId="{82BFE81A-A7E0-3147-A983-E748CEF386EE}" type="presParOf" srcId="{6A74D143-C41A-E64B-95F2-DB529419AF43}" destId="{CC642034-3744-4449-92EC-6E83674FCC55}" srcOrd="21" destOrd="0" presId="urn:microsoft.com/office/officeart/2005/8/layout/default"/>
    <dgm:cxn modelId="{E74D6E50-3B1E-224A-BCEE-12311451C3B7}" type="presParOf" srcId="{6A74D143-C41A-E64B-95F2-DB529419AF43}" destId="{93684852-3F5F-BD4C-95F8-6FF20B411734}"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CE7FA6-1E9E-CF4F-A7FC-D2A35D1EDCB3}" type="doc">
      <dgm:prSet loTypeId="urn:microsoft.com/office/officeart/2009/3/layout/StepUpProcess" loCatId="" qsTypeId="urn:microsoft.com/office/officeart/2005/8/quickstyle/simple4" qsCatId="simple" csTypeId="urn:microsoft.com/office/officeart/2005/8/colors/accent5_2" csCatId="accent5" phldr="1"/>
      <dgm:spPr/>
      <dgm:t>
        <a:bodyPr/>
        <a:lstStyle/>
        <a:p>
          <a:endParaRPr lang="en-US"/>
        </a:p>
      </dgm:t>
    </dgm:pt>
    <dgm:pt modelId="{15CF4E9A-4A80-D648-85AF-D98A9132AB1B}">
      <dgm:prSet phldrT="[Text]" custT="1"/>
      <dgm:spPr/>
      <dgm:t>
        <a:bodyPr/>
        <a:lstStyle/>
        <a:p>
          <a:r>
            <a:rPr lang="en-US" sz="1400" dirty="0" smtClean="0">
              <a:solidFill>
                <a:schemeClr val="bg1"/>
              </a:solidFill>
              <a:latin typeface="Century Gothic"/>
              <a:cs typeface="Century Gothic"/>
            </a:rPr>
            <a:t>Explore the Data, analyze and understand the data. </a:t>
          </a:r>
        </a:p>
        <a:p>
          <a:r>
            <a:rPr lang="en-US" sz="1400" dirty="0" smtClean="0">
              <a:solidFill>
                <a:schemeClr val="bg1"/>
              </a:solidFill>
              <a:latin typeface="Century Gothic"/>
              <a:cs typeface="Century Gothic"/>
            </a:rPr>
            <a:t>Understand requirement of the XYZ Corp. Ltd and develop business sense of it.</a:t>
          </a:r>
          <a:endParaRPr lang="en-US" sz="1400" dirty="0">
            <a:solidFill>
              <a:schemeClr val="bg1"/>
            </a:solidFill>
            <a:latin typeface="Century Gothic"/>
            <a:cs typeface="Century Gothic"/>
          </a:endParaRPr>
        </a:p>
      </dgm:t>
    </dgm:pt>
    <dgm:pt modelId="{5AE6956E-C4C2-AD4E-9545-08232E7537D8}" type="parTrans" cxnId="{171CF11F-9AE8-4D42-A91A-DE9915DE60E3}">
      <dgm:prSet/>
      <dgm:spPr/>
      <dgm:t>
        <a:bodyPr/>
        <a:lstStyle/>
        <a:p>
          <a:endParaRPr lang="en-US" sz="1400">
            <a:solidFill>
              <a:schemeClr val="bg1"/>
            </a:solidFill>
            <a:latin typeface="Century Gothic"/>
            <a:cs typeface="Century Gothic"/>
          </a:endParaRPr>
        </a:p>
      </dgm:t>
    </dgm:pt>
    <dgm:pt modelId="{0E3EB951-C11E-2B4E-8910-BBB842070341}" type="sibTrans" cxnId="{171CF11F-9AE8-4D42-A91A-DE9915DE60E3}">
      <dgm:prSet custT="1"/>
      <dgm:spPr/>
      <dgm:t>
        <a:bodyPr/>
        <a:lstStyle/>
        <a:p>
          <a:endParaRPr lang="en-US" sz="1400">
            <a:solidFill>
              <a:schemeClr val="bg1"/>
            </a:solidFill>
            <a:latin typeface="Century Gothic"/>
            <a:cs typeface="Century Gothic"/>
          </a:endParaRPr>
        </a:p>
      </dgm:t>
    </dgm:pt>
    <dgm:pt modelId="{B6D409B6-50C1-2A4E-8FF8-05E27CFE5C76}">
      <dgm:prSet phldrT="[Text]" custT="1"/>
      <dgm:spPr/>
      <dgm:t>
        <a:bodyPr/>
        <a:lstStyle/>
        <a:p>
          <a:r>
            <a:rPr lang="en-US" sz="1350" dirty="0" smtClean="0">
              <a:solidFill>
                <a:schemeClr val="bg1"/>
              </a:solidFill>
              <a:latin typeface="Century Gothic"/>
              <a:cs typeface="Century Gothic"/>
            </a:rPr>
            <a:t>Look out for </a:t>
          </a:r>
          <a:r>
            <a:rPr lang="en-US" sz="1350" b="1" dirty="0" smtClean="0">
              <a:solidFill>
                <a:schemeClr val="bg1"/>
              </a:solidFill>
              <a:latin typeface="Century Gothic"/>
              <a:cs typeface="Century Gothic"/>
            </a:rPr>
            <a:t>Missing Values</a:t>
          </a:r>
          <a:r>
            <a:rPr lang="en-US" sz="1350" dirty="0" smtClean="0">
              <a:solidFill>
                <a:schemeClr val="bg1"/>
              </a:solidFill>
              <a:latin typeface="Century Gothic"/>
              <a:cs typeface="Century Gothic"/>
            </a:rPr>
            <a:t> and treat them. Drop &amp; Fill them wherever required.</a:t>
          </a:r>
          <a:endParaRPr lang="en-US" sz="1350" dirty="0">
            <a:solidFill>
              <a:schemeClr val="bg1"/>
            </a:solidFill>
            <a:latin typeface="Century Gothic"/>
            <a:cs typeface="Century Gothic"/>
          </a:endParaRPr>
        </a:p>
      </dgm:t>
    </dgm:pt>
    <dgm:pt modelId="{CA97B159-7A18-F44B-8CAD-5E3EE9812804}" type="parTrans" cxnId="{0B8A17F5-F147-4443-B481-8A96895C4862}">
      <dgm:prSet/>
      <dgm:spPr/>
      <dgm:t>
        <a:bodyPr/>
        <a:lstStyle/>
        <a:p>
          <a:endParaRPr lang="en-US" sz="1400">
            <a:solidFill>
              <a:schemeClr val="bg1"/>
            </a:solidFill>
            <a:latin typeface="Century Gothic"/>
            <a:cs typeface="Century Gothic"/>
          </a:endParaRPr>
        </a:p>
      </dgm:t>
    </dgm:pt>
    <dgm:pt modelId="{E84E94CF-A82A-3943-97BA-CAF7BA8EBEC6}" type="sibTrans" cxnId="{0B8A17F5-F147-4443-B481-8A96895C4862}">
      <dgm:prSet custT="1"/>
      <dgm:spPr/>
      <dgm:t>
        <a:bodyPr/>
        <a:lstStyle/>
        <a:p>
          <a:endParaRPr lang="en-US" sz="1400">
            <a:solidFill>
              <a:schemeClr val="bg1"/>
            </a:solidFill>
            <a:latin typeface="Century Gothic"/>
            <a:cs typeface="Century Gothic"/>
          </a:endParaRPr>
        </a:p>
      </dgm:t>
    </dgm:pt>
    <dgm:pt modelId="{A7C99DC9-2C6B-7349-8F03-4A1809479723}">
      <dgm:prSet phldrT="[Text]" custT="1"/>
      <dgm:spPr/>
      <dgm:t>
        <a:bodyPr/>
        <a:lstStyle/>
        <a:p>
          <a:r>
            <a:rPr lang="en-US" sz="1350" b="1" dirty="0" smtClean="0">
              <a:solidFill>
                <a:schemeClr val="bg1"/>
              </a:solidFill>
              <a:latin typeface="Century Gothic"/>
              <a:cs typeface="Century Gothic"/>
            </a:rPr>
            <a:t> Data Pre-Processing:</a:t>
          </a:r>
        </a:p>
      </dgm:t>
    </dgm:pt>
    <dgm:pt modelId="{3C562F76-E33E-6A49-8B38-399E74EF7B66}" type="parTrans" cxnId="{C5173875-76B9-A541-9EC8-82AB29A56AF3}">
      <dgm:prSet/>
      <dgm:spPr/>
      <dgm:t>
        <a:bodyPr/>
        <a:lstStyle/>
        <a:p>
          <a:endParaRPr lang="en-US" sz="1400">
            <a:solidFill>
              <a:schemeClr val="bg1"/>
            </a:solidFill>
            <a:latin typeface="Century Gothic"/>
            <a:cs typeface="Century Gothic"/>
          </a:endParaRPr>
        </a:p>
      </dgm:t>
    </dgm:pt>
    <dgm:pt modelId="{A423E44F-BF25-6340-A37F-9A70DF1DFE64}" type="sibTrans" cxnId="{C5173875-76B9-A541-9EC8-82AB29A56AF3}">
      <dgm:prSet custT="1"/>
      <dgm:spPr/>
      <dgm:t>
        <a:bodyPr/>
        <a:lstStyle/>
        <a:p>
          <a:endParaRPr lang="en-US" sz="1400">
            <a:solidFill>
              <a:schemeClr val="bg1"/>
            </a:solidFill>
            <a:latin typeface="Century Gothic"/>
            <a:cs typeface="Century Gothic"/>
          </a:endParaRPr>
        </a:p>
      </dgm:t>
    </dgm:pt>
    <dgm:pt modelId="{7F910AD6-D342-CF40-9D4A-E0CBFB68B56F}">
      <dgm:prSet phldrT="[Text]" custT="1"/>
      <dgm:spPr/>
      <dgm:t>
        <a:bodyPr/>
        <a:lstStyle/>
        <a:p>
          <a:r>
            <a:rPr lang="en-US" sz="1350" dirty="0" smtClean="0">
              <a:solidFill>
                <a:schemeClr val="bg1"/>
              </a:solidFill>
              <a:latin typeface="Century Gothic"/>
              <a:cs typeface="Century Gothic"/>
            </a:rPr>
            <a:t>Check the shape of the data, data type of each variables, length.</a:t>
          </a:r>
          <a:endParaRPr lang="en-US" sz="1350" dirty="0">
            <a:solidFill>
              <a:schemeClr val="bg1"/>
            </a:solidFill>
            <a:latin typeface="Century Gothic"/>
            <a:cs typeface="Century Gothic"/>
          </a:endParaRPr>
        </a:p>
      </dgm:t>
    </dgm:pt>
    <dgm:pt modelId="{68B74BC1-3B10-5C4C-922C-990881474BAA}" type="parTrans" cxnId="{45768C36-5C5C-1846-9642-B13EFA7BB17A}">
      <dgm:prSet/>
      <dgm:spPr/>
      <dgm:t>
        <a:bodyPr/>
        <a:lstStyle/>
        <a:p>
          <a:endParaRPr lang="en-US" sz="1400">
            <a:solidFill>
              <a:schemeClr val="bg1"/>
            </a:solidFill>
            <a:latin typeface="Century Gothic"/>
            <a:cs typeface="Century Gothic"/>
          </a:endParaRPr>
        </a:p>
      </dgm:t>
    </dgm:pt>
    <dgm:pt modelId="{433D0C02-B87F-6046-A6F3-F06AE229AC91}" type="sibTrans" cxnId="{45768C36-5C5C-1846-9642-B13EFA7BB17A}">
      <dgm:prSet/>
      <dgm:spPr/>
      <dgm:t>
        <a:bodyPr/>
        <a:lstStyle/>
        <a:p>
          <a:endParaRPr lang="en-US" sz="1400">
            <a:solidFill>
              <a:schemeClr val="bg1"/>
            </a:solidFill>
            <a:latin typeface="Century Gothic"/>
            <a:cs typeface="Century Gothic"/>
          </a:endParaRPr>
        </a:p>
      </dgm:t>
    </dgm:pt>
    <dgm:pt modelId="{01B95308-E76E-314D-98E4-EF5B0A174BA1}">
      <dgm:prSet custT="1"/>
      <dgm:spPr/>
      <dgm:t>
        <a:bodyPr/>
        <a:lstStyle/>
        <a:p>
          <a:r>
            <a:rPr lang="en-US" sz="1400" dirty="0" smtClean="0">
              <a:solidFill>
                <a:schemeClr val="bg1"/>
              </a:solidFill>
              <a:latin typeface="Century Gothic"/>
              <a:cs typeface="Century Gothic"/>
            </a:rPr>
            <a:t>Model Building based on various algorithm suitable for the data (Regression or Classification)</a:t>
          </a:r>
        </a:p>
      </dgm:t>
    </dgm:pt>
    <dgm:pt modelId="{59EE8A0C-A433-4147-9A93-123D86E2A0B8}" type="parTrans" cxnId="{92CBED57-8491-E74C-A900-DF9CDF866C3D}">
      <dgm:prSet/>
      <dgm:spPr/>
      <dgm:t>
        <a:bodyPr/>
        <a:lstStyle/>
        <a:p>
          <a:endParaRPr lang="en-US" sz="1400">
            <a:solidFill>
              <a:schemeClr val="bg1"/>
            </a:solidFill>
            <a:latin typeface="Century Gothic"/>
            <a:cs typeface="Century Gothic"/>
          </a:endParaRPr>
        </a:p>
      </dgm:t>
    </dgm:pt>
    <dgm:pt modelId="{F328D9DA-9129-F140-8789-DE1269C7E2F4}" type="sibTrans" cxnId="{92CBED57-8491-E74C-A900-DF9CDF866C3D}">
      <dgm:prSet/>
      <dgm:spPr/>
      <dgm:t>
        <a:bodyPr/>
        <a:lstStyle/>
        <a:p>
          <a:endParaRPr lang="en-US" sz="1400">
            <a:solidFill>
              <a:schemeClr val="bg1"/>
            </a:solidFill>
            <a:latin typeface="Century Gothic"/>
            <a:cs typeface="Century Gothic"/>
          </a:endParaRPr>
        </a:p>
      </dgm:t>
    </dgm:pt>
    <dgm:pt modelId="{58BF7CBF-310A-CB42-81AE-C49B54112BB8}">
      <dgm:prSet phldrT="[Text]" custT="1"/>
      <dgm:spPr/>
      <dgm:t>
        <a:bodyPr/>
        <a:lstStyle/>
        <a:p>
          <a:r>
            <a:rPr lang="en-US" sz="1350" dirty="0" smtClean="0">
              <a:solidFill>
                <a:schemeClr val="bg1"/>
              </a:solidFill>
              <a:latin typeface="Century Gothic"/>
              <a:cs typeface="Century Gothic"/>
            </a:rPr>
            <a:t>Convert categorical/object variables into numerical form with the help of Label Encoder.</a:t>
          </a:r>
          <a:endParaRPr lang="en-US" sz="1350" dirty="0">
            <a:solidFill>
              <a:schemeClr val="bg1"/>
            </a:solidFill>
            <a:latin typeface="Century Gothic"/>
            <a:cs typeface="Century Gothic"/>
          </a:endParaRPr>
        </a:p>
      </dgm:t>
    </dgm:pt>
    <dgm:pt modelId="{6164FFD4-C1F6-BD49-955A-8BB0827C4FC2}" type="parTrans" cxnId="{F0FF6C97-8100-B644-BBFC-2823B4178F32}">
      <dgm:prSet/>
      <dgm:spPr/>
      <dgm:t>
        <a:bodyPr/>
        <a:lstStyle/>
        <a:p>
          <a:endParaRPr lang="en-US" sz="1400">
            <a:solidFill>
              <a:schemeClr val="bg1"/>
            </a:solidFill>
            <a:latin typeface="Century Gothic"/>
            <a:cs typeface="Century Gothic"/>
          </a:endParaRPr>
        </a:p>
      </dgm:t>
    </dgm:pt>
    <dgm:pt modelId="{1A0582C9-F2B2-A641-86C1-1D56D6B913B7}" type="sibTrans" cxnId="{F0FF6C97-8100-B644-BBFC-2823B4178F32}">
      <dgm:prSet/>
      <dgm:spPr/>
      <dgm:t>
        <a:bodyPr/>
        <a:lstStyle/>
        <a:p>
          <a:endParaRPr lang="en-US" sz="1400">
            <a:solidFill>
              <a:schemeClr val="bg1"/>
            </a:solidFill>
            <a:latin typeface="Century Gothic"/>
            <a:cs typeface="Century Gothic"/>
          </a:endParaRPr>
        </a:p>
      </dgm:t>
    </dgm:pt>
    <dgm:pt modelId="{5464B940-BFF9-224E-B16C-51CA85263F53}">
      <dgm:prSet phldrT="[Text]" custT="1"/>
      <dgm:spPr/>
      <dgm:t>
        <a:bodyPr/>
        <a:lstStyle/>
        <a:p>
          <a:r>
            <a:rPr lang="en-US" sz="1350" dirty="0" smtClean="0">
              <a:solidFill>
                <a:schemeClr val="bg1"/>
              </a:solidFill>
              <a:latin typeface="Century Gothic"/>
              <a:cs typeface="Century Gothic"/>
            </a:rPr>
            <a:t>Used Standard </a:t>
          </a:r>
          <a:r>
            <a:rPr lang="en-US" sz="1350" dirty="0" err="1" smtClean="0">
              <a:solidFill>
                <a:schemeClr val="bg1"/>
              </a:solidFill>
              <a:latin typeface="Century Gothic"/>
              <a:cs typeface="Century Gothic"/>
            </a:rPr>
            <a:t>Scaler</a:t>
          </a:r>
          <a:r>
            <a:rPr lang="en-US" sz="1350" dirty="0" smtClean="0">
              <a:solidFill>
                <a:schemeClr val="bg1"/>
              </a:solidFill>
              <a:latin typeface="Century Gothic"/>
              <a:cs typeface="Century Gothic"/>
            </a:rPr>
            <a:t> for for standardizing the complete data frame, except dependent variable (</a:t>
          </a:r>
          <a:r>
            <a:rPr lang="en-US" sz="1350" dirty="0" err="1" smtClean="0">
              <a:solidFill>
                <a:schemeClr val="bg1"/>
              </a:solidFill>
              <a:latin typeface="Century Gothic"/>
              <a:cs typeface="Century Gothic"/>
            </a:rPr>
            <a:t>default_ind</a:t>
          </a:r>
          <a:r>
            <a:rPr lang="en-US" sz="1350" dirty="0" smtClean="0">
              <a:solidFill>
                <a:schemeClr val="bg1"/>
              </a:solidFill>
              <a:latin typeface="Century Gothic"/>
              <a:cs typeface="Century Gothic"/>
            </a:rPr>
            <a:t>).</a:t>
          </a:r>
          <a:endParaRPr lang="en-US" sz="1350" dirty="0">
            <a:solidFill>
              <a:schemeClr val="bg1"/>
            </a:solidFill>
            <a:latin typeface="Century Gothic"/>
            <a:cs typeface="Century Gothic"/>
          </a:endParaRPr>
        </a:p>
      </dgm:t>
    </dgm:pt>
    <dgm:pt modelId="{A98FFD21-E557-6744-8815-64B8B64D96E6}" type="parTrans" cxnId="{93EBF846-EFA8-034B-9A34-02AEBAE002CB}">
      <dgm:prSet/>
      <dgm:spPr/>
      <dgm:t>
        <a:bodyPr/>
        <a:lstStyle/>
        <a:p>
          <a:endParaRPr lang="en-US" sz="1400">
            <a:solidFill>
              <a:schemeClr val="bg1"/>
            </a:solidFill>
            <a:latin typeface="Century Gothic"/>
            <a:cs typeface="Century Gothic"/>
          </a:endParaRPr>
        </a:p>
      </dgm:t>
    </dgm:pt>
    <dgm:pt modelId="{42EC6FB6-C8BF-5244-BF62-BEC7886C8815}" type="sibTrans" cxnId="{93EBF846-EFA8-034B-9A34-02AEBAE002CB}">
      <dgm:prSet/>
      <dgm:spPr/>
      <dgm:t>
        <a:bodyPr/>
        <a:lstStyle/>
        <a:p>
          <a:endParaRPr lang="en-US" sz="1400">
            <a:solidFill>
              <a:schemeClr val="bg1"/>
            </a:solidFill>
            <a:latin typeface="Century Gothic"/>
            <a:cs typeface="Century Gothic"/>
          </a:endParaRPr>
        </a:p>
      </dgm:t>
    </dgm:pt>
    <dgm:pt modelId="{946440DB-5AA7-5744-83AA-BE9933852BE8}">
      <dgm:prSet phldrT="[Text]" custT="1"/>
      <dgm:spPr/>
      <dgm:t>
        <a:bodyPr/>
        <a:lstStyle/>
        <a:p>
          <a:r>
            <a:rPr lang="en-US" sz="1350" dirty="0" smtClean="0">
              <a:solidFill>
                <a:schemeClr val="bg1"/>
              </a:solidFill>
              <a:latin typeface="Century Gothic"/>
              <a:cs typeface="Century Gothic"/>
            </a:rPr>
            <a:t>Splitting the data into Training &amp; Testing datasets.</a:t>
          </a:r>
          <a:endParaRPr lang="en-US" sz="1350" dirty="0">
            <a:solidFill>
              <a:schemeClr val="bg1"/>
            </a:solidFill>
            <a:latin typeface="Century Gothic"/>
            <a:cs typeface="Century Gothic"/>
          </a:endParaRPr>
        </a:p>
      </dgm:t>
    </dgm:pt>
    <dgm:pt modelId="{706A2FC3-08F8-7F40-A151-1838CBE499D8}" type="parTrans" cxnId="{B93A89A6-D4BD-9C41-AA7C-896BA6A5669E}">
      <dgm:prSet/>
      <dgm:spPr/>
      <dgm:t>
        <a:bodyPr/>
        <a:lstStyle/>
        <a:p>
          <a:endParaRPr lang="en-US" sz="1400">
            <a:solidFill>
              <a:schemeClr val="bg1"/>
            </a:solidFill>
            <a:latin typeface="Century Gothic"/>
            <a:cs typeface="Century Gothic"/>
          </a:endParaRPr>
        </a:p>
      </dgm:t>
    </dgm:pt>
    <dgm:pt modelId="{D91A1F4D-2005-F646-B622-54581FF7CB0B}" type="sibTrans" cxnId="{B93A89A6-D4BD-9C41-AA7C-896BA6A5669E}">
      <dgm:prSet/>
      <dgm:spPr/>
      <dgm:t>
        <a:bodyPr/>
        <a:lstStyle/>
        <a:p>
          <a:endParaRPr lang="en-US" sz="1400">
            <a:solidFill>
              <a:schemeClr val="bg1"/>
            </a:solidFill>
            <a:latin typeface="Century Gothic"/>
            <a:cs typeface="Century Gothic"/>
          </a:endParaRPr>
        </a:p>
      </dgm:t>
    </dgm:pt>
    <dgm:pt modelId="{783C7947-9B72-544F-937F-1EA8BBF6940B}">
      <dgm:prSet custT="1"/>
      <dgm:spPr/>
      <dgm:t>
        <a:bodyPr/>
        <a:lstStyle/>
        <a:p>
          <a:r>
            <a:rPr lang="en-US" sz="1350" dirty="0" smtClean="0">
              <a:solidFill>
                <a:schemeClr val="bg1"/>
              </a:solidFill>
              <a:latin typeface="Century Gothic"/>
              <a:cs typeface="Century Gothic"/>
            </a:rPr>
            <a:t>Further splitting both the data set into X &amp; Y.</a:t>
          </a:r>
          <a:endParaRPr lang="en-US" sz="1350" dirty="0">
            <a:solidFill>
              <a:schemeClr val="bg1"/>
            </a:solidFill>
            <a:latin typeface="Century Gothic"/>
            <a:cs typeface="Century Gothic"/>
          </a:endParaRPr>
        </a:p>
      </dgm:t>
    </dgm:pt>
    <dgm:pt modelId="{D571C410-4C82-A246-944C-ABB69CC8E642}" type="parTrans" cxnId="{B859DF8B-F086-3946-8C2C-9C55C03648C3}">
      <dgm:prSet/>
      <dgm:spPr/>
      <dgm:t>
        <a:bodyPr/>
        <a:lstStyle/>
        <a:p>
          <a:endParaRPr lang="en-US" sz="1400">
            <a:solidFill>
              <a:schemeClr val="bg1"/>
            </a:solidFill>
            <a:latin typeface="Century Gothic"/>
            <a:cs typeface="Century Gothic"/>
          </a:endParaRPr>
        </a:p>
      </dgm:t>
    </dgm:pt>
    <dgm:pt modelId="{9701B913-3546-BE43-B842-A5D45B7E4294}" type="sibTrans" cxnId="{B859DF8B-F086-3946-8C2C-9C55C03648C3}">
      <dgm:prSet/>
      <dgm:spPr/>
      <dgm:t>
        <a:bodyPr/>
        <a:lstStyle/>
        <a:p>
          <a:endParaRPr lang="en-US" sz="1400">
            <a:solidFill>
              <a:schemeClr val="bg1"/>
            </a:solidFill>
            <a:latin typeface="Century Gothic"/>
            <a:cs typeface="Century Gothic"/>
          </a:endParaRPr>
        </a:p>
      </dgm:t>
    </dgm:pt>
    <dgm:pt modelId="{27FE167C-A8A1-4346-AFF9-65EF4835F776}">
      <dgm:prSet custT="1"/>
      <dgm:spPr/>
      <dgm:t>
        <a:bodyPr/>
        <a:lstStyle/>
        <a:p>
          <a:r>
            <a:rPr lang="en-US" sz="1400" dirty="0" smtClean="0">
              <a:solidFill>
                <a:schemeClr val="bg1"/>
              </a:solidFill>
              <a:latin typeface="Century Gothic"/>
              <a:cs typeface="Century Gothic"/>
            </a:rPr>
            <a:t>Try different algorithm</a:t>
          </a:r>
        </a:p>
      </dgm:t>
    </dgm:pt>
    <dgm:pt modelId="{EFEDEE65-CBF6-264D-9399-444178B5EA0E}" type="parTrans" cxnId="{8140345D-9839-F94E-84D6-6073B7580318}">
      <dgm:prSet/>
      <dgm:spPr/>
      <dgm:t>
        <a:bodyPr/>
        <a:lstStyle/>
        <a:p>
          <a:endParaRPr lang="en-US"/>
        </a:p>
      </dgm:t>
    </dgm:pt>
    <dgm:pt modelId="{E5991FDB-CAA3-9645-93C2-84AA3316A33D}" type="sibTrans" cxnId="{8140345D-9839-F94E-84D6-6073B7580318}">
      <dgm:prSet/>
      <dgm:spPr/>
      <dgm:t>
        <a:bodyPr/>
        <a:lstStyle/>
        <a:p>
          <a:endParaRPr lang="en-US"/>
        </a:p>
      </dgm:t>
    </dgm:pt>
    <dgm:pt modelId="{224BA5D1-4F8E-EB4F-9C5B-0E8C724143DF}">
      <dgm:prSet custT="1"/>
      <dgm:spPr/>
      <dgm:t>
        <a:bodyPr/>
        <a:lstStyle/>
        <a:p>
          <a:r>
            <a:rPr lang="en-US" sz="1400" dirty="0" smtClean="0">
              <a:solidFill>
                <a:schemeClr val="bg1"/>
              </a:solidFill>
              <a:latin typeface="Century Gothic"/>
              <a:cs typeface="Century Gothic"/>
            </a:rPr>
            <a:t>Tune the model</a:t>
          </a:r>
        </a:p>
      </dgm:t>
    </dgm:pt>
    <dgm:pt modelId="{914EE333-79AA-B24A-8FDB-D69818689B2C}" type="parTrans" cxnId="{3E597005-DEBA-DB42-ACA1-04C2079E8969}">
      <dgm:prSet/>
      <dgm:spPr/>
      <dgm:t>
        <a:bodyPr/>
        <a:lstStyle/>
        <a:p>
          <a:endParaRPr lang="en-US"/>
        </a:p>
      </dgm:t>
    </dgm:pt>
    <dgm:pt modelId="{ECA14186-4031-1843-86D9-9151C3E12FAD}" type="sibTrans" cxnId="{3E597005-DEBA-DB42-ACA1-04C2079E8969}">
      <dgm:prSet/>
      <dgm:spPr/>
      <dgm:t>
        <a:bodyPr/>
        <a:lstStyle/>
        <a:p>
          <a:endParaRPr lang="en-US"/>
        </a:p>
      </dgm:t>
    </dgm:pt>
    <dgm:pt modelId="{A27EE695-314C-3D4D-B290-70626BB64623}">
      <dgm:prSet custT="1"/>
      <dgm:spPr/>
      <dgm:t>
        <a:bodyPr/>
        <a:lstStyle/>
        <a:p>
          <a:r>
            <a:rPr lang="en-US" sz="1400" dirty="0" smtClean="0">
              <a:solidFill>
                <a:schemeClr val="bg1"/>
              </a:solidFill>
              <a:latin typeface="Century Gothic"/>
              <a:cs typeface="Century Gothic"/>
            </a:rPr>
            <a:t>Finalize the Model based on Evaluation Matrix</a:t>
          </a:r>
        </a:p>
      </dgm:t>
    </dgm:pt>
    <dgm:pt modelId="{EB0D0374-40B8-C449-9845-7771A7506557}" type="parTrans" cxnId="{615E583C-D14D-E04B-A568-B76C59CCAC29}">
      <dgm:prSet/>
      <dgm:spPr/>
      <dgm:t>
        <a:bodyPr/>
        <a:lstStyle/>
        <a:p>
          <a:endParaRPr lang="en-US"/>
        </a:p>
      </dgm:t>
    </dgm:pt>
    <dgm:pt modelId="{EC9FFE88-F4A4-B647-B7DC-941FC9D525C4}" type="sibTrans" cxnId="{615E583C-D14D-E04B-A568-B76C59CCAC29}">
      <dgm:prSet/>
      <dgm:spPr/>
      <dgm:t>
        <a:bodyPr/>
        <a:lstStyle/>
        <a:p>
          <a:endParaRPr lang="en-US"/>
        </a:p>
      </dgm:t>
    </dgm:pt>
    <dgm:pt modelId="{00C61E4E-F54C-6949-BE73-14666BBE4185}" type="pres">
      <dgm:prSet presAssocID="{B7CE7FA6-1E9E-CF4F-A7FC-D2A35D1EDCB3}" presName="rootnode" presStyleCnt="0">
        <dgm:presLayoutVars>
          <dgm:chMax/>
          <dgm:chPref/>
          <dgm:dir/>
          <dgm:animLvl val="lvl"/>
        </dgm:presLayoutVars>
      </dgm:prSet>
      <dgm:spPr/>
      <dgm:t>
        <a:bodyPr/>
        <a:lstStyle/>
        <a:p>
          <a:endParaRPr lang="en-US"/>
        </a:p>
      </dgm:t>
    </dgm:pt>
    <dgm:pt modelId="{F836201E-05AB-C441-B005-A70E58BDECE9}" type="pres">
      <dgm:prSet presAssocID="{15CF4E9A-4A80-D648-85AF-D98A9132AB1B}" presName="composite" presStyleCnt="0"/>
      <dgm:spPr/>
    </dgm:pt>
    <dgm:pt modelId="{75D96C5C-9990-5642-AF25-CD77629D5CEB}" type="pres">
      <dgm:prSet presAssocID="{15CF4E9A-4A80-D648-85AF-D98A9132AB1B}" presName="LShape" presStyleLbl="alignNode1" presStyleIdx="0" presStyleCnt="5"/>
      <dgm:spPr/>
    </dgm:pt>
    <dgm:pt modelId="{76045BE2-2DCC-0546-9F62-BBF58BA2F72F}" type="pres">
      <dgm:prSet presAssocID="{15CF4E9A-4A80-D648-85AF-D98A9132AB1B}" presName="ParentText" presStyleLbl="revTx" presStyleIdx="0" presStyleCnt="3">
        <dgm:presLayoutVars>
          <dgm:chMax val="0"/>
          <dgm:chPref val="0"/>
          <dgm:bulletEnabled val="1"/>
        </dgm:presLayoutVars>
      </dgm:prSet>
      <dgm:spPr/>
      <dgm:t>
        <a:bodyPr/>
        <a:lstStyle/>
        <a:p>
          <a:endParaRPr lang="en-US"/>
        </a:p>
      </dgm:t>
    </dgm:pt>
    <dgm:pt modelId="{AE78713F-24AB-6540-A38A-CEC8FB4CD5B9}" type="pres">
      <dgm:prSet presAssocID="{15CF4E9A-4A80-D648-85AF-D98A9132AB1B}" presName="Triangle" presStyleLbl="alignNode1" presStyleIdx="1" presStyleCnt="5"/>
      <dgm:spPr/>
    </dgm:pt>
    <dgm:pt modelId="{FE73C62C-01E0-BE4B-ADC6-FF99CD9B9762}" type="pres">
      <dgm:prSet presAssocID="{0E3EB951-C11E-2B4E-8910-BBB842070341}" presName="sibTrans" presStyleCnt="0"/>
      <dgm:spPr/>
    </dgm:pt>
    <dgm:pt modelId="{85908025-5140-1F46-AF5F-7A09782E2268}" type="pres">
      <dgm:prSet presAssocID="{0E3EB951-C11E-2B4E-8910-BBB842070341}" presName="space" presStyleCnt="0"/>
      <dgm:spPr/>
    </dgm:pt>
    <dgm:pt modelId="{44564704-10EB-F445-86D5-8BECB2592CDB}" type="pres">
      <dgm:prSet presAssocID="{A7C99DC9-2C6B-7349-8F03-4A1809479723}" presName="composite" presStyleCnt="0"/>
      <dgm:spPr/>
    </dgm:pt>
    <dgm:pt modelId="{AD9C877C-5541-CE42-ABA4-FF1AF504D8DC}" type="pres">
      <dgm:prSet presAssocID="{A7C99DC9-2C6B-7349-8F03-4A1809479723}" presName="LShape" presStyleLbl="alignNode1" presStyleIdx="2" presStyleCnt="5"/>
      <dgm:spPr/>
    </dgm:pt>
    <dgm:pt modelId="{35D033FA-027C-774C-9B4A-645359EA428D}" type="pres">
      <dgm:prSet presAssocID="{A7C99DC9-2C6B-7349-8F03-4A1809479723}" presName="ParentText" presStyleLbl="revTx" presStyleIdx="1" presStyleCnt="3">
        <dgm:presLayoutVars>
          <dgm:chMax val="0"/>
          <dgm:chPref val="0"/>
          <dgm:bulletEnabled val="1"/>
        </dgm:presLayoutVars>
      </dgm:prSet>
      <dgm:spPr/>
      <dgm:t>
        <a:bodyPr/>
        <a:lstStyle/>
        <a:p>
          <a:endParaRPr lang="en-US"/>
        </a:p>
      </dgm:t>
    </dgm:pt>
    <dgm:pt modelId="{2867F831-0E00-A34A-8651-CB54B1053437}" type="pres">
      <dgm:prSet presAssocID="{A7C99DC9-2C6B-7349-8F03-4A1809479723}" presName="Triangle" presStyleLbl="alignNode1" presStyleIdx="3" presStyleCnt="5"/>
      <dgm:spPr/>
    </dgm:pt>
    <dgm:pt modelId="{43A56864-7C58-6244-9FB0-46E02842360F}" type="pres">
      <dgm:prSet presAssocID="{A423E44F-BF25-6340-A37F-9A70DF1DFE64}" presName="sibTrans" presStyleCnt="0"/>
      <dgm:spPr/>
    </dgm:pt>
    <dgm:pt modelId="{61A511C6-4417-C844-99B9-784D9AD60EC6}" type="pres">
      <dgm:prSet presAssocID="{A423E44F-BF25-6340-A37F-9A70DF1DFE64}" presName="space" presStyleCnt="0"/>
      <dgm:spPr/>
    </dgm:pt>
    <dgm:pt modelId="{B5437F58-4D89-074E-8521-6902EA132113}" type="pres">
      <dgm:prSet presAssocID="{01B95308-E76E-314D-98E4-EF5B0A174BA1}" presName="composite" presStyleCnt="0"/>
      <dgm:spPr/>
    </dgm:pt>
    <dgm:pt modelId="{F0F760E0-45C8-D246-83EA-04B665BFACE7}" type="pres">
      <dgm:prSet presAssocID="{01B95308-E76E-314D-98E4-EF5B0A174BA1}" presName="LShape" presStyleLbl="alignNode1" presStyleIdx="4" presStyleCnt="5"/>
      <dgm:spPr/>
    </dgm:pt>
    <dgm:pt modelId="{7321FD09-9941-BC4A-8E75-B20F5A287302}" type="pres">
      <dgm:prSet presAssocID="{01B95308-E76E-314D-98E4-EF5B0A174BA1}" presName="ParentText" presStyleLbl="revTx" presStyleIdx="2" presStyleCnt="3">
        <dgm:presLayoutVars>
          <dgm:chMax val="0"/>
          <dgm:chPref val="0"/>
          <dgm:bulletEnabled val="1"/>
        </dgm:presLayoutVars>
      </dgm:prSet>
      <dgm:spPr/>
      <dgm:t>
        <a:bodyPr/>
        <a:lstStyle/>
        <a:p>
          <a:endParaRPr lang="en-US"/>
        </a:p>
      </dgm:t>
    </dgm:pt>
  </dgm:ptLst>
  <dgm:cxnLst>
    <dgm:cxn modelId="{11622D23-0546-0F4F-AEDB-83866718C1DE}" type="presOf" srcId="{7F910AD6-D342-CF40-9D4A-E0CBFB68B56F}" destId="{35D033FA-027C-774C-9B4A-645359EA428D}" srcOrd="0" destOrd="1" presId="urn:microsoft.com/office/officeart/2009/3/layout/StepUpProcess"/>
    <dgm:cxn modelId="{C5173875-76B9-A541-9EC8-82AB29A56AF3}" srcId="{B7CE7FA6-1E9E-CF4F-A7FC-D2A35D1EDCB3}" destId="{A7C99DC9-2C6B-7349-8F03-4A1809479723}" srcOrd="1" destOrd="0" parTransId="{3C562F76-E33E-6A49-8B38-399E74EF7B66}" sibTransId="{A423E44F-BF25-6340-A37F-9A70DF1DFE64}"/>
    <dgm:cxn modelId="{2820AAFA-3E1E-864D-B621-2CFF66871132}" type="presOf" srcId="{224BA5D1-4F8E-EB4F-9C5B-0E8C724143DF}" destId="{7321FD09-9941-BC4A-8E75-B20F5A287302}" srcOrd="0" destOrd="2" presId="urn:microsoft.com/office/officeart/2009/3/layout/StepUpProcess"/>
    <dgm:cxn modelId="{171CF11F-9AE8-4D42-A91A-DE9915DE60E3}" srcId="{B7CE7FA6-1E9E-CF4F-A7FC-D2A35D1EDCB3}" destId="{15CF4E9A-4A80-D648-85AF-D98A9132AB1B}" srcOrd="0" destOrd="0" parTransId="{5AE6956E-C4C2-AD4E-9545-08232E7537D8}" sibTransId="{0E3EB951-C11E-2B4E-8910-BBB842070341}"/>
    <dgm:cxn modelId="{8140345D-9839-F94E-84D6-6073B7580318}" srcId="{01B95308-E76E-314D-98E4-EF5B0A174BA1}" destId="{27FE167C-A8A1-4346-AFF9-65EF4835F776}" srcOrd="0" destOrd="0" parTransId="{EFEDEE65-CBF6-264D-9399-444178B5EA0E}" sibTransId="{E5991FDB-CAA3-9645-93C2-84AA3316A33D}"/>
    <dgm:cxn modelId="{615E583C-D14D-E04B-A568-B76C59CCAC29}" srcId="{01B95308-E76E-314D-98E4-EF5B0A174BA1}" destId="{A27EE695-314C-3D4D-B290-70626BB64623}" srcOrd="2" destOrd="0" parTransId="{EB0D0374-40B8-C449-9845-7771A7506557}" sibTransId="{EC9FFE88-F4A4-B647-B7DC-941FC9D525C4}"/>
    <dgm:cxn modelId="{0B8A17F5-F147-4443-B481-8A96895C4862}" srcId="{A7C99DC9-2C6B-7349-8F03-4A1809479723}" destId="{B6D409B6-50C1-2A4E-8FF8-05E27CFE5C76}" srcOrd="1" destOrd="0" parTransId="{CA97B159-7A18-F44B-8CAD-5E3EE9812804}" sibTransId="{E84E94CF-A82A-3943-97BA-CAF7BA8EBEC6}"/>
    <dgm:cxn modelId="{B93A89A6-D4BD-9C41-AA7C-896BA6A5669E}" srcId="{A7C99DC9-2C6B-7349-8F03-4A1809479723}" destId="{946440DB-5AA7-5744-83AA-BE9933852BE8}" srcOrd="4" destOrd="0" parTransId="{706A2FC3-08F8-7F40-A151-1838CBE499D8}" sibTransId="{D91A1F4D-2005-F646-B622-54581FF7CB0B}"/>
    <dgm:cxn modelId="{678777A2-6A7A-6B43-999C-4729DF0F0616}" type="presOf" srcId="{27FE167C-A8A1-4346-AFF9-65EF4835F776}" destId="{7321FD09-9941-BC4A-8E75-B20F5A287302}" srcOrd="0" destOrd="1" presId="urn:microsoft.com/office/officeart/2009/3/layout/StepUpProcess"/>
    <dgm:cxn modelId="{882EDF7F-7C06-8347-87CC-5C47853D045E}" type="presOf" srcId="{01B95308-E76E-314D-98E4-EF5B0A174BA1}" destId="{7321FD09-9941-BC4A-8E75-B20F5A287302}" srcOrd="0" destOrd="0" presId="urn:microsoft.com/office/officeart/2009/3/layout/StepUpProcess"/>
    <dgm:cxn modelId="{45768C36-5C5C-1846-9642-B13EFA7BB17A}" srcId="{A7C99DC9-2C6B-7349-8F03-4A1809479723}" destId="{7F910AD6-D342-CF40-9D4A-E0CBFB68B56F}" srcOrd="0" destOrd="0" parTransId="{68B74BC1-3B10-5C4C-922C-990881474BAA}" sibTransId="{433D0C02-B87F-6046-A6F3-F06AE229AC91}"/>
    <dgm:cxn modelId="{93EBF846-EFA8-034B-9A34-02AEBAE002CB}" srcId="{A7C99DC9-2C6B-7349-8F03-4A1809479723}" destId="{5464B940-BFF9-224E-B16C-51CA85263F53}" srcOrd="3" destOrd="0" parTransId="{A98FFD21-E557-6744-8815-64B8B64D96E6}" sibTransId="{42EC6FB6-C8BF-5244-BF62-BEC7886C8815}"/>
    <dgm:cxn modelId="{7AD191F0-FCB2-E24D-8640-4FAA2AB1CAF9}" type="presOf" srcId="{B6D409B6-50C1-2A4E-8FF8-05E27CFE5C76}" destId="{35D033FA-027C-774C-9B4A-645359EA428D}" srcOrd="0" destOrd="2" presId="urn:microsoft.com/office/officeart/2009/3/layout/StepUpProcess"/>
    <dgm:cxn modelId="{B859DF8B-F086-3946-8C2C-9C55C03648C3}" srcId="{A7C99DC9-2C6B-7349-8F03-4A1809479723}" destId="{783C7947-9B72-544F-937F-1EA8BBF6940B}" srcOrd="5" destOrd="0" parTransId="{D571C410-4C82-A246-944C-ABB69CC8E642}" sibTransId="{9701B913-3546-BE43-B842-A5D45B7E4294}"/>
    <dgm:cxn modelId="{F0D40F38-3C91-0047-9654-36FF5A1824E8}" type="presOf" srcId="{A27EE695-314C-3D4D-B290-70626BB64623}" destId="{7321FD09-9941-BC4A-8E75-B20F5A287302}" srcOrd="0" destOrd="3" presId="urn:microsoft.com/office/officeart/2009/3/layout/StepUpProcess"/>
    <dgm:cxn modelId="{F0FF6C97-8100-B644-BBFC-2823B4178F32}" srcId="{A7C99DC9-2C6B-7349-8F03-4A1809479723}" destId="{58BF7CBF-310A-CB42-81AE-C49B54112BB8}" srcOrd="2" destOrd="0" parTransId="{6164FFD4-C1F6-BD49-955A-8BB0827C4FC2}" sibTransId="{1A0582C9-F2B2-A641-86C1-1D56D6B913B7}"/>
    <dgm:cxn modelId="{D797CC34-DE4C-5C46-A5FD-AA420511E910}" type="presOf" srcId="{A7C99DC9-2C6B-7349-8F03-4A1809479723}" destId="{35D033FA-027C-774C-9B4A-645359EA428D}" srcOrd="0" destOrd="0" presId="urn:microsoft.com/office/officeart/2009/3/layout/StepUpProcess"/>
    <dgm:cxn modelId="{3E597005-DEBA-DB42-ACA1-04C2079E8969}" srcId="{01B95308-E76E-314D-98E4-EF5B0A174BA1}" destId="{224BA5D1-4F8E-EB4F-9C5B-0E8C724143DF}" srcOrd="1" destOrd="0" parTransId="{914EE333-79AA-B24A-8FDB-D69818689B2C}" sibTransId="{ECA14186-4031-1843-86D9-9151C3E12FAD}"/>
    <dgm:cxn modelId="{DD970C9E-1A8D-D847-9C31-EEC088817294}" type="presOf" srcId="{946440DB-5AA7-5744-83AA-BE9933852BE8}" destId="{35D033FA-027C-774C-9B4A-645359EA428D}" srcOrd="0" destOrd="5" presId="urn:microsoft.com/office/officeart/2009/3/layout/StepUpProcess"/>
    <dgm:cxn modelId="{6D385941-D6D2-4844-9074-7F55F11A7C90}" type="presOf" srcId="{15CF4E9A-4A80-D648-85AF-D98A9132AB1B}" destId="{76045BE2-2DCC-0546-9F62-BBF58BA2F72F}" srcOrd="0" destOrd="0" presId="urn:microsoft.com/office/officeart/2009/3/layout/StepUpProcess"/>
    <dgm:cxn modelId="{4F7B905A-E079-C648-A509-D238A61D6E7D}" type="presOf" srcId="{B7CE7FA6-1E9E-CF4F-A7FC-D2A35D1EDCB3}" destId="{00C61E4E-F54C-6949-BE73-14666BBE4185}" srcOrd="0" destOrd="0" presId="urn:microsoft.com/office/officeart/2009/3/layout/StepUpProcess"/>
    <dgm:cxn modelId="{92CBED57-8491-E74C-A900-DF9CDF866C3D}" srcId="{B7CE7FA6-1E9E-CF4F-A7FC-D2A35D1EDCB3}" destId="{01B95308-E76E-314D-98E4-EF5B0A174BA1}" srcOrd="2" destOrd="0" parTransId="{59EE8A0C-A433-4147-9A93-123D86E2A0B8}" sibTransId="{F328D9DA-9129-F140-8789-DE1269C7E2F4}"/>
    <dgm:cxn modelId="{4B3BDF4A-0344-AC40-B027-D19A66D9FFF7}" type="presOf" srcId="{58BF7CBF-310A-CB42-81AE-C49B54112BB8}" destId="{35D033FA-027C-774C-9B4A-645359EA428D}" srcOrd="0" destOrd="3" presId="urn:microsoft.com/office/officeart/2009/3/layout/StepUpProcess"/>
    <dgm:cxn modelId="{615D0E3A-434A-7D4C-BDE1-DE8AA1E17405}" type="presOf" srcId="{5464B940-BFF9-224E-B16C-51CA85263F53}" destId="{35D033FA-027C-774C-9B4A-645359EA428D}" srcOrd="0" destOrd="4" presId="urn:microsoft.com/office/officeart/2009/3/layout/StepUpProcess"/>
    <dgm:cxn modelId="{F6B642EC-2016-FE42-A00C-E6BA6C8FF570}" type="presOf" srcId="{783C7947-9B72-544F-937F-1EA8BBF6940B}" destId="{35D033FA-027C-774C-9B4A-645359EA428D}" srcOrd="0" destOrd="6" presId="urn:microsoft.com/office/officeart/2009/3/layout/StepUpProcess"/>
    <dgm:cxn modelId="{0D2C0E17-C20A-444A-B8C2-0A8E12DAB706}" type="presParOf" srcId="{00C61E4E-F54C-6949-BE73-14666BBE4185}" destId="{F836201E-05AB-C441-B005-A70E58BDECE9}" srcOrd="0" destOrd="0" presId="urn:microsoft.com/office/officeart/2009/3/layout/StepUpProcess"/>
    <dgm:cxn modelId="{951AF9F5-ED5D-2540-AD55-D735294CDF54}" type="presParOf" srcId="{F836201E-05AB-C441-B005-A70E58BDECE9}" destId="{75D96C5C-9990-5642-AF25-CD77629D5CEB}" srcOrd="0" destOrd="0" presId="urn:microsoft.com/office/officeart/2009/3/layout/StepUpProcess"/>
    <dgm:cxn modelId="{FBD777EA-479E-9C44-B2DA-FA3F712DCCE8}" type="presParOf" srcId="{F836201E-05AB-C441-B005-A70E58BDECE9}" destId="{76045BE2-2DCC-0546-9F62-BBF58BA2F72F}" srcOrd="1" destOrd="0" presId="urn:microsoft.com/office/officeart/2009/3/layout/StepUpProcess"/>
    <dgm:cxn modelId="{8EE499A9-CBBC-9740-A0D5-C72675FB0AB7}" type="presParOf" srcId="{F836201E-05AB-C441-B005-A70E58BDECE9}" destId="{AE78713F-24AB-6540-A38A-CEC8FB4CD5B9}" srcOrd="2" destOrd="0" presId="urn:microsoft.com/office/officeart/2009/3/layout/StepUpProcess"/>
    <dgm:cxn modelId="{D5A4C869-48C1-7A4F-879B-C695C3794903}" type="presParOf" srcId="{00C61E4E-F54C-6949-BE73-14666BBE4185}" destId="{FE73C62C-01E0-BE4B-ADC6-FF99CD9B9762}" srcOrd="1" destOrd="0" presId="urn:microsoft.com/office/officeart/2009/3/layout/StepUpProcess"/>
    <dgm:cxn modelId="{D0C6064E-BBAF-A345-B8AC-0D21009B97FD}" type="presParOf" srcId="{FE73C62C-01E0-BE4B-ADC6-FF99CD9B9762}" destId="{85908025-5140-1F46-AF5F-7A09782E2268}" srcOrd="0" destOrd="0" presId="urn:microsoft.com/office/officeart/2009/3/layout/StepUpProcess"/>
    <dgm:cxn modelId="{D3C49BE0-8366-C344-954D-BAB5BDCC9B17}" type="presParOf" srcId="{00C61E4E-F54C-6949-BE73-14666BBE4185}" destId="{44564704-10EB-F445-86D5-8BECB2592CDB}" srcOrd="2" destOrd="0" presId="urn:microsoft.com/office/officeart/2009/3/layout/StepUpProcess"/>
    <dgm:cxn modelId="{E1B9BC82-A527-E84C-AAA8-6A53712C2F8F}" type="presParOf" srcId="{44564704-10EB-F445-86D5-8BECB2592CDB}" destId="{AD9C877C-5541-CE42-ABA4-FF1AF504D8DC}" srcOrd="0" destOrd="0" presId="urn:microsoft.com/office/officeart/2009/3/layout/StepUpProcess"/>
    <dgm:cxn modelId="{CAB28D55-6875-7447-B371-13815B678BB6}" type="presParOf" srcId="{44564704-10EB-F445-86D5-8BECB2592CDB}" destId="{35D033FA-027C-774C-9B4A-645359EA428D}" srcOrd="1" destOrd="0" presId="urn:microsoft.com/office/officeart/2009/3/layout/StepUpProcess"/>
    <dgm:cxn modelId="{460F9095-469B-5149-8142-9BEF60D53007}" type="presParOf" srcId="{44564704-10EB-F445-86D5-8BECB2592CDB}" destId="{2867F831-0E00-A34A-8651-CB54B1053437}" srcOrd="2" destOrd="0" presId="urn:microsoft.com/office/officeart/2009/3/layout/StepUpProcess"/>
    <dgm:cxn modelId="{AF701502-7A27-FA4D-A0D4-1B6934C05B78}" type="presParOf" srcId="{00C61E4E-F54C-6949-BE73-14666BBE4185}" destId="{43A56864-7C58-6244-9FB0-46E02842360F}" srcOrd="3" destOrd="0" presId="urn:microsoft.com/office/officeart/2009/3/layout/StepUpProcess"/>
    <dgm:cxn modelId="{52B0E0ED-F9BE-C945-BFE8-CE00E5583E19}" type="presParOf" srcId="{43A56864-7C58-6244-9FB0-46E02842360F}" destId="{61A511C6-4417-C844-99B9-784D9AD60EC6}" srcOrd="0" destOrd="0" presId="urn:microsoft.com/office/officeart/2009/3/layout/StepUpProcess"/>
    <dgm:cxn modelId="{D938F841-6A34-754E-93B9-E5CAE299A253}" type="presParOf" srcId="{00C61E4E-F54C-6949-BE73-14666BBE4185}" destId="{B5437F58-4D89-074E-8521-6902EA132113}" srcOrd="4" destOrd="0" presId="urn:microsoft.com/office/officeart/2009/3/layout/StepUpProcess"/>
    <dgm:cxn modelId="{22DB3B2F-A31F-2A40-ACDD-30595A041ED4}" type="presParOf" srcId="{B5437F58-4D89-074E-8521-6902EA132113}" destId="{F0F760E0-45C8-D246-83EA-04B665BFACE7}" srcOrd="0" destOrd="0" presId="urn:microsoft.com/office/officeart/2009/3/layout/StepUpProcess"/>
    <dgm:cxn modelId="{87C6726C-92E2-2340-844E-C0D2DFFD8566}" type="presParOf" srcId="{B5437F58-4D89-074E-8521-6902EA132113}" destId="{7321FD09-9941-BC4A-8E75-B20F5A2873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30490-9F36-9B43-A88B-F9AD2119371C}">
      <dsp:nvSpPr>
        <dsp:cNvPr id="0" name=""/>
        <dsp:cNvSpPr/>
      </dsp:nvSpPr>
      <dsp:spPr>
        <a:xfrm>
          <a:off x="1978139" y="2137216"/>
          <a:ext cx="1370922" cy="1370922"/>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IN" sz="1800" kern="1200" dirty="0" smtClean="0"/>
            <a:t>PYTHON</a:t>
          </a:r>
          <a:endParaRPr lang="en-IN" sz="1800" kern="1200" dirty="0"/>
        </a:p>
      </dsp:txBody>
      <dsp:txXfrm>
        <a:off x="2178906" y="2337983"/>
        <a:ext cx="969388" cy="969388"/>
      </dsp:txXfrm>
    </dsp:sp>
    <dsp:sp modelId="{32A95697-3CA4-9E44-94C1-993E7847175C}">
      <dsp:nvSpPr>
        <dsp:cNvPr id="0" name=""/>
        <dsp:cNvSpPr/>
      </dsp:nvSpPr>
      <dsp:spPr>
        <a:xfrm rot="10800000">
          <a:off x="651595" y="2627320"/>
          <a:ext cx="1253584" cy="390712"/>
        </a:xfrm>
        <a:prstGeom prst="lef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C03CD83-38E6-9748-BDA6-B90F43B2EB49}">
      <dsp:nvSpPr>
        <dsp:cNvPr id="0" name=""/>
        <dsp:cNvSpPr/>
      </dsp:nvSpPr>
      <dsp:spPr>
        <a:xfrm>
          <a:off x="407" y="2301726"/>
          <a:ext cx="1302376" cy="104190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lang="en-IN" sz="1600" kern="1200" dirty="0" smtClean="0"/>
            <a:t>Free, open source &amp; portable</a:t>
          </a:r>
          <a:endParaRPr lang="en-IN" sz="1600" kern="1200" dirty="0"/>
        </a:p>
      </dsp:txBody>
      <dsp:txXfrm>
        <a:off x="30923" y="2332242"/>
        <a:ext cx="1241344" cy="980868"/>
      </dsp:txXfrm>
    </dsp:sp>
    <dsp:sp modelId="{2ACA8ED4-473C-F943-8BCD-733EF43FFEE3}">
      <dsp:nvSpPr>
        <dsp:cNvPr id="0" name=""/>
        <dsp:cNvSpPr/>
      </dsp:nvSpPr>
      <dsp:spPr>
        <a:xfrm rot="13500000">
          <a:off x="1057315" y="1647827"/>
          <a:ext cx="1253584" cy="390712"/>
        </a:xfrm>
        <a:prstGeom prst="lef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494B676-9EE0-E74E-A150-DBC44CB0CB9D}">
      <dsp:nvSpPr>
        <dsp:cNvPr id="0" name=""/>
        <dsp:cNvSpPr/>
      </dsp:nvSpPr>
      <dsp:spPr>
        <a:xfrm>
          <a:off x="589710" y="879024"/>
          <a:ext cx="1302376" cy="104190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lang="en-IN" sz="1600" kern="1200" dirty="0" smtClean="0"/>
            <a:t>Easy to write &amp; read codes</a:t>
          </a:r>
          <a:endParaRPr lang="en-IN" sz="1600" kern="1200" dirty="0"/>
        </a:p>
      </dsp:txBody>
      <dsp:txXfrm>
        <a:off x="620226" y="909540"/>
        <a:ext cx="1241344" cy="980868"/>
      </dsp:txXfrm>
    </dsp:sp>
    <dsp:sp modelId="{D44FFEF0-BB8C-6E43-AF3D-CC43303BDC7E}">
      <dsp:nvSpPr>
        <dsp:cNvPr id="0" name=""/>
        <dsp:cNvSpPr/>
      </dsp:nvSpPr>
      <dsp:spPr>
        <a:xfrm rot="16200000">
          <a:off x="2036808" y="1242107"/>
          <a:ext cx="1253584" cy="390712"/>
        </a:xfrm>
        <a:prstGeom prst="lef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BA37296-DF63-6843-BBE9-23EE468747F9}">
      <dsp:nvSpPr>
        <dsp:cNvPr id="0" name=""/>
        <dsp:cNvSpPr/>
      </dsp:nvSpPr>
      <dsp:spPr>
        <a:xfrm>
          <a:off x="2012412" y="289721"/>
          <a:ext cx="1302376" cy="104190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lang="en-IN" sz="1600" kern="1200" dirty="0" smtClean="0"/>
            <a:t>Vast and powerful Libraries</a:t>
          </a:r>
          <a:endParaRPr lang="en-IN" sz="1600" kern="1200" dirty="0"/>
        </a:p>
      </dsp:txBody>
      <dsp:txXfrm>
        <a:off x="2042928" y="320237"/>
        <a:ext cx="1241344" cy="980868"/>
      </dsp:txXfrm>
    </dsp:sp>
    <dsp:sp modelId="{89EBE09B-AAE8-4B46-8FE7-659A523102FE}">
      <dsp:nvSpPr>
        <dsp:cNvPr id="0" name=""/>
        <dsp:cNvSpPr/>
      </dsp:nvSpPr>
      <dsp:spPr>
        <a:xfrm rot="18900000">
          <a:off x="3016302" y="1647827"/>
          <a:ext cx="1253584" cy="390712"/>
        </a:xfrm>
        <a:prstGeom prst="lef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027315-07A4-014D-A165-6EFAF504B2E9}">
      <dsp:nvSpPr>
        <dsp:cNvPr id="0" name=""/>
        <dsp:cNvSpPr/>
      </dsp:nvSpPr>
      <dsp:spPr>
        <a:xfrm>
          <a:off x="3435115" y="879024"/>
          <a:ext cx="1302376" cy="104190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lang="en-IN" sz="1600" kern="1200" dirty="0" smtClean="0"/>
            <a:t>Excellent output visualization</a:t>
          </a:r>
          <a:endParaRPr lang="en-IN" sz="1600" kern="1200" dirty="0"/>
        </a:p>
      </dsp:txBody>
      <dsp:txXfrm>
        <a:off x="3465631" y="909540"/>
        <a:ext cx="1241344" cy="980868"/>
      </dsp:txXfrm>
    </dsp:sp>
    <dsp:sp modelId="{54CDA826-AC47-CC46-997E-D6DD628E5499}">
      <dsp:nvSpPr>
        <dsp:cNvPr id="0" name=""/>
        <dsp:cNvSpPr/>
      </dsp:nvSpPr>
      <dsp:spPr>
        <a:xfrm>
          <a:off x="3422021" y="2627320"/>
          <a:ext cx="1253584" cy="390712"/>
        </a:xfrm>
        <a:prstGeom prst="lef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E32652D-692C-5F4A-907F-92A222A297FF}">
      <dsp:nvSpPr>
        <dsp:cNvPr id="0" name=""/>
        <dsp:cNvSpPr/>
      </dsp:nvSpPr>
      <dsp:spPr>
        <a:xfrm>
          <a:off x="4024418" y="2301726"/>
          <a:ext cx="1302376" cy="104190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rtl="0">
            <a:lnSpc>
              <a:spcPct val="90000"/>
            </a:lnSpc>
            <a:spcBef>
              <a:spcPct val="0"/>
            </a:spcBef>
            <a:spcAft>
              <a:spcPct val="35000"/>
            </a:spcAft>
          </a:pPr>
          <a:r>
            <a:rPr lang="en-IN" sz="1600" kern="1200" dirty="0" smtClean="0"/>
            <a:t>Good memory management</a:t>
          </a:r>
          <a:endParaRPr lang="en-IN" sz="1600" kern="1200" dirty="0"/>
        </a:p>
      </dsp:txBody>
      <dsp:txXfrm>
        <a:off x="4054934" y="2332242"/>
        <a:ext cx="1241344" cy="9808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977AE-534D-E840-9368-3E7DF4FF67AE}">
      <dsp:nvSpPr>
        <dsp:cNvPr id="0" name=""/>
        <dsp:cNvSpPr/>
      </dsp:nvSpPr>
      <dsp:spPr>
        <a:xfrm>
          <a:off x="2148443" y="2169516"/>
          <a:ext cx="1488948" cy="1488948"/>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IN" sz="1800" kern="1200" dirty="0" smtClean="0"/>
            <a:t>TABLEAU</a:t>
          </a:r>
          <a:endParaRPr lang="en-IN" sz="1800" kern="1200" dirty="0"/>
        </a:p>
      </dsp:txBody>
      <dsp:txXfrm>
        <a:off x="2366494" y="2387567"/>
        <a:ext cx="1052846" cy="1052846"/>
      </dsp:txXfrm>
    </dsp:sp>
    <dsp:sp modelId="{4CC3BF73-F700-E948-8DD8-ED88ABCB73C6}">
      <dsp:nvSpPr>
        <dsp:cNvPr id="0" name=""/>
        <dsp:cNvSpPr/>
      </dsp:nvSpPr>
      <dsp:spPr>
        <a:xfrm rot="10800000">
          <a:off x="707693" y="2701815"/>
          <a:ext cx="1361508" cy="424350"/>
        </a:xfrm>
        <a:prstGeom prst="lef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AA3C653-D53E-174B-A8A0-BBD74FA621B9}">
      <dsp:nvSpPr>
        <dsp:cNvPr id="0" name=""/>
        <dsp:cNvSpPr/>
      </dsp:nvSpPr>
      <dsp:spPr>
        <a:xfrm>
          <a:off x="442" y="2348190"/>
          <a:ext cx="1414501" cy="113160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0">
            <a:lnSpc>
              <a:spcPct val="90000"/>
            </a:lnSpc>
            <a:spcBef>
              <a:spcPct val="0"/>
            </a:spcBef>
            <a:spcAft>
              <a:spcPct val="35000"/>
            </a:spcAft>
          </a:pPr>
          <a:r>
            <a:rPr lang="en-IN" sz="1400" kern="1200" dirty="0" smtClean="0"/>
            <a:t>Implementation is easy</a:t>
          </a:r>
          <a:endParaRPr lang="en-IN" sz="1400" kern="1200" dirty="0"/>
        </a:p>
      </dsp:txBody>
      <dsp:txXfrm>
        <a:off x="33585" y="2381333"/>
        <a:ext cx="1348215" cy="1065314"/>
      </dsp:txXfrm>
    </dsp:sp>
    <dsp:sp modelId="{00E686C7-C0BC-AF46-8AA8-A9A9CD36AE2C}">
      <dsp:nvSpPr>
        <dsp:cNvPr id="0" name=""/>
        <dsp:cNvSpPr/>
      </dsp:nvSpPr>
      <dsp:spPr>
        <a:xfrm rot="13500000">
          <a:off x="1148342" y="1637994"/>
          <a:ext cx="1361508" cy="424350"/>
        </a:xfrm>
        <a:prstGeom prst="lef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918905-7E39-8A44-A223-62F36C445469}">
      <dsp:nvSpPr>
        <dsp:cNvPr id="0" name=""/>
        <dsp:cNvSpPr/>
      </dsp:nvSpPr>
      <dsp:spPr>
        <a:xfrm>
          <a:off x="640480" y="803003"/>
          <a:ext cx="1414501" cy="113160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0">
            <a:lnSpc>
              <a:spcPct val="90000"/>
            </a:lnSpc>
            <a:spcBef>
              <a:spcPct val="0"/>
            </a:spcBef>
            <a:spcAft>
              <a:spcPct val="35000"/>
            </a:spcAft>
          </a:pPr>
          <a:r>
            <a:rPr lang="en-IN" sz="1400" kern="1200" dirty="0" smtClean="0"/>
            <a:t>Can handle large amount of data</a:t>
          </a:r>
          <a:endParaRPr lang="en-IN" sz="1400" kern="1200" dirty="0"/>
        </a:p>
      </dsp:txBody>
      <dsp:txXfrm>
        <a:off x="673623" y="836146"/>
        <a:ext cx="1348215" cy="1065314"/>
      </dsp:txXfrm>
    </dsp:sp>
    <dsp:sp modelId="{F2470EDE-1B80-1F4C-9939-8243DD52422E}">
      <dsp:nvSpPr>
        <dsp:cNvPr id="0" name=""/>
        <dsp:cNvSpPr/>
      </dsp:nvSpPr>
      <dsp:spPr>
        <a:xfrm rot="16200000">
          <a:off x="2212163" y="1197345"/>
          <a:ext cx="1361508" cy="424350"/>
        </a:xfrm>
        <a:prstGeom prst="lef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25F58A9-42E0-684D-95C3-B46F5AC0A20F}">
      <dsp:nvSpPr>
        <dsp:cNvPr id="0" name=""/>
        <dsp:cNvSpPr/>
      </dsp:nvSpPr>
      <dsp:spPr>
        <a:xfrm>
          <a:off x="2185666" y="162966"/>
          <a:ext cx="1414501" cy="113160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0">
            <a:lnSpc>
              <a:spcPct val="90000"/>
            </a:lnSpc>
            <a:spcBef>
              <a:spcPct val="0"/>
            </a:spcBef>
            <a:spcAft>
              <a:spcPct val="35000"/>
            </a:spcAft>
          </a:pPr>
          <a:r>
            <a:rPr lang="en-IN" sz="1400" kern="1200" dirty="0" smtClean="0"/>
            <a:t>Quickly creates interactive plots</a:t>
          </a:r>
          <a:endParaRPr lang="en-IN" sz="1400" kern="1200" dirty="0"/>
        </a:p>
      </dsp:txBody>
      <dsp:txXfrm>
        <a:off x="2218809" y="196109"/>
        <a:ext cx="1348215" cy="1065314"/>
      </dsp:txXfrm>
    </dsp:sp>
    <dsp:sp modelId="{067F7CF5-0245-B047-BF26-F4FEBB8A00CD}">
      <dsp:nvSpPr>
        <dsp:cNvPr id="0" name=""/>
        <dsp:cNvSpPr/>
      </dsp:nvSpPr>
      <dsp:spPr>
        <a:xfrm rot="18900000">
          <a:off x="3275983" y="1637994"/>
          <a:ext cx="1361508" cy="424350"/>
        </a:xfrm>
        <a:prstGeom prst="lef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521AEA5-BCD6-E540-A187-93CB8EC2D0B7}">
      <dsp:nvSpPr>
        <dsp:cNvPr id="0" name=""/>
        <dsp:cNvSpPr/>
      </dsp:nvSpPr>
      <dsp:spPr>
        <a:xfrm>
          <a:off x="3730853" y="803003"/>
          <a:ext cx="1414501" cy="113160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0">
            <a:lnSpc>
              <a:spcPct val="90000"/>
            </a:lnSpc>
            <a:spcBef>
              <a:spcPct val="0"/>
            </a:spcBef>
            <a:spcAft>
              <a:spcPct val="35000"/>
            </a:spcAft>
          </a:pPr>
          <a:r>
            <a:rPr lang="en-IN" sz="1400" kern="1200" dirty="0" smtClean="0"/>
            <a:t>Drag &amp; drop functionality</a:t>
          </a:r>
          <a:endParaRPr lang="en-IN" sz="1400" kern="1200" dirty="0"/>
        </a:p>
      </dsp:txBody>
      <dsp:txXfrm>
        <a:off x="3763996" y="836146"/>
        <a:ext cx="1348215" cy="1065314"/>
      </dsp:txXfrm>
    </dsp:sp>
    <dsp:sp modelId="{0B964036-8410-394E-B38F-34FDAA9A1B55}">
      <dsp:nvSpPr>
        <dsp:cNvPr id="0" name=""/>
        <dsp:cNvSpPr/>
      </dsp:nvSpPr>
      <dsp:spPr>
        <a:xfrm>
          <a:off x="3716632" y="2701815"/>
          <a:ext cx="1361508" cy="424350"/>
        </a:xfrm>
        <a:prstGeom prst="lef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482280F-56DA-E345-9A9B-5F116B0C0D78}">
      <dsp:nvSpPr>
        <dsp:cNvPr id="0" name=""/>
        <dsp:cNvSpPr/>
      </dsp:nvSpPr>
      <dsp:spPr>
        <a:xfrm>
          <a:off x="4370891" y="2348190"/>
          <a:ext cx="1414501" cy="113160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0">
            <a:lnSpc>
              <a:spcPct val="90000"/>
            </a:lnSpc>
            <a:spcBef>
              <a:spcPct val="0"/>
            </a:spcBef>
            <a:spcAft>
              <a:spcPct val="35000"/>
            </a:spcAft>
          </a:pPr>
          <a:r>
            <a:rPr lang="en-IN" sz="1400" kern="1200" dirty="0" smtClean="0"/>
            <a:t>Data visualization</a:t>
          </a:r>
          <a:endParaRPr lang="en-IN" sz="1400" kern="1200" dirty="0"/>
        </a:p>
      </dsp:txBody>
      <dsp:txXfrm>
        <a:off x="4404034" y="2381333"/>
        <a:ext cx="1348215" cy="1065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E845D-F469-3045-B692-529E0BFB2699}">
      <dsp:nvSpPr>
        <dsp:cNvPr id="0" name=""/>
        <dsp:cNvSpPr/>
      </dsp:nvSpPr>
      <dsp:spPr>
        <a:xfrm>
          <a:off x="2763" y="225607"/>
          <a:ext cx="2192059" cy="1315235"/>
        </a:xfrm>
        <a:prstGeom prst="rect">
          <a:avLst/>
        </a:prstGeom>
        <a:gradFill rotWithShape="0">
          <a:gsLst>
            <a:gs pos="0">
              <a:schemeClr val="accent3">
                <a:shade val="50000"/>
                <a:hueOff val="0"/>
                <a:satOff val="0"/>
                <a:lumOff val="0"/>
                <a:alphaOff val="0"/>
                <a:satMod val="103000"/>
                <a:lumMod val="102000"/>
                <a:tint val="94000"/>
              </a:schemeClr>
            </a:gs>
            <a:gs pos="50000">
              <a:schemeClr val="accent3">
                <a:shade val="50000"/>
                <a:hueOff val="0"/>
                <a:satOff val="0"/>
                <a:lumOff val="0"/>
                <a:alphaOff val="0"/>
                <a:satMod val="110000"/>
                <a:lumMod val="100000"/>
                <a:shade val="100000"/>
              </a:schemeClr>
            </a:gs>
            <a:gs pos="100000">
              <a:schemeClr val="accent3">
                <a:shade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IN" sz="1600" b="1" kern="1200" smtClean="0">
              <a:solidFill>
                <a:srgbClr val="000000"/>
              </a:solidFill>
              <a:latin typeface="Century Gothic"/>
              <a:cs typeface="Century Gothic"/>
            </a:rPr>
            <a:t>Pandas</a:t>
          </a:r>
          <a:endParaRPr lang="en-IN" sz="1600" b="1" kern="1200">
            <a:solidFill>
              <a:srgbClr val="000000"/>
            </a:solidFill>
            <a:latin typeface="Century Gothic"/>
            <a:cs typeface="Century Gothic"/>
          </a:endParaRPr>
        </a:p>
      </dsp:txBody>
      <dsp:txXfrm>
        <a:off x="2763" y="225607"/>
        <a:ext cx="2192059" cy="1315235"/>
      </dsp:txXfrm>
    </dsp:sp>
    <dsp:sp modelId="{82109F48-4649-AF4D-A29E-C8CB73FD1DE0}">
      <dsp:nvSpPr>
        <dsp:cNvPr id="0" name=""/>
        <dsp:cNvSpPr/>
      </dsp:nvSpPr>
      <dsp:spPr>
        <a:xfrm>
          <a:off x="2414028" y="225607"/>
          <a:ext cx="2192059" cy="1315235"/>
        </a:xfrm>
        <a:prstGeom prst="rect">
          <a:avLst/>
        </a:prstGeom>
        <a:gradFill rotWithShape="0">
          <a:gsLst>
            <a:gs pos="0">
              <a:schemeClr val="accent3">
                <a:shade val="50000"/>
                <a:hueOff val="0"/>
                <a:satOff val="0"/>
                <a:lumOff val="4411"/>
                <a:alphaOff val="0"/>
                <a:satMod val="103000"/>
                <a:lumMod val="102000"/>
                <a:tint val="94000"/>
              </a:schemeClr>
            </a:gs>
            <a:gs pos="50000">
              <a:schemeClr val="accent3">
                <a:shade val="50000"/>
                <a:hueOff val="0"/>
                <a:satOff val="0"/>
                <a:lumOff val="4411"/>
                <a:alphaOff val="0"/>
                <a:satMod val="110000"/>
                <a:lumMod val="100000"/>
                <a:shade val="100000"/>
              </a:schemeClr>
            </a:gs>
            <a:gs pos="100000">
              <a:schemeClr val="accent3">
                <a:shade val="50000"/>
                <a:hueOff val="0"/>
                <a:satOff val="0"/>
                <a:lumOff val="441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IN" sz="1600" b="1" kern="1200" smtClean="0">
              <a:solidFill>
                <a:srgbClr val="000000"/>
              </a:solidFill>
              <a:latin typeface="Century Gothic"/>
              <a:cs typeface="Century Gothic"/>
            </a:rPr>
            <a:t>Pandas Profiling</a:t>
          </a:r>
          <a:endParaRPr lang="en-IN" sz="1600" b="1" kern="1200">
            <a:solidFill>
              <a:srgbClr val="000000"/>
            </a:solidFill>
            <a:latin typeface="Century Gothic"/>
            <a:cs typeface="Century Gothic"/>
          </a:endParaRPr>
        </a:p>
      </dsp:txBody>
      <dsp:txXfrm>
        <a:off x="2414028" y="225607"/>
        <a:ext cx="2192059" cy="1315235"/>
      </dsp:txXfrm>
    </dsp:sp>
    <dsp:sp modelId="{7656C391-1700-F644-878A-87B37712D454}">
      <dsp:nvSpPr>
        <dsp:cNvPr id="0" name=""/>
        <dsp:cNvSpPr/>
      </dsp:nvSpPr>
      <dsp:spPr>
        <a:xfrm>
          <a:off x="4825293" y="225607"/>
          <a:ext cx="2192059" cy="1315235"/>
        </a:xfrm>
        <a:prstGeom prst="rect">
          <a:avLst/>
        </a:prstGeom>
        <a:gradFill rotWithShape="0">
          <a:gsLst>
            <a:gs pos="0">
              <a:schemeClr val="accent3">
                <a:shade val="50000"/>
                <a:hueOff val="0"/>
                <a:satOff val="0"/>
                <a:lumOff val="8821"/>
                <a:alphaOff val="0"/>
                <a:satMod val="103000"/>
                <a:lumMod val="102000"/>
                <a:tint val="94000"/>
              </a:schemeClr>
            </a:gs>
            <a:gs pos="50000">
              <a:schemeClr val="accent3">
                <a:shade val="50000"/>
                <a:hueOff val="0"/>
                <a:satOff val="0"/>
                <a:lumOff val="8821"/>
                <a:alphaOff val="0"/>
                <a:satMod val="110000"/>
                <a:lumMod val="100000"/>
                <a:shade val="100000"/>
              </a:schemeClr>
            </a:gs>
            <a:gs pos="100000">
              <a:schemeClr val="accent3">
                <a:shade val="50000"/>
                <a:hueOff val="0"/>
                <a:satOff val="0"/>
                <a:lumOff val="882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IN" sz="1600" b="1" kern="1200" smtClean="0">
              <a:solidFill>
                <a:srgbClr val="000000"/>
              </a:solidFill>
              <a:latin typeface="Century Gothic"/>
              <a:cs typeface="Century Gothic"/>
            </a:rPr>
            <a:t>NumPy</a:t>
          </a:r>
          <a:endParaRPr lang="en-IN" sz="1600" b="1" kern="1200">
            <a:solidFill>
              <a:srgbClr val="000000"/>
            </a:solidFill>
            <a:latin typeface="Century Gothic"/>
            <a:cs typeface="Century Gothic"/>
          </a:endParaRPr>
        </a:p>
      </dsp:txBody>
      <dsp:txXfrm>
        <a:off x="4825293" y="225607"/>
        <a:ext cx="2192059" cy="1315235"/>
      </dsp:txXfrm>
    </dsp:sp>
    <dsp:sp modelId="{D31CC91E-BACE-3B4F-A069-3F56B90E61B3}">
      <dsp:nvSpPr>
        <dsp:cNvPr id="0" name=""/>
        <dsp:cNvSpPr/>
      </dsp:nvSpPr>
      <dsp:spPr>
        <a:xfrm>
          <a:off x="7236558" y="225607"/>
          <a:ext cx="2192059" cy="1315235"/>
        </a:xfrm>
        <a:prstGeom prst="rect">
          <a:avLst/>
        </a:prstGeom>
        <a:gradFill rotWithShape="0">
          <a:gsLst>
            <a:gs pos="0">
              <a:schemeClr val="accent3">
                <a:shade val="50000"/>
                <a:hueOff val="0"/>
                <a:satOff val="0"/>
                <a:lumOff val="13232"/>
                <a:alphaOff val="0"/>
                <a:satMod val="103000"/>
                <a:lumMod val="102000"/>
                <a:tint val="94000"/>
              </a:schemeClr>
            </a:gs>
            <a:gs pos="50000">
              <a:schemeClr val="accent3">
                <a:shade val="50000"/>
                <a:hueOff val="0"/>
                <a:satOff val="0"/>
                <a:lumOff val="13232"/>
                <a:alphaOff val="0"/>
                <a:satMod val="110000"/>
                <a:lumMod val="100000"/>
                <a:shade val="100000"/>
              </a:schemeClr>
            </a:gs>
            <a:gs pos="100000">
              <a:schemeClr val="accent3">
                <a:shade val="50000"/>
                <a:hueOff val="0"/>
                <a:satOff val="0"/>
                <a:lumOff val="1323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IN" sz="1600" b="1" kern="1200" smtClean="0">
              <a:solidFill>
                <a:srgbClr val="000000"/>
              </a:solidFill>
              <a:latin typeface="Century Gothic"/>
              <a:cs typeface="Century Gothic"/>
            </a:rPr>
            <a:t>Matplotlib.pyplot</a:t>
          </a:r>
          <a:endParaRPr lang="en-IN" sz="1600" b="1" kern="1200">
            <a:solidFill>
              <a:srgbClr val="000000"/>
            </a:solidFill>
            <a:latin typeface="Century Gothic"/>
            <a:cs typeface="Century Gothic"/>
          </a:endParaRPr>
        </a:p>
      </dsp:txBody>
      <dsp:txXfrm>
        <a:off x="7236558" y="225607"/>
        <a:ext cx="2192059" cy="1315235"/>
      </dsp:txXfrm>
    </dsp:sp>
    <dsp:sp modelId="{CD147F18-EF68-9748-BA26-1B855C20E08E}">
      <dsp:nvSpPr>
        <dsp:cNvPr id="0" name=""/>
        <dsp:cNvSpPr/>
      </dsp:nvSpPr>
      <dsp:spPr>
        <a:xfrm>
          <a:off x="2763" y="1760049"/>
          <a:ext cx="2192059" cy="1315235"/>
        </a:xfrm>
        <a:prstGeom prst="rect">
          <a:avLst/>
        </a:prstGeom>
        <a:gradFill rotWithShape="0">
          <a:gsLst>
            <a:gs pos="0">
              <a:schemeClr val="accent3">
                <a:shade val="50000"/>
                <a:hueOff val="0"/>
                <a:satOff val="0"/>
                <a:lumOff val="17643"/>
                <a:alphaOff val="0"/>
                <a:satMod val="103000"/>
                <a:lumMod val="102000"/>
                <a:tint val="94000"/>
              </a:schemeClr>
            </a:gs>
            <a:gs pos="50000">
              <a:schemeClr val="accent3">
                <a:shade val="50000"/>
                <a:hueOff val="0"/>
                <a:satOff val="0"/>
                <a:lumOff val="17643"/>
                <a:alphaOff val="0"/>
                <a:satMod val="110000"/>
                <a:lumMod val="100000"/>
                <a:shade val="100000"/>
              </a:schemeClr>
            </a:gs>
            <a:gs pos="100000">
              <a:schemeClr val="accent3">
                <a:shade val="50000"/>
                <a:hueOff val="0"/>
                <a:satOff val="0"/>
                <a:lumOff val="176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IN" sz="1600" b="1" kern="1200" smtClean="0">
              <a:solidFill>
                <a:srgbClr val="000000"/>
              </a:solidFill>
              <a:latin typeface="Century Gothic"/>
              <a:cs typeface="Century Gothic"/>
            </a:rPr>
            <a:t>Seaborn</a:t>
          </a:r>
          <a:endParaRPr lang="en-IN" sz="1600" b="1" kern="1200" dirty="0">
            <a:solidFill>
              <a:srgbClr val="000000"/>
            </a:solidFill>
            <a:latin typeface="Century Gothic"/>
            <a:cs typeface="Century Gothic"/>
          </a:endParaRPr>
        </a:p>
      </dsp:txBody>
      <dsp:txXfrm>
        <a:off x="2763" y="1760049"/>
        <a:ext cx="2192059" cy="1315235"/>
      </dsp:txXfrm>
    </dsp:sp>
    <dsp:sp modelId="{77C9EB8C-4ABF-9B41-B6EF-398F2A41F0A6}">
      <dsp:nvSpPr>
        <dsp:cNvPr id="0" name=""/>
        <dsp:cNvSpPr/>
      </dsp:nvSpPr>
      <dsp:spPr>
        <a:xfrm>
          <a:off x="2414028" y="1760049"/>
          <a:ext cx="2192059" cy="1315235"/>
        </a:xfrm>
        <a:prstGeom prst="rect">
          <a:avLst/>
        </a:prstGeom>
        <a:gradFill rotWithShape="0">
          <a:gsLst>
            <a:gs pos="0">
              <a:schemeClr val="accent3">
                <a:shade val="50000"/>
                <a:hueOff val="0"/>
                <a:satOff val="0"/>
                <a:lumOff val="22053"/>
                <a:alphaOff val="0"/>
                <a:satMod val="103000"/>
                <a:lumMod val="102000"/>
                <a:tint val="94000"/>
              </a:schemeClr>
            </a:gs>
            <a:gs pos="50000">
              <a:schemeClr val="accent3">
                <a:shade val="50000"/>
                <a:hueOff val="0"/>
                <a:satOff val="0"/>
                <a:lumOff val="22053"/>
                <a:alphaOff val="0"/>
                <a:satMod val="110000"/>
                <a:lumMod val="100000"/>
                <a:shade val="100000"/>
              </a:schemeClr>
            </a:gs>
            <a:gs pos="100000">
              <a:schemeClr val="accent3">
                <a:shade val="50000"/>
                <a:hueOff val="0"/>
                <a:satOff val="0"/>
                <a:lumOff val="220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IN" sz="1600" b="1" kern="1200" smtClean="0">
              <a:solidFill>
                <a:srgbClr val="000000"/>
              </a:solidFill>
              <a:latin typeface="Century Gothic"/>
              <a:cs typeface="Century Gothic"/>
            </a:rPr>
            <a:t>Sklearn</a:t>
          </a:r>
          <a:endParaRPr lang="en-IN" sz="1600" b="1" kern="1200">
            <a:solidFill>
              <a:srgbClr val="000000"/>
            </a:solidFill>
            <a:latin typeface="Century Gothic"/>
            <a:cs typeface="Century Gothic"/>
          </a:endParaRPr>
        </a:p>
      </dsp:txBody>
      <dsp:txXfrm>
        <a:off x="2414028" y="1760049"/>
        <a:ext cx="2192059" cy="1315235"/>
      </dsp:txXfrm>
    </dsp:sp>
    <dsp:sp modelId="{0378CA10-DEB7-3440-A7FC-6D4A734CD81F}">
      <dsp:nvSpPr>
        <dsp:cNvPr id="0" name=""/>
        <dsp:cNvSpPr/>
      </dsp:nvSpPr>
      <dsp:spPr>
        <a:xfrm>
          <a:off x="4825293" y="1760049"/>
          <a:ext cx="2192059" cy="1315235"/>
        </a:xfrm>
        <a:prstGeom prst="rect">
          <a:avLst/>
        </a:prstGeom>
        <a:gradFill rotWithShape="0">
          <a:gsLst>
            <a:gs pos="0">
              <a:schemeClr val="accent3">
                <a:shade val="50000"/>
                <a:hueOff val="0"/>
                <a:satOff val="0"/>
                <a:lumOff val="26464"/>
                <a:alphaOff val="0"/>
                <a:satMod val="103000"/>
                <a:lumMod val="102000"/>
                <a:tint val="94000"/>
              </a:schemeClr>
            </a:gs>
            <a:gs pos="50000">
              <a:schemeClr val="accent3">
                <a:shade val="50000"/>
                <a:hueOff val="0"/>
                <a:satOff val="0"/>
                <a:lumOff val="26464"/>
                <a:alphaOff val="0"/>
                <a:satMod val="110000"/>
                <a:lumMod val="100000"/>
                <a:shade val="100000"/>
              </a:schemeClr>
            </a:gs>
            <a:gs pos="100000">
              <a:schemeClr val="accent3">
                <a:shade val="50000"/>
                <a:hueOff val="0"/>
                <a:satOff val="0"/>
                <a:lumOff val="2646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IN" sz="1600" b="1" kern="1200" smtClean="0">
              <a:solidFill>
                <a:srgbClr val="000000"/>
              </a:solidFill>
              <a:latin typeface="Century Gothic"/>
              <a:cs typeface="Century Gothic"/>
            </a:rPr>
            <a:t>Sklearn.metrics</a:t>
          </a:r>
          <a:endParaRPr lang="en-IN" sz="1600" b="1" kern="1200">
            <a:solidFill>
              <a:srgbClr val="000000"/>
            </a:solidFill>
            <a:latin typeface="Century Gothic"/>
            <a:cs typeface="Century Gothic"/>
          </a:endParaRPr>
        </a:p>
      </dsp:txBody>
      <dsp:txXfrm>
        <a:off x="4825293" y="1760049"/>
        <a:ext cx="2192059" cy="1315235"/>
      </dsp:txXfrm>
    </dsp:sp>
    <dsp:sp modelId="{8DCEA457-1C08-E049-8C7D-D9B4012E6622}">
      <dsp:nvSpPr>
        <dsp:cNvPr id="0" name=""/>
        <dsp:cNvSpPr/>
      </dsp:nvSpPr>
      <dsp:spPr>
        <a:xfrm>
          <a:off x="7236558" y="1760049"/>
          <a:ext cx="2192059" cy="1315235"/>
        </a:xfrm>
        <a:prstGeom prst="rect">
          <a:avLst/>
        </a:prstGeom>
        <a:gradFill rotWithShape="0">
          <a:gsLst>
            <a:gs pos="0">
              <a:schemeClr val="accent3">
                <a:shade val="50000"/>
                <a:hueOff val="0"/>
                <a:satOff val="0"/>
                <a:lumOff val="22053"/>
                <a:alphaOff val="0"/>
                <a:satMod val="103000"/>
                <a:lumMod val="102000"/>
                <a:tint val="94000"/>
              </a:schemeClr>
            </a:gs>
            <a:gs pos="50000">
              <a:schemeClr val="accent3">
                <a:shade val="50000"/>
                <a:hueOff val="0"/>
                <a:satOff val="0"/>
                <a:lumOff val="22053"/>
                <a:alphaOff val="0"/>
                <a:satMod val="110000"/>
                <a:lumMod val="100000"/>
                <a:shade val="100000"/>
              </a:schemeClr>
            </a:gs>
            <a:gs pos="100000">
              <a:schemeClr val="accent3">
                <a:shade val="50000"/>
                <a:hueOff val="0"/>
                <a:satOff val="0"/>
                <a:lumOff val="220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IN" sz="1600" b="1" kern="1200" smtClean="0">
              <a:solidFill>
                <a:srgbClr val="000000"/>
              </a:solidFill>
              <a:latin typeface="Century Gothic"/>
              <a:cs typeface="Century Gothic"/>
            </a:rPr>
            <a:t>Sklearn.model_selection</a:t>
          </a:r>
          <a:endParaRPr lang="en-IN" sz="1600" b="1" kern="1200">
            <a:solidFill>
              <a:srgbClr val="000000"/>
            </a:solidFill>
            <a:latin typeface="Century Gothic"/>
            <a:cs typeface="Century Gothic"/>
          </a:endParaRPr>
        </a:p>
      </dsp:txBody>
      <dsp:txXfrm>
        <a:off x="7236558" y="1760049"/>
        <a:ext cx="2192059" cy="1315235"/>
      </dsp:txXfrm>
    </dsp:sp>
    <dsp:sp modelId="{4BCC1511-626F-084F-96C2-32251B10708A}">
      <dsp:nvSpPr>
        <dsp:cNvPr id="0" name=""/>
        <dsp:cNvSpPr/>
      </dsp:nvSpPr>
      <dsp:spPr>
        <a:xfrm>
          <a:off x="2763" y="3294490"/>
          <a:ext cx="2192059" cy="1315235"/>
        </a:xfrm>
        <a:prstGeom prst="rect">
          <a:avLst/>
        </a:prstGeom>
        <a:gradFill rotWithShape="0">
          <a:gsLst>
            <a:gs pos="0">
              <a:schemeClr val="accent3">
                <a:shade val="50000"/>
                <a:hueOff val="0"/>
                <a:satOff val="0"/>
                <a:lumOff val="17643"/>
                <a:alphaOff val="0"/>
                <a:satMod val="103000"/>
                <a:lumMod val="102000"/>
                <a:tint val="94000"/>
              </a:schemeClr>
            </a:gs>
            <a:gs pos="50000">
              <a:schemeClr val="accent3">
                <a:shade val="50000"/>
                <a:hueOff val="0"/>
                <a:satOff val="0"/>
                <a:lumOff val="17643"/>
                <a:alphaOff val="0"/>
                <a:satMod val="110000"/>
                <a:lumMod val="100000"/>
                <a:shade val="100000"/>
              </a:schemeClr>
            </a:gs>
            <a:gs pos="100000">
              <a:schemeClr val="accent3">
                <a:shade val="50000"/>
                <a:hueOff val="0"/>
                <a:satOff val="0"/>
                <a:lumOff val="176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IN" sz="1600" b="1" kern="1200" smtClean="0">
              <a:solidFill>
                <a:srgbClr val="000000"/>
              </a:solidFill>
              <a:latin typeface="Century Gothic"/>
              <a:cs typeface="Century Gothic"/>
            </a:rPr>
            <a:t>Sklearn.linear_model</a:t>
          </a:r>
          <a:endParaRPr lang="en-IN" sz="1600" b="1" kern="1200">
            <a:solidFill>
              <a:srgbClr val="000000"/>
            </a:solidFill>
            <a:latin typeface="Century Gothic"/>
            <a:cs typeface="Century Gothic"/>
          </a:endParaRPr>
        </a:p>
      </dsp:txBody>
      <dsp:txXfrm>
        <a:off x="2763" y="3294490"/>
        <a:ext cx="2192059" cy="1315235"/>
      </dsp:txXfrm>
    </dsp:sp>
    <dsp:sp modelId="{7627225C-FD90-FE4F-B68A-6C2AB9BFC5E0}">
      <dsp:nvSpPr>
        <dsp:cNvPr id="0" name=""/>
        <dsp:cNvSpPr/>
      </dsp:nvSpPr>
      <dsp:spPr>
        <a:xfrm>
          <a:off x="2414028" y="3294490"/>
          <a:ext cx="2192059" cy="1315235"/>
        </a:xfrm>
        <a:prstGeom prst="rect">
          <a:avLst/>
        </a:prstGeom>
        <a:gradFill rotWithShape="0">
          <a:gsLst>
            <a:gs pos="0">
              <a:schemeClr val="accent3">
                <a:shade val="50000"/>
                <a:hueOff val="0"/>
                <a:satOff val="0"/>
                <a:lumOff val="13232"/>
                <a:alphaOff val="0"/>
                <a:satMod val="103000"/>
                <a:lumMod val="102000"/>
                <a:tint val="94000"/>
              </a:schemeClr>
            </a:gs>
            <a:gs pos="50000">
              <a:schemeClr val="accent3">
                <a:shade val="50000"/>
                <a:hueOff val="0"/>
                <a:satOff val="0"/>
                <a:lumOff val="13232"/>
                <a:alphaOff val="0"/>
                <a:satMod val="110000"/>
                <a:lumMod val="100000"/>
                <a:shade val="100000"/>
              </a:schemeClr>
            </a:gs>
            <a:gs pos="100000">
              <a:schemeClr val="accent3">
                <a:shade val="50000"/>
                <a:hueOff val="0"/>
                <a:satOff val="0"/>
                <a:lumOff val="1323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IN" sz="1600" b="1" kern="1200" smtClean="0">
              <a:solidFill>
                <a:srgbClr val="000000"/>
              </a:solidFill>
              <a:latin typeface="Century Gothic"/>
              <a:cs typeface="Century Gothic"/>
            </a:rPr>
            <a:t>Sklearn.ensemble</a:t>
          </a:r>
          <a:endParaRPr lang="en-IN" sz="1600" b="1" kern="1200" dirty="0">
            <a:solidFill>
              <a:srgbClr val="000000"/>
            </a:solidFill>
            <a:latin typeface="Century Gothic"/>
            <a:cs typeface="Century Gothic"/>
          </a:endParaRPr>
        </a:p>
      </dsp:txBody>
      <dsp:txXfrm>
        <a:off x="2414028" y="3294490"/>
        <a:ext cx="2192059" cy="1315235"/>
      </dsp:txXfrm>
    </dsp:sp>
    <dsp:sp modelId="{B802BD5D-8ACF-4F40-9B92-4F0721E0AC66}">
      <dsp:nvSpPr>
        <dsp:cNvPr id="0" name=""/>
        <dsp:cNvSpPr/>
      </dsp:nvSpPr>
      <dsp:spPr>
        <a:xfrm>
          <a:off x="4825293" y="3294490"/>
          <a:ext cx="2192059" cy="1315235"/>
        </a:xfrm>
        <a:prstGeom prst="rect">
          <a:avLst/>
        </a:prstGeom>
        <a:gradFill rotWithShape="0">
          <a:gsLst>
            <a:gs pos="0">
              <a:schemeClr val="accent3">
                <a:shade val="50000"/>
                <a:hueOff val="0"/>
                <a:satOff val="0"/>
                <a:lumOff val="8821"/>
                <a:alphaOff val="0"/>
                <a:satMod val="103000"/>
                <a:lumMod val="102000"/>
                <a:tint val="94000"/>
              </a:schemeClr>
            </a:gs>
            <a:gs pos="50000">
              <a:schemeClr val="accent3">
                <a:shade val="50000"/>
                <a:hueOff val="0"/>
                <a:satOff val="0"/>
                <a:lumOff val="8821"/>
                <a:alphaOff val="0"/>
                <a:satMod val="110000"/>
                <a:lumMod val="100000"/>
                <a:shade val="100000"/>
              </a:schemeClr>
            </a:gs>
            <a:gs pos="100000">
              <a:schemeClr val="accent3">
                <a:shade val="50000"/>
                <a:hueOff val="0"/>
                <a:satOff val="0"/>
                <a:lumOff val="882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IN" sz="1600" b="1" kern="1200" smtClean="0">
              <a:solidFill>
                <a:srgbClr val="000000"/>
              </a:solidFill>
              <a:latin typeface="Century Gothic"/>
              <a:cs typeface="Century Gothic"/>
            </a:rPr>
            <a:t>Sklearn.tree</a:t>
          </a:r>
          <a:endParaRPr lang="en-IN" sz="1600" b="1" kern="1200">
            <a:solidFill>
              <a:srgbClr val="000000"/>
            </a:solidFill>
            <a:latin typeface="Century Gothic"/>
            <a:cs typeface="Century Gothic"/>
          </a:endParaRPr>
        </a:p>
      </dsp:txBody>
      <dsp:txXfrm>
        <a:off x="4825293" y="3294490"/>
        <a:ext cx="2192059" cy="1315235"/>
      </dsp:txXfrm>
    </dsp:sp>
    <dsp:sp modelId="{93684852-3F5F-BD4C-95F8-6FF20B411734}">
      <dsp:nvSpPr>
        <dsp:cNvPr id="0" name=""/>
        <dsp:cNvSpPr/>
      </dsp:nvSpPr>
      <dsp:spPr>
        <a:xfrm>
          <a:off x="7236558" y="3294490"/>
          <a:ext cx="2192059" cy="1315235"/>
        </a:xfrm>
        <a:prstGeom prst="rect">
          <a:avLst/>
        </a:prstGeom>
        <a:gradFill rotWithShape="0">
          <a:gsLst>
            <a:gs pos="0">
              <a:schemeClr val="accent3">
                <a:shade val="50000"/>
                <a:hueOff val="0"/>
                <a:satOff val="0"/>
                <a:lumOff val="4411"/>
                <a:alphaOff val="0"/>
                <a:satMod val="103000"/>
                <a:lumMod val="102000"/>
                <a:tint val="94000"/>
              </a:schemeClr>
            </a:gs>
            <a:gs pos="50000">
              <a:schemeClr val="accent3">
                <a:shade val="50000"/>
                <a:hueOff val="0"/>
                <a:satOff val="0"/>
                <a:lumOff val="4411"/>
                <a:alphaOff val="0"/>
                <a:satMod val="110000"/>
                <a:lumMod val="100000"/>
                <a:shade val="100000"/>
              </a:schemeClr>
            </a:gs>
            <a:gs pos="100000">
              <a:schemeClr val="accent3">
                <a:shade val="50000"/>
                <a:hueOff val="0"/>
                <a:satOff val="0"/>
                <a:lumOff val="441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IN" sz="1600" b="1" kern="1200" smtClean="0">
              <a:solidFill>
                <a:srgbClr val="000000"/>
              </a:solidFill>
              <a:latin typeface="Century Gothic"/>
              <a:cs typeface="Century Gothic"/>
            </a:rPr>
            <a:t>Pickle</a:t>
          </a:r>
          <a:endParaRPr lang="en-IN" sz="1600" b="1" kern="1200">
            <a:solidFill>
              <a:srgbClr val="000000"/>
            </a:solidFill>
            <a:latin typeface="Century Gothic"/>
            <a:cs typeface="Century Gothic"/>
          </a:endParaRPr>
        </a:p>
      </dsp:txBody>
      <dsp:txXfrm>
        <a:off x="7236558" y="3294490"/>
        <a:ext cx="2192059" cy="13152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96C5C-9990-5642-AF25-CD77629D5CEB}">
      <dsp:nvSpPr>
        <dsp:cNvPr id="0" name=""/>
        <dsp:cNvSpPr/>
      </dsp:nvSpPr>
      <dsp:spPr>
        <a:xfrm rot="5400000">
          <a:off x="690904" y="1522988"/>
          <a:ext cx="2078089" cy="3457894"/>
        </a:xfrm>
        <a:prstGeom prst="corner">
          <a:avLst>
            <a:gd name="adj1" fmla="val 16120"/>
            <a:gd name="adj2" fmla="val 1611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6045BE2-2DCC-0546-9F62-BBF58BA2F72F}">
      <dsp:nvSpPr>
        <dsp:cNvPr id="0" name=""/>
        <dsp:cNvSpPr/>
      </dsp:nvSpPr>
      <dsp:spPr>
        <a:xfrm>
          <a:off x="344019" y="2556153"/>
          <a:ext cx="3121806" cy="2736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solidFill>
                <a:schemeClr val="bg1"/>
              </a:solidFill>
              <a:latin typeface="Century Gothic"/>
              <a:cs typeface="Century Gothic"/>
            </a:rPr>
            <a:t>Explore the Data, analyze and understand the data. </a:t>
          </a:r>
        </a:p>
        <a:p>
          <a:pPr lvl="0" algn="l" defTabSz="622300">
            <a:lnSpc>
              <a:spcPct val="90000"/>
            </a:lnSpc>
            <a:spcBef>
              <a:spcPct val="0"/>
            </a:spcBef>
            <a:spcAft>
              <a:spcPct val="35000"/>
            </a:spcAft>
          </a:pPr>
          <a:r>
            <a:rPr lang="en-US" sz="1400" kern="1200" dirty="0" smtClean="0">
              <a:solidFill>
                <a:schemeClr val="bg1"/>
              </a:solidFill>
              <a:latin typeface="Century Gothic"/>
              <a:cs typeface="Century Gothic"/>
            </a:rPr>
            <a:t>Understand requirement of the XYZ Corp. Ltd and develop business sense of it.</a:t>
          </a:r>
          <a:endParaRPr lang="en-US" sz="1400" kern="1200" dirty="0">
            <a:solidFill>
              <a:schemeClr val="bg1"/>
            </a:solidFill>
            <a:latin typeface="Century Gothic"/>
            <a:cs typeface="Century Gothic"/>
          </a:endParaRPr>
        </a:p>
      </dsp:txBody>
      <dsp:txXfrm>
        <a:off x="344019" y="2556153"/>
        <a:ext cx="3121806" cy="2736446"/>
      </dsp:txXfrm>
    </dsp:sp>
    <dsp:sp modelId="{AE78713F-24AB-6540-A38A-CEC8FB4CD5B9}">
      <dsp:nvSpPr>
        <dsp:cNvPr id="0" name=""/>
        <dsp:cNvSpPr/>
      </dsp:nvSpPr>
      <dsp:spPr>
        <a:xfrm>
          <a:off x="2876806" y="1268414"/>
          <a:ext cx="589020" cy="589020"/>
        </a:xfrm>
        <a:prstGeom prst="triangle">
          <a:avLst>
            <a:gd name="adj" fmla="val 10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D9C877C-5541-CE42-ABA4-FF1AF504D8DC}">
      <dsp:nvSpPr>
        <dsp:cNvPr id="0" name=""/>
        <dsp:cNvSpPr/>
      </dsp:nvSpPr>
      <dsp:spPr>
        <a:xfrm rot="5400000">
          <a:off x="4512606" y="577304"/>
          <a:ext cx="2078089" cy="3457894"/>
        </a:xfrm>
        <a:prstGeom prst="corner">
          <a:avLst>
            <a:gd name="adj1" fmla="val 16120"/>
            <a:gd name="adj2" fmla="val 1611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5D033FA-027C-774C-9B4A-645359EA428D}">
      <dsp:nvSpPr>
        <dsp:cNvPr id="0" name=""/>
        <dsp:cNvSpPr/>
      </dsp:nvSpPr>
      <dsp:spPr>
        <a:xfrm>
          <a:off x="4165721" y="1610470"/>
          <a:ext cx="3121806" cy="2736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00075">
            <a:lnSpc>
              <a:spcPct val="90000"/>
            </a:lnSpc>
            <a:spcBef>
              <a:spcPct val="0"/>
            </a:spcBef>
            <a:spcAft>
              <a:spcPct val="35000"/>
            </a:spcAft>
          </a:pPr>
          <a:r>
            <a:rPr lang="en-US" sz="1350" b="1" kern="1200" dirty="0" smtClean="0">
              <a:solidFill>
                <a:schemeClr val="bg1"/>
              </a:solidFill>
              <a:latin typeface="Century Gothic"/>
              <a:cs typeface="Century Gothic"/>
            </a:rPr>
            <a:t> Data Pre-Processing:</a:t>
          </a:r>
        </a:p>
        <a:p>
          <a:pPr marL="114300" lvl="1" indent="-114300" algn="l" defTabSz="600075">
            <a:lnSpc>
              <a:spcPct val="90000"/>
            </a:lnSpc>
            <a:spcBef>
              <a:spcPct val="0"/>
            </a:spcBef>
            <a:spcAft>
              <a:spcPct val="15000"/>
            </a:spcAft>
            <a:buChar char="••"/>
          </a:pPr>
          <a:r>
            <a:rPr lang="en-US" sz="1350" kern="1200" dirty="0" smtClean="0">
              <a:solidFill>
                <a:schemeClr val="bg1"/>
              </a:solidFill>
              <a:latin typeface="Century Gothic"/>
              <a:cs typeface="Century Gothic"/>
            </a:rPr>
            <a:t>Check the shape of the data, data type of each variables, length.</a:t>
          </a:r>
          <a:endParaRPr lang="en-US" sz="1350" kern="1200" dirty="0">
            <a:solidFill>
              <a:schemeClr val="bg1"/>
            </a:solidFill>
            <a:latin typeface="Century Gothic"/>
            <a:cs typeface="Century Gothic"/>
          </a:endParaRPr>
        </a:p>
        <a:p>
          <a:pPr marL="114300" lvl="1" indent="-114300" algn="l" defTabSz="600075">
            <a:lnSpc>
              <a:spcPct val="90000"/>
            </a:lnSpc>
            <a:spcBef>
              <a:spcPct val="0"/>
            </a:spcBef>
            <a:spcAft>
              <a:spcPct val="15000"/>
            </a:spcAft>
            <a:buChar char="••"/>
          </a:pPr>
          <a:r>
            <a:rPr lang="en-US" sz="1350" kern="1200" dirty="0" smtClean="0">
              <a:solidFill>
                <a:schemeClr val="bg1"/>
              </a:solidFill>
              <a:latin typeface="Century Gothic"/>
              <a:cs typeface="Century Gothic"/>
            </a:rPr>
            <a:t>Look out for </a:t>
          </a:r>
          <a:r>
            <a:rPr lang="en-US" sz="1350" b="1" kern="1200" dirty="0" smtClean="0">
              <a:solidFill>
                <a:schemeClr val="bg1"/>
              </a:solidFill>
              <a:latin typeface="Century Gothic"/>
              <a:cs typeface="Century Gothic"/>
            </a:rPr>
            <a:t>Missing Values</a:t>
          </a:r>
          <a:r>
            <a:rPr lang="en-US" sz="1350" kern="1200" dirty="0" smtClean="0">
              <a:solidFill>
                <a:schemeClr val="bg1"/>
              </a:solidFill>
              <a:latin typeface="Century Gothic"/>
              <a:cs typeface="Century Gothic"/>
            </a:rPr>
            <a:t> and treat them. Drop &amp; Fill them wherever required.</a:t>
          </a:r>
          <a:endParaRPr lang="en-US" sz="1350" kern="1200" dirty="0">
            <a:solidFill>
              <a:schemeClr val="bg1"/>
            </a:solidFill>
            <a:latin typeface="Century Gothic"/>
            <a:cs typeface="Century Gothic"/>
          </a:endParaRPr>
        </a:p>
        <a:p>
          <a:pPr marL="114300" lvl="1" indent="-114300" algn="l" defTabSz="600075">
            <a:lnSpc>
              <a:spcPct val="90000"/>
            </a:lnSpc>
            <a:spcBef>
              <a:spcPct val="0"/>
            </a:spcBef>
            <a:spcAft>
              <a:spcPct val="15000"/>
            </a:spcAft>
            <a:buChar char="••"/>
          </a:pPr>
          <a:r>
            <a:rPr lang="en-US" sz="1350" kern="1200" dirty="0" smtClean="0">
              <a:solidFill>
                <a:schemeClr val="bg1"/>
              </a:solidFill>
              <a:latin typeface="Century Gothic"/>
              <a:cs typeface="Century Gothic"/>
            </a:rPr>
            <a:t>Convert categorical/object variables into numerical form with the help of Label Encoder.</a:t>
          </a:r>
          <a:endParaRPr lang="en-US" sz="1350" kern="1200" dirty="0">
            <a:solidFill>
              <a:schemeClr val="bg1"/>
            </a:solidFill>
            <a:latin typeface="Century Gothic"/>
            <a:cs typeface="Century Gothic"/>
          </a:endParaRPr>
        </a:p>
        <a:p>
          <a:pPr marL="114300" lvl="1" indent="-114300" algn="l" defTabSz="600075">
            <a:lnSpc>
              <a:spcPct val="90000"/>
            </a:lnSpc>
            <a:spcBef>
              <a:spcPct val="0"/>
            </a:spcBef>
            <a:spcAft>
              <a:spcPct val="15000"/>
            </a:spcAft>
            <a:buChar char="••"/>
          </a:pPr>
          <a:r>
            <a:rPr lang="en-US" sz="1350" kern="1200" dirty="0" smtClean="0">
              <a:solidFill>
                <a:schemeClr val="bg1"/>
              </a:solidFill>
              <a:latin typeface="Century Gothic"/>
              <a:cs typeface="Century Gothic"/>
            </a:rPr>
            <a:t>Used Standard </a:t>
          </a:r>
          <a:r>
            <a:rPr lang="en-US" sz="1350" kern="1200" dirty="0" err="1" smtClean="0">
              <a:solidFill>
                <a:schemeClr val="bg1"/>
              </a:solidFill>
              <a:latin typeface="Century Gothic"/>
              <a:cs typeface="Century Gothic"/>
            </a:rPr>
            <a:t>Scaler</a:t>
          </a:r>
          <a:r>
            <a:rPr lang="en-US" sz="1350" kern="1200" dirty="0" smtClean="0">
              <a:solidFill>
                <a:schemeClr val="bg1"/>
              </a:solidFill>
              <a:latin typeface="Century Gothic"/>
              <a:cs typeface="Century Gothic"/>
            </a:rPr>
            <a:t> for for standardizing the complete data frame, except dependent variable (</a:t>
          </a:r>
          <a:r>
            <a:rPr lang="en-US" sz="1350" kern="1200" dirty="0" err="1" smtClean="0">
              <a:solidFill>
                <a:schemeClr val="bg1"/>
              </a:solidFill>
              <a:latin typeface="Century Gothic"/>
              <a:cs typeface="Century Gothic"/>
            </a:rPr>
            <a:t>default_ind</a:t>
          </a:r>
          <a:r>
            <a:rPr lang="en-US" sz="1350" kern="1200" dirty="0" smtClean="0">
              <a:solidFill>
                <a:schemeClr val="bg1"/>
              </a:solidFill>
              <a:latin typeface="Century Gothic"/>
              <a:cs typeface="Century Gothic"/>
            </a:rPr>
            <a:t>).</a:t>
          </a:r>
          <a:endParaRPr lang="en-US" sz="1350" kern="1200" dirty="0">
            <a:solidFill>
              <a:schemeClr val="bg1"/>
            </a:solidFill>
            <a:latin typeface="Century Gothic"/>
            <a:cs typeface="Century Gothic"/>
          </a:endParaRPr>
        </a:p>
        <a:p>
          <a:pPr marL="114300" lvl="1" indent="-114300" algn="l" defTabSz="600075">
            <a:lnSpc>
              <a:spcPct val="90000"/>
            </a:lnSpc>
            <a:spcBef>
              <a:spcPct val="0"/>
            </a:spcBef>
            <a:spcAft>
              <a:spcPct val="15000"/>
            </a:spcAft>
            <a:buChar char="••"/>
          </a:pPr>
          <a:r>
            <a:rPr lang="en-US" sz="1350" kern="1200" dirty="0" smtClean="0">
              <a:solidFill>
                <a:schemeClr val="bg1"/>
              </a:solidFill>
              <a:latin typeface="Century Gothic"/>
              <a:cs typeface="Century Gothic"/>
            </a:rPr>
            <a:t>Splitting the data into Training &amp; Testing datasets.</a:t>
          </a:r>
          <a:endParaRPr lang="en-US" sz="1350" kern="1200" dirty="0">
            <a:solidFill>
              <a:schemeClr val="bg1"/>
            </a:solidFill>
            <a:latin typeface="Century Gothic"/>
            <a:cs typeface="Century Gothic"/>
          </a:endParaRPr>
        </a:p>
        <a:p>
          <a:pPr marL="114300" lvl="1" indent="-114300" algn="l" defTabSz="600075">
            <a:lnSpc>
              <a:spcPct val="90000"/>
            </a:lnSpc>
            <a:spcBef>
              <a:spcPct val="0"/>
            </a:spcBef>
            <a:spcAft>
              <a:spcPct val="15000"/>
            </a:spcAft>
            <a:buChar char="••"/>
          </a:pPr>
          <a:r>
            <a:rPr lang="en-US" sz="1350" kern="1200" dirty="0" smtClean="0">
              <a:solidFill>
                <a:schemeClr val="bg1"/>
              </a:solidFill>
              <a:latin typeface="Century Gothic"/>
              <a:cs typeface="Century Gothic"/>
            </a:rPr>
            <a:t>Further splitting both the data set into X &amp; Y.</a:t>
          </a:r>
          <a:endParaRPr lang="en-US" sz="1350" kern="1200" dirty="0">
            <a:solidFill>
              <a:schemeClr val="bg1"/>
            </a:solidFill>
            <a:latin typeface="Century Gothic"/>
            <a:cs typeface="Century Gothic"/>
          </a:endParaRPr>
        </a:p>
      </dsp:txBody>
      <dsp:txXfrm>
        <a:off x="4165721" y="1610470"/>
        <a:ext cx="3121806" cy="2736446"/>
      </dsp:txXfrm>
    </dsp:sp>
    <dsp:sp modelId="{2867F831-0E00-A34A-8651-CB54B1053437}">
      <dsp:nvSpPr>
        <dsp:cNvPr id="0" name=""/>
        <dsp:cNvSpPr/>
      </dsp:nvSpPr>
      <dsp:spPr>
        <a:xfrm>
          <a:off x="6698508" y="322730"/>
          <a:ext cx="589020" cy="589020"/>
        </a:xfrm>
        <a:prstGeom prst="triangle">
          <a:avLst>
            <a:gd name="adj" fmla="val 10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0F760E0-45C8-D246-83EA-04B665BFACE7}">
      <dsp:nvSpPr>
        <dsp:cNvPr id="0" name=""/>
        <dsp:cNvSpPr/>
      </dsp:nvSpPr>
      <dsp:spPr>
        <a:xfrm rot="5400000">
          <a:off x="8334307" y="-368379"/>
          <a:ext cx="2078089" cy="3457894"/>
        </a:xfrm>
        <a:prstGeom prst="corner">
          <a:avLst>
            <a:gd name="adj1" fmla="val 16120"/>
            <a:gd name="adj2" fmla="val 1611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321FD09-9941-BC4A-8E75-B20F5A287302}">
      <dsp:nvSpPr>
        <dsp:cNvPr id="0" name=""/>
        <dsp:cNvSpPr/>
      </dsp:nvSpPr>
      <dsp:spPr>
        <a:xfrm>
          <a:off x="7987422" y="664786"/>
          <a:ext cx="3121806" cy="2736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kern="1200" dirty="0" smtClean="0">
              <a:solidFill>
                <a:schemeClr val="bg1"/>
              </a:solidFill>
              <a:latin typeface="Century Gothic"/>
              <a:cs typeface="Century Gothic"/>
            </a:rPr>
            <a:t>Model Building based on various algorithm suitable for the data (Regression or Classification)</a:t>
          </a:r>
        </a:p>
        <a:p>
          <a:pPr marL="114300" lvl="1" indent="-114300" algn="l" defTabSz="622300">
            <a:lnSpc>
              <a:spcPct val="90000"/>
            </a:lnSpc>
            <a:spcBef>
              <a:spcPct val="0"/>
            </a:spcBef>
            <a:spcAft>
              <a:spcPct val="15000"/>
            </a:spcAft>
            <a:buChar char="••"/>
          </a:pPr>
          <a:r>
            <a:rPr lang="en-US" sz="1400" kern="1200" dirty="0" smtClean="0">
              <a:solidFill>
                <a:schemeClr val="bg1"/>
              </a:solidFill>
              <a:latin typeface="Century Gothic"/>
              <a:cs typeface="Century Gothic"/>
            </a:rPr>
            <a:t>Try different algorithm</a:t>
          </a:r>
        </a:p>
        <a:p>
          <a:pPr marL="114300" lvl="1" indent="-114300" algn="l" defTabSz="622300">
            <a:lnSpc>
              <a:spcPct val="90000"/>
            </a:lnSpc>
            <a:spcBef>
              <a:spcPct val="0"/>
            </a:spcBef>
            <a:spcAft>
              <a:spcPct val="15000"/>
            </a:spcAft>
            <a:buChar char="••"/>
          </a:pPr>
          <a:r>
            <a:rPr lang="en-US" sz="1400" kern="1200" dirty="0" smtClean="0">
              <a:solidFill>
                <a:schemeClr val="bg1"/>
              </a:solidFill>
              <a:latin typeface="Century Gothic"/>
              <a:cs typeface="Century Gothic"/>
            </a:rPr>
            <a:t>Tune the model</a:t>
          </a:r>
        </a:p>
        <a:p>
          <a:pPr marL="114300" lvl="1" indent="-114300" algn="l" defTabSz="622300">
            <a:lnSpc>
              <a:spcPct val="90000"/>
            </a:lnSpc>
            <a:spcBef>
              <a:spcPct val="0"/>
            </a:spcBef>
            <a:spcAft>
              <a:spcPct val="15000"/>
            </a:spcAft>
            <a:buChar char="••"/>
          </a:pPr>
          <a:r>
            <a:rPr lang="en-US" sz="1400" kern="1200" dirty="0" smtClean="0">
              <a:solidFill>
                <a:schemeClr val="bg1"/>
              </a:solidFill>
              <a:latin typeface="Century Gothic"/>
              <a:cs typeface="Century Gothic"/>
            </a:rPr>
            <a:t>Finalize the Model based on Evaluation Matrix</a:t>
          </a:r>
        </a:p>
      </dsp:txBody>
      <dsp:txXfrm>
        <a:off x="7987422" y="664786"/>
        <a:ext cx="3121806" cy="2736446"/>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7093DD3-E37A-4163-B49F-ADAED12FB5A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3C7389EC-F106-40A9-9CA1-06029D5EB0A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191DA0-E5D2-478C-9B36-A546EB3F48C3}" type="datetimeFigureOut">
              <a:rPr lang="en-IN" smtClean="0"/>
              <a:pPr/>
              <a:t>07/02/21</a:t>
            </a:fld>
            <a:endParaRPr lang="en-IN"/>
          </a:p>
        </p:txBody>
      </p:sp>
      <p:sp>
        <p:nvSpPr>
          <p:cNvPr id="4" name="Footer Placeholder 3">
            <a:extLst>
              <a:ext uri="{FF2B5EF4-FFF2-40B4-BE49-F238E27FC236}">
                <a16:creationId xmlns="" xmlns:a16="http://schemas.microsoft.com/office/drawing/2014/main" id="{FB4F7244-5EFB-4EF8-80B3-3B5B082509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12D2118E-65C4-4553-88EE-B11A908BEB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64836E-ADE7-4667-97ED-1E84D286812C}" type="slidenum">
              <a:rPr lang="en-IN" smtClean="0"/>
              <a:pPr/>
              <a:t>‹#›</a:t>
            </a:fld>
            <a:endParaRPr lang="en-IN"/>
          </a:p>
        </p:txBody>
      </p:sp>
    </p:spTree>
    <p:extLst>
      <p:ext uri="{BB962C8B-B14F-4D97-AF65-F5344CB8AC3E}">
        <p14:creationId xmlns:p14="http://schemas.microsoft.com/office/powerpoint/2010/main" val="3997770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C52895-7CD2-469A-BDB4-D0A70ADFC8EA}" type="datetimeFigureOut">
              <a:rPr lang="en-IN" smtClean="0"/>
              <a:pPr/>
              <a:t>07/02/21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8B164-4592-4351-B1CD-7313B2320E73}" type="slidenum">
              <a:rPr lang="en-IN" smtClean="0"/>
              <a:pPr/>
              <a:t>‹#›</a:t>
            </a:fld>
            <a:endParaRPr lang="en-IN"/>
          </a:p>
        </p:txBody>
      </p:sp>
    </p:spTree>
    <p:extLst>
      <p:ext uri="{BB962C8B-B14F-4D97-AF65-F5344CB8AC3E}">
        <p14:creationId xmlns:p14="http://schemas.microsoft.com/office/powerpoint/2010/main" val="2503808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92EC5F36-636B-46E4-A9AA-AC981C337B25}"/>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3E6B415-C9E8-440A-91AC-35BB0ABF6B5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7378" name="Rectangle 2">
            <a:extLst>
              <a:ext uri="{FF2B5EF4-FFF2-40B4-BE49-F238E27FC236}">
                <a16:creationId xmlns="" xmlns:a16="http://schemas.microsoft.com/office/drawing/2014/main" id="{E4D84746-41E1-4CC3-B8C2-673FD243ED34}"/>
              </a:ext>
            </a:extLst>
          </p:cNvPr>
          <p:cNvSpPr>
            <a:spLocks noGrp="1" noRot="1" noChangeAspect="1" noChangeArrowheads="1" noTextEdit="1"/>
          </p:cNvSpPr>
          <p:nvPr>
            <p:ph type="sldImg"/>
          </p:nvPr>
        </p:nvSpPr>
        <p:spPr>
          <a:ln/>
        </p:spPr>
      </p:sp>
      <p:sp>
        <p:nvSpPr>
          <p:cNvPr id="357379" name="Rectangle 3">
            <a:extLst>
              <a:ext uri="{FF2B5EF4-FFF2-40B4-BE49-F238E27FC236}">
                <a16:creationId xmlns="" xmlns:a16="http://schemas.microsoft.com/office/drawing/2014/main" id="{262D7E39-A395-4CEE-AAF6-5251A26CBBF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9115E8DA-3036-461D-9AC4-88DC188E5A9A}"/>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EE2FA68-77DD-42CA-AD52-8C4883FBB8B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7378" name="Rectangle 2">
            <a:extLst>
              <a:ext uri="{FF2B5EF4-FFF2-40B4-BE49-F238E27FC236}">
                <a16:creationId xmlns="" xmlns:a16="http://schemas.microsoft.com/office/drawing/2014/main" id="{45085DB6-CDC1-4B8D-B3EF-10B2DA4CDD5E}"/>
              </a:ext>
            </a:extLst>
          </p:cNvPr>
          <p:cNvSpPr>
            <a:spLocks noGrp="1" noRot="1" noChangeAspect="1" noChangeArrowheads="1" noTextEdit="1"/>
          </p:cNvSpPr>
          <p:nvPr>
            <p:ph type="sldImg"/>
          </p:nvPr>
        </p:nvSpPr>
        <p:spPr>
          <a:ln/>
        </p:spPr>
      </p:sp>
      <p:sp>
        <p:nvSpPr>
          <p:cNvPr id="357379" name="Rectangle 3">
            <a:extLst>
              <a:ext uri="{FF2B5EF4-FFF2-40B4-BE49-F238E27FC236}">
                <a16:creationId xmlns="" xmlns:a16="http://schemas.microsoft.com/office/drawing/2014/main" id="{D7272A84-BD1D-4994-93F6-AEB1C3F18F95}"/>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Master" Target="../slideMasters/slideMaster5.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 xmlns:a16="http://schemas.microsoft.com/office/drawing/2014/main" id="{7B382A5F-6F1B-407F-BEBB-0736A420A246}"/>
              </a:ext>
            </a:extLst>
          </p:cNvPr>
          <p:cNvSpPr>
            <a:spLocks noGrp="1" noChangeArrowheads="1"/>
          </p:cNvSpPr>
          <p:nvPr>
            <p:ph type="ctrTitle"/>
          </p:nvPr>
        </p:nvSpPr>
        <p:spPr>
          <a:xfrm>
            <a:off x="2734734" y="4581526"/>
            <a:ext cx="6049433" cy="893763"/>
          </a:xfrm>
          <a:effectLst>
            <a:outerShdw dist="17961" dir="2700000" algn="ctr" rotWithShape="0">
              <a:schemeClr val="bg2"/>
            </a:outerShdw>
          </a:effectLst>
        </p:spPr>
        <p:txBody>
          <a:bodyPr/>
          <a:lstStyle>
            <a:lvl1pPr>
              <a:defRPr sz="2000"/>
            </a:lvl1pPr>
          </a:lstStyle>
          <a:p>
            <a:pPr lvl="0"/>
            <a:r>
              <a:rPr lang="en-US" altLang="en-US" noProof="0"/>
              <a:t>Click to edit Master title style</a:t>
            </a:r>
            <a:endParaRPr lang="ru-RU" altLang="en-US" noProof="0"/>
          </a:p>
        </p:txBody>
      </p:sp>
      <p:sp>
        <p:nvSpPr>
          <p:cNvPr id="5123" name="Rectangle 3">
            <a:extLst>
              <a:ext uri="{FF2B5EF4-FFF2-40B4-BE49-F238E27FC236}">
                <a16:creationId xmlns="" xmlns:a16="http://schemas.microsoft.com/office/drawing/2014/main" id="{A014251E-8D0E-4819-B856-6205EBC2F326}"/>
              </a:ext>
            </a:extLst>
          </p:cNvPr>
          <p:cNvSpPr>
            <a:spLocks noGrp="1" noChangeArrowheads="1"/>
          </p:cNvSpPr>
          <p:nvPr>
            <p:ph type="subTitle" idx="1"/>
          </p:nvPr>
        </p:nvSpPr>
        <p:spPr>
          <a:xfrm>
            <a:off x="2734734" y="5373689"/>
            <a:ext cx="6049433" cy="503237"/>
          </a:xfrm>
          <a:effectLst>
            <a:outerShdw dist="17961" dir="2700000" algn="ctr" rotWithShape="0">
              <a:schemeClr val="bg2"/>
            </a:outerShdw>
          </a:effectLst>
        </p:spPr>
        <p:txBody>
          <a:bodyPr/>
          <a:lstStyle>
            <a:lvl1pPr marL="0" indent="0">
              <a:buFontTx/>
              <a:buNone/>
              <a:defRPr sz="2000" b="1"/>
            </a:lvl1pPr>
          </a:lstStyle>
          <a:p>
            <a:pPr lvl="0"/>
            <a:r>
              <a:rPr lang="en-US" altLang="en-US" noProof="0"/>
              <a:t>Click to edit Master subtitle style</a:t>
            </a:r>
            <a:endParaRPr lang="ru-RU" altLang="en-US" noProof="0"/>
          </a:p>
        </p:txBody>
      </p:sp>
    </p:spTree>
    <p:extLst>
      <p:ext uri="{BB962C8B-B14F-4D97-AF65-F5344CB8AC3E}">
        <p14:creationId xmlns:p14="http://schemas.microsoft.com/office/powerpoint/2010/main" val="332230020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F33C38-CE9E-403B-9651-FF11C2DC2D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689C9E0-8A66-492D-9639-C067AB745A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27995507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D1B2DF8-79D3-401B-9A74-D128F560856B}"/>
              </a:ext>
            </a:extLst>
          </p:cNvPr>
          <p:cNvSpPr>
            <a:spLocks noGrp="1"/>
          </p:cNvSpPr>
          <p:nvPr>
            <p:ph type="title" orient="vert"/>
          </p:nvPr>
        </p:nvSpPr>
        <p:spPr>
          <a:xfrm>
            <a:off x="8953500" y="260351"/>
            <a:ext cx="2135717" cy="5978525"/>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8E449F6-7B75-44DB-B66A-12562715A5BE}"/>
              </a:ext>
            </a:extLst>
          </p:cNvPr>
          <p:cNvSpPr>
            <a:spLocks noGrp="1"/>
          </p:cNvSpPr>
          <p:nvPr>
            <p:ph type="body" orient="vert" idx="1"/>
          </p:nvPr>
        </p:nvSpPr>
        <p:spPr>
          <a:xfrm>
            <a:off x="2544233" y="260351"/>
            <a:ext cx="6206067" cy="5978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11930060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026165-0E96-4E11-81A2-2C020B57AF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A0D9BE1-2A33-48E6-8CE5-0349CB3B22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668BD99-C8F2-40E7-94E0-27FD027DFBA6}"/>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 xmlns:a16="http://schemas.microsoft.com/office/drawing/2014/main" id="{134789A1-BC54-496B-8690-0D17BA1A46CF}"/>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 xmlns:a16="http://schemas.microsoft.com/office/drawing/2014/main" id="{F494C099-6274-43C9-A1C8-C564E08CA50C}"/>
              </a:ext>
            </a:extLst>
          </p:cNvPr>
          <p:cNvSpPr>
            <a:spLocks noGrp="1"/>
          </p:cNvSpPr>
          <p:nvPr>
            <p:ph type="sldNum" sz="quarter" idx="12"/>
          </p:nvPr>
        </p:nvSpPr>
        <p:spPr/>
        <p:txBody>
          <a:bodyPr/>
          <a:lstStyle>
            <a:lvl1pPr>
              <a:defRPr/>
            </a:lvl1pPr>
          </a:lstStyle>
          <a:p>
            <a:fld id="{6C8B2A2B-07CC-4DAE-BA95-7C10A5D0660D}" type="slidenum">
              <a:rPr lang="ru-RU" altLang="en-US"/>
              <a:pPr/>
              <a:t>‹#›</a:t>
            </a:fld>
            <a:endParaRPr lang="ru-RU" altLang="en-US"/>
          </a:p>
        </p:txBody>
      </p:sp>
    </p:spTree>
    <p:extLst>
      <p:ext uri="{BB962C8B-B14F-4D97-AF65-F5344CB8AC3E}">
        <p14:creationId xmlns:p14="http://schemas.microsoft.com/office/powerpoint/2010/main" val="177526175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146299-C3E0-424D-ADAA-7F6F8C6C2A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1755766-0E06-4B10-ADBA-198D664834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F0C3855-2253-40A3-A45F-A555150898A8}"/>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 xmlns:a16="http://schemas.microsoft.com/office/drawing/2014/main" id="{F5E6AF45-CEB6-42FA-BBEC-891291915B21}"/>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 xmlns:a16="http://schemas.microsoft.com/office/drawing/2014/main" id="{29361355-EB37-4387-BD42-9751C2CD5625}"/>
              </a:ext>
            </a:extLst>
          </p:cNvPr>
          <p:cNvSpPr>
            <a:spLocks noGrp="1"/>
          </p:cNvSpPr>
          <p:nvPr>
            <p:ph type="sldNum" sz="quarter" idx="12"/>
          </p:nvPr>
        </p:nvSpPr>
        <p:spPr/>
        <p:txBody>
          <a:bodyPr/>
          <a:lstStyle>
            <a:lvl1pPr>
              <a:defRPr/>
            </a:lvl1pPr>
          </a:lstStyle>
          <a:p>
            <a:fld id="{CE87BAAF-7182-436D-953F-4154190EBB11}" type="slidenum">
              <a:rPr lang="ru-RU" altLang="en-US"/>
              <a:pPr/>
              <a:t>‹#›</a:t>
            </a:fld>
            <a:endParaRPr lang="ru-RU" altLang="en-US"/>
          </a:p>
        </p:txBody>
      </p:sp>
    </p:spTree>
    <p:extLst>
      <p:ext uri="{BB962C8B-B14F-4D97-AF65-F5344CB8AC3E}">
        <p14:creationId xmlns:p14="http://schemas.microsoft.com/office/powerpoint/2010/main" val="49125716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C6C33D-E027-4F89-B392-F7F4C2588EBD}"/>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AC8AB9E-A8D4-418C-AAD7-4466BF50F160}"/>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 xmlns:a16="http://schemas.microsoft.com/office/drawing/2014/main" id="{57A51CF9-D3AD-4EC5-BD44-E55A5E48AD90}"/>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 xmlns:a16="http://schemas.microsoft.com/office/drawing/2014/main" id="{D2065193-CA32-478A-8DD0-E1A8C5F89DC3}"/>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 xmlns:a16="http://schemas.microsoft.com/office/drawing/2014/main" id="{6A4C67E4-DCA1-45FE-8879-6194D064296C}"/>
              </a:ext>
            </a:extLst>
          </p:cNvPr>
          <p:cNvSpPr>
            <a:spLocks noGrp="1"/>
          </p:cNvSpPr>
          <p:nvPr>
            <p:ph type="sldNum" sz="quarter" idx="12"/>
          </p:nvPr>
        </p:nvSpPr>
        <p:spPr/>
        <p:txBody>
          <a:bodyPr/>
          <a:lstStyle>
            <a:lvl1pPr>
              <a:defRPr/>
            </a:lvl1pPr>
          </a:lstStyle>
          <a:p>
            <a:fld id="{89B4FCBF-5CCE-4233-A0BC-89BDDD9BEC2C}" type="slidenum">
              <a:rPr lang="ru-RU" altLang="en-US"/>
              <a:pPr/>
              <a:t>‹#›</a:t>
            </a:fld>
            <a:endParaRPr lang="ru-RU" altLang="en-US"/>
          </a:p>
        </p:txBody>
      </p:sp>
    </p:spTree>
    <p:extLst>
      <p:ext uri="{BB962C8B-B14F-4D97-AF65-F5344CB8AC3E}">
        <p14:creationId xmlns:p14="http://schemas.microsoft.com/office/powerpoint/2010/main" val="244438394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6199CE-0752-4E41-A105-2CFB18A6FA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2399B24-78C0-4D9B-8525-049B83FA132F}"/>
              </a:ext>
            </a:extLst>
          </p:cNvPr>
          <p:cNvSpPr>
            <a:spLocks noGrp="1"/>
          </p:cNvSpPr>
          <p:nvPr>
            <p:ph sz="half" idx="1"/>
          </p:nvPr>
        </p:nvSpPr>
        <p:spPr>
          <a:xfrm>
            <a:off x="2351618" y="1600201"/>
            <a:ext cx="451273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6665E0B4-F136-49DB-9B0A-4C2119D57740}"/>
              </a:ext>
            </a:extLst>
          </p:cNvPr>
          <p:cNvSpPr>
            <a:spLocks noGrp="1"/>
          </p:cNvSpPr>
          <p:nvPr>
            <p:ph sz="half" idx="2"/>
          </p:nvPr>
        </p:nvSpPr>
        <p:spPr>
          <a:xfrm>
            <a:off x="7067552" y="1600201"/>
            <a:ext cx="4514849"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AA96A2FF-0350-4BD2-A933-DE60CFD1F96E}"/>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 xmlns:a16="http://schemas.microsoft.com/office/drawing/2014/main" id="{2F620363-C2F2-4454-86F2-B3B2D6639956}"/>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 xmlns:a16="http://schemas.microsoft.com/office/drawing/2014/main" id="{0FE63363-2AFC-4064-B387-2D74B32EAC4A}"/>
              </a:ext>
            </a:extLst>
          </p:cNvPr>
          <p:cNvSpPr>
            <a:spLocks noGrp="1"/>
          </p:cNvSpPr>
          <p:nvPr>
            <p:ph type="sldNum" sz="quarter" idx="12"/>
          </p:nvPr>
        </p:nvSpPr>
        <p:spPr/>
        <p:txBody>
          <a:bodyPr/>
          <a:lstStyle>
            <a:lvl1pPr>
              <a:defRPr/>
            </a:lvl1pPr>
          </a:lstStyle>
          <a:p>
            <a:fld id="{BA291BAF-F546-4B3D-82F2-47C331C61596}" type="slidenum">
              <a:rPr lang="ru-RU" altLang="en-US"/>
              <a:pPr/>
              <a:t>‹#›</a:t>
            </a:fld>
            <a:endParaRPr lang="ru-RU" altLang="en-US"/>
          </a:p>
        </p:txBody>
      </p:sp>
    </p:spTree>
    <p:extLst>
      <p:ext uri="{BB962C8B-B14F-4D97-AF65-F5344CB8AC3E}">
        <p14:creationId xmlns:p14="http://schemas.microsoft.com/office/powerpoint/2010/main" val="208943640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E46623-18AD-4C55-A66C-C621CDFB6995}"/>
              </a:ext>
            </a:extLst>
          </p:cNvPr>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C978F5A-BBA3-4E07-A135-A504DB4CAF8B}"/>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8BDC2F5-CAFB-4876-A855-4A24F2E1726F}"/>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D3469B8F-0460-4CFF-8511-137CB3D9DE4F}"/>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5CDE78D-EC7E-46AF-8201-513D7872D8D0}"/>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7589ADF2-4F7C-41DE-AF66-18A4E2DD9253}"/>
              </a:ext>
            </a:extLst>
          </p:cNvPr>
          <p:cNvSpPr>
            <a:spLocks noGrp="1"/>
          </p:cNvSpPr>
          <p:nvPr>
            <p:ph type="dt" sz="half" idx="10"/>
          </p:nvPr>
        </p:nvSpPr>
        <p:spPr/>
        <p:txBody>
          <a:bodyPr/>
          <a:lstStyle>
            <a:lvl1pPr>
              <a:defRPr/>
            </a:lvl1pPr>
          </a:lstStyle>
          <a:p>
            <a:endParaRPr lang="ru-RU" altLang="en-US"/>
          </a:p>
        </p:txBody>
      </p:sp>
      <p:sp>
        <p:nvSpPr>
          <p:cNvPr id="8" name="Footer Placeholder 7">
            <a:extLst>
              <a:ext uri="{FF2B5EF4-FFF2-40B4-BE49-F238E27FC236}">
                <a16:creationId xmlns="" xmlns:a16="http://schemas.microsoft.com/office/drawing/2014/main" id="{422C396D-E92A-4932-AC44-08A786BD1DFE}"/>
              </a:ext>
            </a:extLst>
          </p:cNvPr>
          <p:cNvSpPr>
            <a:spLocks noGrp="1"/>
          </p:cNvSpPr>
          <p:nvPr>
            <p:ph type="ftr" sz="quarter" idx="11"/>
          </p:nvPr>
        </p:nvSpPr>
        <p:spPr/>
        <p:txBody>
          <a:bodyPr/>
          <a:lstStyle>
            <a:lvl1pPr>
              <a:defRPr/>
            </a:lvl1pPr>
          </a:lstStyle>
          <a:p>
            <a:endParaRPr lang="ru-RU" altLang="en-US"/>
          </a:p>
        </p:txBody>
      </p:sp>
      <p:sp>
        <p:nvSpPr>
          <p:cNvPr id="9" name="Slide Number Placeholder 8">
            <a:extLst>
              <a:ext uri="{FF2B5EF4-FFF2-40B4-BE49-F238E27FC236}">
                <a16:creationId xmlns="" xmlns:a16="http://schemas.microsoft.com/office/drawing/2014/main" id="{ECA0A0BF-A133-4C46-80E8-E0DBAF4EC49C}"/>
              </a:ext>
            </a:extLst>
          </p:cNvPr>
          <p:cNvSpPr>
            <a:spLocks noGrp="1"/>
          </p:cNvSpPr>
          <p:nvPr>
            <p:ph type="sldNum" sz="quarter" idx="12"/>
          </p:nvPr>
        </p:nvSpPr>
        <p:spPr/>
        <p:txBody>
          <a:bodyPr/>
          <a:lstStyle>
            <a:lvl1pPr>
              <a:defRPr/>
            </a:lvl1pPr>
          </a:lstStyle>
          <a:p>
            <a:fld id="{3A2FB280-F8FE-4CC8-A5FD-799A7E9AF48E}" type="slidenum">
              <a:rPr lang="ru-RU" altLang="en-US"/>
              <a:pPr/>
              <a:t>‹#›</a:t>
            </a:fld>
            <a:endParaRPr lang="ru-RU" altLang="en-US"/>
          </a:p>
        </p:txBody>
      </p:sp>
    </p:spTree>
    <p:extLst>
      <p:ext uri="{BB962C8B-B14F-4D97-AF65-F5344CB8AC3E}">
        <p14:creationId xmlns:p14="http://schemas.microsoft.com/office/powerpoint/2010/main" val="154945015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ED20C1-0509-4C71-AEFC-BC5117B26F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948777F-3A18-46FC-A816-E323AE4E461B}"/>
              </a:ext>
            </a:extLst>
          </p:cNvPr>
          <p:cNvSpPr>
            <a:spLocks noGrp="1"/>
          </p:cNvSpPr>
          <p:nvPr>
            <p:ph type="dt" sz="half" idx="10"/>
          </p:nvPr>
        </p:nvSpPr>
        <p:spPr/>
        <p:txBody>
          <a:bodyPr/>
          <a:lstStyle>
            <a:lvl1pPr>
              <a:defRPr/>
            </a:lvl1pPr>
          </a:lstStyle>
          <a:p>
            <a:endParaRPr lang="ru-RU" altLang="en-US"/>
          </a:p>
        </p:txBody>
      </p:sp>
      <p:sp>
        <p:nvSpPr>
          <p:cNvPr id="4" name="Footer Placeholder 3">
            <a:extLst>
              <a:ext uri="{FF2B5EF4-FFF2-40B4-BE49-F238E27FC236}">
                <a16:creationId xmlns="" xmlns:a16="http://schemas.microsoft.com/office/drawing/2014/main" id="{51722DC7-2FDC-4F78-9A02-8FBAD006578F}"/>
              </a:ext>
            </a:extLst>
          </p:cNvPr>
          <p:cNvSpPr>
            <a:spLocks noGrp="1"/>
          </p:cNvSpPr>
          <p:nvPr>
            <p:ph type="ftr" sz="quarter" idx="11"/>
          </p:nvPr>
        </p:nvSpPr>
        <p:spPr/>
        <p:txBody>
          <a:bodyPr/>
          <a:lstStyle>
            <a:lvl1pPr>
              <a:defRPr/>
            </a:lvl1pPr>
          </a:lstStyle>
          <a:p>
            <a:endParaRPr lang="ru-RU" altLang="en-US"/>
          </a:p>
        </p:txBody>
      </p:sp>
      <p:sp>
        <p:nvSpPr>
          <p:cNvPr id="5" name="Slide Number Placeholder 4">
            <a:extLst>
              <a:ext uri="{FF2B5EF4-FFF2-40B4-BE49-F238E27FC236}">
                <a16:creationId xmlns="" xmlns:a16="http://schemas.microsoft.com/office/drawing/2014/main" id="{72FA3B16-EF48-4A14-81C9-B07AC9D4EFE1}"/>
              </a:ext>
            </a:extLst>
          </p:cNvPr>
          <p:cNvSpPr>
            <a:spLocks noGrp="1"/>
          </p:cNvSpPr>
          <p:nvPr>
            <p:ph type="sldNum" sz="quarter" idx="12"/>
          </p:nvPr>
        </p:nvSpPr>
        <p:spPr/>
        <p:txBody>
          <a:bodyPr/>
          <a:lstStyle>
            <a:lvl1pPr>
              <a:defRPr/>
            </a:lvl1pPr>
          </a:lstStyle>
          <a:p>
            <a:fld id="{B1CE6F89-422F-45C2-B473-42811F8ACC3D}" type="slidenum">
              <a:rPr lang="ru-RU" altLang="en-US"/>
              <a:pPr/>
              <a:t>‹#›</a:t>
            </a:fld>
            <a:endParaRPr lang="ru-RU" altLang="en-US"/>
          </a:p>
        </p:txBody>
      </p:sp>
    </p:spTree>
    <p:extLst>
      <p:ext uri="{BB962C8B-B14F-4D97-AF65-F5344CB8AC3E}">
        <p14:creationId xmlns:p14="http://schemas.microsoft.com/office/powerpoint/2010/main" val="69661363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12BB0F2-6313-4139-BFE0-D655500245EE}"/>
              </a:ext>
            </a:extLst>
          </p:cNvPr>
          <p:cNvSpPr>
            <a:spLocks noGrp="1"/>
          </p:cNvSpPr>
          <p:nvPr>
            <p:ph type="dt" sz="half" idx="10"/>
          </p:nvPr>
        </p:nvSpPr>
        <p:spPr/>
        <p:txBody>
          <a:bodyPr/>
          <a:lstStyle>
            <a:lvl1pPr>
              <a:defRPr/>
            </a:lvl1pPr>
          </a:lstStyle>
          <a:p>
            <a:endParaRPr lang="ru-RU" altLang="en-US"/>
          </a:p>
        </p:txBody>
      </p:sp>
      <p:sp>
        <p:nvSpPr>
          <p:cNvPr id="3" name="Footer Placeholder 2">
            <a:extLst>
              <a:ext uri="{FF2B5EF4-FFF2-40B4-BE49-F238E27FC236}">
                <a16:creationId xmlns="" xmlns:a16="http://schemas.microsoft.com/office/drawing/2014/main" id="{BF2771D4-9EED-4E10-9BB4-AE530C6FE930}"/>
              </a:ext>
            </a:extLst>
          </p:cNvPr>
          <p:cNvSpPr>
            <a:spLocks noGrp="1"/>
          </p:cNvSpPr>
          <p:nvPr>
            <p:ph type="ftr" sz="quarter" idx="11"/>
          </p:nvPr>
        </p:nvSpPr>
        <p:spPr/>
        <p:txBody>
          <a:bodyPr/>
          <a:lstStyle>
            <a:lvl1pPr>
              <a:defRPr/>
            </a:lvl1pPr>
          </a:lstStyle>
          <a:p>
            <a:endParaRPr lang="ru-RU" altLang="en-US"/>
          </a:p>
        </p:txBody>
      </p:sp>
      <p:sp>
        <p:nvSpPr>
          <p:cNvPr id="4" name="Slide Number Placeholder 3">
            <a:extLst>
              <a:ext uri="{FF2B5EF4-FFF2-40B4-BE49-F238E27FC236}">
                <a16:creationId xmlns="" xmlns:a16="http://schemas.microsoft.com/office/drawing/2014/main" id="{95F72251-7266-4A4B-80AF-1998D4C1876E}"/>
              </a:ext>
            </a:extLst>
          </p:cNvPr>
          <p:cNvSpPr>
            <a:spLocks noGrp="1"/>
          </p:cNvSpPr>
          <p:nvPr>
            <p:ph type="sldNum" sz="quarter" idx="12"/>
          </p:nvPr>
        </p:nvSpPr>
        <p:spPr/>
        <p:txBody>
          <a:bodyPr/>
          <a:lstStyle>
            <a:lvl1pPr>
              <a:defRPr/>
            </a:lvl1pPr>
          </a:lstStyle>
          <a:p>
            <a:fld id="{57E39875-3820-4560-9A5C-2C1753DF09F2}" type="slidenum">
              <a:rPr lang="ru-RU" altLang="en-US"/>
              <a:pPr/>
              <a:t>‹#›</a:t>
            </a:fld>
            <a:endParaRPr lang="ru-RU" altLang="en-US"/>
          </a:p>
        </p:txBody>
      </p:sp>
    </p:spTree>
    <p:extLst>
      <p:ext uri="{BB962C8B-B14F-4D97-AF65-F5344CB8AC3E}">
        <p14:creationId xmlns:p14="http://schemas.microsoft.com/office/powerpoint/2010/main" val="344923882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AE6CE6-D0E6-4031-89FF-3E4B9353E8DE}"/>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7641D97-1BBD-44C4-AA9C-DBBC1BFBA8FB}"/>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FA61B739-D6BD-4D6D-B2C8-4A7515EF90AF}"/>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E3E55BC-9C85-40EB-977A-23CF009700F7}"/>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 xmlns:a16="http://schemas.microsoft.com/office/drawing/2014/main" id="{24BFF4E2-2621-420C-9757-AD84B899C944}"/>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 xmlns:a16="http://schemas.microsoft.com/office/drawing/2014/main" id="{C30DA007-379D-4434-9AEA-CF7B748C4F37}"/>
              </a:ext>
            </a:extLst>
          </p:cNvPr>
          <p:cNvSpPr>
            <a:spLocks noGrp="1"/>
          </p:cNvSpPr>
          <p:nvPr>
            <p:ph type="sldNum" sz="quarter" idx="12"/>
          </p:nvPr>
        </p:nvSpPr>
        <p:spPr/>
        <p:txBody>
          <a:bodyPr/>
          <a:lstStyle>
            <a:lvl1pPr>
              <a:defRPr/>
            </a:lvl1pPr>
          </a:lstStyle>
          <a:p>
            <a:fld id="{6629AEC2-2159-42C9-9B2F-70698A897944}" type="slidenum">
              <a:rPr lang="ru-RU" altLang="en-US"/>
              <a:pPr/>
              <a:t>‹#›</a:t>
            </a:fld>
            <a:endParaRPr lang="ru-RU" altLang="en-US"/>
          </a:p>
        </p:txBody>
      </p:sp>
    </p:spTree>
    <p:extLst>
      <p:ext uri="{BB962C8B-B14F-4D97-AF65-F5344CB8AC3E}">
        <p14:creationId xmlns:p14="http://schemas.microsoft.com/office/powerpoint/2010/main" val="5392426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05A934-498E-4C5B-ABD8-33AEB16D69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8DFCF21-889A-4A33-89BF-BBA0FD1061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32540768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CAF182-4E5F-44E0-85FB-CE534E00FAD2}"/>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C197B4E0-B2FF-400C-8481-91135DE491C7}"/>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C1204504-439B-4725-836C-2A48F21E5726}"/>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3A9A10E-D496-4AFA-89E9-7CAD77BE5452}"/>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 xmlns:a16="http://schemas.microsoft.com/office/drawing/2014/main" id="{DD82415B-9587-4E04-80DB-A495308FBEA3}"/>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 xmlns:a16="http://schemas.microsoft.com/office/drawing/2014/main" id="{28A82EE4-8B5C-4316-9957-78FE80A6C6C6}"/>
              </a:ext>
            </a:extLst>
          </p:cNvPr>
          <p:cNvSpPr>
            <a:spLocks noGrp="1"/>
          </p:cNvSpPr>
          <p:nvPr>
            <p:ph type="sldNum" sz="quarter" idx="12"/>
          </p:nvPr>
        </p:nvSpPr>
        <p:spPr/>
        <p:txBody>
          <a:bodyPr/>
          <a:lstStyle>
            <a:lvl1pPr>
              <a:defRPr/>
            </a:lvl1pPr>
          </a:lstStyle>
          <a:p>
            <a:fld id="{C9BD2C5F-DCBF-4037-AD13-B5993852DFF3}" type="slidenum">
              <a:rPr lang="ru-RU" altLang="en-US"/>
              <a:pPr/>
              <a:t>‹#›</a:t>
            </a:fld>
            <a:endParaRPr lang="ru-RU" altLang="en-US"/>
          </a:p>
        </p:txBody>
      </p:sp>
    </p:spTree>
    <p:extLst>
      <p:ext uri="{BB962C8B-B14F-4D97-AF65-F5344CB8AC3E}">
        <p14:creationId xmlns:p14="http://schemas.microsoft.com/office/powerpoint/2010/main" val="154333518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3243DD-A181-4337-9C7C-6BF0F53004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25050F2-293A-4609-8833-55036078BC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E748622-A6E9-4403-A64A-87CC22A4727F}"/>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 xmlns:a16="http://schemas.microsoft.com/office/drawing/2014/main" id="{70CBEBD8-2A25-4757-9F36-DAAF5F2CD25F}"/>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 xmlns:a16="http://schemas.microsoft.com/office/drawing/2014/main" id="{EBE4DB0D-52DF-45AA-85F0-463F78AB5E1A}"/>
              </a:ext>
            </a:extLst>
          </p:cNvPr>
          <p:cNvSpPr>
            <a:spLocks noGrp="1"/>
          </p:cNvSpPr>
          <p:nvPr>
            <p:ph type="sldNum" sz="quarter" idx="12"/>
          </p:nvPr>
        </p:nvSpPr>
        <p:spPr/>
        <p:txBody>
          <a:bodyPr/>
          <a:lstStyle>
            <a:lvl1pPr>
              <a:defRPr/>
            </a:lvl1pPr>
          </a:lstStyle>
          <a:p>
            <a:fld id="{C23BB2F3-1F8B-4BB7-A775-EBD7731FDBAF}" type="slidenum">
              <a:rPr lang="ru-RU" altLang="en-US"/>
              <a:pPr/>
              <a:t>‹#›</a:t>
            </a:fld>
            <a:endParaRPr lang="ru-RU" altLang="en-US"/>
          </a:p>
        </p:txBody>
      </p:sp>
    </p:spTree>
    <p:extLst>
      <p:ext uri="{BB962C8B-B14F-4D97-AF65-F5344CB8AC3E}">
        <p14:creationId xmlns:p14="http://schemas.microsoft.com/office/powerpoint/2010/main" val="136954825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E1AB1E1-3CBF-4036-A144-6CDDE5D849F7}"/>
              </a:ext>
            </a:extLst>
          </p:cNvPr>
          <p:cNvSpPr>
            <a:spLocks noGrp="1"/>
          </p:cNvSpPr>
          <p:nvPr>
            <p:ph type="title" orient="vert"/>
          </p:nvPr>
        </p:nvSpPr>
        <p:spPr>
          <a:xfrm>
            <a:off x="9275234" y="274639"/>
            <a:ext cx="2307167" cy="5851525"/>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BF26A34-8EF2-42AF-A02C-145B9F50050F}"/>
              </a:ext>
            </a:extLst>
          </p:cNvPr>
          <p:cNvSpPr>
            <a:spLocks noGrp="1"/>
          </p:cNvSpPr>
          <p:nvPr>
            <p:ph type="body" orient="vert" idx="1"/>
          </p:nvPr>
        </p:nvSpPr>
        <p:spPr>
          <a:xfrm>
            <a:off x="2351617" y="274639"/>
            <a:ext cx="6720416"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78D52EE-CDBD-4B25-80DB-850FF14E9F89}"/>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 xmlns:a16="http://schemas.microsoft.com/office/drawing/2014/main" id="{01F1F91B-4416-46C1-BDFC-B4B734FD0A67}"/>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 xmlns:a16="http://schemas.microsoft.com/office/drawing/2014/main" id="{72DD8160-A76C-46E5-942F-C8758592E35B}"/>
              </a:ext>
            </a:extLst>
          </p:cNvPr>
          <p:cNvSpPr>
            <a:spLocks noGrp="1"/>
          </p:cNvSpPr>
          <p:nvPr>
            <p:ph type="sldNum" sz="quarter" idx="12"/>
          </p:nvPr>
        </p:nvSpPr>
        <p:spPr/>
        <p:txBody>
          <a:bodyPr/>
          <a:lstStyle>
            <a:lvl1pPr>
              <a:defRPr/>
            </a:lvl1pPr>
          </a:lstStyle>
          <a:p>
            <a:fld id="{27D617DE-6FE7-40DB-9F44-D1C20E8A9E56}" type="slidenum">
              <a:rPr lang="ru-RU" altLang="en-US"/>
              <a:pPr/>
              <a:t>‹#›</a:t>
            </a:fld>
            <a:endParaRPr lang="ru-RU" altLang="en-US"/>
          </a:p>
        </p:txBody>
      </p:sp>
    </p:spTree>
    <p:extLst>
      <p:ext uri="{BB962C8B-B14F-4D97-AF65-F5344CB8AC3E}">
        <p14:creationId xmlns:p14="http://schemas.microsoft.com/office/powerpoint/2010/main" val="70641952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06331"/>
            <a:ext cx="11353800" cy="739056"/>
          </a:xfrm>
        </p:spPr>
        <p:txBody>
          <a:bodyPr>
            <a:normAutofit/>
          </a:bodyPr>
          <a:lstStyle>
            <a:lvl1pPr>
              <a:defRPr sz="3600"/>
            </a:lvl1pPr>
          </a:lstStyle>
          <a:p>
            <a:r>
              <a:rPr lang="en-US" dirty="0"/>
              <a:t>Click to edit Master title style</a:t>
            </a:r>
          </a:p>
        </p:txBody>
      </p:sp>
      <p:grpSp>
        <p:nvGrpSpPr>
          <p:cNvPr id="6" name="Group 5">
            <a:extLst>
              <a:ext uri="{FF2B5EF4-FFF2-40B4-BE49-F238E27FC236}">
                <a16:creationId xmlns="" xmlns:a16="http://schemas.microsoft.com/office/drawing/2014/main" id="{03FB2F2C-9238-4D45-94A7-5C35D93D1392}"/>
              </a:ext>
            </a:extLst>
          </p:cNvPr>
          <p:cNvGrpSpPr/>
          <p:nvPr userDrawn="1"/>
        </p:nvGrpSpPr>
        <p:grpSpPr>
          <a:xfrm>
            <a:off x="12578642" y="2"/>
            <a:ext cx="2192063" cy="1816099"/>
            <a:chOff x="9433981" y="1"/>
            <a:chExt cx="1644047" cy="1816099"/>
          </a:xfrm>
        </p:grpSpPr>
        <p:sp>
          <p:nvSpPr>
            <p:cNvPr id="7" name="Rectangle: Folded Corner 6">
              <a:extLst>
                <a:ext uri="{FF2B5EF4-FFF2-40B4-BE49-F238E27FC236}">
                  <a16:creationId xmlns="" xmlns:a16="http://schemas.microsoft.com/office/drawing/2014/main" id="{A21EA9FF-346A-4403-99E1-6330E0E642DA}"/>
                </a:ext>
              </a:extLst>
            </p:cNvPr>
            <p:cNvSpPr/>
            <p:nvPr userDrawn="1"/>
          </p:nvSpPr>
          <p:spPr>
            <a:xfrm>
              <a:off x="9433981"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1400" dirty="0">
                  <a:solidFill>
                    <a:schemeClr val="accent2">
                      <a:lumMod val="50000"/>
                    </a:schemeClr>
                  </a:solidFill>
                </a:rPr>
                <a:t>To insert your own icons*:</a:t>
              </a:r>
            </a:p>
            <a:p>
              <a:endParaRPr lang="en-US" sz="1400" dirty="0">
                <a:solidFill>
                  <a:schemeClr val="accent2">
                    <a:lumMod val="50000"/>
                  </a:schemeClr>
                </a:solidFill>
              </a:endParaRPr>
            </a:p>
            <a:p>
              <a:r>
                <a:rPr lang="en-US" sz="1400" b="1" dirty="0">
                  <a:solidFill>
                    <a:schemeClr val="accent2">
                      <a:lumMod val="50000"/>
                    </a:schemeClr>
                  </a:solidFill>
                </a:rPr>
                <a:t>Insert</a:t>
              </a:r>
              <a:r>
                <a:rPr lang="en-US" sz="1400" dirty="0">
                  <a:solidFill>
                    <a:schemeClr val="accent2">
                      <a:lumMod val="50000"/>
                    </a:schemeClr>
                  </a:solidFill>
                </a:rPr>
                <a:t> &gt;&gt; </a:t>
              </a:r>
              <a:r>
                <a:rPr lang="en-US" sz="1400" b="1" dirty="0">
                  <a:solidFill>
                    <a:schemeClr val="accent2">
                      <a:lumMod val="50000"/>
                    </a:schemeClr>
                  </a:solidFill>
                </a:rPr>
                <a:t>Icons</a:t>
              </a:r>
            </a:p>
            <a:p>
              <a:endParaRPr lang="en-US" sz="1400" dirty="0">
                <a:solidFill>
                  <a:schemeClr val="accent2">
                    <a:lumMod val="50000"/>
                  </a:schemeClr>
                </a:solidFill>
              </a:endParaRPr>
            </a:p>
            <a:p>
              <a:r>
                <a:rPr lang="en-US" sz="1200" i="1" dirty="0">
                  <a:solidFill>
                    <a:schemeClr val="accent2">
                      <a:lumMod val="50000"/>
                    </a:schemeClr>
                  </a:solidFill>
                </a:rPr>
                <a:t>(*Only available to Microsoft 365 subscribers)</a:t>
              </a:r>
            </a:p>
          </p:txBody>
        </p:sp>
        <p:pic>
          <p:nvPicPr>
            <p:cNvPr id="8" name="Picture 7">
              <a:extLst>
                <a:ext uri="{FF2B5EF4-FFF2-40B4-BE49-F238E27FC236}">
                  <a16:creationId xmlns="" xmlns:a16="http://schemas.microsoft.com/office/drawing/2014/main" id="{F52EC167-F9B1-4085-86E7-C378D6346E24}"/>
                </a:ext>
              </a:extLst>
            </p:cNvPr>
            <p:cNvPicPr>
              <a:picLocks noChangeAspect="1"/>
            </p:cNvPicPr>
            <p:nvPr userDrawn="1"/>
          </p:nvPicPr>
          <p:blipFill rotWithShape="1">
            <a:blip r:embed="rId2" cstate="print"/>
            <a:srcRect t="1" b="5479"/>
            <a:stretch/>
          </p:blipFill>
          <p:spPr>
            <a:xfrm>
              <a:off x="10677978" y="424090"/>
              <a:ext cx="400050" cy="657225"/>
            </a:xfrm>
            <a:prstGeom prst="rect">
              <a:avLst/>
            </a:prstGeom>
          </p:spPr>
        </p:pic>
      </p:grpSp>
    </p:spTree>
    <p:extLst>
      <p:ext uri="{BB962C8B-B14F-4D97-AF65-F5344CB8AC3E}">
        <p14:creationId xmlns:p14="http://schemas.microsoft.com/office/powerpoint/2010/main" val="28774050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pPr/>
              <a:t>07/02/21</a:t>
            </a:fld>
            <a:endParaRPr lang="en-US"/>
          </a:p>
        </p:txBody>
      </p:sp>
      <p:sp>
        <p:nvSpPr>
          <p:cNvPr id="5" name="Footer Placeholder 4">
            <a:extLst>
              <a:ext uri="{FF2B5EF4-FFF2-40B4-BE49-F238E27FC236}">
                <a16:creationId xmlns=""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p14="http://schemas.microsoft.com/office/powerpoint/2010/main" val="231214869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pPr/>
              <a:t>07/02/21</a:t>
            </a:fld>
            <a:endParaRPr lang="en-US"/>
          </a:p>
        </p:txBody>
      </p:sp>
      <p:sp>
        <p:nvSpPr>
          <p:cNvPr id="5" name="Footer Placeholder 4">
            <a:extLst>
              <a:ext uri="{FF2B5EF4-FFF2-40B4-BE49-F238E27FC236}">
                <a16:creationId xmlns=""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p14="http://schemas.microsoft.com/office/powerpoint/2010/main" val="16703476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pPr/>
              <a:t>07/02/21</a:t>
            </a:fld>
            <a:endParaRPr lang="en-US"/>
          </a:p>
        </p:txBody>
      </p:sp>
      <p:sp>
        <p:nvSpPr>
          <p:cNvPr id="5" name="Footer Placeholder 4">
            <a:extLst>
              <a:ext uri="{FF2B5EF4-FFF2-40B4-BE49-F238E27FC236}">
                <a16:creationId xmlns=""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p14="http://schemas.microsoft.com/office/powerpoint/2010/main" val="5251370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pPr/>
              <a:t>07/02/21</a:t>
            </a:fld>
            <a:endParaRPr lang="en-US"/>
          </a:p>
        </p:txBody>
      </p:sp>
      <p:sp>
        <p:nvSpPr>
          <p:cNvPr id="6" name="Footer Placeholder 5">
            <a:extLst>
              <a:ext uri="{FF2B5EF4-FFF2-40B4-BE49-F238E27FC236}">
                <a16:creationId xmlns=""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p14="http://schemas.microsoft.com/office/powerpoint/2010/main" val="426022151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pPr/>
              <a:t>07/02/21</a:t>
            </a:fld>
            <a:endParaRPr lang="en-US"/>
          </a:p>
        </p:txBody>
      </p:sp>
      <p:sp>
        <p:nvSpPr>
          <p:cNvPr id="8" name="Footer Placeholder 7">
            <a:extLst>
              <a:ext uri="{FF2B5EF4-FFF2-40B4-BE49-F238E27FC236}">
                <a16:creationId xmlns=""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p14="http://schemas.microsoft.com/office/powerpoint/2010/main" val="283104824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pPr/>
              <a:t>07/02/21</a:t>
            </a:fld>
            <a:endParaRPr lang="en-US"/>
          </a:p>
        </p:txBody>
      </p:sp>
      <p:sp>
        <p:nvSpPr>
          <p:cNvPr id="4" name="Footer Placeholder 3">
            <a:extLst>
              <a:ext uri="{FF2B5EF4-FFF2-40B4-BE49-F238E27FC236}">
                <a16:creationId xmlns=""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p14="http://schemas.microsoft.com/office/powerpoint/2010/main" val="238249964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0FF5A9-2DED-417A-B170-1258AAB7AF24}"/>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F6C2A3B-B0BE-4485-BDAE-DA7DE729A097}"/>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80183396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pPr/>
              <a:t>07/02/21</a:t>
            </a:fld>
            <a:endParaRPr lang="en-US"/>
          </a:p>
        </p:txBody>
      </p:sp>
      <p:sp>
        <p:nvSpPr>
          <p:cNvPr id="3" name="Footer Placeholder 2">
            <a:extLst>
              <a:ext uri="{FF2B5EF4-FFF2-40B4-BE49-F238E27FC236}">
                <a16:creationId xmlns=""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p14="http://schemas.microsoft.com/office/powerpoint/2010/main" val="400739631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pPr/>
              <a:t>07/02/21</a:t>
            </a:fld>
            <a:endParaRPr lang="en-US"/>
          </a:p>
        </p:txBody>
      </p:sp>
      <p:sp>
        <p:nvSpPr>
          <p:cNvPr id="6" name="Footer Placeholder 5">
            <a:extLst>
              <a:ext uri="{FF2B5EF4-FFF2-40B4-BE49-F238E27FC236}">
                <a16:creationId xmlns=""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p14="http://schemas.microsoft.com/office/powerpoint/2010/main" val="34076104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pPr/>
              <a:t>07/02/21</a:t>
            </a:fld>
            <a:endParaRPr lang="en-US"/>
          </a:p>
        </p:txBody>
      </p:sp>
      <p:sp>
        <p:nvSpPr>
          <p:cNvPr id="6" name="Footer Placeholder 5">
            <a:extLst>
              <a:ext uri="{FF2B5EF4-FFF2-40B4-BE49-F238E27FC236}">
                <a16:creationId xmlns=""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p14="http://schemas.microsoft.com/office/powerpoint/2010/main" val="261844887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pPr/>
              <a:t>07/02/21</a:t>
            </a:fld>
            <a:endParaRPr lang="en-US"/>
          </a:p>
        </p:txBody>
      </p:sp>
      <p:sp>
        <p:nvSpPr>
          <p:cNvPr id="5" name="Footer Placeholder 4">
            <a:extLst>
              <a:ext uri="{FF2B5EF4-FFF2-40B4-BE49-F238E27FC236}">
                <a16:creationId xmlns=""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p14="http://schemas.microsoft.com/office/powerpoint/2010/main" val="204140124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pPr/>
              <a:t>07/02/21</a:t>
            </a:fld>
            <a:endParaRPr lang="en-US"/>
          </a:p>
        </p:txBody>
      </p:sp>
      <p:sp>
        <p:nvSpPr>
          <p:cNvPr id="5" name="Footer Placeholder 4">
            <a:extLst>
              <a:ext uri="{FF2B5EF4-FFF2-40B4-BE49-F238E27FC236}">
                <a16:creationId xmlns=""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pPr/>
              <a:t>‹#›</a:t>
            </a:fld>
            <a:endParaRPr lang="en-US"/>
          </a:p>
        </p:txBody>
      </p:sp>
    </p:spTree>
    <p:extLst>
      <p:ext uri="{BB962C8B-B14F-4D97-AF65-F5344CB8AC3E}">
        <p14:creationId xmlns:p14="http://schemas.microsoft.com/office/powerpoint/2010/main" val="363450615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 Right">
    <p:spTree>
      <p:nvGrpSpPr>
        <p:cNvPr id="1" name=""/>
        <p:cNvGrpSpPr/>
        <p:nvPr/>
      </p:nvGrpSpPr>
      <p:grpSpPr>
        <a:xfrm>
          <a:off x="0" y="0"/>
          <a:ext cx="0" cy="0"/>
          <a:chOff x="0" y="0"/>
          <a:chExt cx="0" cy="0"/>
        </a:xfrm>
      </p:grpSpPr>
      <p:sp>
        <p:nvSpPr>
          <p:cNvPr id="10" name="Sous-titre 2"/>
          <p:cNvSpPr>
            <a:spLocks noGrp="1"/>
          </p:cNvSpPr>
          <p:nvPr>
            <p:ph type="subTitle" idx="1"/>
          </p:nvPr>
        </p:nvSpPr>
        <p:spPr>
          <a:xfrm>
            <a:off x="2173850" y="862555"/>
            <a:ext cx="9408551" cy="461665"/>
          </a:xfrm>
        </p:spPr>
        <p:txBody>
          <a:bodyPr wrap="square" anchor="ctr">
            <a:spAutoFit/>
          </a:bodyPr>
          <a:lstStyle>
            <a:lvl1pPr marL="0" indent="0" algn="r">
              <a:buNone/>
              <a:defRPr sz="2400" cap="none"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11" name="Espace réservé du titre 1"/>
          <p:cNvSpPr>
            <a:spLocks noGrp="1"/>
          </p:cNvSpPr>
          <p:nvPr>
            <p:ph type="title"/>
          </p:nvPr>
        </p:nvSpPr>
        <p:spPr>
          <a:xfrm>
            <a:off x="2173850" y="304508"/>
            <a:ext cx="9408551" cy="585216"/>
          </a:xfrm>
          <a:prstGeom prst="rect">
            <a:avLst/>
          </a:prstGeom>
        </p:spPr>
        <p:txBody>
          <a:bodyPr vert="horz" lIns="91440" tIns="45720" rIns="91440" bIns="45720" rtlCol="0" anchor="ctr">
            <a:noAutofit/>
          </a:bodyPr>
          <a:lstStyle>
            <a:lvl1pPr algn="r">
              <a:defRPr sz="3200" cap="all" baseline="0">
                <a:solidFill>
                  <a:srgbClr val="2F3A46"/>
                </a:solidFill>
              </a:defRPr>
            </a:lvl1pPr>
          </a:lstStyle>
          <a:p>
            <a:r>
              <a:rPr lang="en-US"/>
              <a:t>Click to edit Master title style</a:t>
            </a:r>
            <a:endParaRPr lang="en-US" dirty="0"/>
          </a:p>
        </p:txBody>
      </p:sp>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0731349" y="5774480"/>
            <a:ext cx="1460651" cy="1083520"/>
          </a:xfrm>
          <a:prstGeom prst="rect">
            <a:avLst/>
          </a:prstGeom>
        </p:spPr>
      </p:pic>
      <p:grpSp>
        <p:nvGrpSpPr>
          <p:cNvPr id="3" name="Group 2"/>
          <p:cNvGrpSpPr/>
          <p:nvPr userDrawn="1"/>
        </p:nvGrpSpPr>
        <p:grpSpPr>
          <a:xfrm>
            <a:off x="239350" y="237075"/>
            <a:ext cx="1914029" cy="720080"/>
            <a:chOff x="7584449" y="237075"/>
            <a:chExt cx="1435522" cy="720080"/>
          </a:xfrm>
        </p:grpSpPr>
        <p:pic>
          <p:nvPicPr>
            <p:cNvPr id="13" name="Picture 12"/>
            <p:cNvPicPr>
              <a:picLocks noChangeAspect="1"/>
            </p:cNvPicPr>
            <p:nvPr userDrawn="1"/>
          </p:nvPicPr>
          <p:blipFill>
            <a:blip r:embed="rId3" cstate="print"/>
            <a:stretch>
              <a:fillRect/>
            </a:stretch>
          </p:blipFill>
          <p:spPr>
            <a:xfrm>
              <a:off x="7668344" y="421437"/>
              <a:ext cx="1267733" cy="351357"/>
            </a:xfrm>
            <a:prstGeom prst="rect">
              <a:avLst/>
            </a:prstGeom>
          </p:spPr>
        </p:pic>
        <p:sp>
          <p:nvSpPr>
            <p:cNvPr id="2" name="Rectangle 1"/>
            <p:cNvSpPr/>
            <p:nvPr userDrawn="1"/>
          </p:nvSpPr>
          <p:spPr>
            <a:xfrm>
              <a:off x="7584449" y="237075"/>
              <a:ext cx="1435522" cy="72008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50969105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extLst mod="1">
    <p:ext uri="{DCECCB84-F9BA-43D5-87BE-67443E8EF086}">
      <p15:sldGuideLst xmlns="" xmlns:p15="http://schemas.microsoft.com/office/powerpoint/2012/main">
        <p15:guide id="1" pos="3840">
          <p15:clr>
            <a:srgbClr val="FBAE40"/>
          </p15:clr>
        </p15:guide>
        <p15:guide id="2" pos="7287">
          <p15:clr>
            <a:srgbClr val="FBAE40"/>
          </p15:clr>
        </p15:guide>
        <p15:guide id="3" pos="39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 Left">
    <p:spTree>
      <p:nvGrpSpPr>
        <p:cNvPr id="1" name=""/>
        <p:cNvGrpSpPr/>
        <p:nvPr/>
      </p:nvGrpSpPr>
      <p:grpSpPr>
        <a:xfrm>
          <a:off x="0" y="0"/>
          <a:ext cx="0" cy="0"/>
          <a:chOff x="0" y="0"/>
          <a:chExt cx="0" cy="0"/>
        </a:xfrm>
      </p:grpSpPr>
      <p:sp>
        <p:nvSpPr>
          <p:cNvPr id="10" name="Sous-titre 2"/>
          <p:cNvSpPr>
            <a:spLocks noGrp="1"/>
          </p:cNvSpPr>
          <p:nvPr>
            <p:ph type="subTitle" idx="1"/>
          </p:nvPr>
        </p:nvSpPr>
        <p:spPr>
          <a:xfrm>
            <a:off x="623886" y="862555"/>
            <a:ext cx="9600573" cy="461665"/>
          </a:xfrm>
        </p:spPr>
        <p:txBody>
          <a:bodyPr wrap="square" anchor="ctr">
            <a:spAutoFit/>
          </a:bodyPr>
          <a:lstStyle>
            <a:lvl1pPr marL="0" indent="0" algn="l">
              <a:buNone/>
              <a:defRPr sz="2400" cap="none"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11" name="Espace réservé du titre 1"/>
          <p:cNvSpPr>
            <a:spLocks noGrp="1"/>
          </p:cNvSpPr>
          <p:nvPr>
            <p:ph type="title"/>
          </p:nvPr>
        </p:nvSpPr>
        <p:spPr>
          <a:xfrm>
            <a:off x="623886" y="304508"/>
            <a:ext cx="9600573" cy="585216"/>
          </a:xfrm>
          <a:prstGeom prst="rect">
            <a:avLst/>
          </a:prstGeom>
        </p:spPr>
        <p:txBody>
          <a:bodyPr vert="horz" lIns="91440" tIns="45720" rIns="91440" bIns="45720" rtlCol="0" anchor="ctr">
            <a:noAutofit/>
          </a:bodyPr>
          <a:lstStyle>
            <a:lvl1pPr algn="l">
              <a:defRPr sz="3200" cap="all" baseline="0">
                <a:solidFill>
                  <a:srgbClr val="2F3A46"/>
                </a:solidFill>
              </a:defRPr>
            </a:lvl1pPr>
          </a:lstStyle>
          <a:p>
            <a:r>
              <a:rPr lang="en-US"/>
              <a:t>Click to edit Master title style</a:t>
            </a:r>
            <a:endParaRPr lang="en-US" dirty="0"/>
          </a:p>
        </p:txBody>
      </p:sp>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0731349" y="5774480"/>
            <a:ext cx="1460651" cy="1083520"/>
          </a:xfrm>
          <a:prstGeom prst="rect">
            <a:avLst/>
          </a:prstGeom>
        </p:spPr>
      </p:pic>
      <p:grpSp>
        <p:nvGrpSpPr>
          <p:cNvPr id="3" name="Group 2"/>
          <p:cNvGrpSpPr/>
          <p:nvPr userDrawn="1"/>
        </p:nvGrpSpPr>
        <p:grpSpPr>
          <a:xfrm>
            <a:off x="10112599" y="237075"/>
            <a:ext cx="1914029" cy="720080"/>
            <a:chOff x="7584449" y="237075"/>
            <a:chExt cx="1435522" cy="720080"/>
          </a:xfrm>
        </p:grpSpPr>
        <p:pic>
          <p:nvPicPr>
            <p:cNvPr id="13" name="Picture 12"/>
            <p:cNvPicPr>
              <a:picLocks noChangeAspect="1"/>
            </p:cNvPicPr>
            <p:nvPr userDrawn="1"/>
          </p:nvPicPr>
          <p:blipFill>
            <a:blip r:embed="rId3" cstate="print"/>
            <a:stretch>
              <a:fillRect/>
            </a:stretch>
          </p:blipFill>
          <p:spPr>
            <a:xfrm>
              <a:off x="7668344" y="421437"/>
              <a:ext cx="1267733" cy="351357"/>
            </a:xfrm>
            <a:prstGeom prst="rect">
              <a:avLst/>
            </a:prstGeom>
          </p:spPr>
        </p:pic>
        <p:sp>
          <p:nvSpPr>
            <p:cNvPr id="2" name="Rectangle 1"/>
            <p:cNvSpPr/>
            <p:nvPr userDrawn="1"/>
          </p:nvSpPr>
          <p:spPr>
            <a:xfrm>
              <a:off x="7584449" y="237075"/>
              <a:ext cx="1435522" cy="72008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5" name="Picture Placeholder 4">
            <a:extLst>
              <a:ext uri="{FF2B5EF4-FFF2-40B4-BE49-F238E27FC236}">
                <a16:creationId xmlns="" xmlns:a16="http://schemas.microsoft.com/office/drawing/2014/main" id="{611709D5-E602-4C97-956E-AD95202616F6}"/>
              </a:ext>
            </a:extLst>
          </p:cNvPr>
          <p:cNvSpPr>
            <a:spLocks noGrp="1"/>
          </p:cNvSpPr>
          <p:nvPr>
            <p:ph type="pic" sz="quarter" idx="10"/>
          </p:nvPr>
        </p:nvSpPr>
        <p:spPr>
          <a:xfrm>
            <a:off x="8594725" y="1803400"/>
            <a:ext cx="2378075" cy="2286000"/>
          </a:xfrm>
          <a:prstGeom prst="ellipse">
            <a:avLst/>
          </a:prstGeom>
        </p:spPr>
        <p:txBody>
          <a:bodyPr/>
          <a:lstStyle>
            <a:lvl1pPr>
              <a:buNone/>
              <a:defRPr/>
            </a:lvl1pPr>
          </a:lstStyle>
          <a:p>
            <a:endParaRPr lang="en-IN" dirty="0"/>
          </a:p>
        </p:txBody>
      </p:sp>
      <p:sp>
        <p:nvSpPr>
          <p:cNvPr id="8" name="Picture Placeholder 7">
            <a:extLst>
              <a:ext uri="{FF2B5EF4-FFF2-40B4-BE49-F238E27FC236}">
                <a16:creationId xmlns="" xmlns:a16="http://schemas.microsoft.com/office/drawing/2014/main" id="{E7ABEB8C-E76E-4BA0-8893-9BDA9AD13F68}"/>
              </a:ext>
            </a:extLst>
          </p:cNvPr>
          <p:cNvSpPr>
            <a:spLocks noGrp="1"/>
          </p:cNvSpPr>
          <p:nvPr>
            <p:ph type="pic" sz="quarter" idx="11"/>
          </p:nvPr>
        </p:nvSpPr>
        <p:spPr>
          <a:xfrm>
            <a:off x="3055938" y="2024063"/>
            <a:ext cx="1778000" cy="2065337"/>
          </a:xfrm>
          <a:prstGeom prst="ellipse">
            <a:avLst/>
          </a:prstGeom>
        </p:spPr>
        <p:txBody>
          <a:bodyPr/>
          <a:lstStyle>
            <a:lvl1pPr>
              <a:buNone/>
              <a:defRPr/>
            </a:lvl1pPr>
          </a:lstStyle>
          <a:p>
            <a:endParaRPr lang="en-IN" dirty="0"/>
          </a:p>
        </p:txBody>
      </p:sp>
    </p:spTree>
    <p:extLst>
      <p:ext uri="{BB962C8B-B14F-4D97-AF65-F5344CB8AC3E}">
        <p14:creationId xmlns:p14="http://schemas.microsoft.com/office/powerpoint/2010/main" val="120212477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extLst mod="1">
    <p:ext uri="{DCECCB84-F9BA-43D5-87BE-67443E8EF086}">
      <p15:sldGuideLst xmlns="" xmlns:p15="http://schemas.microsoft.com/office/powerpoint/2012/main">
        <p15:guide id="1" pos="3840">
          <p15:clr>
            <a:srgbClr val="FBAE40"/>
          </p15:clr>
        </p15:guide>
        <p15:guide id="2" pos="7287">
          <p15:clr>
            <a:srgbClr val="FBAE40"/>
          </p15:clr>
        </p15:guide>
        <p15:guide id="3" pos="39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Right (dark)">
    <p:bg>
      <p:bgPr>
        <a:solidFill>
          <a:srgbClr val="222A35"/>
        </a:solidFill>
        <a:effectLst/>
      </p:bgPr>
    </p:bg>
    <p:spTree>
      <p:nvGrpSpPr>
        <p:cNvPr id="1" name=""/>
        <p:cNvGrpSpPr/>
        <p:nvPr/>
      </p:nvGrpSpPr>
      <p:grpSpPr>
        <a:xfrm>
          <a:off x="0" y="0"/>
          <a:ext cx="0" cy="0"/>
          <a:chOff x="0" y="0"/>
          <a:chExt cx="0" cy="0"/>
        </a:xfrm>
      </p:grpSpPr>
      <p:sp>
        <p:nvSpPr>
          <p:cNvPr id="10" name="Sous-titre 2"/>
          <p:cNvSpPr>
            <a:spLocks noGrp="1"/>
          </p:cNvSpPr>
          <p:nvPr>
            <p:ph type="subTitle" idx="1"/>
          </p:nvPr>
        </p:nvSpPr>
        <p:spPr>
          <a:xfrm>
            <a:off x="2173850" y="908720"/>
            <a:ext cx="9408551" cy="369332"/>
          </a:xfrm>
        </p:spPr>
        <p:txBody>
          <a:bodyPr wrap="square" anchor="ctr">
            <a:spAutoFit/>
          </a:bodyPr>
          <a:lstStyle>
            <a:lvl1pPr marL="0" indent="0" algn="r">
              <a:buNone/>
              <a:defRPr sz="1800" cap="none" baseline="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11" name="Espace réservé du titre 1"/>
          <p:cNvSpPr>
            <a:spLocks noGrp="1"/>
          </p:cNvSpPr>
          <p:nvPr>
            <p:ph type="title"/>
          </p:nvPr>
        </p:nvSpPr>
        <p:spPr>
          <a:xfrm>
            <a:off x="2173850" y="304508"/>
            <a:ext cx="9408551" cy="585216"/>
          </a:xfrm>
          <a:prstGeom prst="rect">
            <a:avLst/>
          </a:prstGeom>
        </p:spPr>
        <p:txBody>
          <a:bodyPr vert="horz" lIns="91440" tIns="45720" rIns="91440" bIns="45720" rtlCol="0" anchor="ctr">
            <a:noAutofit/>
          </a:bodyPr>
          <a:lstStyle>
            <a:lvl1pPr algn="r">
              <a:defRPr sz="2800" cap="small" baseline="0">
                <a:solidFill>
                  <a:schemeClr val="bg1"/>
                </a:solidFill>
              </a:defRPr>
            </a:lvl1pPr>
          </a:lstStyle>
          <a:p>
            <a:r>
              <a:rPr lang="en-US"/>
              <a:t>Click to edit Master title style</a:t>
            </a:r>
            <a:endParaRPr lang="en-US" dirty="0"/>
          </a:p>
        </p:txBody>
      </p:sp>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0731349" y="5774480"/>
            <a:ext cx="1460651" cy="1083520"/>
          </a:xfrm>
          <a:prstGeom prst="rect">
            <a:avLst/>
          </a:prstGeom>
        </p:spPr>
      </p:pic>
      <p:grpSp>
        <p:nvGrpSpPr>
          <p:cNvPr id="23" name="Group 22"/>
          <p:cNvGrpSpPr/>
          <p:nvPr userDrawn="1"/>
        </p:nvGrpSpPr>
        <p:grpSpPr>
          <a:xfrm>
            <a:off x="437555" y="6237312"/>
            <a:ext cx="585655" cy="439240"/>
            <a:chOff x="186858" y="6096003"/>
            <a:chExt cx="580550" cy="580549"/>
          </a:xfrm>
          <a:solidFill>
            <a:schemeClr val="bg1">
              <a:lumMod val="75000"/>
              <a:alpha val="25000"/>
            </a:schemeClr>
          </a:solidFill>
        </p:grpSpPr>
        <p:sp>
          <p:nvSpPr>
            <p:cNvPr id="24" name="Rectangle 2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alibri Light" panose="020F0302020204030204" pitchFamily="34" charset="0"/>
              </a:endParaRPr>
            </a:p>
          </p:txBody>
        </p:sp>
        <p:sp>
          <p:nvSpPr>
            <p:cNvPr id="25" name="Rectangle 24"/>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grpSp>
      <p:sp>
        <p:nvSpPr>
          <p:cNvPr id="26" name="Slide Number Placeholder 5"/>
          <p:cNvSpPr>
            <a:spLocks noGrp="1"/>
          </p:cNvSpPr>
          <p:nvPr>
            <p:ph type="sldNum" sz="quarter" idx="12"/>
          </p:nvPr>
        </p:nvSpPr>
        <p:spPr>
          <a:xfrm>
            <a:off x="437555" y="6237313"/>
            <a:ext cx="585655" cy="390437"/>
          </a:xfrm>
          <a:prstGeom prst="rect">
            <a:avLst/>
          </a:prstGeom>
        </p:spPr>
        <p:txBody>
          <a:bodyPr anchor="ctr"/>
          <a:lstStyle>
            <a:lvl1pPr algn="ctr">
              <a:defRPr sz="1200">
                <a:solidFill>
                  <a:schemeClr val="bg1"/>
                </a:solidFill>
              </a:defRPr>
            </a:lvl1pPr>
          </a:lstStyle>
          <a:p>
            <a:fld id="{F68327C5-B821-4FE9-A59A-A60D9EB59A9A}" type="slidenum">
              <a:rPr lang="en-US" smtClean="0"/>
              <a:pPr/>
              <a:t>‹#›</a:t>
            </a:fld>
            <a:endParaRPr lang="en-US" dirty="0"/>
          </a:p>
        </p:txBody>
      </p:sp>
      <p:grpSp>
        <p:nvGrpSpPr>
          <p:cNvPr id="4" name="Group 3"/>
          <p:cNvGrpSpPr/>
          <p:nvPr userDrawn="1"/>
        </p:nvGrpSpPr>
        <p:grpSpPr>
          <a:xfrm>
            <a:off x="239350" y="237075"/>
            <a:ext cx="1914029" cy="720080"/>
            <a:chOff x="179512" y="237075"/>
            <a:chExt cx="1435522" cy="720080"/>
          </a:xfrm>
        </p:grpSpPr>
        <p:pic>
          <p:nvPicPr>
            <p:cNvPr id="14" name="Picture 13"/>
            <p:cNvPicPr>
              <a:picLocks noChangeAspect="1"/>
            </p:cNvPicPr>
            <p:nvPr userDrawn="1"/>
          </p:nvPicPr>
          <p:blipFill>
            <a:blip r:embed="rId3" cstate="print"/>
            <a:stretch>
              <a:fillRect/>
            </a:stretch>
          </p:blipFill>
          <p:spPr>
            <a:xfrm>
              <a:off x="263407" y="421437"/>
              <a:ext cx="1258268" cy="347472"/>
            </a:xfrm>
            <a:prstGeom prst="rect">
              <a:avLst/>
            </a:prstGeom>
          </p:spPr>
        </p:pic>
        <p:sp>
          <p:nvSpPr>
            <p:cNvPr id="2" name="Rectangle 1"/>
            <p:cNvSpPr/>
            <p:nvPr userDrawn="1"/>
          </p:nvSpPr>
          <p:spPr>
            <a:xfrm>
              <a:off x="179512" y="237075"/>
              <a:ext cx="1435522" cy="720080"/>
            </a:xfrm>
            <a:prstGeom prst="rect">
              <a:avLst/>
            </a:prstGeom>
            <a:solidFill>
              <a:srgbClr val="222A3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418769520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extLst mod="1">
    <p:ext uri="{DCECCB84-F9BA-43D5-87BE-67443E8EF086}">
      <p15:sldGuideLst xmlns="" xmlns:p15="http://schemas.microsoft.com/office/powerpoint/2012/main">
        <p15:guide id="1" pos="3840">
          <p15:clr>
            <a:srgbClr val="FBAE40"/>
          </p15:clr>
        </p15:guide>
        <p15:guide id="2" pos="7287">
          <p15:clr>
            <a:srgbClr val="FBAE40"/>
          </p15:clr>
        </p15:guide>
        <p15:guide id="3" pos="39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Left (dark)">
    <p:bg>
      <p:bgPr>
        <a:solidFill>
          <a:srgbClr val="222A35"/>
        </a:solidFill>
        <a:effectLst/>
      </p:bgPr>
    </p:bg>
    <p:spTree>
      <p:nvGrpSpPr>
        <p:cNvPr id="1" name=""/>
        <p:cNvGrpSpPr/>
        <p:nvPr/>
      </p:nvGrpSpPr>
      <p:grpSpPr>
        <a:xfrm>
          <a:off x="0" y="0"/>
          <a:ext cx="0" cy="0"/>
          <a:chOff x="0" y="0"/>
          <a:chExt cx="0" cy="0"/>
        </a:xfrm>
      </p:grpSpPr>
      <p:sp>
        <p:nvSpPr>
          <p:cNvPr id="10" name="Sous-titre 2"/>
          <p:cNvSpPr>
            <a:spLocks noGrp="1"/>
          </p:cNvSpPr>
          <p:nvPr>
            <p:ph type="subTitle" idx="1"/>
          </p:nvPr>
        </p:nvSpPr>
        <p:spPr>
          <a:xfrm>
            <a:off x="623886" y="908720"/>
            <a:ext cx="9408551" cy="369332"/>
          </a:xfrm>
        </p:spPr>
        <p:txBody>
          <a:bodyPr wrap="square" anchor="ctr">
            <a:spAutoFit/>
          </a:bodyPr>
          <a:lstStyle>
            <a:lvl1pPr marL="0" indent="0" algn="l">
              <a:buNone/>
              <a:defRPr sz="1800" cap="none" baseline="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11" name="Espace réservé du titre 1"/>
          <p:cNvSpPr>
            <a:spLocks noGrp="1"/>
          </p:cNvSpPr>
          <p:nvPr>
            <p:ph type="title"/>
          </p:nvPr>
        </p:nvSpPr>
        <p:spPr>
          <a:xfrm>
            <a:off x="623886" y="304508"/>
            <a:ext cx="9408551" cy="585216"/>
          </a:xfrm>
          <a:prstGeom prst="rect">
            <a:avLst/>
          </a:prstGeom>
        </p:spPr>
        <p:txBody>
          <a:bodyPr vert="horz" lIns="91440" tIns="45720" rIns="91440" bIns="45720" rtlCol="0" anchor="ctr">
            <a:noAutofit/>
          </a:bodyPr>
          <a:lstStyle>
            <a:lvl1pPr algn="l">
              <a:defRPr sz="2800" cap="small" baseline="0">
                <a:solidFill>
                  <a:schemeClr val="bg1"/>
                </a:solidFill>
              </a:defRPr>
            </a:lvl1pPr>
          </a:lstStyle>
          <a:p>
            <a:r>
              <a:rPr lang="en-US"/>
              <a:t>Click to edit Master title style</a:t>
            </a:r>
            <a:endParaRPr lang="en-US" dirty="0"/>
          </a:p>
        </p:txBody>
      </p:sp>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0731349" y="5774480"/>
            <a:ext cx="1460651" cy="1083520"/>
          </a:xfrm>
          <a:prstGeom prst="rect">
            <a:avLst/>
          </a:prstGeom>
        </p:spPr>
      </p:pic>
      <p:grpSp>
        <p:nvGrpSpPr>
          <p:cNvPr id="23" name="Group 22"/>
          <p:cNvGrpSpPr/>
          <p:nvPr userDrawn="1"/>
        </p:nvGrpSpPr>
        <p:grpSpPr>
          <a:xfrm>
            <a:off x="437555" y="6237312"/>
            <a:ext cx="585655" cy="439240"/>
            <a:chOff x="186858" y="6096003"/>
            <a:chExt cx="580550" cy="580549"/>
          </a:xfrm>
          <a:solidFill>
            <a:schemeClr val="bg1">
              <a:lumMod val="75000"/>
              <a:alpha val="25000"/>
            </a:schemeClr>
          </a:solidFill>
        </p:grpSpPr>
        <p:sp>
          <p:nvSpPr>
            <p:cNvPr id="24" name="Rectangle 2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alibri Light" panose="020F0302020204030204" pitchFamily="34" charset="0"/>
              </a:endParaRPr>
            </a:p>
          </p:txBody>
        </p:sp>
        <p:sp>
          <p:nvSpPr>
            <p:cNvPr id="25" name="Rectangle 24"/>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grpSp>
      <p:sp>
        <p:nvSpPr>
          <p:cNvPr id="26" name="Slide Number Placeholder 5"/>
          <p:cNvSpPr>
            <a:spLocks noGrp="1"/>
          </p:cNvSpPr>
          <p:nvPr>
            <p:ph type="sldNum" sz="quarter" idx="12"/>
          </p:nvPr>
        </p:nvSpPr>
        <p:spPr>
          <a:xfrm>
            <a:off x="437555" y="6237313"/>
            <a:ext cx="585655" cy="390437"/>
          </a:xfrm>
          <a:prstGeom prst="rect">
            <a:avLst/>
          </a:prstGeom>
        </p:spPr>
        <p:txBody>
          <a:bodyPr anchor="ctr"/>
          <a:lstStyle>
            <a:lvl1pPr algn="ctr">
              <a:defRPr sz="1200">
                <a:solidFill>
                  <a:schemeClr val="bg1"/>
                </a:solidFill>
              </a:defRPr>
            </a:lvl1pPr>
          </a:lstStyle>
          <a:p>
            <a:fld id="{F68327C5-B821-4FE9-A59A-A60D9EB59A9A}" type="slidenum">
              <a:rPr lang="en-US" smtClean="0"/>
              <a:pPr/>
              <a:t>‹#›</a:t>
            </a:fld>
            <a:endParaRPr lang="en-US" dirty="0"/>
          </a:p>
        </p:txBody>
      </p:sp>
      <p:grpSp>
        <p:nvGrpSpPr>
          <p:cNvPr id="16" name="Group 15"/>
          <p:cNvGrpSpPr/>
          <p:nvPr userDrawn="1"/>
        </p:nvGrpSpPr>
        <p:grpSpPr>
          <a:xfrm>
            <a:off x="10112599" y="237075"/>
            <a:ext cx="1914029" cy="720080"/>
            <a:chOff x="179512" y="237075"/>
            <a:chExt cx="1435522" cy="720080"/>
          </a:xfrm>
        </p:grpSpPr>
        <p:pic>
          <p:nvPicPr>
            <p:cNvPr id="17" name="Picture 16"/>
            <p:cNvPicPr>
              <a:picLocks noChangeAspect="1"/>
            </p:cNvPicPr>
            <p:nvPr userDrawn="1"/>
          </p:nvPicPr>
          <p:blipFill>
            <a:blip r:embed="rId3" cstate="print"/>
            <a:stretch>
              <a:fillRect/>
            </a:stretch>
          </p:blipFill>
          <p:spPr>
            <a:xfrm>
              <a:off x="263407" y="421437"/>
              <a:ext cx="1258268" cy="347472"/>
            </a:xfrm>
            <a:prstGeom prst="rect">
              <a:avLst/>
            </a:prstGeom>
          </p:spPr>
        </p:pic>
        <p:sp>
          <p:nvSpPr>
            <p:cNvPr id="18" name="Rectangle 17"/>
            <p:cNvSpPr/>
            <p:nvPr userDrawn="1"/>
          </p:nvSpPr>
          <p:spPr>
            <a:xfrm>
              <a:off x="179512" y="237075"/>
              <a:ext cx="1435522" cy="720080"/>
            </a:xfrm>
            <a:prstGeom prst="rect">
              <a:avLst/>
            </a:prstGeom>
            <a:solidFill>
              <a:srgbClr val="222A3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239936861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extLst mod="1">
    <p:ext uri="{DCECCB84-F9BA-43D5-87BE-67443E8EF086}">
      <p15:sldGuideLst xmlns="" xmlns:p15="http://schemas.microsoft.com/office/powerpoint/2012/main">
        <p15:guide id="1" pos="3840">
          <p15:clr>
            <a:srgbClr val="FBAE40"/>
          </p15:clr>
        </p15:guide>
        <p15:guide id="2" pos="7287">
          <p15:clr>
            <a:srgbClr val="FBAE40"/>
          </p15:clr>
        </p15:guide>
        <p15:guide id="3" pos="39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Title - Left (dark)">
    <p:bg>
      <p:bgPr>
        <a:solidFill>
          <a:schemeClr val="tx1">
            <a:lumMod val="75000"/>
          </a:schemeClr>
        </a:solidFill>
        <a:effectLst/>
      </p:bgPr>
    </p:bg>
    <p:spTree>
      <p:nvGrpSpPr>
        <p:cNvPr id="1" name=""/>
        <p:cNvGrpSpPr/>
        <p:nvPr/>
      </p:nvGrpSpPr>
      <p:grpSpPr>
        <a:xfrm>
          <a:off x="0" y="0"/>
          <a:ext cx="0" cy="0"/>
          <a:chOff x="0" y="0"/>
          <a:chExt cx="0" cy="0"/>
        </a:xfrm>
      </p:grpSpPr>
      <p:sp>
        <p:nvSpPr>
          <p:cNvPr id="10" name="Sous-titre 2"/>
          <p:cNvSpPr>
            <a:spLocks noGrp="1"/>
          </p:cNvSpPr>
          <p:nvPr>
            <p:ph type="subTitle" idx="1"/>
          </p:nvPr>
        </p:nvSpPr>
        <p:spPr>
          <a:xfrm>
            <a:off x="623886" y="862555"/>
            <a:ext cx="9408551" cy="461665"/>
          </a:xfrm>
        </p:spPr>
        <p:txBody>
          <a:bodyPr vert="horz" wrap="square" lIns="91440" tIns="45720" rIns="91440" bIns="45720" rtlCol="0" anchor="ctr">
            <a:spAutoFit/>
          </a:bodyPr>
          <a:lstStyle>
            <a:lvl1pPr>
              <a:defRPr lang="en-US" sz="2400" cap="none" baseline="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buNone/>
            </a:pPr>
            <a:r>
              <a:rPr lang="en-US"/>
              <a:t>Click to edit Master subtitle style</a:t>
            </a:r>
          </a:p>
        </p:txBody>
      </p:sp>
      <p:sp>
        <p:nvSpPr>
          <p:cNvPr id="11" name="Espace réservé du titre 1"/>
          <p:cNvSpPr>
            <a:spLocks noGrp="1"/>
          </p:cNvSpPr>
          <p:nvPr>
            <p:ph type="title"/>
          </p:nvPr>
        </p:nvSpPr>
        <p:spPr>
          <a:xfrm>
            <a:off x="623886" y="304508"/>
            <a:ext cx="9408551" cy="585216"/>
          </a:xfrm>
          <a:prstGeom prst="rect">
            <a:avLst/>
          </a:prstGeom>
        </p:spPr>
        <p:txBody>
          <a:bodyPr vert="horz" lIns="91440" tIns="45720" rIns="91440" bIns="45720" rtlCol="0" anchor="ctr">
            <a:noAutofit/>
          </a:bodyPr>
          <a:lstStyle>
            <a:lvl1pPr>
              <a:defRPr lang="en-US" dirty="0">
                <a:solidFill>
                  <a:schemeClr val="bg1"/>
                </a:solidFill>
              </a:defRPr>
            </a:lvl1pPr>
          </a:lstStyle>
          <a:p>
            <a:pPr lvl="0" algn="l"/>
            <a:r>
              <a:rPr lang="en-US"/>
              <a:t>Click to edit Master title style</a:t>
            </a:r>
            <a:endParaRPr lang="en-US" dirty="0"/>
          </a:p>
        </p:txBody>
      </p:sp>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0731349" y="5774480"/>
            <a:ext cx="1460651" cy="1083520"/>
          </a:xfrm>
          <a:prstGeom prst="rect">
            <a:avLst/>
          </a:prstGeom>
        </p:spPr>
      </p:pic>
      <p:grpSp>
        <p:nvGrpSpPr>
          <p:cNvPr id="23" name="Group 22"/>
          <p:cNvGrpSpPr/>
          <p:nvPr userDrawn="1"/>
        </p:nvGrpSpPr>
        <p:grpSpPr>
          <a:xfrm>
            <a:off x="437555" y="6237312"/>
            <a:ext cx="585655" cy="439240"/>
            <a:chOff x="186858" y="6096003"/>
            <a:chExt cx="580550" cy="580549"/>
          </a:xfrm>
          <a:solidFill>
            <a:schemeClr val="bg1">
              <a:lumMod val="75000"/>
              <a:alpha val="25000"/>
            </a:schemeClr>
          </a:solidFill>
        </p:grpSpPr>
        <p:sp>
          <p:nvSpPr>
            <p:cNvPr id="24" name="Rectangle 2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alibri Light" panose="020F0302020204030204" pitchFamily="34" charset="0"/>
              </a:endParaRPr>
            </a:p>
          </p:txBody>
        </p:sp>
        <p:sp>
          <p:nvSpPr>
            <p:cNvPr id="25" name="Rectangle 24"/>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grpSp>
      <p:sp>
        <p:nvSpPr>
          <p:cNvPr id="26" name="Slide Number Placeholder 5"/>
          <p:cNvSpPr>
            <a:spLocks noGrp="1"/>
          </p:cNvSpPr>
          <p:nvPr>
            <p:ph type="sldNum" sz="quarter" idx="12"/>
          </p:nvPr>
        </p:nvSpPr>
        <p:spPr>
          <a:xfrm>
            <a:off x="437555" y="6237313"/>
            <a:ext cx="585655" cy="390437"/>
          </a:xfrm>
          <a:prstGeom prst="rect">
            <a:avLst/>
          </a:prstGeom>
        </p:spPr>
        <p:txBody>
          <a:bodyPr anchor="ctr"/>
          <a:lstStyle>
            <a:lvl1pPr algn="ctr">
              <a:defRPr sz="1200">
                <a:solidFill>
                  <a:schemeClr val="bg1"/>
                </a:solidFill>
              </a:defRPr>
            </a:lvl1pPr>
          </a:lstStyle>
          <a:p>
            <a:fld id="{F68327C5-B821-4FE9-A59A-A60D9EB59A9A}" type="slidenum">
              <a:rPr lang="en-US" smtClean="0"/>
              <a:pPr/>
              <a:t>‹#›</a:t>
            </a:fld>
            <a:endParaRPr lang="en-US" dirty="0"/>
          </a:p>
        </p:txBody>
      </p:sp>
      <p:grpSp>
        <p:nvGrpSpPr>
          <p:cNvPr id="16" name="Group 15"/>
          <p:cNvGrpSpPr/>
          <p:nvPr userDrawn="1"/>
        </p:nvGrpSpPr>
        <p:grpSpPr>
          <a:xfrm>
            <a:off x="10112599" y="237075"/>
            <a:ext cx="1914029" cy="720080"/>
            <a:chOff x="179512" y="237075"/>
            <a:chExt cx="1435522" cy="720080"/>
          </a:xfrm>
        </p:grpSpPr>
        <p:pic>
          <p:nvPicPr>
            <p:cNvPr id="17" name="Picture 16"/>
            <p:cNvPicPr>
              <a:picLocks noChangeAspect="1"/>
            </p:cNvPicPr>
            <p:nvPr userDrawn="1"/>
          </p:nvPicPr>
          <p:blipFill>
            <a:blip r:embed="rId3" cstate="print"/>
            <a:stretch>
              <a:fillRect/>
            </a:stretch>
          </p:blipFill>
          <p:spPr>
            <a:xfrm>
              <a:off x="263407" y="421437"/>
              <a:ext cx="1258268" cy="347472"/>
            </a:xfrm>
            <a:prstGeom prst="rect">
              <a:avLst/>
            </a:prstGeom>
          </p:spPr>
        </p:pic>
        <p:sp>
          <p:nvSpPr>
            <p:cNvPr id="18" name="Rectangle 17"/>
            <p:cNvSpPr/>
            <p:nvPr userDrawn="1"/>
          </p:nvSpPr>
          <p:spPr>
            <a:xfrm>
              <a:off x="179512" y="237075"/>
              <a:ext cx="1435522" cy="720080"/>
            </a:xfrm>
            <a:prstGeom prst="rect">
              <a:avLst/>
            </a:prstGeom>
            <a:solidFill>
              <a:schemeClr val="tx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29409611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extLst mod="1">
    <p:ext uri="{DCECCB84-F9BA-43D5-87BE-67443E8EF086}">
      <p15:sldGuideLst xmlns="" xmlns:p15="http://schemas.microsoft.com/office/powerpoint/2012/main">
        <p15:guide id="1" pos="3840">
          <p15:clr>
            <a:srgbClr val="FBAE40"/>
          </p15:clr>
        </p15:guide>
        <p15:guide id="2" pos="7287">
          <p15:clr>
            <a:srgbClr val="FBAE40"/>
          </p15:clr>
        </p15:guide>
        <p15:guide id="3" pos="39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CB96CB-C4B7-43C4-AE3F-BE20F7376C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CC9DA9C-72F0-48AD-A36B-8DCE8ED19094}"/>
              </a:ext>
            </a:extLst>
          </p:cNvPr>
          <p:cNvSpPr>
            <a:spLocks noGrp="1"/>
          </p:cNvSpPr>
          <p:nvPr>
            <p:ph sz="half" idx="1"/>
          </p:nvPr>
        </p:nvSpPr>
        <p:spPr>
          <a:xfrm>
            <a:off x="2544234" y="1125539"/>
            <a:ext cx="4169833" cy="5113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A0D0966E-690A-47A4-A9F1-25DBAD99B5F0}"/>
              </a:ext>
            </a:extLst>
          </p:cNvPr>
          <p:cNvSpPr>
            <a:spLocks noGrp="1"/>
          </p:cNvSpPr>
          <p:nvPr>
            <p:ph sz="half" idx="2"/>
          </p:nvPr>
        </p:nvSpPr>
        <p:spPr>
          <a:xfrm>
            <a:off x="6917267" y="1125539"/>
            <a:ext cx="4171951" cy="5113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25549751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0731349" y="5774480"/>
            <a:ext cx="1460651" cy="1083520"/>
          </a:xfrm>
          <a:prstGeom prst="rect">
            <a:avLst/>
          </a:prstGeom>
        </p:spPr>
      </p:pic>
    </p:spTree>
    <p:extLst>
      <p:ext uri="{BB962C8B-B14F-4D97-AF65-F5344CB8AC3E}">
        <p14:creationId xmlns:p14="http://schemas.microsoft.com/office/powerpoint/2010/main" val="653715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ark">
    <p:bg>
      <p:bgPr>
        <a:solidFill>
          <a:srgbClr val="222A3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0731349" y="5774480"/>
            <a:ext cx="1460651" cy="1083520"/>
          </a:xfrm>
          <a:prstGeom prst="rect">
            <a:avLst/>
          </a:prstGeom>
        </p:spPr>
      </p:pic>
    </p:spTree>
    <p:extLst>
      <p:ext uri="{BB962C8B-B14F-4D97-AF65-F5344CB8AC3E}">
        <p14:creationId xmlns:p14="http://schemas.microsoft.com/office/powerpoint/2010/main" val="250991847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cSld name="Transition">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cap="all" baseline="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800">
                <a:solidFill>
                  <a:schemeClr val="accent1">
                    <a:lumMod val="60000"/>
                    <a:lumOff val="4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9" name="Picture 8"/>
          <p:cNvPicPr>
            <a:picLocks noChangeAspect="1"/>
          </p:cNvPicPr>
          <p:nvPr userDrawn="1"/>
        </p:nvPicPr>
        <p:blipFill>
          <a:blip r:embed="rId2" cstate="print"/>
          <a:stretch>
            <a:fillRect/>
          </a:stretch>
        </p:blipFill>
        <p:spPr>
          <a:xfrm>
            <a:off x="9657866" y="6216530"/>
            <a:ext cx="2170364" cy="451143"/>
          </a:xfrm>
          <a:prstGeom prst="rect">
            <a:avLst/>
          </a:prstGeom>
        </p:spPr>
      </p:pic>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r="18500" b="19391"/>
          <a:stretch/>
        </p:blipFill>
        <p:spPr>
          <a:xfrm>
            <a:off x="10731349" y="4937768"/>
            <a:ext cx="1460651" cy="1083520"/>
          </a:xfrm>
          <a:prstGeom prst="rect">
            <a:avLst/>
          </a:prstGeom>
        </p:spPr>
      </p:pic>
      <p:grpSp>
        <p:nvGrpSpPr>
          <p:cNvPr id="8" name="Group 7"/>
          <p:cNvGrpSpPr/>
          <p:nvPr userDrawn="1"/>
        </p:nvGrpSpPr>
        <p:grpSpPr>
          <a:xfrm>
            <a:off x="7696557" y="6336793"/>
            <a:ext cx="1470980" cy="307777"/>
            <a:chOff x="8616280" y="6285754"/>
            <a:chExt cx="1103235" cy="307777"/>
          </a:xfrm>
        </p:grpSpPr>
        <p:sp>
          <p:nvSpPr>
            <p:cNvPr id="10" name="TextBox 9"/>
            <p:cNvSpPr txBox="1"/>
            <p:nvPr userDrawn="1"/>
          </p:nvSpPr>
          <p:spPr>
            <a:xfrm>
              <a:off x="8616280" y="6285754"/>
              <a:ext cx="1103235" cy="307777"/>
            </a:xfrm>
            <a:prstGeom prst="rect">
              <a:avLst/>
            </a:prstGeom>
            <a:noFill/>
          </p:spPr>
          <p:txBody>
            <a:bodyPr wrap="none" rtlCol="0">
              <a:spAutoFit/>
            </a:bodyPr>
            <a:lstStyle/>
            <a:p>
              <a:r>
                <a:rPr lang="en-US" sz="1400">
                  <a:solidFill>
                    <a:schemeClr val="tx1"/>
                  </a:solidFill>
                </a:rPr>
                <a:t>Made with       by </a:t>
              </a:r>
            </a:p>
          </p:txBody>
        </p:sp>
        <p:sp>
          <p:nvSpPr>
            <p:cNvPr id="11" name="Freeform 290"/>
            <p:cNvSpPr/>
            <p:nvPr userDrawn="1"/>
          </p:nvSpPr>
          <p:spPr>
            <a:xfrm>
              <a:off x="9544347" y="6374509"/>
              <a:ext cx="152053" cy="130265"/>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41264768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Cover">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9376" y="782026"/>
            <a:ext cx="11233248" cy="784830"/>
          </a:xfrm>
        </p:spPr>
        <p:txBody>
          <a:bodyPr wrap="square" anchor="ctr">
            <a:spAutoFit/>
          </a:bodyPr>
          <a:lstStyle>
            <a:lvl1pPr algn="ctr">
              <a:defRPr sz="4500">
                <a:solidFill>
                  <a:schemeClr val="bg1"/>
                </a:solidFill>
              </a:defRPr>
            </a:lvl1pPr>
          </a:lstStyle>
          <a:p>
            <a:r>
              <a:rPr lang="en-US" dirty="0"/>
              <a:t>Click to edit Master 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5361" y="2348880"/>
            <a:ext cx="6535593" cy="4051250"/>
          </a:xfrm>
          <a:prstGeom prst="rect">
            <a:avLst/>
          </a:prstGeom>
          <a:effectLst>
            <a:reflection blurRad="6350" stA="52000" endA="300" endPos="35000" dir="5400000" sy="-100000" algn="bl" rotWithShape="0"/>
          </a:effectLst>
        </p:spPr>
      </p:pic>
      <p:sp>
        <p:nvSpPr>
          <p:cNvPr id="13" name="Picture Placeholder 8"/>
          <p:cNvSpPr>
            <a:spLocks noGrp="1"/>
          </p:cNvSpPr>
          <p:nvPr>
            <p:ph type="pic" sz="quarter" idx="10"/>
          </p:nvPr>
        </p:nvSpPr>
        <p:spPr>
          <a:xfrm>
            <a:off x="707534" y="2564905"/>
            <a:ext cx="5791247" cy="2449935"/>
          </a:xfrm>
        </p:spPr>
        <p:txBody>
          <a:bodyPr/>
          <a:lstStyle>
            <a:lvl1pPr>
              <a:defRPr>
                <a:solidFill>
                  <a:schemeClr val="bg1"/>
                </a:solidFill>
              </a:defRPr>
            </a:lvl1pPr>
          </a:lstStyle>
          <a:p>
            <a:endParaRPr lang="en-US"/>
          </a:p>
        </p:txBody>
      </p:sp>
      <p:pic>
        <p:nvPicPr>
          <p:cNvPr id="16" name="Picture 15"/>
          <p:cNvPicPr>
            <a:picLocks noChangeAspect="1"/>
          </p:cNvPicPr>
          <p:nvPr userDrawn="1"/>
        </p:nvPicPr>
        <p:blipFill>
          <a:blip r:embed="rId3" cstate="print"/>
          <a:stretch>
            <a:fillRect/>
          </a:stretch>
        </p:blipFill>
        <p:spPr>
          <a:xfrm>
            <a:off x="9657866" y="6216530"/>
            <a:ext cx="2170364" cy="451143"/>
          </a:xfrm>
          <a:prstGeom prst="rect">
            <a:avLst/>
          </a:prstGeom>
        </p:spPr>
      </p:pic>
      <p:pic>
        <p:nvPicPr>
          <p:cNvPr id="8" name="Picture 7"/>
          <p:cNvPicPr>
            <a:picLocks noChangeAspect="1"/>
          </p:cNvPicPr>
          <p:nvPr userDrawn="1"/>
        </p:nvPicPr>
        <p:blipFill rotWithShape="1">
          <a:blip r:embed="rId4" cstate="print">
            <a:extLst>
              <a:ext uri="{28A0092B-C50C-407E-A947-70E740481C1C}">
                <a14:useLocalDpi xmlns:a14="http://schemas.microsoft.com/office/drawing/2010/main" val="0"/>
              </a:ext>
            </a:extLst>
          </a:blip>
          <a:srcRect r="18500" b="19391"/>
          <a:stretch/>
        </p:blipFill>
        <p:spPr>
          <a:xfrm>
            <a:off x="10731349" y="4937768"/>
            <a:ext cx="1460651" cy="1083520"/>
          </a:xfrm>
          <a:prstGeom prst="rect">
            <a:avLst/>
          </a:prstGeom>
        </p:spPr>
      </p:pic>
    </p:spTree>
    <p:extLst>
      <p:ext uri="{BB962C8B-B14F-4D97-AF65-F5344CB8AC3E}">
        <p14:creationId xmlns:p14="http://schemas.microsoft.com/office/powerpoint/2010/main" val="283969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609B82-4043-4FE6-9F53-EE642DF0C3CF}"/>
              </a:ext>
            </a:extLst>
          </p:cNvPr>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9BD0819-A41D-4518-B4F1-6833A657F1CB}"/>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84E19CE-1276-4DE5-B0CD-BDC0D2316736}"/>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8030D6DF-72E0-4A28-A53C-C1A29B77EC0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2BC923C-70FE-4045-A542-35E3DBCCE4FC}"/>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92809327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A3BD57-49E6-4925-90A9-42112E3FB213}"/>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411546167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414330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490E1E-C3F9-4F2E-89B1-59112BC36F71}"/>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E0F12C5-E0A5-4D23-9F67-DFF30C236CE5}"/>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EC8644B2-594B-4C9F-9E70-3C6DD9B4C0C5}"/>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4778160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503438-3A6F-4C42-B730-DF9B799B553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6CBEB372-3BAF-4A78-8E61-EC2B0AFCF255}"/>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 xmlns:a16="http://schemas.microsoft.com/office/drawing/2014/main" id="{527100E8-215C-45E8-AB01-78F8855C1F1D}"/>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8196718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3.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hyperlink" Target="http://www.presentationgo.com/" TargetMode="External"/><Relationship Id="rId4" Type="http://schemas.openxmlformats.org/officeDocument/2006/relationships/image" Target="../media/image4.png"/><Relationship Id="rId1" Type="http://schemas.openxmlformats.org/officeDocument/2006/relationships/slideLayout" Target="../slideLayouts/slideLayout23.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4.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theme" Target="../theme/theme5.xml"/><Relationship Id="rId1" Type="http://schemas.openxmlformats.org/officeDocument/2006/relationships/slideLayout" Target="../slideLayouts/slideLayout35.xml"/><Relationship Id="rId2"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8D2A6BBC-7C41-4668-A8A9-AAF1C3AF95D0}"/>
              </a:ext>
            </a:extLst>
          </p:cNvPr>
          <p:cNvSpPr>
            <a:spLocks noGrp="1" noChangeArrowheads="1"/>
          </p:cNvSpPr>
          <p:nvPr>
            <p:ph type="title"/>
          </p:nvPr>
        </p:nvSpPr>
        <p:spPr bwMode="auto">
          <a:xfrm>
            <a:off x="2639485" y="260350"/>
            <a:ext cx="8257116" cy="508000"/>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a:extLst>
              <a:ext uri="{FF2B5EF4-FFF2-40B4-BE49-F238E27FC236}">
                <a16:creationId xmlns="" xmlns:a16="http://schemas.microsoft.com/office/drawing/2014/main" id="{477310BE-C978-49C8-8585-570880D8B681}"/>
              </a:ext>
            </a:extLst>
          </p:cNvPr>
          <p:cNvSpPr>
            <a:spLocks noGrp="1" noChangeArrowheads="1"/>
          </p:cNvSpPr>
          <p:nvPr>
            <p:ph type="body" idx="1"/>
          </p:nvPr>
        </p:nvSpPr>
        <p:spPr bwMode="auto">
          <a:xfrm>
            <a:off x="2544233" y="1125539"/>
            <a:ext cx="8544984"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extLst>
      <p:ext uri="{BB962C8B-B14F-4D97-AF65-F5344CB8AC3E}">
        <p14:creationId xmlns:p14="http://schemas.microsoft.com/office/powerpoint/2010/main" val="166676940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xStyles>
    <p:titleStyle>
      <a:lvl1pPr algn="l" rtl="0" eaLnBrk="1" fontAlgn="base" hangingPunct="1">
        <a:spcBef>
          <a:spcPct val="0"/>
        </a:spcBef>
        <a:spcAft>
          <a:spcPct val="0"/>
        </a:spcAft>
        <a:defRPr sz="2800" b="1" kern="1200">
          <a:solidFill>
            <a:schemeClr val="bg1"/>
          </a:solidFill>
          <a:latin typeface="+mj-lt"/>
          <a:ea typeface="+mj-ea"/>
          <a:cs typeface="+mj-cs"/>
        </a:defRPr>
      </a:lvl1pPr>
      <a:lvl2pPr algn="l" rtl="0" eaLnBrk="1" fontAlgn="base" hangingPunct="1">
        <a:spcBef>
          <a:spcPct val="0"/>
        </a:spcBef>
        <a:spcAft>
          <a:spcPct val="0"/>
        </a:spcAft>
        <a:defRPr sz="2800" b="1">
          <a:solidFill>
            <a:schemeClr val="bg1"/>
          </a:solidFill>
          <a:latin typeface="Arial" panose="020B0604020202020204" pitchFamily="34" charset="0"/>
        </a:defRPr>
      </a:lvl2pPr>
      <a:lvl3pPr algn="l" rtl="0" eaLnBrk="1" fontAlgn="base" hangingPunct="1">
        <a:spcBef>
          <a:spcPct val="0"/>
        </a:spcBef>
        <a:spcAft>
          <a:spcPct val="0"/>
        </a:spcAft>
        <a:defRPr sz="2800" b="1">
          <a:solidFill>
            <a:schemeClr val="bg1"/>
          </a:solidFill>
          <a:latin typeface="Arial" panose="020B0604020202020204" pitchFamily="34" charset="0"/>
        </a:defRPr>
      </a:lvl3pPr>
      <a:lvl4pPr algn="l" rtl="0" eaLnBrk="1" fontAlgn="base" hangingPunct="1">
        <a:spcBef>
          <a:spcPct val="0"/>
        </a:spcBef>
        <a:spcAft>
          <a:spcPct val="0"/>
        </a:spcAft>
        <a:defRPr sz="2800" b="1">
          <a:solidFill>
            <a:schemeClr val="bg1"/>
          </a:solidFill>
          <a:latin typeface="Arial" panose="020B0604020202020204" pitchFamily="34" charset="0"/>
        </a:defRPr>
      </a:lvl4pPr>
      <a:lvl5pPr algn="l" rtl="0" eaLnBrk="1" fontAlgn="base" hangingPunct="1">
        <a:spcBef>
          <a:spcPct val="0"/>
        </a:spcBef>
        <a:spcAft>
          <a:spcPct val="0"/>
        </a:spcAft>
        <a:defRPr sz="2800" b="1">
          <a:solidFill>
            <a:schemeClr val="bg1"/>
          </a:solidFill>
          <a:latin typeface="Arial" panose="020B0604020202020204" pitchFamily="34" charset="0"/>
        </a:defRPr>
      </a:lvl5pPr>
      <a:lvl6pPr marL="457200" algn="l" rtl="0" eaLnBrk="1" fontAlgn="base" hangingPunct="1">
        <a:spcBef>
          <a:spcPct val="0"/>
        </a:spcBef>
        <a:spcAft>
          <a:spcPct val="0"/>
        </a:spcAft>
        <a:defRPr sz="2800" b="1">
          <a:solidFill>
            <a:schemeClr val="bg1"/>
          </a:solidFill>
          <a:latin typeface="Arial" panose="020B0604020202020204" pitchFamily="34" charset="0"/>
        </a:defRPr>
      </a:lvl6pPr>
      <a:lvl7pPr marL="914400" algn="l" rtl="0" eaLnBrk="1" fontAlgn="base" hangingPunct="1">
        <a:spcBef>
          <a:spcPct val="0"/>
        </a:spcBef>
        <a:spcAft>
          <a:spcPct val="0"/>
        </a:spcAft>
        <a:defRPr sz="2800" b="1">
          <a:solidFill>
            <a:schemeClr val="bg1"/>
          </a:solidFill>
          <a:latin typeface="Arial" panose="020B0604020202020204" pitchFamily="34" charset="0"/>
        </a:defRPr>
      </a:lvl7pPr>
      <a:lvl8pPr marL="1371600" algn="l" rtl="0" eaLnBrk="1" fontAlgn="base" hangingPunct="1">
        <a:spcBef>
          <a:spcPct val="0"/>
        </a:spcBef>
        <a:spcAft>
          <a:spcPct val="0"/>
        </a:spcAft>
        <a:defRPr sz="2800" b="1">
          <a:solidFill>
            <a:schemeClr val="bg1"/>
          </a:solidFill>
          <a:latin typeface="Arial" panose="020B0604020202020204" pitchFamily="34" charset="0"/>
        </a:defRPr>
      </a:lvl8pPr>
      <a:lvl9pPr marL="1828800" algn="l" rtl="0" eaLnBrk="1" fontAlgn="base" hangingPunct="1">
        <a:spcBef>
          <a:spcPct val="0"/>
        </a:spcBef>
        <a:spcAft>
          <a:spcPct val="0"/>
        </a:spcAft>
        <a:defRPr sz="2800" b="1">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59426" name="Rectangle 2">
            <a:extLst>
              <a:ext uri="{FF2B5EF4-FFF2-40B4-BE49-F238E27FC236}">
                <a16:creationId xmlns="" xmlns:a16="http://schemas.microsoft.com/office/drawing/2014/main" id="{5A4D9E36-C087-4895-A9C0-5F861A7B605B}"/>
              </a:ext>
            </a:extLst>
          </p:cNvPr>
          <p:cNvSpPr>
            <a:spLocks noGrp="1" noChangeArrowheads="1"/>
          </p:cNvSpPr>
          <p:nvPr>
            <p:ph type="title"/>
          </p:nvPr>
        </p:nvSpPr>
        <p:spPr bwMode="auto">
          <a:xfrm>
            <a:off x="2446867" y="274638"/>
            <a:ext cx="913553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a:t>Click to edit Master title style</a:t>
            </a:r>
          </a:p>
        </p:txBody>
      </p:sp>
      <p:sp>
        <p:nvSpPr>
          <p:cNvPr id="359427" name="Rectangle 3">
            <a:extLst>
              <a:ext uri="{FF2B5EF4-FFF2-40B4-BE49-F238E27FC236}">
                <a16:creationId xmlns="" xmlns:a16="http://schemas.microsoft.com/office/drawing/2014/main" id="{D98D9A9B-6CB2-438E-A2BA-FC95EEAB3DFB}"/>
              </a:ext>
            </a:extLst>
          </p:cNvPr>
          <p:cNvSpPr>
            <a:spLocks noGrp="1" noChangeArrowheads="1"/>
          </p:cNvSpPr>
          <p:nvPr>
            <p:ph type="body" idx="1"/>
          </p:nvPr>
        </p:nvSpPr>
        <p:spPr bwMode="auto">
          <a:xfrm>
            <a:off x="2351618" y="1600201"/>
            <a:ext cx="923078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359428" name="Rectangle 4">
            <a:extLst>
              <a:ext uri="{FF2B5EF4-FFF2-40B4-BE49-F238E27FC236}">
                <a16:creationId xmlns="" xmlns:a16="http://schemas.microsoft.com/office/drawing/2014/main" id="{A0308D82-E42C-48FE-B02A-F518EA83EEBF}"/>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ru-RU" altLang="en-US"/>
          </a:p>
        </p:txBody>
      </p:sp>
      <p:sp>
        <p:nvSpPr>
          <p:cNvPr id="359429" name="Rectangle 5">
            <a:extLst>
              <a:ext uri="{FF2B5EF4-FFF2-40B4-BE49-F238E27FC236}">
                <a16:creationId xmlns="" xmlns:a16="http://schemas.microsoft.com/office/drawing/2014/main" id="{1620BB5F-DD09-40B9-B51A-FC5098043354}"/>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ru-RU" altLang="en-US"/>
          </a:p>
        </p:txBody>
      </p:sp>
      <p:sp>
        <p:nvSpPr>
          <p:cNvPr id="359430" name="Rectangle 6">
            <a:extLst>
              <a:ext uri="{FF2B5EF4-FFF2-40B4-BE49-F238E27FC236}">
                <a16:creationId xmlns="" xmlns:a16="http://schemas.microsoft.com/office/drawing/2014/main" id="{E59C65B7-AC48-446F-8C76-2DF2B31E3131}"/>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3F981C6-EA5D-4D72-92C8-F33C53A86BA8}" type="slidenum">
              <a:rPr lang="ru-RU" altLang="en-US"/>
              <a:pPr/>
              <a:t>‹#›</a:t>
            </a:fld>
            <a:endParaRPr lang="ru-RU" altLang="en-US"/>
          </a:p>
        </p:txBody>
      </p:sp>
    </p:spTree>
    <p:extLst>
      <p:ext uri="{BB962C8B-B14F-4D97-AF65-F5344CB8AC3E}">
        <p14:creationId xmlns:p14="http://schemas.microsoft.com/office/powerpoint/2010/main" val="118005880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Arial" panose="020B0604020202020204" pitchFamily="34" charset="0"/>
        </a:defRPr>
      </a:lvl2pPr>
      <a:lvl3pPr algn="l" rtl="0" fontAlgn="base">
        <a:spcBef>
          <a:spcPct val="0"/>
        </a:spcBef>
        <a:spcAft>
          <a:spcPct val="0"/>
        </a:spcAft>
        <a:defRPr sz="4400">
          <a:solidFill>
            <a:schemeClr val="tx2"/>
          </a:solidFill>
          <a:latin typeface="Arial" panose="020B0604020202020204" pitchFamily="34" charset="0"/>
        </a:defRPr>
      </a:lvl3pPr>
      <a:lvl4pPr algn="l" rtl="0" fontAlgn="base">
        <a:spcBef>
          <a:spcPct val="0"/>
        </a:spcBef>
        <a:spcAft>
          <a:spcPct val="0"/>
        </a:spcAft>
        <a:defRPr sz="4400">
          <a:solidFill>
            <a:schemeClr val="tx2"/>
          </a:solidFill>
          <a:latin typeface="Arial" panose="020B0604020202020204" pitchFamily="34" charset="0"/>
        </a:defRPr>
      </a:lvl4pPr>
      <a:lvl5pPr algn="l" rtl="0" fontAlgn="base">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633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sp>
        <p:nvSpPr>
          <p:cNvPr id="23" name="Freeform 22"/>
          <p:cNvSpPr/>
          <p:nvPr userDrawn="1"/>
        </p:nvSpPr>
        <p:spPr>
          <a:xfrm rot="5400000">
            <a:off x="183153" y="21288"/>
            <a:ext cx="369496" cy="761203"/>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alpha val="20000"/>
            </a:schemeClr>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sp>
        <p:nvSpPr>
          <p:cNvPr id="7" name="Rectangle 6"/>
          <p:cNvSpPr/>
          <p:nvPr userDrawn="1"/>
        </p:nvSpPr>
        <p:spPr>
          <a:xfrm>
            <a:off x="-118532" y="6959601"/>
            <a:ext cx="1601721"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3" tooltip="PresentationGo!"/>
              </a:rPr>
              <a:t>presentationgo.com</a:t>
            </a:r>
            <a:endParaRPr lang="en-US" sz="1100" dirty="0"/>
          </a:p>
        </p:txBody>
      </p:sp>
      <p:grpSp>
        <p:nvGrpSpPr>
          <p:cNvPr id="8" name="Group 7"/>
          <p:cNvGrpSpPr/>
          <p:nvPr userDrawn="1"/>
        </p:nvGrpSpPr>
        <p:grpSpPr>
          <a:xfrm>
            <a:off x="-2206543" y="-73804"/>
            <a:ext cx="1977373" cy="612144"/>
            <a:chOff x="-2096383" y="21447"/>
            <a:chExt cx="1483030" cy="612144"/>
          </a:xfrm>
        </p:grpSpPr>
        <p:sp>
          <p:nvSpPr>
            <p:cNvPr id="10" name="TextBox 9"/>
            <p:cNvSpPr txBox="1"/>
            <p:nvPr userDrawn="1"/>
          </p:nvSpPr>
          <p:spPr>
            <a:xfrm>
              <a:off x="-2096383" y="21447"/>
              <a:ext cx="261129"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1" name="TextBox 10"/>
            <p:cNvSpPr txBox="1"/>
            <p:nvPr userDrawn="1"/>
          </p:nvSpPr>
          <p:spPr>
            <a:xfrm>
              <a:off x="-1002010" y="387370"/>
              <a:ext cx="342882"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2" name="Picture 11"/>
            <p:cNvPicPr>
              <a:picLocks noChangeAspect="1"/>
            </p:cNvPicPr>
            <p:nvPr userDrawn="1"/>
          </p:nvPicPr>
          <p:blipFill>
            <a:blip r:embed="rId4" cstate="print"/>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743331886"/>
      </p:ext>
    </p:extLst>
  </p:cSld>
  <p:clrMap bg1="lt1" tx1="dk1" bg2="lt2" tx2="dk2" accent1="accent1" accent2="accent2" accent3="accent3" accent4="accent4" accent5="accent5" accent6="accent6" hlink="hlink" folHlink="folHlink"/>
  <p:sldLayoutIdLst>
    <p:sldLayoutId id="2147483746" r:id="rId1"/>
  </p:sldLayoutIdLst>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xStyles>
    <p:titleStyle>
      <a:lvl1pPr algn="l" defTabSz="914400" rtl="0" eaLnBrk="1" latinLnBrk="0" hangingPunct="1">
        <a:lnSpc>
          <a:spcPct val="90000"/>
        </a:lnSpc>
        <a:spcBef>
          <a:spcPct val="0"/>
        </a:spcBef>
        <a:buNone/>
        <a:defRPr lang="en-US" sz="3600" b="1" kern="1200">
          <a:solidFill>
            <a:schemeClr val="bg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pPr/>
              <a:t>07/02/21</a:t>
            </a:fld>
            <a:endParaRPr lang="en-US"/>
          </a:p>
        </p:txBody>
      </p:sp>
      <p:sp>
        <p:nvSpPr>
          <p:cNvPr id="5" name="Footer Placeholder 4">
            <a:extLst>
              <a:ext uri="{FF2B5EF4-FFF2-40B4-BE49-F238E27FC236}">
                <a16:creationId xmlns=""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pPr/>
              <a:t>‹#›</a:t>
            </a:fld>
            <a:endParaRPr lang="en-US"/>
          </a:p>
        </p:txBody>
      </p:sp>
    </p:spTree>
    <p:extLst>
      <p:ext uri="{BB962C8B-B14F-4D97-AF65-F5344CB8AC3E}">
        <p14:creationId xmlns:p14="http://schemas.microsoft.com/office/powerpoint/2010/main" val="94893291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46304"/>
            <a:ext cx="10972800" cy="617612"/>
          </a:xfrm>
          <a:prstGeom prst="rect">
            <a:avLst/>
          </a:prstGeom>
        </p:spPr>
        <p:txBody>
          <a:bodyPr vert="horz" lIns="91440" tIns="45720" rIns="91440" bIns="45720" rtlCol="0" anchor="ctr">
            <a:no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87158923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Lst>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hf hdr="0" ftr="0" dt="0"/>
  <p:txStyles>
    <p:titleStyle>
      <a:lvl1pPr algn="r" defTabSz="914400" rtl="0" eaLnBrk="1" latinLnBrk="0" hangingPunct="1">
        <a:spcBef>
          <a:spcPct val="0"/>
        </a:spcBef>
        <a:buNone/>
        <a:defRPr lang="en-US" sz="32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6.png"/><Relationship Id="rId1" Type="http://schemas.openxmlformats.org/officeDocument/2006/relationships/themeOverride" Target="../theme/themeOverride1.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themeOverride" Target="../theme/themeOverride2.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31.png"/><Relationship Id="rId1" Type="http://schemas.openxmlformats.org/officeDocument/2006/relationships/themeOverride" Target="../theme/themeOverride3.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32.jpeg"/><Relationship Id="rId4" Type="http://schemas.openxmlformats.org/officeDocument/2006/relationships/image" Target="../media/image33.png"/><Relationship Id="rId1" Type="http://schemas.openxmlformats.org/officeDocument/2006/relationships/themeOverride" Target="../theme/themeOverride4.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32.jpeg"/><Relationship Id="rId1" Type="http://schemas.openxmlformats.org/officeDocument/2006/relationships/themeOverride" Target="../theme/themeOverride5.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1.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6.xml"/><Relationship Id="rId2"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934826" y="2379408"/>
            <a:ext cx="10972800" cy="2251584"/>
          </a:xfrm>
        </p:spPr>
        <p:txBody>
          <a:bodyPr>
            <a:normAutofit/>
          </a:bodyPr>
          <a:lstStyle/>
          <a:p>
            <a:r>
              <a:rPr lang="en-US" sz="4400" b="1" dirty="0" smtClean="0">
                <a:latin typeface="Times New Roman"/>
                <a:cs typeface="Times New Roman"/>
              </a:rPr>
              <a:t>LOAN DEFAULTERS PREDICTION</a:t>
            </a:r>
            <a:br>
              <a:rPr lang="en-US" sz="4400" b="1" dirty="0" smtClean="0">
                <a:latin typeface="Times New Roman"/>
                <a:cs typeface="Times New Roman"/>
              </a:rPr>
            </a:br>
            <a:r>
              <a:rPr lang="en-US" sz="1800" dirty="0" smtClean="0">
                <a:latin typeface="Times New Roman"/>
                <a:cs typeface="Times New Roman"/>
              </a:rPr>
              <a:t>XYZ </a:t>
            </a:r>
            <a:r>
              <a:rPr lang="en-US" sz="1800" dirty="0" err="1" smtClean="0">
                <a:latin typeface="Times New Roman"/>
                <a:cs typeface="Times New Roman"/>
              </a:rPr>
              <a:t>Corp.Ltd</a:t>
            </a:r>
            <a:endParaRPr lang="en-US" sz="4400" b="1" dirty="0">
              <a:latin typeface="Times New Roman"/>
              <a:cs typeface="Times New Roman"/>
            </a:endParaRPr>
          </a:p>
        </p:txBody>
      </p:sp>
      <p:sp>
        <p:nvSpPr>
          <p:cNvPr id="4" name="Subtitle 3"/>
          <p:cNvSpPr>
            <a:spLocks noGrp="1"/>
          </p:cNvSpPr>
          <p:nvPr>
            <p:ph type="subTitle" idx="1"/>
          </p:nvPr>
        </p:nvSpPr>
        <p:spPr>
          <a:xfrm>
            <a:off x="1026006" y="4276871"/>
            <a:ext cx="6049433" cy="503237"/>
          </a:xfrm>
        </p:spPr>
        <p:txBody>
          <a:bodyPr>
            <a:normAutofit fontScale="62500" lnSpcReduction="20000"/>
          </a:bodyPr>
          <a:lstStyle/>
          <a:p>
            <a:r>
              <a:rPr lang="en-US" sz="2400" dirty="0" smtClean="0">
                <a:latin typeface="Times Bold"/>
                <a:cs typeface="Times Bold"/>
              </a:rPr>
              <a:t>20</a:t>
            </a:r>
            <a:r>
              <a:rPr lang="en-US" sz="2400" baseline="30000" dirty="0" smtClean="0">
                <a:latin typeface="Times Bold"/>
                <a:cs typeface="Times Bold"/>
              </a:rPr>
              <a:t>th</a:t>
            </a:r>
            <a:r>
              <a:rPr lang="en-US" sz="2400" dirty="0" smtClean="0">
                <a:latin typeface="Times Bold"/>
                <a:cs typeface="Times Bold"/>
              </a:rPr>
              <a:t> January 2021</a:t>
            </a:r>
          </a:p>
          <a:p>
            <a:r>
              <a:rPr lang="en-US" sz="2400" dirty="0" smtClean="0">
                <a:latin typeface="Times Bold"/>
                <a:cs typeface="Times Bold"/>
              </a:rPr>
              <a:t>Group 1 - DSP 40 </a:t>
            </a:r>
            <a:r>
              <a:rPr lang="en-US" sz="2400" dirty="0" err="1" smtClean="0">
                <a:latin typeface="Times Bold"/>
                <a:cs typeface="Times Bold"/>
              </a:rPr>
              <a:t>Andheri</a:t>
            </a:r>
            <a:endParaRPr lang="en-US" sz="2400" dirty="0" smtClean="0">
              <a:latin typeface="Times Bold"/>
              <a:cs typeface="Times Bold"/>
            </a:endParaRPr>
          </a:p>
          <a:p>
            <a:endParaRPr lang="en-US" sz="2400" dirty="0">
              <a:latin typeface="Times Bold"/>
              <a:cs typeface="Times Bold"/>
            </a:endParaRPr>
          </a:p>
        </p:txBody>
      </p:sp>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21-01-20 at 8.46.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26" y="0"/>
            <a:ext cx="11723370" cy="6858000"/>
          </a:xfrm>
          <a:prstGeom prst="rect">
            <a:avLst/>
          </a:prstGeom>
        </p:spPr>
      </p:pic>
    </p:spTree>
    <p:extLst>
      <p:ext uri="{BB962C8B-B14F-4D97-AF65-F5344CB8AC3E}">
        <p14:creationId xmlns:p14="http://schemas.microsoft.com/office/powerpoint/2010/main" val="255287806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21-01-20 at 8.37.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61" y="0"/>
            <a:ext cx="11637887" cy="6858000"/>
          </a:xfrm>
          <a:prstGeom prst="rect">
            <a:avLst/>
          </a:prstGeom>
        </p:spPr>
      </p:pic>
    </p:spTree>
    <p:extLst>
      <p:ext uri="{BB962C8B-B14F-4D97-AF65-F5344CB8AC3E}">
        <p14:creationId xmlns:p14="http://schemas.microsoft.com/office/powerpoint/2010/main" val="284361476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21-01-20 at 8.37.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8" y="0"/>
            <a:ext cx="11576828" cy="6858000"/>
          </a:xfrm>
          <a:prstGeom prst="rect">
            <a:avLst/>
          </a:prstGeom>
        </p:spPr>
      </p:pic>
    </p:spTree>
    <p:extLst>
      <p:ext uri="{BB962C8B-B14F-4D97-AF65-F5344CB8AC3E}">
        <p14:creationId xmlns:p14="http://schemas.microsoft.com/office/powerpoint/2010/main" val="365315453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21-01-20 at 8.37.2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084" y="0"/>
            <a:ext cx="11601252" cy="6858000"/>
          </a:xfrm>
          <a:prstGeom prst="rect">
            <a:avLst/>
          </a:prstGeom>
        </p:spPr>
      </p:pic>
    </p:spTree>
    <p:extLst>
      <p:ext uri="{BB962C8B-B14F-4D97-AF65-F5344CB8AC3E}">
        <p14:creationId xmlns:p14="http://schemas.microsoft.com/office/powerpoint/2010/main" val="365315453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3">
            <a:extLst>
              <a:ext uri="{FF2B5EF4-FFF2-40B4-BE49-F238E27FC236}">
                <a16:creationId xmlns="" xmlns:a16="http://schemas.microsoft.com/office/drawing/2014/main" id="{03D359AD-4866-4774-B753-A357EDF799CD}"/>
              </a:ext>
            </a:extLst>
          </p:cNvPr>
          <p:cNvSpPr>
            <a:spLocks noGrp="1" noChangeArrowheads="1"/>
          </p:cNvSpPr>
          <p:nvPr>
            <p:ph type="body" idx="4294967295"/>
          </p:nvPr>
        </p:nvSpPr>
        <p:spPr>
          <a:xfrm>
            <a:off x="184727" y="1454727"/>
            <a:ext cx="11903364" cy="4993698"/>
          </a:xfrm>
        </p:spPr>
        <p:txBody>
          <a:bodyPr/>
          <a:lstStyle/>
          <a:p>
            <a:pPr>
              <a:buFont typeface="+mj-lt"/>
              <a:buAutoNum type="alphaUcPeriod"/>
            </a:pPr>
            <a:r>
              <a:rPr lang="en-US" altLang="en-US" sz="1600" b="1" dirty="0" smtClean="0">
                <a:latin typeface="Century Gothic"/>
                <a:cs typeface="Century Gothic"/>
              </a:rPr>
              <a:t>Eliminating Missing </a:t>
            </a:r>
            <a:r>
              <a:rPr lang="en-US" altLang="en-US" sz="1600" b="1" dirty="0">
                <a:latin typeface="Century Gothic"/>
                <a:cs typeface="Century Gothic"/>
              </a:rPr>
              <a:t>data</a:t>
            </a:r>
            <a:r>
              <a:rPr lang="en-US" altLang="en-US" sz="1600" b="1" dirty="0" smtClean="0">
                <a:latin typeface="Century Gothic"/>
                <a:cs typeface="Century Gothic"/>
              </a:rPr>
              <a:t>:</a:t>
            </a:r>
          </a:p>
          <a:p>
            <a:pPr marL="0" indent="0">
              <a:buNone/>
            </a:pPr>
            <a:endParaRPr lang="en-US" altLang="en-US" sz="900" b="1" dirty="0">
              <a:latin typeface="Century Gothic"/>
              <a:cs typeface="Century Gothic"/>
            </a:endParaRPr>
          </a:p>
          <a:p>
            <a:pPr marL="0" indent="0">
              <a:buNone/>
            </a:pPr>
            <a:r>
              <a:rPr lang="en-US" altLang="en-US" sz="1600" dirty="0">
                <a:latin typeface="Century Gothic"/>
                <a:cs typeface="Century Gothic"/>
              </a:rPr>
              <a:t>Dropping variables with more than 50% of missing </a:t>
            </a:r>
            <a:r>
              <a:rPr lang="en-US" altLang="en-US" sz="1600" dirty="0" smtClean="0">
                <a:latin typeface="Century Gothic"/>
                <a:cs typeface="Century Gothic"/>
              </a:rPr>
              <a:t>data. Total </a:t>
            </a:r>
            <a:r>
              <a:rPr lang="en-US" altLang="en-US" sz="1600" dirty="0">
                <a:latin typeface="Century Gothic"/>
                <a:cs typeface="Century Gothic"/>
              </a:rPr>
              <a:t>22 variables have been dropped:</a:t>
            </a:r>
          </a:p>
          <a:p>
            <a:pPr marL="0" indent="0">
              <a:buNone/>
            </a:pPr>
            <a:endParaRPr lang="en-US" altLang="en-US" sz="1600" dirty="0">
              <a:latin typeface="Century Gothic"/>
              <a:cs typeface="Century Gothic"/>
            </a:endParaRPr>
          </a:p>
          <a:p>
            <a:pPr marL="0" indent="0">
              <a:buNone/>
            </a:pPr>
            <a:endParaRPr lang="en-US" altLang="en-US" sz="1600" dirty="0">
              <a:latin typeface="Century Gothic"/>
              <a:cs typeface="Century Gothic"/>
            </a:endParaRPr>
          </a:p>
          <a:p>
            <a:pPr marL="0" indent="0">
              <a:buNone/>
            </a:pPr>
            <a:endParaRPr lang="en-US" altLang="en-US" sz="1600" dirty="0">
              <a:latin typeface="Century Gothic"/>
              <a:cs typeface="Century Gothic"/>
            </a:endParaRPr>
          </a:p>
          <a:p>
            <a:pPr marL="0" indent="0">
              <a:buNone/>
            </a:pPr>
            <a:endParaRPr lang="en-US" altLang="en-US" sz="1600" dirty="0">
              <a:latin typeface="Century Gothic"/>
              <a:cs typeface="Century Gothic"/>
            </a:endParaRPr>
          </a:p>
          <a:p>
            <a:pPr marL="0" indent="0">
              <a:buNone/>
            </a:pPr>
            <a:endParaRPr lang="en-US" altLang="en-US" sz="1600" dirty="0" smtClean="0">
              <a:latin typeface="Century Gothic"/>
              <a:cs typeface="Century Gothic"/>
            </a:endParaRPr>
          </a:p>
          <a:p>
            <a:pPr marL="0" indent="0">
              <a:buNone/>
            </a:pPr>
            <a:endParaRPr lang="en-US" altLang="en-US" sz="1600" dirty="0">
              <a:latin typeface="Century Gothic"/>
              <a:cs typeface="Century Gothic"/>
            </a:endParaRPr>
          </a:p>
          <a:p>
            <a:pPr marL="0" indent="0">
              <a:buNone/>
            </a:pPr>
            <a:r>
              <a:rPr lang="en-US" altLang="en-US" sz="1600" dirty="0" smtClean="0">
                <a:latin typeface="Century Gothic"/>
                <a:cs typeface="Century Gothic"/>
              </a:rPr>
              <a:t>Dropping </a:t>
            </a:r>
            <a:r>
              <a:rPr lang="en-US" altLang="en-US" sz="1600" dirty="0">
                <a:latin typeface="Century Gothic"/>
                <a:cs typeface="Century Gothic"/>
              </a:rPr>
              <a:t>variables which are either less important as per Domain knowledge, not </a:t>
            </a:r>
            <a:r>
              <a:rPr lang="en-US" altLang="en-US" sz="1600" dirty="0" smtClean="0">
                <a:latin typeface="Century Gothic"/>
                <a:cs typeface="Century Gothic"/>
              </a:rPr>
              <a:t>significant </a:t>
            </a:r>
            <a:r>
              <a:rPr lang="en-US" altLang="en-US" sz="1600" dirty="0">
                <a:latin typeface="Century Gothic"/>
                <a:cs typeface="Century Gothic"/>
              </a:rPr>
              <a:t>for the model or either a time-series </a:t>
            </a:r>
            <a:r>
              <a:rPr lang="en-US" altLang="en-US" sz="1600" dirty="0" smtClean="0">
                <a:latin typeface="Century Gothic"/>
                <a:cs typeface="Century Gothic"/>
              </a:rPr>
              <a:t>data. Total </a:t>
            </a:r>
            <a:r>
              <a:rPr lang="en-US" altLang="en-US" sz="1600" dirty="0" smtClean="0">
                <a:latin typeface="Century Gothic"/>
                <a:cs typeface="Century Gothic"/>
              </a:rPr>
              <a:t>17</a:t>
            </a:r>
            <a:r>
              <a:rPr lang="en-US" altLang="en-US" sz="1600" dirty="0" smtClean="0">
                <a:latin typeface="Century Gothic"/>
                <a:cs typeface="Century Gothic"/>
              </a:rPr>
              <a:t> </a:t>
            </a:r>
            <a:r>
              <a:rPr lang="en-US" altLang="en-US" sz="1600" dirty="0" smtClean="0">
                <a:latin typeface="Century Gothic"/>
                <a:cs typeface="Century Gothic"/>
              </a:rPr>
              <a:t>variables have been dropped under this category:</a:t>
            </a:r>
            <a:endParaRPr lang="en-US" altLang="en-US" sz="1600" dirty="0">
              <a:latin typeface="Century Gothic"/>
              <a:cs typeface="Century Gothic"/>
            </a:endParaRPr>
          </a:p>
        </p:txBody>
      </p:sp>
      <p:pic>
        <p:nvPicPr>
          <p:cNvPr id="3" name="Picture 2">
            <a:extLst>
              <a:ext uri="{FF2B5EF4-FFF2-40B4-BE49-F238E27FC236}">
                <a16:creationId xmlns="" xmlns:a16="http://schemas.microsoft.com/office/drawing/2014/main" id="{A8013E0F-E49A-40A9-8DF8-22F17409A750}"/>
              </a:ext>
            </a:extLst>
          </p:cNvPr>
          <p:cNvPicPr>
            <a:picLocks noChangeAspect="1"/>
          </p:cNvPicPr>
          <p:nvPr/>
        </p:nvPicPr>
        <p:blipFill>
          <a:blip r:embed="rId2" cstate="print"/>
          <a:stretch>
            <a:fillRect/>
          </a:stretch>
        </p:blipFill>
        <p:spPr>
          <a:xfrm>
            <a:off x="345585" y="2291558"/>
            <a:ext cx="9745530" cy="1065504"/>
          </a:xfrm>
          <a:prstGeom prst="rect">
            <a:avLst/>
          </a:prstGeom>
        </p:spPr>
      </p:pic>
      <p:sp>
        <p:nvSpPr>
          <p:cNvPr id="6" name="Title 1"/>
          <p:cNvSpPr txBox="1">
            <a:spLocks/>
          </p:cNvSpPr>
          <p:nvPr/>
        </p:nvSpPr>
        <p:spPr bwMode="auto">
          <a:xfrm>
            <a:off x="168947" y="196274"/>
            <a:ext cx="11919144" cy="762000"/>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b="1" kern="1200">
                <a:solidFill>
                  <a:schemeClr val="bg1"/>
                </a:solidFill>
                <a:latin typeface="+mj-lt"/>
                <a:ea typeface="+mj-ea"/>
                <a:cs typeface="+mj-cs"/>
              </a:defRPr>
            </a:lvl1pPr>
            <a:lvl2pPr algn="l" rtl="0" eaLnBrk="1" fontAlgn="base" hangingPunct="1">
              <a:spcBef>
                <a:spcPct val="0"/>
              </a:spcBef>
              <a:spcAft>
                <a:spcPct val="0"/>
              </a:spcAft>
              <a:defRPr sz="2800" b="1">
                <a:solidFill>
                  <a:schemeClr val="bg1"/>
                </a:solidFill>
                <a:latin typeface="Arial" panose="020B0604020202020204" pitchFamily="34" charset="0"/>
              </a:defRPr>
            </a:lvl2pPr>
            <a:lvl3pPr algn="l" rtl="0" eaLnBrk="1" fontAlgn="base" hangingPunct="1">
              <a:spcBef>
                <a:spcPct val="0"/>
              </a:spcBef>
              <a:spcAft>
                <a:spcPct val="0"/>
              </a:spcAft>
              <a:defRPr sz="2800" b="1">
                <a:solidFill>
                  <a:schemeClr val="bg1"/>
                </a:solidFill>
                <a:latin typeface="Arial" panose="020B0604020202020204" pitchFamily="34" charset="0"/>
              </a:defRPr>
            </a:lvl3pPr>
            <a:lvl4pPr algn="l" rtl="0" eaLnBrk="1" fontAlgn="base" hangingPunct="1">
              <a:spcBef>
                <a:spcPct val="0"/>
              </a:spcBef>
              <a:spcAft>
                <a:spcPct val="0"/>
              </a:spcAft>
              <a:defRPr sz="2800" b="1">
                <a:solidFill>
                  <a:schemeClr val="bg1"/>
                </a:solidFill>
                <a:latin typeface="Arial" panose="020B0604020202020204" pitchFamily="34" charset="0"/>
              </a:defRPr>
            </a:lvl4pPr>
            <a:lvl5pPr algn="l" rtl="0" eaLnBrk="1" fontAlgn="base" hangingPunct="1">
              <a:spcBef>
                <a:spcPct val="0"/>
              </a:spcBef>
              <a:spcAft>
                <a:spcPct val="0"/>
              </a:spcAft>
              <a:defRPr sz="2800" b="1">
                <a:solidFill>
                  <a:schemeClr val="bg1"/>
                </a:solidFill>
                <a:latin typeface="Arial" panose="020B0604020202020204" pitchFamily="34" charset="0"/>
              </a:defRPr>
            </a:lvl5pPr>
            <a:lvl6pPr marL="457200" algn="l" rtl="0" eaLnBrk="1" fontAlgn="base" hangingPunct="1">
              <a:spcBef>
                <a:spcPct val="0"/>
              </a:spcBef>
              <a:spcAft>
                <a:spcPct val="0"/>
              </a:spcAft>
              <a:defRPr sz="2800" b="1">
                <a:solidFill>
                  <a:schemeClr val="bg1"/>
                </a:solidFill>
                <a:latin typeface="Arial" panose="020B0604020202020204" pitchFamily="34" charset="0"/>
              </a:defRPr>
            </a:lvl6pPr>
            <a:lvl7pPr marL="914400" algn="l" rtl="0" eaLnBrk="1" fontAlgn="base" hangingPunct="1">
              <a:spcBef>
                <a:spcPct val="0"/>
              </a:spcBef>
              <a:spcAft>
                <a:spcPct val="0"/>
              </a:spcAft>
              <a:defRPr sz="2800" b="1">
                <a:solidFill>
                  <a:schemeClr val="bg1"/>
                </a:solidFill>
                <a:latin typeface="Arial" panose="020B0604020202020204" pitchFamily="34" charset="0"/>
              </a:defRPr>
            </a:lvl7pPr>
            <a:lvl8pPr marL="1371600" algn="l" rtl="0" eaLnBrk="1" fontAlgn="base" hangingPunct="1">
              <a:spcBef>
                <a:spcPct val="0"/>
              </a:spcBef>
              <a:spcAft>
                <a:spcPct val="0"/>
              </a:spcAft>
              <a:defRPr sz="2800" b="1">
                <a:solidFill>
                  <a:schemeClr val="bg1"/>
                </a:solidFill>
                <a:latin typeface="Arial" panose="020B0604020202020204" pitchFamily="34" charset="0"/>
              </a:defRPr>
            </a:lvl8pPr>
            <a:lvl9pPr marL="1828800" algn="l" rtl="0" eaLnBrk="1" fontAlgn="base" hangingPunct="1">
              <a:spcBef>
                <a:spcPct val="0"/>
              </a:spcBef>
              <a:spcAft>
                <a:spcPct val="0"/>
              </a:spcAft>
              <a:defRPr sz="2800" b="1">
                <a:solidFill>
                  <a:schemeClr val="bg1"/>
                </a:solidFill>
                <a:latin typeface="Arial" panose="020B0604020202020204" pitchFamily="34" charset="0"/>
              </a:defRPr>
            </a:lvl9pPr>
          </a:lstStyle>
          <a:p>
            <a:pPr algn="ctr">
              <a:lnSpc>
                <a:spcPct val="110000"/>
              </a:lnSpc>
            </a:pPr>
            <a:r>
              <a:rPr lang="en-US" sz="3600" dirty="0" smtClean="0">
                <a:latin typeface="Century Gothic"/>
                <a:cs typeface="Century Gothic"/>
              </a:rPr>
              <a:t>DATA PRE-PROCESSING</a:t>
            </a:r>
            <a:endParaRPr lang="en-US" sz="3600" dirty="0">
              <a:latin typeface="Century Gothic"/>
              <a:cs typeface="Century Gothic"/>
            </a:endParaRPr>
          </a:p>
        </p:txBody>
      </p:sp>
      <p:pic>
        <p:nvPicPr>
          <p:cNvPr id="2" name="Picture 1" descr="Screen Shot 2021-02-07 at 3.07.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73" y="4725101"/>
            <a:ext cx="9775409" cy="10941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64547" name="Rectangle 3">
            <a:extLst>
              <a:ext uri="{FF2B5EF4-FFF2-40B4-BE49-F238E27FC236}">
                <a16:creationId xmlns="" xmlns:a16="http://schemas.microsoft.com/office/drawing/2014/main" id="{03D359AD-4866-4774-B753-A357EDF799CD}"/>
              </a:ext>
            </a:extLst>
          </p:cNvPr>
          <p:cNvSpPr>
            <a:spLocks noGrp="1" noChangeArrowheads="1"/>
          </p:cNvSpPr>
          <p:nvPr>
            <p:ph idx="1"/>
          </p:nvPr>
        </p:nvSpPr>
        <p:spPr>
          <a:xfrm>
            <a:off x="334818" y="1304636"/>
            <a:ext cx="11606662" cy="5442724"/>
          </a:xfrm>
        </p:spPr>
        <p:txBody>
          <a:bodyPr/>
          <a:lstStyle/>
          <a:p>
            <a:pPr marL="514350" indent="-514350">
              <a:buFont typeface="+mj-lt"/>
              <a:buAutoNum type="alphaUcPeriod" startAt="2"/>
            </a:pPr>
            <a:r>
              <a:rPr lang="en-US" altLang="en-US" sz="1600" b="1" dirty="0" smtClean="0">
                <a:latin typeface="Century Gothic"/>
                <a:cs typeface="Century Gothic"/>
              </a:rPr>
              <a:t>HANDLING MISSING DATA:</a:t>
            </a:r>
          </a:p>
          <a:p>
            <a:pPr marL="0" indent="0">
              <a:buNone/>
            </a:pPr>
            <a:endParaRPr lang="en-US" altLang="en-US" sz="900" b="1" dirty="0" smtClean="0">
              <a:latin typeface="Century Gothic"/>
              <a:cs typeface="Century Gothic"/>
            </a:endParaRPr>
          </a:p>
          <a:p>
            <a:pPr marL="0" indent="0">
              <a:buNone/>
            </a:pPr>
            <a:r>
              <a:rPr lang="en-US" altLang="en-US" sz="1600" dirty="0" smtClean="0">
                <a:latin typeface="Century Gothic"/>
                <a:cs typeface="Century Gothic"/>
              </a:rPr>
              <a:t>Variables with less than 50% of the missing values are replaced with Mean, Median or Mode based on data type of each variables.</a:t>
            </a:r>
          </a:p>
          <a:p>
            <a:r>
              <a:rPr lang="en-US" altLang="en-US" sz="1600" dirty="0" err="1" smtClean="0">
                <a:latin typeface="Century Gothic"/>
                <a:cs typeface="Century Gothic"/>
              </a:rPr>
              <a:t>emp_length</a:t>
            </a:r>
            <a:r>
              <a:rPr lang="en-US" altLang="en-US" sz="1600" dirty="0" smtClean="0">
                <a:latin typeface="Century Gothic"/>
                <a:cs typeface="Century Gothic"/>
              </a:rPr>
              <a:t> </a:t>
            </a:r>
            <a:r>
              <a:rPr lang="mr-IN" altLang="en-US" sz="1600" dirty="0" smtClean="0">
                <a:latin typeface="Century Gothic"/>
                <a:cs typeface="Century Gothic"/>
              </a:rPr>
              <a:t>–</a:t>
            </a:r>
            <a:r>
              <a:rPr lang="en-US" altLang="en-US" sz="1600" dirty="0" smtClean="0">
                <a:latin typeface="Century Gothic"/>
                <a:cs typeface="Century Gothic"/>
              </a:rPr>
              <a:t> Mode</a:t>
            </a:r>
          </a:p>
          <a:p>
            <a:r>
              <a:rPr lang="en-US" altLang="en-US" sz="1600" dirty="0" err="1" smtClean="0">
                <a:latin typeface="Century Gothic"/>
                <a:cs typeface="Century Gothic"/>
              </a:rPr>
              <a:t>revol_util</a:t>
            </a:r>
            <a:r>
              <a:rPr lang="en-US" altLang="en-US" sz="1600" dirty="0" smtClean="0">
                <a:latin typeface="Century Gothic"/>
                <a:cs typeface="Century Gothic"/>
              </a:rPr>
              <a:t> </a:t>
            </a:r>
            <a:r>
              <a:rPr lang="mr-IN" altLang="en-US" sz="1600" dirty="0" smtClean="0">
                <a:latin typeface="Century Gothic"/>
                <a:cs typeface="Century Gothic"/>
              </a:rPr>
              <a:t>–</a:t>
            </a:r>
            <a:r>
              <a:rPr lang="en-US" altLang="en-US" sz="1600" dirty="0" smtClean="0">
                <a:latin typeface="Century Gothic"/>
                <a:cs typeface="Century Gothic"/>
              </a:rPr>
              <a:t> </a:t>
            </a:r>
            <a:r>
              <a:rPr lang="en-US" altLang="en-US" sz="1600" dirty="0" smtClean="0">
                <a:latin typeface="Century Gothic"/>
                <a:cs typeface="Century Gothic"/>
              </a:rPr>
              <a:t>Mean</a:t>
            </a:r>
            <a:endParaRPr lang="en-US" altLang="en-US" sz="1600" dirty="0" smtClean="0">
              <a:latin typeface="Century Gothic"/>
              <a:cs typeface="Century Gothic"/>
            </a:endParaRPr>
          </a:p>
          <a:p>
            <a:r>
              <a:rPr lang="en-US" altLang="en-US" sz="1600" dirty="0" err="1" smtClean="0">
                <a:latin typeface="Century Gothic"/>
                <a:cs typeface="Century Gothic"/>
              </a:rPr>
              <a:t>tot_cur_bal</a:t>
            </a:r>
            <a:r>
              <a:rPr lang="en-US" altLang="en-US" sz="1600" dirty="0" smtClean="0">
                <a:latin typeface="Century Gothic"/>
                <a:cs typeface="Century Gothic"/>
              </a:rPr>
              <a:t> </a:t>
            </a:r>
            <a:r>
              <a:rPr lang="mr-IN" altLang="en-US" sz="1600" dirty="0" smtClean="0">
                <a:latin typeface="Century Gothic"/>
                <a:cs typeface="Century Gothic"/>
              </a:rPr>
              <a:t>–</a:t>
            </a:r>
            <a:r>
              <a:rPr lang="en-US" altLang="en-US" sz="1600" dirty="0" smtClean="0">
                <a:latin typeface="Century Gothic"/>
                <a:cs typeface="Century Gothic"/>
              </a:rPr>
              <a:t> </a:t>
            </a:r>
            <a:r>
              <a:rPr lang="en-US" altLang="en-US" sz="1600" dirty="0" smtClean="0">
                <a:latin typeface="Century Gothic"/>
                <a:cs typeface="Century Gothic"/>
              </a:rPr>
              <a:t>Mean</a:t>
            </a:r>
            <a:endParaRPr lang="en-US" altLang="en-US" sz="1600" dirty="0" smtClean="0">
              <a:latin typeface="Century Gothic"/>
              <a:cs typeface="Century Gothic"/>
            </a:endParaRPr>
          </a:p>
          <a:p>
            <a:r>
              <a:rPr lang="en-US" altLang="en-US" sz="1600" dirty="0" err="1" smtClean="0">
                <a:latin typeface="Century Gothic"/>
                <a:cs typeface="Century Gothic"/>
              </a:rPr>
              <a:t>total_rev_hi_lim</a:t>
            </a:r>
            <a:r>
              <a:rPr lang="en-US" altLang="en-US" sz="1600" dirty="0" smtClean="0">
                <a:latin typeface="Century Gothic"/>
                <a:cs typeface="Century Gothic"/>
              </a:rPr>
              <a:t> </a:t>
            </a:r>
            <a:r>
              <a:rPr lang="mr-IN" altLang="en-US" sz="1600" dirty="0" smtClean="0">
                <a:latin typeface="Century Gothic"/>
                <a:cs typeface="Century Gothic"/>
              </a:rPr>
              <a:t>–</a:t>
            </a:r>
            <a:r>
              <a:rPr lang="en-US" altLang="en-US" sz="1600" dirty="0" smtClean="0">
                <a:latin typeface="Century Gothic"/>
                <a:cs typeface="Century Gothic"/>
              </a:rPr>
              <a:t> </a:t>
            </a:r>
            <a:r>
              <a:rPr lang="en-US" altLang="en-US" sz="1600" dirty="0" smtClean="0">
                <a:latin typeface="Century Gothic"/>
                <a:cs typeface="Century Gothic"/>
              </a:rPr>
              <a:t>Mean</a:t>
            </a:r>
          </a:p>
          <a:p>
            <a:r>
              <a:rPr lang="en-US" altLang="en-US" sz="1600" dirty="0" smtClean="0">
                <a:latin typeface="Century Gothic"/>
                <a:cs typeface="Century Gothic"/>
              </a:rPr>
              <a:t>collections_12_mths_ex_med </a:t>
            </a:r>
            <a:r>
              <a:rPr lang="mr-IN" altLang="en-US" sz="1600" dirty="0" smtClean="0">
                <a:latin typeface="Century Gothic"/>
                <a:cs typeface="Century Gothic"/>
              </a:rPr>
              <a:t>–</a:t>
            </a:r>
            <a:r>
              <a:rPr lang="en-US" altLang="en-US" sz="1600" dirty="0" smtClean="0">
                <a:latin typeface="Century Gothic"/>
                <a:cs typeface="Century Gothic"/>
              </a:rPr>
              <a:t> Mean</a:t>
            </a:r>
          </a:p>
          <a:p>
            <a:r>
              <a:rPr lang="en-US" altLang="en-US" sz="1600" dirty="0" err="1" smtClean="0">
                <a:latin typeface="Century Gothic"/>
                <a:cs typeface="Century Gothic"/>
              </a:rPr>
              <a:t>tot_coll_amt</a:t>
            </a:r>
            <a:r>
              <a:rPr lang="en-US" altLang="en-US" sz="1600" dirty="0" smtClean="0">
                <a:latin typeface="Century Gothic"/>
                <a:cs typeface="Century Gothic"/>
              </a:rPr>
              <a:t> - Mean</a:t>
            </a:r>
            <a:endParaRPr lang="en-US" altLang="en-US" sz="1600" dirty="0" smtClean="0">
              <a:latin typeface="Century Gothic"/>
              <a:cs typeface="Century Gothic"/>
            </a:endParaRPr>
          </a:p>
          <a:p>
            <a:pPr marL="0" indent="0">
              <a:buNone/>
            </a:pPr>
            <a:r>
              <a:rPr lang="en-US" altLang="en-US" sz="1600" b="1" dirty="0" smtClean="0">
                <a:latin typeface="Century Gothic"/>
                <a:cs typeface="Century Gothic"/>
              </a:rPr>
              <a:t>	</a:t>
            </a:r>
            <a:endParaRPr lang="en-US" altLang="en-US" sz="1600" b="1" dirty="0">
              <a:latin typeface="Century Gothic"/>
              <a:cs typeface="Century Gothic"/>
            </a:endParaRPr>
          </a:p>
          <a:p>
            <a:pPr marL="457200" indent="-457200">
              <a:buFont typeface="+mj-lt"/>
              <a:buAutoNum type="alphaUcPeriod" startAt="3"/>
            </a:pPr>
            <a:r>
              <a:rPr lang="en-US" altLang="en-US" sz="1600" b="1" dirty="0" smtClean="0">
                <a:latin typeface="Century Gothic"/>
                <a:cs typeface="Century Gothic"/>
              </a:rPr>
              <a:t>VARIABLE LABELING:</a:t>
            </a:r>
          </a:p>
          <a:p>
            <a:pPr marL="0" indent="0">
              <a:buNone/>
            </a:pPr>
            <a:endParaRPr lang="en-US" altLang="en-US" sz="900" b="1" dirty="0" smtClean="0">
              <a:latin typeface="Century Gothic"/>
              <a:cs typeface="Century Gothic"/>
            </a:endParaRPr>
          </a:p>
          <a:p>
            <a:r>
              <a:rPr lang="en-US" altLang="en-US" sz="1600" dirty="0" smtClean="0">
                <a:latin typeface="Century Gothic"/>
                <a:cs typeface="Century Gothic"/>
              </a:rPr>
              <a:t>“</a:t>
            </a:r>
            <a:r>
              <a:rPr lang="en-US" altLang="en-US" sz="1600" dirty="0" err="1" smtClean="0">
                <a:latin typeface="Century Gothic"/>
                <a:cs typeface="Century Gothic"/>
              </a:rPr>
              <a:t>sub_grade</a:t>
            </a:r>
            <a:r>
              <a:rPr lang="en-US" altLang="en-US" sz="1600" dirty="0" smtClean="0">
                <a:latin typeface="Century Gothic"/>
                <a:cs typeface="Century Gothic"/>
              </a:rPr>
              <a:t>” variable is the sub-part of “grade” variable. Which we further modified into numerical category only with help of “lambda” function.</a:t>
            </a:r>
          </a:p>
        </p:txBody>
      </p:sp>
      <p:pic>
        <p:nvPicPr>
          <p:cNvPr id="5" name="Picture 4" descr="Screen Shot 2021-01-19 at 11.55.28 A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964" y="5560207"/>
            <a:ext cx="9651933" cy="1073282"/>
          </a:xfrm>
          <a:prstGeom prst="rect">
            <a:avLst/>
          </a:prstGeom>
        </p:spPr>
      </p:pic>
      <p:sp>
        <p:nvSpPr>
          <p:cNvPr id="4" name="Title 1"/>
          <p:cNvSpPr txBox="1">
            <a:spLocks/>
          </p:cNvSpPr>
          <p:nvPr/>
        </p:nvSpPr>
        <p:spPr bwMode="auto">
          <a:xfrm>
            <a:off x="168947" y="196274"/>
            <a:ext cx="11919144" cy="762000"/>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b="1" kern="1200">
                <a:solidFill>
                  <a:schemeClr val="bg1"/>
                </a:solidFill>
                <a:latin typeface="+mj-lt"/>
                <a:ea typeface="+mj-ea"/>
                <a:cs typeface="+mj-cs"/>
              </a:defRPr>
            </a:lvl1pPr>
            <a:lvl2pPr algn="l" rtl="0" eaLnBrk="1" fontAlgn="base" hangingPunct="1">
              <a:spcBef>
                <a:spcPct val="0"/>
              </a:spcBef>
              <a:spcAft>
                <a:spcPct val="0"/>
              </a:spcAft>
              <a:defRPr sz="2800" b="1">
                <a:solidFill>
                  <a:schemeClr val="bg1"/>
                </a:solidFill>
                <a:latin typeface="Arial" panose="020B0604020202020204" pitchFamily="34" charset="0"/>
              </a:defRPr>
            </a:lvl2pPr>
            <a:lvl3pPr algn="l" rtl="0" eaLnBrk="1" fontAlgn="base" hangingPunct="1">
              <a:spcBef>
                <a:spcPct val="0"/>
              </a:spcBef>
              <a:spcAft>
                <a:spcPct val="0"/>
              </a:spcAft>
              <a:defRPr sz="2800" b="1">
                <a:solidFill>
                  <a:schemeClr val="bg1"/>
                </a:solidFill>
                <a:latin typeface="Arial" panose="020B0604020202020204" pitchFamily="34" charset="0"/>
              </a:defRPr>
            </a:lvl3pPr>
            <a:lvl4pPr algn="l" rtl="0" eaLnBrk="1" fontAlgn="base" hangingPunct="1">
              <a:spcBef>
                <a:spcPct val="0"/>
              </a:spcBef>
              <a:spcAft>
                <a:spcPct val="0"/>
              </a:spcAft>
              <a:defRPr sz="2800" b="1">
                <a:solidFill>
                  <a:schemeClr val="bg1"/>
                </a:solidFill>
                <a:latin typeface="Arial" panose="020B0604020202020204" pitchFamily="34" charset="0"/>
              </a:defRPr>
            </a:lvl4pPr>
            <a:lvl5pPr algn="l" rtl="0" eaLnBrk="1" fontAlgn="base" hangingPunct="1">
              <a:spcBef>
                <a:spcPct val="0"/>
              </a:spcBef>
              <a:spcAft>
                <a:spcPct val="0"/>
              </a:spcAft>
              <a:defRPr sz="2800" b="1">
                <a:solidFill>
                  <a:schemeClr val="bg1"/>
                </a:solidFill>
                <a:latin typeface="Arial" panose="020B0604020202020204" pitchFamily="34" charset="0"/>
              </a:defRPr>
            </a:lvl5pPr>
            <a:lvl6pPr marL="457200" algn="l" rtl="0" eaLnBrk="1" fontAlgn="base" hangingPunct="1">
              <a:spcBef>
                <a:spcPct val="0"/>
              </a:spcBef>
              <a:spcAft>
                <a:spcPct val="0"/>
              </a:spcAft>
              <a:defRPr sz="2800" b="1">
                <a:solidFill>
                  <a:schemeClr val="bg1"/>
                </a:solidFill>
                <a:latin typeface="Arial" panose="020B0604020202020204" pitchFamily="34" charset="0"/>
              </a:defRPr>
            </a:lvl6pPr>
            <a:lvl7pPr marL="914400" algn="l" rtl="0" eaLnBrk="1" fontAlgn="base" hangingPunct="1">
              <a:spcBef>
                <a:spcPct val="0"/>
              </a:spcBef>
              <a:spcAft>
                <a:spcPct val="0"/>
              </a:spcAft>
              <a:defRPr sz="2800" b="1">
                <a:solidFill>
                  <a:schemeClr val="bg1"/>
                </a:solidFill>
                <a:latin typeface="Arial" panose="020B0604020202020204" pitchFamily="34" charset="0"/>
              </a:defRPr>
            </a:lvl7pPr>
            <a:lvl8pPr marL="1371600" algn="l" rtl="0" eaLnBrk="1" fontAlgn="base" hangingPunct="1">
              <a:spcBef>
                <a:spcPct val="0"/>
              </a:spcBef>
              <a:spcAft>
                <a:spcPct val="0"/>
              </a:spcAft>
              <a:defRPr sz="2800" b="1">
                <a:solidFill>
                  <a:schemeClr val="bg1"/>
                </a:solidFill>
                <a:latin typeface="Arial" panose="020B0604020202020204" pitchFamily="34" charset="0"/>
              </a:defRPr>
            </a:lvl8pPr>
            <a:lvl9pPr marL="1828800" algn="l" rtl="0" eaLnBrk="1" fontAlgn="base" hangingPunct="1">
              <a:spcBef>
                <a:spcPct val="0"/>
              </a:spcBef>
              <a:spcAft>
                <a:spcPct val="0"/>
              </a:spcAft>
              <a:defRPr sz="2800" b="1">
                <a:solidFill>
                  <a:schemeClr val="bg1"/>
                </a:solidFill>
                <a:latin typeface="Arial" panose="020B0604020202020204" pitchFamily="34" charset="0"/>
              </a:defRPr>
            </a:lvl9pPr>
          </a:lstStyle>
          <a:p>
            <a:pPr algn="ctr">
              <a:lnSpc>
                <a:spcPct val="110000"/>
              </a:lnSpc>
            </a:pPr>
            <a:r>
              <a:rPr lang="en-US" sz="3600" dirty="0" smtClean="0">
                <a:latin typeface="Century Gothic"/>
                <a:cs typeface="Century Gothic"/>
              </a:rPr>
              <a:t>DATA PRE-PROCESSING</a:t>
            </a:r>
            <a:endParaRPr lang="en-US" sz="3600" dirty="0">
              <a:latin typeface="Century Gothic"/>
              <a:cs typeface="Century Gothic"/>
            </a:endParaRPr>
          </a:p>
        </p:txBody>
      </p:sp>
    </p:spTree>
    <p:extLst>
      <p:ext uri="{BB962C8B-B14F-4D97-AF65-F5344CB8AC3E}">
        <p14:creationId xmlns:p14="http://schemas.microsoft.com/office/powerpoint/2010/main" val="34309862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03D359AD-4866-4774-B753-A357EDF799CD}"/>
              </a:ext>
            </a:extLst>
          </p:cNvPr>
          <p:cNvSpPr txBox="1">
            <a:spLocks noChangeArrowheads="1"/>
          </p:cNvSpPr>
          <p:nvPr/>
        </p:nvSpPr>
        <p:spPr bwMode="auto">
          <a:xfrm>
            <a:off x="519545" y="1047151"/>
            <a:ext cx="11421935" cy="570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lphaUcPeriod" startAt="4"/>
            </a:pPr>
            <a:r>
              <a:rPr lang="en-US" altLang="en-US" sz="1600" b="1" dirty="0" smtClean="0">
                <a:solidFill>
                  <a:srgbClr val="FFFFFF"/>
                </a:solidFill>
                <a:latin typeface="Century Gothic"/>
                <a:cs typeface="Century Gothic"/>
              </a:rPr>
              <a:t>LABEL ENCODING:</a:t>
            </a:r>
          </a:p>
          <a:p>
            <a:pPr marL="0" indent="0">
              <a:buNone/>
            </a:pPr>
            <a:endParaRPr lang="en-US" altLang="en-US" sz="800" b="1" dirty="0" smtClean="0">
              <a:solidFill>
                <a:srgbClr val="FFFFFF"/>
              </a:solidFill>
              <a:latin typeface="Century Gothic"/>
              <a:cs typeface="Century Gothic"/>
            </a:endParaRPr>
          </a:p>
          <a:p>
            <a:pPr marL="0" indent="0">
              <a:buFontTx/>
              <a:buNone/>
            </a:pPr>
            <a:r>
              <a:rPr lang="en-US" altLang="en-US" sz="1600" dirty="0" smtClean="0">
                <a:solidFill>
                  <a:srgbClr val="FFFFFF"/>
                </a:solidFill>
                <a:latin typeface="Century Gothic"/>
                <a:cs typeface="Century Gothic"/>
              </a:rPr>
              <a:t>Variable </a:t>
            </a:r>
            <a:r>
              <a:rPr lang="en-US" altLang="en-US" sz="1600" dirty="0">
                <a:solidFill>
                  <a:srgbClr val="FFFFFF"/>
                </a:solidFill>
                <a:latin typeface="Century Gothic"/>
                <a:cs typeface="Century Gothic"/>
              </a:rPr>
              <a:t>created with </a:t>
            </a:r>
            <a:r>
              <a:rPr lang="en-US" altLang="en-US" sz="1600" dirty="0" smtClean="0">
                <a:solidFill>
                  <a:srgbClr val="FFFFFF"/>
                </a:solidFill>
                <a:latin typeface="Century Gothic"/>
                <a:cs typeface="Century Gothic"/>
              </a:rPr>
              <a:t>“</a:t>
            </a:r>
            <a:r>
              <a:rPr lang="en-US" altLang="en-US" sz="1600" dirty="0" err="1">
                <a:solidFill>
                  <a:srgbClr val="FFFFFF"/>
                </a:solidFill>
                <a:latin typeface="Century Gothic"/>
                <a:cs typeface="Century Gothic"/>
              </a:rPr>
              <a:t>c</a:t>
            </a:r>
            <a:r>
              <a:rPr lang="en-US" altLang="en-US" sz="1600" dirty="0" err="1" smtClean="0">
                <a:solidFill>
                  <a:srgbClr val="FFFFFF"/>
                </a:solidFill>
                <a:latin typeface="Century Gothic"/>
                <a:cs typeface="Century Gothic"/>
              </a:rPr>
              <a:t>olname</a:t>
            </a:r>
            <a:r>
              <a:rPr lang="en-US" altLang="en-US" sz="1600" dirty="0">
                <a:solidFill>
                  <a:srgbClr val="FFFFFF"/>
                </a:solidFill>
                <a:latin typeface="Century Gothic"/>
                <a:cs typeface="Century Gothic"/>
              </a:rPr>
              <a:t>" to convert the required "object" category </a:t>
            </a:r>
            <a:r>
              <a:rPr lang="en-US" altLang="en-US" sz="1600" dirty="0" smtClean="0">
                <a:solidFill>
                  <a:srgbClr val="FFFFFF"/>
                </a:solidFill>
                <a:latin typeface="Century Gothic"/>
                <a:cs typeface="Century Gothic"/>
              </a:rPr>
              <a:t>variable into </a:t>
            </a:r>
            <a:r>
              <a:rPr lang="en-US" altLang="en-US" sz="1600" dirty="0">
                <a:solidFill>
                  <a:srgbClr val="FFFFFF"/>
                </a:solidFill>
                <a:latin typeface="Century Gothic"/>
                <a:cs typeface="Century Gothic"/>
              </a:rPr>
              <a:t>"numerical"  category for </a:t>
            </a:r>
            <a:r>
              <a:rPr lang="en-US" altLang="en-US" sz="1600" dirty="0" smtClean="0">
                <a:solidFill>
                  <a:srgbClr val="FFFFFF"/>
                </a:solidFill>
                <a:latin typeface="Century Gothic"/>
                <a:cs typeface="Century Gothic"/>
              </a:rPr>
              <a:t>using the same in model creation.</a:t>
            </a:r>
            <a:endParaRPr lang="en-US" altLang="en-US" sz="1600" dirty="0">
              <a:solidFill>
                <a:srgbClr val="FFFFFF"/>
              </a:solidFill>
              <a:latin typeface="Century Gothic"/>
              <a:cs typeface="Century Gothic"/>
            </a:endParaRPr>
          </a:p>
          <a:p>
            <a:pPr marL="0" indent="0">
              <a:buFontTx/>
              <a:buNone/>
            </a:pPr>
            <a:endParaRPr lang="en-US" altLang="en-US" sz="1600" dirty="0" smtClean="0">
              <a:solidFill>
                <a:srgbClr val="FFFFFF"/>
              </a:solidFill>
              <a:latin typeface="Century Gothic"/>
              <a:cs typeface="Century Gothic"/>
            </a:endParaRPr>
          </a:p>
          <a:p>
            <a:pPr marL="0" indent="0">
              <a:buFontTx/>
              <a:buNone/>
            </a:pPr>
            <a:endParaRPr lang="en-US" altLang="en-US" sz="1600" dirty="0">
              <a:solidFill>
                <a:srgbClr val="FFFFFF"/>
              </a:solidFill>
              <a:latin typeface="Century Gothic"/>
              <a:cs typeface="Century Gothic"/>
            </a:endParaRPr>
          </a:p>
          <a:p>
            <a:pPr marL="0" indent="0">
              <a:buFontTx/>
              <a:buNone/>
            </a:pPr>
            <a:endParaRPr lang="en-US" altLang="en-US" sz="1600" dirty="0" smtClean="0">
              <a:solidFill>
                <a:srgbClr val="FFFFFF"/>
              </a:solidFill>
              <a:latin typeface="Century Gothic"/>
              <a:cs typeface="Century Gothic"/>
            </a:endParaRPr>
          </a:p>
          <a:p>
            <a:pPr marL="0" indent="0">
              <a:buFontTx/>
              <a:buNone/>
            </a:pPr>
            <a:endParaRPr lang="en-US" altLang="en-US" sz="1600" dirty="0">
              <a:solidFill>
                <a:srgbClr val="FFFFFF"/>
              </a:solidFill>
              <a:latin typeface="Century Gothic"/>
              <a:cs typeface="Century Gothic"/>
            </a:endParaRPr>
          </a:p>
          <a:p>
            <a:pPr marL="0" indent="0">
              <a:buFontTx/>
              <a:buNone/>
            </a:pPr>
            <a:endParaRPr lang="en-US" altLang="en-US" sz="1600" dirty="0" smtClean="0">
              <a:solidFill>
                <a:srgbClr val="FFFFFF"/>
              </a:solidFill>
              <a:latin typeface="Century Gothic"/>
              <a:cs typeface="Century Gothic"/>
            </a:endParaRPr>
          </a:p>
          <a:p>
            <a:pPr marL="0" indent="0">
              <a:buFontTx/>
              <a:buNone/>
            </a:pPr>
            <a:endParaRPr lang="en-US" altLang="en-US" sz="1600" dirty="0">
              <a:solidFill>
                <a:srgbClr val="FFFFFF"/>
              </a:solidFill>
              <a:latin typeface="Century Gothic"/>
              <a:cs typeface="Century Gothic"/>
            </a:endParaRPr>
          </a:p>
          <a:p>
            <a:pPr marL="0" indent="0">
              <a:buFontTx/>
              <a:buNone/>
            </a:pPr>
            <a:endParaRPr lang="en-US" altLang="en-US" sz="1600" dirty="0" smtClean="0">
              <a:solidFill>
                <a:srgbClr val="FFFFFF"/>
              </a:solidFill>
              <a:latin typeface="Century Gothic"/>
              <a:cs typeface="Century Gothic"/>
            </a:endParaRPr>
          </a:p>
          <a:p>
            <a:pPr marL="0" indent="0">
              <a:buFontTx/>
              <a:buNone/>
            </a:pPr>
            <a:endParaRPr lang="en-US" altLang="en-US" sz="1600" dirty="0">
              <a:solidFill>
                <a:srgbClr val="FFFFFF"/>
              </a:solidFill>
              <a:latin typeface="Century Gothic"/>
              <a:cs typeface="Century Gothic"/>
            </a:endParaRPr>
          </a:p>
          <a:p>
            <a:pPr marL="0" indent="0">
              <a:buFontTx/>
              <a:buNone/>
            </a:pPr>
            <a:endParaRPr lang="en-US" altLang="en-US" sz="1600" dirty="0" smtClean="0">
              <a:solidFill>
                <a:srgbClr val="FFFFFF"/>
              </a:solidFill>
              <a:latin typeface="Century Gothic"/>
              <a:cs typeface="Century Gothic"/>
            </a:endParaRPr>
          </a:p>
          <a:p>
            <a:pPr marL="0" indent="0">
              <a:buFontTx/>
              <a:buNone/>
            </a:pPr>
            <a:endParaRPr lang="en-US" altLang="en-US" sz="1600" dirty="0">
              <a:solidFill>
                <a:srgbClr val="FFFFFF"/>
              </a:solidFill>
              <a:latin typeface="Century Gothic"/>
              <a:cs typeface="Century Gothic"/>
            </a:endParaRPr>
          </a:p>
          <a:p>
            <a:pPr marL="0" indent="0">
              <a:buFontTx/>
              <a:buNone/>
            </a:pPr>
            <a:endParaRPr lang="en-US" altLang="en-US" sz="1600" dirty="0" smtClean="0">
              <a:solidFill>
                <a:srgbClr val="FFFFFF"/>
              </a:solidFill>
              <a:latin typeface="Century Gothic"/>
              <a:cs typeface="Century Gothic"/>
            </a:endParaRPr>
          </a:p>
        </p:txBody>
      </p:sp>
      <p:pic>
        <p:nvPicPr>
          <p:cNvPr id="3" name="Picture 2" descr="Screen Shot 2021-01-19 at 11.57.39 A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6293" y="2171277"/>
            <a:ext cx="9779252" cy="1777269"/>
          </a:xfrm>
          <a:prstGeom prst="rect">
            <a:avLst/>
          </a:prstGeom>
        </p:spPr>
      </p:pic>
      <p:pic>
        <p:nvPicPr>
          <p:cNvPr id="5" name="Picture 4" descr="Screen Shot 2021-01-19 at 11.58.38 AM.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6546" y="3994726"/>
            <a:ext cx="9790544" cy="2692853"/>
          </a:xfrm>
          <a:prstGeom prst="rect">
            <a:avLst/>
          </a:prstGeom>
        </p:spPr>
      </p:pic>
      <p:sp>
        <p:nvSpPr>
          <p:cNvPr id="6" name="Title 1"/>
          <p:cNvSpPr txBox="1">
            <a:spLocks/>
          </p:cNvSpPr>
          <p:nvPr/>
        </p:nvSpPr>
        <p:spPr bwMode="auto">
          <a:xfrm>
            <a:off x="168947" y="207414"/>
            <a:ext cx="11919144" cy="762000"/>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b="1" kern="1200">
                <a:solidFill>
                  <a:schemeClr val="bg1"/>
                </a:solidFill>
                <a:latin typeface="+mj-lt"/>
                <a:ea typeface="+mj-ea"/>
                <a:cs typeface="+mj-cs"/>
              </a:defRPr>
            </a:lvl1pPr>
            <a:lvl2pPr algn="l" rtl="0" eaLnBrk="1" fontAlgn="base" hangingPunct="1">
              <a:spcBef>
                <a:spcPct val="0"/>
              </a:spcBef>
              <a:spcAft>
                <a:spcPct val="0"/>
              </a:spcAft>
              <a:defRPr sz="2800" b="1">
                <a:solidFill>
                  <a:schemeClr val="bg1"/>
                </a:solidFill>
                <a:latin typeface="Arial" panose="020B0604020202020204" pitchFamily="34" charset="0"/>
              </a:defRPr>
            </a:lvl2pPr>
            <a:lvl3pPr algn="l" rtl="0" eaLnBrk="1" fontAlgn="base" hangingPunct="1">
              <a:spcBef>
                <a:spcPct val="0"/>
              </a:spcBef>
              <a:spcAft>
                <a:spcPct val="0"/>
              </a:spcAft>
              <a:defRPr sz="2800" b="1">
                <a:solidFill>
                  <a:schemeClr val="bg1"/>
                </a:solidFill>
                <a:latin typeface="Arial" panose="020B0604020202020204" pitchFamily="34" charset="0"/>
              </a:defRPr>
            </a:lvl3pPr>
            <a:lvl4pPr algn="l" rtl="0" eaLnBrk="1" fontAlgn="base" hangingPunct="1">
              <a:spcBef>
                <a:spcPct val="0"/>
              </a:spcBef>
              <a:spcAft>
                <a:spcPct val="0"/>
              </a:spcAft>
              <a:defRPr sz="2800" b="1">
                <a:solidFill>
                  <a:schemeClr val="bg1"/>
                </a:solidFill>
                <a:latin typeface="Arial" panose="020B0604020202020204" pitchFamily="34" charset="0"/>
              </a:defRPr>
            </a:lvl4pPr>
            <a:lvl5pPr algn="l" rtl="0" eaLnBrk="1" fontAlgn="base" hangingPunct="1">
              <a:spcBef>
                <a:spcPct val="0"/>
              </a:spcBef>
              <a:spcAft>
                <a:spcPct val="0"/>
              </a:spcAft>
              <a:defRPr sz="2800" b="1">
                <a:solidFill>
                  <a:schemeClr val="bg1"/>
                </a:solidFill>
                <a:latin typeface="Arial" panose="020B0604020202020204" pitchFamily="34" charset="0"/>
              </a:defRPr>
            </a:lvl5pPr>
            <a:lvl6pPr marL="457200" algn="l" rtl="0" eaLnBrk="1" fontAlgn="base" hangingPunct="1">
              <a:spcBef>
                <a:spcPct val="0"/>
              </a:spcBef>
              <a:spcAft>
                <a:spcPct val="0"/>
              </a:spcAft>
              <a:defRPr sz="2800" b="1">
                <a:solidFill>
                  <a:schemeClr val="bg1"/>
                </a:solidFill>
                <a:latin typeface="Arial" panose="020B0604020202020204" pitchFamily="34" charset="0"/>
              </a:defRPr>
            </a:lvl6pPr>
            <a:lvl7pPr marL="914400" algn="l" rtl="0" eaLnBrk="1" fontAlgn="base" hangingPunct="1">
              <a:spcBef>
                <a:spcPct val="0"/>
              </a:spcBef>
              <a:spcAft>
                <a:spcPct val="0"/>
              </a:spcAft>
              <a:defRPr sz="2800" b="1">
                <a:solidFill>
                  <a:schemeClr val="bg1"/>
                </a:solidFill>
                <a:latin typeface="Arial" panose="020B0604020202020204" pitchFamily="34" charset="0"/>
              </a:defRPr>
            </a:lvl7pPr>
            <a:lvl8pPr marL="1371600" algn="l" rtl="0" eaLnBrk="1" fontAlgn="base" hangingPunct="1">
              <a:spcBef>
                <a:spcPct val="0"/>
              </a:spcBef>
              <a:spcAft>
                <a:spcPct val="0"/>
              </a:spcAft>
              <a:defRPr sz="2800" b="1">
                <a:solidFill>
                  <a:schemeClr val="bg1"/>
                </a:solidFill>
                <a:latin typeface="Arial" panose="020B0604020202020204" pitchFamily="34" charset="0"/>
              </a:defRPr>
            </a:lvl8pPr>
            <a:lvl9pPr marL="1828800" algn="l" rtl="0" eaLnBrk="1" fontAlgn="base" hangingPunct="1">
              <a:spcBef>
                <a:spcPct val="0"/>
              </a:spcBef>
              <a:spcAft>
                <a:spcPct val="0"/>
              </a:spcAft>
              <a:defRPr sz="2800" b="1">
                <a:solidFill>
                  <a:schemeClr val="bg1"/>
                </a:solidFill>
                <a:latin typeface="Arial" panose="020B0604020202020204" pitchFamily="34" charset="0"/>
              </a:defRPr>
            </a:lvl9pPr>
          </a:lstStyle>
          <a:p>
            <a:pPr algn="ctr">
              <a:lnSpc>
                <a:spcPct val="110000"/>
              </a:lnSpc>
            </a:pPr>
            <a:r>
              <a:rPr lang="en-US" sz="3600" dirty="0" smtClean="0">
                <a:latin typeface="Century Gothic"/>
                <a:cs typeface="Century Gothic"/>
              </a:rPr>
              <a:t>DATA PRE-PROCESSING</a:t>
            </a:r>
            <a:endParaRPr lang="en-US" sz="3600" dirty="0">
              <a:latin typeface="Century Gothic"/>
              <a:cs typeface="Century Gothic"/>
            </a:endParaRPr>
          </a:p>
        </p:txBody>
      </p:sp>
    </p:spTree>
    <p:extLst>
      <p:ext uri="{BB962C8B-B14F-4D97-AF65-F5344CB8AC3E}">
        <p14:creationId xmlns:p14="http://schemas.microsoft.com/office/powerpoint/2010/main" val="28536833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03D359AD-4866-4774-B753-A357EDF799CD}"/>
              </a:ext>
            </a:extLst>
          </p:cNvPr>
          <p:cNvSpPr txBox="1">
            <a:spLocks noChangeArrowheads="1"/>
          </p:cNvSpPr>
          <p:nvPr/>
        </p:nvSpPr>
        <p:spPr bwMode="auto">
          <a:xfrm>
            <a:off x="592731" y="1594788"/>
            <a:ext cx="10710269" cy="4662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lphaUcPeriod" startAt="5"/>
            </a:pPr>
            <a:r>
              <a:rPr lang="en-US" altLang="en-US" sz="1600" b="1" dirty="0" smtClean="0">
                <a:solidFill>
                  <a:srgbClr val="FFFFFF"/>
                </a:solidFill>
                <a:latin typeface="Century Gothic"/>
                <a:cs typeface="Century Gothic"/>
              </a:rPr>
              <a:t>DATA / FEATURE SCALING:</a:t>
            </a:r>
          </a:p>
          <a:p>
            <a:pPr marL="0" indent="0">
              <a:buNone/>
            </a:pPr>
            <a:endParaRPr lang="en-US" altLang="en-US" sz="900" b="1" dirty="0" smtClean="0">
              <a:solidFill>
                <a:srgbClr val="FFFFFF"/>
              </a:solidFill>
              <a:latin typeface="Century Gothic"/>
              <a:cs typeface="Century Gothic"/>
            </a:endParaRPr>
          </a:p>
          <a:p>
            <a:pPr marL="0" indent="0" algn="just">
              <a:buNone/>
            </a:pPr>
            <a:r>
              <a:rPr lang="en-US" altLang="en-US" sz="1600" dirty="0" smtClean="0">
                <a:solidFill>
                  <a:srgbClr val="FFFFFF"/>
                </a:solidFill>
                <a:latin typeface="Century Gothic"/>
                <a:cs typeface="Century Gothic"/>
              </a:rPr>
              <a:t>Feature scaling or standardization is a step which is applied to independent variables </a:t>
            </a:r>
            <a:r>
              <a:rPr lang="en-US" altLang="en-US" sz="1600" dirty="0" err="1" smtClean="0">
                <a:solidFill>
                  <a:srgbClr val="FFFFFF"/>
                </a:solidFill>
                <a:latin typeface="Century Gothic"/>
                <a:cs typeface="Century Gothic"/>
              </a:rPr>
              <a:t>orfeatures</a:t>
            </a:r>
            <a:r>
              <a:rPr lang="en-US" altLang="en-US" sz="1600" dirty="0" smtClean="0">
                <a:solidFill>
                  <a:srgbClr val="FFFFFF"/>
                </a:solidFill>
                <a:latin typeface="Century Gothic"/>
                <a:cs typeface="Century Gothic"/>
              </a:rPr>
              <a:t> of the data. It basically helps to normalize the data within a particular range.</a:t>
            </a:r>
          </a:p>
          <a:p>
            <a:pPr marL="0" indent="0" algn="just">
              <a:buFontTx/>
              <a:buNone/>
            </a:pPr>
            <a:r>
              <a:rPr lang="en-US" altLang="en-US" sz="1600" dirty="0" smtClean="0">
                <a:solidFill>
                  <a:srgbClr val="FFFFFF"/>
                </a:solidFill>
                <a:latin typeface="Century Gothic"/>
                <a:cs typeface="Century Gothic"/>
              </a:rPr>
              <a:t>In this case, we used “</a:t>
            </a:r>
            <a:r>
              <a:rPr lang="en-US" altLang="en-US" sz="1600" dirty="0" err="1" smtClean="0">
                <a:solidFill>
                  <a:srgbClr val="FFFFFF"/>
                </a:solidFill>
                <a:latin typeface="Century Gothic"/>
                <a:cs typeface="Century Gothic"/>
              </a:rPr>
              <a:t>StandardScaler</a:t>
            </a:r>
            <a:r>
              <a:rPr lang="en-US" altLang="en-US" sz="1600" dirty="0" smtClean="0">
                <a:solidFill>
                  <a:srgbClr val="FFFFFF"/>
                </a:solidFill>
                <a:latin typeface="Century Gothic"/>
                <a:cs typeface="Century Gothic"/>
              </a:rPr>
              <a:t>” technique to standardize the data and use it for model preparation.</a:t>
            </a:r>
          </a:p>
          <a:p>
            <a:pPr marL="0" indent="0">
              <a:buFontTx/>
              <a:buNone/>
            </a:pPr>
            <a:endParaRPr lang="en-US" altLang="en-US" sz="1600" dirty="0">
              <a:solidFill>
                <a:srgbClr val="FFFFFF"/>
              </a:solidFill>
              <a:latin typeface="Century Gothic"/>
              <a:cs typeface="Century Gothic"/>
            </a:endParaRPr>
          </a:p>
          <a:p>
            <a:pPr marL="0" indent="0">
              <a:buFontTx/>
              <a:buNone/>
            </a:pPr>
            <a:endParaRPr lang="en-US" altLang="en-US" sz="1600" dirty="0" smtClean="0">
              <a:solidFill>
                <a:srgbClr val="FFFFFF"/>
              </a:solidFill>
              <a:latin typeface="Century Gothic"/>
              <a:cs typeface="Century Gothic"/>
            </a:endParaRPr>
          </a:p>
          <a:p>
            <a:pPr marL="0" indent="0">
              <a:buFontTx/>
              <a:buNone/>
            </a:pPr>
            <a:endParaRPr lang="en-US" altLang="en-US" sz="1600" dirty="0">
              <a:solidFill>
                <a:srgbClr val="FFFFFF"/>
              </a:solidFill>
              <a:latin typeface="Century Gothic"/>
              <a:cs typeface="Century Gothic"/>
            </a:endParaRPr>
          </a:p>
          <a:p>
            <a:pPr marL="0" indent="0">
              <a:buFontTx/>
              <a:buNone/>
            </a:pPr>
            <a:endParaRPr lang="en-US" altLang="en-US" sz="1600" dirty="0" smtClean="0">
              <a:solidFill>
                <a:srgbClr val="FFFFFF"/>
              </a:solidFill>
              <a:latin typeface="Century Gothic"/>
              <a:cs typeface="Century Gothic"/>
            </a:endParaRPr>
          </a:p>
          <a:p>
            <a:pPr marL="0" indent="0">
              <a:buFontTx/>
              <a:buNone/>
            </a:pPr>
            <a:endParaRPr lang="en-US" altLang="en-US" sz="1600" dirty="0">
              <a:solidFill>
                <a:srgbClr val="FFFFFF"/>
              </a:solidFill>
              <a:latin typeface="Century Gothic"/>
              <a:cs typeface="Century Gothic"/>
            </a:endParaRPr>
          </a:p>
          <a:p>
            <a:pPr marL="0" indent="0">
              <a:buFontTx/>
              <a:buNone/>
            </a:pPr>
            <a:endParaRPr lang="en-US" altLang="en-US" sz="1600" dirty="0" smtClean="0">
              <a:solidFill>
                <a:srgbClr val="FFFFFF"/>
              </a:solidFill>
              <a:latin typeface="Century Gothic"/>
              <a:cs typeface="Century Gothic"/>
            </a:endParaRPr>
          </a:p>
          <a:p>
            <a:pPr marL="0" indent="0">
              <a:buFontTx/>
              <a:buNone/>
            </a:pPr>
            <a:endParaRPr lang="en-US" altLang="en-US" sz="1600" dirty="0">
              <a:solidFill>
                <a:srgbClr val="FFFFFF"/>
              </a:solidFill>
              <a:latin typeface="Century Gothic"/>
              <a:cs typeface="Century Gothic"/>
            </a:endParaRPr>
          </a:p>
          <a:p>
            <a:pPr marL="0" indent="0">
              <a:buFontTx/>
              <a:buNone/>
            </a:pPr>
            <a:endParaRPr lang="en-US" altLang="en-US" sz="1600" dirty="0" smtClean="0">
              <a:solidFill>
                <a:srgbClr val="FFFFFF"/>
              </a:solidFill>
              <a:latin typeface="Century Gothic"/>
              <a:cs typeface="Century Gothic"/>
            </a:endParaRPr>
          </a:p>
          <a:p>
            <a:pPr marL="0" indent="0">
              <a:buFontTx/>
              <a:buNone/>
            </a:pPr>
            <a:endParaRPr lang="en-US" altLang="en-US" sz="1600" dirty="0">
              <a:solidFill>
                <a:srgbClr val="FFFFFF"/>
              </a:solidFill>
              <a:latin typeface="Century Gothic"/>
              <a:cs typeface="Century Gothic"/>
            </a:endParaRPr>
          </a:p>
          <a:p>
            <a:pPr marL="0" indent="0">
              <a:buFontTx/>
              <a:buNone/>
            </a:pPr>
            <a:endParaRPr lang="en-US" altLang="en-US" sz="1600" dirty="0" smtClean="0">
              <a:solidFill>
                <a:srgbClr val="FFFFFF"/>
              </a:solidFill>
              <a:latin typeface="Century Gothic"/>
              <a:cs typeface="Century Gothic"/>
            </a:endParaRPr>
          </a:p>
          <a:p>
            <a:pPr marL="0" indent="0">
              <a:buFontTx/>
              <a:buNone/>
            </a:pPr>
            <a:endParaRPr lang="en-US" altLang="en-US" sz="1600" dirty="0">
              <a:solidFill>
                <a:srgbClr val="FFFFFF"/>
              </a:solidFill>
              <a:latin typeface="Century Gothic"/>
              <a:cs typeface="Century Gothic"/>
            </a:endParaRPr>
          </a:p>
          <a:p>
            <a:pPr marL="0" indent="0">
              <a:buFontTx/>
              <a:buNone/>
            </a:pPr>
            <a:endParaRPr lang="en-US" altLang="en-US" sz="1600" dirty="0" smtClean="0">
              <a:solidFill>
                <a:srgbClr val="FFFFFF"/>
              </a:solidFill>
              <a:latin typeface="Century Gothic"/>
              <a:cs typeface="Century Gothic"/>
            </a:endParaRPr>
          </a:p>
        </p:txBody>
      </p:sp>
      <p:sp>
        <p:nvSpPr>
          <p:cNvPr id="5" name="Title 1"/>
          <p:cNvSpPr txBox="1">
            <a:spLocks/>
          </p:cNvSpPr>
          <p:nvPr/>
        </p:nvSpPr>
        <p:spPr bwMode="auto">
          <a:xfrm>
            <a:off x="168947" y="196274"/>
            <a:ext cx="11919144" cy="762000"/>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b="1" kern="1200">
                <a:solidFill>
                  <a:schemeClr val="bg1"/>
                </a:solidFill>
                <a:latin typeface="+mj-lt"/>
                <a:ea typeface="+mj-ea"/>
                <a:cs typeface="+mj-cs"/>
              </a:defRPr>
            </a:lvl1pPr>
            <a:lvl2pPr algn="l" rtl="0" eaLnBrk="1" fontAlgn="base" hangingPunct="1">
              <a:spcBef>
                <a:spcPct val="0"/>
              </a:spcBef>
              <a:spcAft>
                <a:spcPct val="0"/>
              </a:spcAft>
              <a:defRPr sz="2800" b="1">
                <a:solidFill>
                  <a:schemeClr val="bg1"/>
                </a:solidFill>
                <a:latin typeface="Arial" panose="020B0604020202020204" pitchFamily="34" charset="0"/>
              </a:defRPr>
            </a:lvl2pPr>
            <a:lvl3pPr algn="l" rtl="0" eaLnBrk="1" fontAlgn="base" hangingPunct="1">
              <a:spcBef>
                <a:spcPct val="0"/>
              </a:spcBef>
              <a:spcAft>
                <a:spcPct val="0"/>
              </a:spcAft>
              <a:defRPr sz="2800" b="1">
                <a:solidFill>
                  <a:schemeClr val="bg1"/>
                </a:solidFill>
                <a:latin typeface="Arial" panose="020B0604020202020204" pitchFamily="34" charset="0"/>
              </a:defRPr>
            </a:lvl3pPr>
            <a:lvl4pPr algn="l" rtl="0" eaLnBrk="1" fontAlgn="base" hangingPunct="1">
              <a:spcBef>
                <a:spcPct val="0"/>
              </a:spcBef>
              <a:spcAft>
                <a:spcPct val="0"/>
              </a:spcAft>
              <a:defRPr sz="2800" b="1">
                <a:solidFill>
                  <a:schemeClr val="bg1"/>
                </a:solidFill>
                <a:latin typeface="Arial" panose="020B0604020202020204" pitchFamily="34" charset="0"/>
              </a:defRPr>
            </a:lvl4pPr>
            <a:lvl5pPr algn="l" rtl="0" eaLnBrk="1" fontAlgn="base" hangingPunct="1">
              <a:spcBef>
                <a:spcPct val="0"/>
              </a:spcBef>
              <a:spcAft>
                <a:spcPct val="0"/>
              </a:spcAft>
              <a:defRPr sz="2800" b="1">
                <a:solidFill>
                  <a:schemeClr val="bg1"/>
                </a:solidFill>
                <a:latin typeface="Arial" panose="020B0604020202020204" pitchFamily="34" charset="0"/>
              </a:defRPr>
            </a:lvl5pPr>
            <a:lvl6pPr marL="457200" algn="l" rtl="0" eaLnBrk="1" fontAlgn="base" hangingPunct="1">
              <a:spcBef>
                <a:spcPct val="0"/>
              </a:spcBef>
              <a:spcAft>
                <a:spcPct val="0"/>
              </a:spcAft>
              <a:defRPr sz="2800" b="1">
                <a:solidFill>
                  <a:schemeClr val="bg1"/>
                </a:solidFill>
                <a:latin typeface="Arial" panose="020B0604020202020204" pitchFamily="34" charset="0"/>
              </a:defRPr>
            </a:lvl6pPr>
            <a:lvl7pPr marL="914400" algn="l" rtl="0" eaLnBrk="1" fontAlgn="base" hangingPunct="1">
              <a:spcBef>
                <a:spcPct val="0"/>
              </a:spcBef>
              <a:spcAft>
                <a:spcPct val="0"/>
              </a:spcAft>
              <a:defRPr sz="2800" b="1">
                <a:solidFill>
                  <a:schemeClr val="bg1"/>
                </a:solidFill>
                <a:latin typeface="Arial" panose="020B0604020202020204" pitchFamily="34" charset="0"/>
              </a:defRPr>
            </a:lvl7pPr>
            <a:lvl8pPr marL="1371600" algn="l" rtl="0" eaLnBrk="1" fontAlgn="base" hangingPunct="1">
              <a:spcBef>
                <a:spcPct val="0"/>
              </a:spcBef>
              <a:spcAft>
                <a:spcPct val="0"/>
              </a:spcAft>
              <a:defRPr sz="2800" b="1">
                <a:solidFill>
                  <a:schemeClr val="bg1"/>
                </a:solidFill>
                <a:latin typeface="Arial" panose="020B0604020202020204" pitchFamily="34" charset="0"/>
              </a:defRPr>
            </a:lvl8pPr>
            <a:lvl9pPr marL="1828800" algn="l" rtl="0" eaLnBrk="1" fontAlgn="base" hangingPunct="1">
              <a:spcBef>
                <a:spcPct val="0"/>
              </a:spcBef>
              <a:spcAft>
                <a:spcPct val="0"/>
              </a:spcAft>
              <a:defRPr sz="2800" b="1">
                <a:solidFill>
                  <a:schemeClr val="bg1"/>
                </a:solidFill>
                <a:latin typeface="Arial" panose="020B0604020202020204" pitchFamily="34" charset="0"/>
              </a:defRPr>
            </a:lvl9pPr>
          </a:lstStyle>
          <a:p>
            <a:pPr algn="ctr">
              <a:lnSpc>
                <a:spcPct val="110000"/>
              </a:lnSpc>
            </a:pPr>
            <a:r>
              <a:rPr lang="en-US" sz="3600" dirty="0" smtClean="0">
                <a:latin typeface="Century Gothic"/>
                <a:cs typeface="Century Gothic"/>
              </a:rPr>
              <a:t>DATA PRE-PROCESSING</a:t>
            </a:r>
            <a:endParaRPr lang="en-US" sz="3600" dirty="0">
              <a:latin typeface="Century Gothic"/>
              <a:cs typeface="Century Gothic"/>
            </a:endParaRPr>
          </a:p>
        </p:txBody>
      </p:sp>
      <p:pic>
        <p:nvPicPr>
          <p:cNvPr id="3" name="Picture 2" descr="Screen Shot 2021-01-22 at 10.56.4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013" y="4464785"/>
            <a:ext cx="6819900" cy="1587500"/>
          </a:xfrm>
          <a:prstGeom prst="rect">
            <a:avLst/>
          </a:prstGeom>
        </p:spPr>
      </p:pic>
      <p:pic>
        <p:nvPicPr>
          <p:cNvPr id="2" name="Picture 1" descr="Screen Shot 2021-02-07 at 3.14.33 PM.png"/>
          <p:cNvPicPr>
            <a:picLocks noChangeAspect="1"/>
          </p:cNvPicPr>
          <p:nvPr/>
        </p:nvPicPr>
        <p:blipFill rotWithShape="1">
          <a:blip r:embed="rId3">
            <a:extLst>
              <a:ext uri="{28A0092B-C50C-407E-A947-70E740481C1C}">
                <a14:useLocalDpi xmlns:a14="http://schemas.microsoft.com/office/drawing/2010/main" val="0"/>
              </a:ext>
            </a:extLst>
          </a:blip>
          <a:srcRect r="39245"/>
          <a:stretch/>
        </p:blipFill>
        <p:spPr>
          <a:xfrm>
            <a:off x="692744" y="3249121"/>
            <a:ext cx="6811999" cy="1070107"/>
          </a:xfrm>
          <a:prstGeom prst="rect">
            <a:avLst/>
          </a:prstGeom>
        </p:spPr>
      </p:pic>
    </p:spTree>
    <p:extLst>
      <p:ext uri="{BB962C8B-B14F-4D97-AF65-F5344CB8AC3E}">
        <p14:creationId xmlns:p14="http://schemas.microsoft.com/office/powerpoint/2010/main" val="278776343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03D359AD-4866-4774-B753-A357EDF799CD}"/>
              </a:ext>
            </a:extLst>
          </p:cNvPr>
          <p:cNvSpPr txBox="1">
            <a:spLocks noChangeArrowheads="1"/>
          </p:cNvSpPr>
          <p:nvPr/>
        </p:nvSpPr>
        <p:spPr bwMode="auto">
          <a:xfrm>
            <a:off x="381001" y="1223818"/>
            <a:ext cx="11580090" cy="5426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lphaUcPeriod" startAt="6"/>
            </a:pPr>
            <a:r>
              <a:rPr lang="en-US" altLang="en-US" sz="1600" b="1" dirty="0" smtClean="0">
                <a:solidFill>
                  <a:srgbClr val="FFFFFF"/>
                </a:solidFill>
                <a:latin typeface="Century Gothic"/>
                <a:cs typeface="Century Gothic"/>
              </a:rPr>
              <a:t>SPLITTING THE DATA INTO TRAINING &amp; TESTING SET:</a:t>
            </a:r>
          </a:p>
          <a:p>
            <a:pPr marL="0" indent="0">
              <a:buFontTx/>
              <a:buNone/>
            </a:pPr>
            <a:r>
              <a:rPr lang="en-US" altLang="en-US" sz="1600" dirty="0" smtClean="0">
                <a:solidFill>
                  <a:srgbClr val="FFFFFF"/>
                </a:solidFill>
                <a:latin typeface="Century Gothic"/>
                <a:cs typeface="Century Gothic"/>
              </a:rPr>
              <a:t>As per the information received from the client, splitting of the dataset in to be done based on “</a:t>
            </a:r>
            <a:r>
              <a:rPr lang="en-US" altLang="en-US" sz="1600" dirty="0" err="1" smtClean="0">
                <a:solidFill>
                  <a:srgbClr val="FFFFFF"/>
                </a:solidFill>
                <a:latin typeface="Century Gothic"/>
                <a:cs typeface="Century Gothic"/>
              </a:rPr>
              <a:t>issue_d</a:t>
            </a:r>
            <a:r>
              <a:rPr lang="en-US" altLang="en-US" sz="1600" dirty="0" smtClean="0">
                <a:solidFill>
                  <a:srgbClr val="FFFFFF"/>
                </a:solidFill>
                <a:latin typeface="Century Gothic"/>
                <a:cs typeface="Century Gothic"/>
              </a:rPr>
              <a:t>” column which is a loan issued date for a given range.</a:t>
            </a:r>
          </a:p>
          <a:p>
            <a:pPr marL="0" indent="0">
              <a:buFontTx/>
              <a:buNone/>
            </a:pPr>
            <a:endParaRPr lang="en-US" altLang="en-US" sz="1600" dirty="0">
              <a:solidFill>
                <a:srgbClr val="FFFFFF"/>
              </a:solidFill>
              <a:latin typeface="Century Gothic"/>
              <a:cs typeface="Century Gothic"/>
            </a:endParaRPr>
          </a:p>
          <a:p>
            <a:pPr marL="0" indent="0">
              <a:buFontTx/>
              <a:buNone/>
            </a:pPr>
            <a:endParaRPr lang="en-US" altLang="en-US" sz="1600" dirty="0" smtClean="0">
              <a:solidFill>
                <a:srgbClr val="FFFFFF"/>
              </a:solidFill>
              <a:latin typeface="Century Gothic"/>
              <a:cs typeface="Century Gothic"/>
            </a:endParaRPr>
          </a:p>
          <a:p>
            <a:pPr marL="0" indent="0">
              <a:buFontTx/>
              <a:buNone/>
            </a:pPr>
            <a:endParaRPr lang="en-US" altLang="en-US" sz="1600" dirty="0">
              <a:solidFill>
                <a:srgbClr val="FFFFFF"/>
              </a:solidFill>
              <a:latin typeface="Century Gothic"/>
              <a:cs typeface="Century Gothic"/>
            </a:endParaRPr>
          </a:p>
          <a:p>
            <a:pPr marL="0" indent="0">
              <a:buFontTx/>
              <a:buNone/>
            </a:pPr>
            <a:endParaRPr lang="en-US" altLang="en-US" sz="1600" dirty="0" smtClean="0">
              <a:solidFill>
                <a:srgbClr val="FFFFFF"/>
              </a:solidFill>
              <a:latin typeface="Century Gothic"/>
              <a:cs typeface="Century Gothic"/>
            </a:endParaRPr>
          </a:p>
          <a:p>
            <a:pPr marL="0" indent="0">
              <a:buFontTx/>
              <a:buNone/>
            </a:pPr>
            <a:endParaRPr lang="en-US" altLang="en-US" sz="1600" dirty="0">
              <a:solidFill>
                <a:srgbClr val="FFFFFF"/>
              </a:solidFill>
              <a:latin typeface="Century Gothic"/>
              <a:cs typeface="Century Gothic"/>
            </a:endParaRPr>
          </a:p>
          <a:p>
            <a:pPr marL="0" indent="0">
              <a:buFontTx/>
              <a:buNone/>
            </a:pPr>
            <a:endParaRPr lang="en-US" altLang="en-US" sz="1600" dirty="0" smtClean="0">
              <a:solidFill>
                <a:srgbClr val="FFFFFF"/>
              </a:solidFill>
              <a:latin typeface="Century Gothic"/>
              <a:cs typeface="Century Gothic"/>
            </a:endParaRPr>
          </a:p>
          <a:p>
            <a:pPr marL="0" indent="0">
              <a:buFontTx/>
              <a:buNone/>
            </a:pPr>
            <a:endParaRPr lang="en-US" altLang="en-US" sz="1600" dirty="0">
              <a:solidFill>
                <a:srgbClr val="FFFFFF"/>
              </a:solidFill>
              <a:latin typeface="Century Gothic"/>
              <a:cs typeface="Century Gothic"/>
            </a:endParaRPr>
          </a:p>
          <a:p>
            <a:pPr marL="0" indent="0">
              <a:buFontTx/>
              <a:buNone/>
            </a:pPr>
            <a:endParaRPr lang="en-US" altLang="en-US" sz="1600" dirty="0" smtClean="0">
              <a:solidFill>
                <a:srgbClr val="FFFFFF"/>
              </a:solidFill>
              <a:latin typeface="Century Gothic"/>
              <a:cs typeface="Century Gothic"/>
            </a:endParaRPr>
          </a:p>
          <a:p>
            <a:pPr marL="0" indent="0">
              <a:buFontTx/>
              <a:buNone/>
            </a:pPr>
            <a:endParaRPr lang="en-US" altLang="en-US" sz="1600" dirty="0">
              <a:solidFill>
                <a:srgbClr val="FFFFFF"/>
              </a:solidFill>
              <a:latin typeface="Century Gothic"/>
              <a:cs typeface="Century Gothic"/>
            </a:endParaRPr>
          </a:p>
          <a:p>
            <a:pPr marL="0" indent="0">
              <a:buFontTx/>
              <a:buNone/>
            </a:pPr>
            <a:endParaRPr lang="en-US" altLang="en-US" sz="1600" dirty="0" smtClean="0">
              <a:solidFill>
                <a:srgbClr val="FFFFFF"/>
              </a:solidFill>
              <a:latin typeface="Century Gothic"/>
              <a:cs typeface="Century Gothic"/>
            </a:endParaRPr>
          </a:p>
          <a:p>
            <a:pPr marL="0" indent="0">
              <a:buFontTx/>
              <a:buNone/>
            </a:pPr>
            <a:endParaRPr lang="en-US" altLang="en-US" sz="1600" dirty="0">
              <a:solidFill>
                <a:srgbClr val="FFFFFF"/>
              </a:solidFill>
              <a:latin typeface="Century Gothic"/>
              <a:cs typeface="Century Gothic"/>
            </a:endParaRPr>
          </a:p>
          <a:p>
            <a:pPr marL="0" indent="0">
              <a:buFontTx/>
              <a:buNone/>
            </a:pPr>
            <a:endParaRPr lang="en-US" altLang="en-US" sz="1600" dirty="0" smtClean="0">
              <a:solidFill>
                <a:srgbClr val="FFFFFF"/>
              </a:solidFill>
              <a:latin typeface="Century Gothic"/>
              <a:cs typeface="Century Gothic"/>
            </a:endParaRPr>
          </a:p>
          <a:p>
            <a:pPr marL="0" indent="0">
              <a:buNone/>
            </a:pPr>
            <a:endParaRPr lang="en-US" altLang="en-US" sz="1600" dirty="0">
              <a:solidFill>
                <a:srgbClr val="FFFFFF"/>
              </a:solidFill>
              <a:latin typeface="Century Gothic"/>
              <a:cs typeface="Century Gothic"/>
            </a:endParaRPr>
          </a:p>
          <a:p>
            <a:pPr marL="0" indent="0">
              <a:buNone/>
            </a:pPr>
            <a:endParaRPr lang="en-US" altLang="en-US" sz="1600" dirty="0">
              <a:solidFill>
                <a:srgbClr val="FFFFFF"/>
              </a:solidFill>
              <a:latin typeface="Century Gothic"/>
              <a:cs typeface="Century Gothic"/>
            </a:endParaRPr>
          </a:p>
          <a:p>
            <a:pPr marL="0" indent="0">
              <a:buNone/>
            </a:pPr>
            <a:r>
              <a:rPr lang="en-US" altLang="en-US" sz="1600" dirty="0" smtClean="0">
                <a:solidFill>
                  <a:srgbClr val="FFFFFF"/>
                </a:solidFill>
                <a:latin typeface="Century Gothic"/>
                <a:cs typeface="Century Gothic"/>
              </a:rPr>
              <a:t>After </a:t>
            </a:r>
            <a:r>
              <a:rPr lang="en-US" altLang="en-US" sz="1600" dirty="0">
                <a:solidFill>
                  <a:srgbClr val="FFFFFF"/>
                </a:solidFill>
                <a:latin typeface="Century Gothic"/>
                <a:cs typeface="Century Gothic"/>
              </a:rPr>
              <a:t>splitting the data into training &amp; testing set, ‘</a:t>
            </a:r>
            <a:r>
              <a:rPr lang="en-US" altLang="en-US" sz="1600" dirty="0" err="1">
                <a:solidFill>
                  <a:srgbClr val="FFFFFF"/>
                </a:solidFill>
                <a:latin typeface="Century Gothic"/>
                <a:cs typeface="Century Gothic"/>
              </a:rPr>
              <a:t>issue_d</a:t>
            </a:r>
            <a:r>
              <a:rPr lang="en-US" altLang="en-US" sz="1600" dirty="0">
                <a:solidFill>
                  <a:srgbClr val="FFFFFF"/>
                </a:solidFill>
                <a:latin typeface="Century Gothic"/>
                <a:cs typeface="Century Gothic"/>
              </a:rPr>
              <a:t>’ column has been dropped from both the data sets as it is a time series data and same is not required for running the model</a:t>
            </a:r>
            <a:r>
              <a:rPr lang="en-US" altLang="en-US" sz="1600" dirty="0" smtClean="0">
                <a:solidFill>
                  <a:srgbClr val="FFFFFF"/>
                </a:solidFill>
                <a:latin typeface="Century Gothic"/>
                <a:cs typeface="Century Gothic"/>
              </a:rPr>
              <a:t>.</a:t>
            </a:r>
            <a:endParaRPr lang="en-US" altLang="en-US" sz="1600" dirty="0">
              <a:solidFill>
                <a:srgbClr val="FFFFFF"/>
              </a:solidFill>
              <a:latin typeface="Century Gothic"/>
              <a:cs typeface="Century Gothic"/>
            </a:endParaRPr>
          </a:p>
          <a:p>
            <a:pPr marL="0" indent="0">
              <a:buFontTx/>
              <a:buNone/>
            </a:pPr>
            <a:endParaRPr lang="en-US" altLang="en-US" sz="1600" dirty="0" smtClean="0">
              <a:solidFill>
                <a:srgbClr val="FFFFFF"/>
              </a:solidFill>
              <a:latin typeface="Century Gothic"/>
              <a:cs typeface="Century Gothic"/>
            </a:endParaRPr>
          </a:p>
          <a:p>
            <a:pPr marL="0" indent="0">
              <a:buFontTx/>
              <a:buNone/>
            </a:pPr>
            <a:endParaRPr lang="en-US" altLang="en-US" sz="1600" dirty="0">
              <a:solidFill>
                <a:srgbClr val="FFFFFF"/>
              </a:solidFill>
              <a:latin typeface="Century Gothic"/>
              <a:cs typeface="Century Gothic"/>
            </a:endParaRPr>
          </a:p>
          <a:p>
            <a:pPr marL="0" indent="0">
              <a:buFontTx/>
              <a:buNone/>
            </a:pPr>
            <a:endParaRPr lang="en-US" altLang="en-US" sz="1600" dirty="0" smtClean="0">
              <a:solidFill>
                <a:srgbClr val="FFFFFF"/>
              </a:solidFill>
              <a:latin typeface="Century Gothic"/>
              <a:cs typeface="Century Gothic"/>
            </a:endParaRPr>
          </a:p>
        </p:txBody>
      </p:sp>
      <p:sp>
        <p:nvSpPr>
          <p:cNvPr id="8" name="Title 1"/>
          <p:cNvSpPr txBox="1">
            <a:spLocks/>
          </p:cNvSpPr>
          <p:nvPr/>
        </p:nvSpPr>
        <p:spPr bwMode="auto">
          <a:xfrm>
            <a:off x="168947" y="196274"/>
            <a:ext cx="11919144" cy="762000"/>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b="1" kern="1200">
                <a:solidFill>
                  <a:schemeClr val="bg1"/>
                </a:solidFill>
                <a:latin typeface="+mj-lt"/>
                <a:ea typeface="+mj-ea"/>
                <a:cs typeface="+mj-cs"/>
              </a:defRPr>
            </a:lvl1pPr>
            <a:lvl2pPr algn="l" rtl="0" eaLnBrk="1" fontAlgn="base" hangingPunct="1">
              <a:spcBef>
                <a:spcPct val="0"/>
              </a:spcBef>
              <a:spcAft>
                <a:spcPct val="0"/>
              </a:spcAft>
              <a:defRPr sz="2800" b="1">
                <a:solidFill>
                  <a:schemeClr val="bg1"/>
                </a:solidFill>
                <a:latin typeface="Arial" panose="020B0604020202020204" pitchFamily="34" charset="0"/>
              </a:defRPr>
            </a:lvl2pPr>
            <a:lvl3pPr algn="l" rtl="0" eaLnBrk="1" fontAlgn="base" hangingPunct="1">
              <a:spcBef>
                <a:spcPct val="0"/>
              </a:spcBef>
              <a:spcAft>
                <a:spcPct val="0"/>
              </a:spcAft>
              <a:defRPr sz="2800" b="1">
                <a:solidFill>
                  <a:schemeClr val="bg1"/>
                </a:solidFill>
                <a:latin typeface="Arial" panose="020B0604020202020204" pitchFamily="34" charset="0"/>
              </a:defRPr>
            </a:lvl3pPr>
            <a:lvl4pPr algn="l" rtl="0" eaLnBrk="1" fontAlgn="base" hangingPunct="1">
              <a:spcBef>
                <a:spcPct val="0"/>
              </a:spcBef>
              <a:spcAft>
                <a:spcPct val="0"/>
              </a:spcAft>
              <a:defRPr sz="2800" b="1">
                <a:solidFill>
                  <a:schemeClr val="bg1"/>
                </a:solidFill>
                <a:latin typeface="Arial" panose="020B0604020202020204" pitchFamily="34" charset="0"/>
              </a:defRPr>
            </a:lvl4pPr>
            <a:lvl5pPr algn="l" rtl="0" eaLnBrk="1" fontAlgn="base" hangingPunct="1">
              <a:spcBef>
                <a:spcPct val="0"/>
              </a:spcBef>
              <a:spcAft>
                <a:spcPct val="0"/>
              </a:spcAft>
              <a:defRPr sz="2800" b="1">
                <a:solidFill>
                  <a:schemeClr val="bg1"/>
                </a:solidFill>
                <a:latin typeface="Arial" panose="020B0604020202020204" pitchFamily="34" charset="0"/>
              </a:defRPr>
            </a:lvl5pPr>
            <a:lvl6pPr marL="457200" algn="l" rtl="0" eaLnBrk="1" fontAlgn="base" hangingPunct="1">
              <a:spcBef>
                <a:spcPct val="0"/>
              </a:spcBef>
              <a:spcAft>
                <a:spcPct val="0"/>
              </a:spcAft>
              <a:defRPr sz="2800" b="1">
                <a:solidFill>
                  <a:schemeClr val="bg1"/>
                </a:solidFill>
                <a:latin typeface="Arial" panose="020B0604020202020204" pitchFamily="34" charset="0"/>
              </a:defRPr>
            </a:lvl6pPr>
            <a:lvl7pPr marL="914400" algn="l" rtl="0" eaLnBrk="1" fontAlgn="base" hangingPunct="1">
              <a:spcBef>
                <a:spcPct val="0"/>
              </a:spcBef>
              <a:spcAft>
                <a:spcPct val="0"/>
              </a:spcAft>
              <a:defRPr sz="2800" b="1">
                <a:solidFill>
                  <a:schemeClr val="bg1"/>
                </a:solidFill>
                <a:latin typeface="Arial" panose="020B0604020202020204" pitchFamily="34" charset="0"/>
              </a:defRPr>
            </a:lvl7pPr>
            <a:lvl8pPr marL="1371600" algn="l" rtl="0" eaLnBrk="1" fontAlgn="base" hangingPunct="1">
              <a:spcBef>
                <a:spcPct val="0"/>
              </a:spcBef>
              <a:spcAft>
                <a:spcPct val="0"/>
              </a:spcAft>
              <a:defRPr sz="2800" b="1">
                <a:solidFill>
                  <a:schemeClr val="bg1"/>
                </a:solidFill>
                <a:latin typeface="Arial" panose="020B0604020202020204" pitchFamily="34" charset="0"/>
              </a:defRPr>
            </a:lvl8pPr>
            <a:lvl9pPr marL="1828800" algn="l" rtl="0" eaLnBrk="1" fontAlgn="base" hangingPunct="1">
              <a:spcBef>
                <a:spcPct val="0"/>
              </a:spcBef>
              <a:spcAft>
                <a:spcPct val="0"/>
              </a:spcAft>
              <a:defRPr sz="2800" b="1">
                <a:solidFill>
                  <a:schemeClr val="bg1"/>
                </a:solidFill>
                <a:latin typeface="Arial" panose="020B0604020202020204" pitchFamily="34" charset="0"/>
              </a:defRPr>
            </a:lvl9pPr>
          </a:lstStyle>
          <a:p>
            <a:pPr algn="ctr">
              <a:lnSpc>
                <a:spcPct val="110000"/>
              </a:lnSpc>
            </a:pPr>
            <a:r>
              <a:rPr lang="en-US" sz="3600" dirty="0" smtClean="0">
                <a:latin typeface="Century Gothic"/>
                <a:cs typeface="Century Gothic"/>
              </a:rPr>
              <a:t>DATA PRE-PROCESSING</a:t>
            </a:r>
            <a:endParaRPr lang="en-US" sz="3600" dirty="0">
              <a:latin typeface="Century Gothic"/>
              <a:cs typeface="Century Gothic"/>
            </a:endParaRPr>
          </a:p>
        </p:txBody>
      </p:sp>
      <p:pic>
        <p:nvPicPr>
          <p:cNvPr id="3" name="Picture 2" descr="Screen Shot 2021-02-07 at 3.15.57 PM.png"/>
          <p:cNvPicPr>
            <a:picLocks noChangeAspect="1"/>
          </p:cNvPicPr>
          <p:nvPr/>
        </p:nvPicPr>
        <p:blipFill rotWithShape="1">
          <a:blip r:embed="rId4">
            <a:extLst>
              <a:ext uri="{28A0092B-C50C-407E-A947-70E740481C1C}">
                <a14:useLocalDpi xmlns:a14="http://schemas.microsoft.com/office/drawing/2010/main" val="0"/>
              </a:ext>
            </a:extLst>
          </a:blip>
          <a:srcRect r="44022"/>
          <a:stretch/>
        </p:blipFill>
        <p:spPr>
          <a:xfrm>
            <a:off x="500320" y="2136451"/>
            <a:ext cx="6824826" cy="3956703"/>
          </a:xfrm>
          <a:prstGeom prst="rect">
            <a:avLst/>
          </a:prstGeom>
        </p:spPr>
      </p:pic>
    </p:spTree>
    <p:extLst>
      <p:ext uri="{BB962C8B-B14F-4D97-AF65-F5344CB8AC3E}">
        <p14:creationId xmlns:p14="http://schemas.microsoft.com/office/powerpoint/2010/main" val="6077764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34734" y="938237"/>
            <a:ext cx="6049433" cy="4141975"/>
          </a:xfrm>
        </p:spPr>
        <p:txBody>
          <a:bodyPr/>
          <a:lstStyle/>
          <a:p>
            <a:pPr algn="ctr"/>
            <a:r>
              <a:rPr lang="en-US" sz="8800" dirty="0">
                <a:latin typeface="Century Gothic"/>
                <a:cs typeface="Century Gothic"/>
              </a:rPr>
              <a:t>MODEL CREATION</a:t>
            </a:r>
            <a:endParaRPr lang="en-US" sz="8800" dirty="0"/>
          </a:p>
        </p:txBody>
      </p:sp>
    </p:spTree>
    <p:extLst>
      <p:ext uri="{BB962C8B-B14F-4D97-AF65-F5344CB8AC3E}">
        <p14:creationId xmlns:p14="http://schemas.microsoft.com/office/powerpoint/2010/main" val="250692237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CA7C47-88E5-4371-A90F-2EDFDD488A84}"/>
              </a:ext>
            </a:extLst>
          </p:cNvPr>
          <p:cNvSpPr>
            <a:spLocks noGrp="1"/>
          </p:cNvSpPr>
          <p:nvPr>
            <p:ph type="title"/>
          </p:nvPr>
        </p:nvSpPr>
        <p:spPr>
          <a:xfrm>
            <a:off x="435114" y="164616"/>
            <a:ext cx="11348231" cy="819634"/>
          </a:xfrm>
        </p:spPr>
        <p:txBody>
          <a:bodyPr/>
          <a:lstStyle/>
          <a:p>
            <a:pPr algn="ctr"/>
            <a:r>
              <a:rPr lang="en-US" sz="3600" b="1" dirty="0" smtClean="0">
                <a:latin typeface="Century Gothic"/>
                <a:cs typeface="Century Gothic"/>
              </a:rPr>
              <a:t>EMERGING DATA SCIENTIST</a:t>
            </a:r>
            <a:endParaRPr lang="en-US" sz="3600" b="1" dirty="0">
              <a:latin typeface="Century Gothic"/>
              <a:cs typeface="Century Gothic"/>
            </a:endParaRPr>
          </a:p>
        </p:txBody>
      </p:sp>
      <p:grpSp>
        <p:nvGrpSpPr>
          <p:cNvPr id="95" name="Group 94">
            <a:extLst>
              <a:ext uri="{FF2B5EF4-FFF2-40B4-BE49-F238E27FC236}">
                <a16:creationId xmlns="" xmlns:a16="http://schemas.microsoft.com/office/drawing/2014/main" id="{AB855109-2D86-4202-B9CE-3E60F8439916}"/>
              </a:ext>
            </a:extLst>
          </p:cNvPr>
          <p:cNvGrpSpPr/>
          <p:nvPr/>
        </p:nvGrpSpPr>
        <p:grpSpPr>
          <a:xfrm>
            <a:off x="380176" y="1255689"/>
            <a:ext cx="2742759" cy="5181583"/>
            <a:chOff x="591690" y="1700808"/>
            <a:chExt cx="2479819" cy="4968552"/>
          </a:xfrm>
        </p:grpSpPr>
        <p:sp>
          <p:nvSpPr>
            <p:cNvPr id="96" name="Rectangle 95">
              <a:extLst>
                <a:ext uri="{FF2B5EF4-FFF2-40B4-BE49-F238E27FC236}">
                  <a16:creationId xmlns="" xmlns:a16="http://schemas.microsoft.com/office/drawing/2014/main" id="{8F690F4E-3D7E-4F5E-9B02-B891D5D646E7}"/>
                </a:ext>
              </a:extLst>
            </p:cNvPr>
            <p:cNvSpPr/>
            <p:nvPr/>
          </p:nvSpPr>
          <p:spPr>
            <a:xfrm>
              <a:off x="623732" y="3933056"/>
              <a:ext cx="2447777" cy="523220"/>
            </a:xfrm>
            <a:prstGeom prst="rect">
              <a:avLst/>
            </a:prstGeom>
            <a:gradFill flip="none" rotWithShape="1">
              <a:gsLst>
                <a:gs pos="0">
                  <a:schemeClr val="accent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1F1111"/>
                  </a:solidFill>
                  <a:latin typeface="Century Gothic"/>
                  <a:cs typeface="Century Gothic"/>
                </a:rPr>
                <a:t>Jane Doe</a:t>
              </a:r>
            </a:p>
          </p:txBody>
        </p:sp>
        <p:grpSp>
          <p:nvGrpSpPr>
            <p:cNvPr id="97" name="Group 96">
              <a:extLst>
                <a:ext uri="{FF2B5EF4-FFF2-40B4-BE49-F238E27FC236}">
                  <a16:creationId xmlns="" xmlns:a16="http://schemas.microsoft.com/office/drawing/2014/main" id="{712D4734-0353-4FE4-96B3-AD192F545BEF}"/>
                </a:ext>
              </a:extLst>
            </p:cNvPr>
            <p:cNvGrpSpPr/>
            <p:nvPr/>
          </p:nvGrpSpPr>
          <p:grpSpPr>
            <a:xfrm>
              <a:off x="623732" y="1700808"/>
              <a:ext cx="2447777" cy="4968552"/>
              <a:chOff x="623732" y="1700808"/>
              <a:chExt cx="2447777" cy="4877764"/>
            </a:xfrm>
            <a:effectLst>
              <a:outerShdw blurRad="50800" dist="38100" dir="2700000" algn="tl" rotWithShape="0">
                <a:prstClr val="black">
                  <a:alpha val="40000"/>
                </a:prstClr>
              </a:outerShdw>
            </a:effectLst>
          </p:grpSpPr>
          <p:sp>
            <p:nvSpPr>
              <p:cNvPr id="105" name="Rectangle 104">
                <a:extLst>
                  <a:ext uri="{FF2B5EF4-FFF2-40B4-BE49-F238E27FC236}">
                    <a16:creationId xmlns="" xmlns:a16="http://schemas.microsoft.com/office/drawing/2014/main" id="{C0B07BAC-93A8-45B6-BE07-BE882C3D3DF9}"/>
                  </a:ext>
                </a:extLst>
              </p:cNvPr>
              <p:cNvSpPr/>
              <p:nvPr/>
            </p:nvSpPr>
            <p:spPr>
              <a:xfrm>
                <a:off x="623732" y="1700808"/>
                <a:ext cx="2447777" cy="4877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1F1111"/>
                  </a:solidFill>
                  <a:latin typeface="Century Gothic"/>
                  <a:cs typeface="Century Gothic"/>
                </a:endParaRPr>
              </a:p>
            </p:txBody>
          </p:sp>
          <p:sp>
            <p:nvSpPr>
              <p:cNvPr id="106" name="Rectangle 105">
                <a:extLst>
                  <a:ext uri="{FF2B5EF4-FFF2-40B4-BE49-F238E27FC236}">
                    <a16:creationId xmlns="" xmlns:a16="http://schemas.microsoft.com/office/drawing/2014/main" id="{ABEC2427-8F00-4485-94C0-D9B26344DC89}"/>
                  </a:ext>
                </a:extLst>
              </p:cNvPr>
              <p:cNvSpPr/>
              <p:nvPr/>
            </p:nvSpPr>
            <p:spPr>
              <a:xfrm>
                <a:off x="623732" y="1703090"/>
                <a:ext cx="2447777" cy="11287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1F1111"/>
                  </a:solidFill>
                  <a:latin typeface="Century Gothic"/>
                  <a:cs typeface="Century Gothic"/>
                </a:endParaRPr>
              </a:p>
            </p:txBody>
          </p:sp>
        </p:grpSp>
        <p:sp>
          <p:nvSpPr>
            <p:cNvPr id="98" name="Oval 97">
              <a:extLst>
                <a:ext uri="{FF2B5EF4-FFF2-40B4-BE49-F238E27FC236}">
                  <a16:creationId xmlns="" xmlns:a16="http://schemas.microsoft.com/office/drawing/2014/main" id="{AC835937-FF0B-4413-924A-E3794F0F7C86}"/>
                </a:ext>
              </a:extLst>
            </p:cNvPr>
            <p:cNvSpPr/>
            <p:nvPr/>
          </p:nvSpPr>
          <p:spPr>
            <a:xfrm>
              <a:off x="983524" y="1988840"/>
              <a:ext cx="1728192" cy="1728192"/>
            </a:xfrm>
            <a:prstGeom prst="ellipse">
              <a:avLst/>
            </a:prstGeom>
            <a:solidFill>
              <a:schemeClr val="tx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1F1111"/>
                </a:solidFill>
                <a:latin typeface="Century Gothic"/>
                <a:cs typeface="Century Gothic"/>
              </a:endParaRPr>
            </a:p>
          </p:txBody>
        </p:sp>
        <p:sp>
          <p:nvSpPr>
            <p:cNvPr id="99" name="Rectangle 98">
              <a:extLst>
                <a:ext uri="{FF2B5EF4-FFF2-40B4-BE49-F238E27FC236}">
                  <a16:creationId xmlns="" xmlns:a16="http://schemas.microsoft.com/office/drawing/2014/main" id="{34000096-66AA-40A4-9D26-CD35CDCDBCD8}"/>
                </a:ext>
              </a:extLst>
            </p:cNvPr>
            <p:cNvSpPr/>
            <p:nvPr/>
          </p:nvSpPr>
          <p:spPr>
            <a:xfrm>
              <a:off x="623732" y="3807537"/>
              <a:ext cx="2447777" cy="52322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cap="all" dirty="0">
                  <a:solidFill>
                    <a:srgbClr val="1F1111"/>
                  </a:solidFill>
                  <a:latin typeface="Century Gothic"/>
                  <a:cs typeface="Century Gothic"/>
                </a:rPr>
                <a:t>MAJUSHREE RAGHWANI</a:t>
              </a:r>
            </a:p>
          </p:txBody>
        </p:sp>
        <p:sp>
          <p:nvSpPr>
            <p:cNvPr id="100" name="Rectangle 99">
              <a:extLst>
                <a:ext uri="{FF2B5EF4-FFF2-40B4-BE49-F238E27FC236}">
                  <a16:creationId xmlns="" xmlns:a16="http://schemas.microsoft.com/office/drawing/2014/main" id="{E17DEEC3-B8EF-4960-8CC5-021FC0DF3324}"/>
                </a:ext>
              </a:extLst>
            </p:cNvPr>
            <p:cNvSpPr/>
            <p:nvPr/>
          </p:nvSpPr>
          <p:spPr>
            <a:xfrm>
              <a:off x="623732" y="4348857"/>
              <a:ext cx="2447777" cy="268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i="1" cap="all" dirty="0">
                <a:solidFill>
                  <a:srgbClr val="1F1111"/>
                </a:solidFill>
                <a:latin typeface="Century Gothic"/>
                <a:cs typeface="Century Gothic"/>
              </a:endParaRPr>
            </a:p>
          </p:txBody>
        </p:sp>
        <p:sp>
          <p:nvSpPr>
            <p:cNvPr id="101" name="Rectangle 100">
              <a:extLst>
                <a:ext uri="{FF2B5EF4-FFF2-40B4-BE49-F238E27FC236}">
                  <a16:creationId xmlns="" xmlns:a16="http://schemas.microsoft.com/office/drawing/2014/main" id="{6CD48165-F9FF-48A9-B5AD-E5D5A4E8EF7C}"/>
                </a:ext>
              </a:extLst>
            </p:cNvPr>
            <p:cNvSpPr/>
            <p:nvPr/>
          </p:nvSpPr>
          <p:spPr>
            <a:xfrm>
              <a:off x="591690" y="4373032"/>
              <a:ext cx="2447777" cy="413172"/>
            </a:xfrm>
            <a:prstGeom prst="rect">
              <a:avLst/>
            </a:prstGeom>
            <a:noFill/>
          </p:spPr>
          <p:txBody>
            <a:bodyPr wrap="square" rtlCol="0">
              <a:spAutoFit/>
            </a:bodyPr>
            <a:lstStyle/>
            <a:p>
              <a:r>
                <a:rPr lang="en-US" sz="1100" i="1" dirty="0" err="1">
                  <a:solidFill>
                    <a:srgbClr val="1F1111"/>
                  </a:solidFill>
                  <a:latin typeface="Century Gothic"/>
                  <a:cs typeface="Century Gothic"/>
                </a:rPr>
                <a:t>B.Com</a:t>
              </a:r>
              <a:r>
                <a:rPr lang="en-US" sz="1100" i="1" dirty="0">
                  <a:solidFill>
                    <a:srgbClr val="1F1111"/>
                  </a:solidFill>
                  <a:latin typeface="Century Gothic"/>
                  <a:cs typeface="Century Gothic"/>
                </a:rPr>
                <a:t> in </a:t>
              </a:r>
              <a:r>
                <a:rPr lang="en-US" sz="1100" i="1" dirty="0" smtClean="0">
                  <a:solidFill>
                    <a:srgbClr val="1F1111"/>
                  </a:solidFill>
                  <a:latin typeface="Century Gothic"/>
                  <a:cs typeface="Century Gothic"/>
                </a:rPr>
                <a:t>Banking &amp; </a:t>
              </a:r>
              <a:r>
                <a:rPr lang="en-US" sz="1100" i="1" dirty="0">
                  <a:solidFill>
                    <a:srgbClr val="1F1111"/>
                  </a:solidFill>
                  <a:latin typeface="Century Gothic"/>
                  <a:cs typeface="Century Gothic"/>
                </a:rPr>
                <a:t>Insurance</a:t>
              </a:r>
            </a:p>
            <a:p>
              <a:r>
                <a:rPr lang="en-US" sz="1100" i="1" dirty="0">
                  <a:solidFill>
                    <a:srgbClr val="1F1111"/>
                  </a:solidFill>
                  <a:latin typeface="Century Gothic"/>
                  <a:cs typeface="Century Gothic"/>
                </a:rPr>
                <a:t>PG Diploma in Banking Operations</a:t>
              </a:r>
            </a:p>
          </p:txBody>
        </p:sp>
        <p:sp>
          <p:nvSpPr>
            <p:cNvPr id="102" name="TextBox 101">
              <a:extLst>
                <a:ext uri="{FF2B5EF4-FFF2-40B4-BE49-F238E27FC236}">
                  <a16:creationId xmlns="" xmlns:a16="http://schemas.microsoft.com/office/drawing/2014/main" id="{EF1AACF8-6EDD-4624-BA75-2A4750AEFBA6}"/>
                </a:ext>
              </a:extLst>
            </p:cNvPr>
            <p:cNvSpPr txBox="1"/>
            <p:nvPr/>
          </p:nvSpPr>
          <p:spPr>
            <a:xfrm>
              <a:off x="700903" y="5976372"/>
              <a:ext cx="2293432" cy="295123"/>
            </a:xfrm>
            <a:prstGeom prst="rect">
              <a:avLst/>
            </a:prstGeom>
            <a:noFill/>
          </p:spPr>
          <p:txBody>
            <a:bodyPr wrap="none" rtlCol="0">
              <a:spAutoFit/>
            </a:bodyPr>
            <a:lstStyle/>
            <a:p>
              <a:pPr algn="ctr"/>
              <a:r>
                <a:rPr lang="en-US" sz="1400" u="sng" dirty="0" smtClean="0">
                  <a:solidFill>
                    <a:srgbClr val="1F1111"/>
                  </a:solidFill>
                  <a:latin typeface="Century Gothic"/>
                  <a:cs typeface="Century Gothic"/>
                </a:rPr>
                <a:t>manju.shree86@</a:t>
              </a:r>
              <a:r>
                <a:rPr lang="en-US" sz="1400" u="sng" dirty="0">
                  <a:solidFill>
                    <a:srgbClr val="1F1111"/>
                  </a:solidFill>
                  <a:latin typeface="Century Gothic"/>
                  <a:cs typeface="Century Gothic"/>
                </a:rPr>
                <a:t>gmail.com</a:t>
              </a:r>
            </a:p>
          </p:txBody>
        </p:sp>
        <p:sp>
          <p:nvSpPr>
            <p:cNvPr id="103" name="TextBox 102">
              <a:extLst>
                <a:ext uri="{FF2B5EF4-FFF2-40B4-BE49-F238E27FC236}">
                  <a16:creationId xmlns="" xmlns:a16="http://schemas.microsoft.com/office/drawing/2014/main" id="{09FE6592-85EC-4658-877F-89BF301E00A0}"/>
                </a:ext>
              </a:extLst>
            </p:cNvPr>
            <p:cNvSpPr txBox="1"/>
            <p:nvPr/>
          </p:nvSpPr>
          <p:spPr>
            <a:xfrm>
              <a:off x="1152724" y="6293746"/>
              <a:ext cx="1389788" cy="295123"/>
            </a:xfrm>
            <a:prstGeom prst="rect">
              <a:avLst/>
            </a:prstGeom>
            <a:noFill/>
          </p:spPr>
          <p:txBody>
            <a:bodyPr wrap="none" rtlCol="0">
              <a:spAutoFit/>
            </a:bodyPr>
            <a:lstStyle/>
            <a:p>
              <a:pPr algn="ctr"/>
              <a:r>
                <a:rPr lang="en-US" sz="1400" dirty="0">
                  <a:solidFill>
                    <a:srgbClr val="1F1111"/>
                  </a:solidFill>
                  <a:latin typeface="Century Gothic"/>
                  <a:cs typeface="Century Gothic"/>
                </a:rPr>
                <a:t>+91 8356094802</a:t>
              </a:r>
            </a:p>
          </p:txBody>
        </p:sp>
        <p:cxnSp>
          <p:nvCxnSpPr>
            <p:cNvPr id="104" name="Straight Connector 103">
              <a:extLst>
                <a:ext uri="{FF2B5EF4-FFF2-40B4-BE49-F238E27FC236}">
                  <a16:creationId xmlns="" xmlns:a16="http://schemas.microsoft.com/office/drawing/2014/main" id="{3959A869-5E0A-4E14-BA34-C0F0E8FEBBF0}"/>
                </a:ext>
              </a:extLst>
            </p:cNvPr>
            <p:cNvCxnSpPr>
              <a:cxnSpLocks/>
            </p:cNvCxnSpPr>
            <p:nvPr/>
          </p:nvCxnSpPr>
          <p:spPr>
            <a:xfrm>
              <a:off x="623732" y="5853121"/>
              <a:ext cx="2447777" cy="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112" name="Rectangle 111">
            <a:extLst>
              <a:ext uri="{FF2B5EF4-FFF2-40B4-BE49-F238E27FC236}">
                <a16:creationId xmlns="" xmlns:a16="http://schemas.microsoft.com/office/drawing/2014/main" id="{27281B9D-A0CA-470D-84DF-4572C84B8580}"/>
              </a:ext>
            </a:extLst>
          </p:cNvPr>
          <p:cNvSpPr/>
          <p:nvPr/>
        </p:nvSpPr>
        <p:spPr>
          <a:xfrm>
            <a:off x="3224193" y="4017281"/>
            <a:ext cx="2707320" cy="2803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i="1" cap="all" dirty="0">
              <a:solidFill>
                <a:srgbClr val="1F1111"/>
              </a:solidFill>
              <a:latin typeface="Century Gothic"/>
              <a:cs typeface="Century Gothic"/>
            </a:endParaRPr>
          </a:p>
        </p:txBody>
      </p:sp>
      <p:grpSp>
        <p:nvGrpSpPr>
          <p:cNvPr id="119" name="Group 118">
            <a:extLst>
              <a:ext uri="{FF2B5EF4-FFF2-40B4-BE49-F238E27FC236}">
                <a16:creationId xmlns="" xmlns:a16="http://schemas.microsoft.com/office/drawing/2014/main" id="{0318065E-A294-4E65-A4C0-DAEE53FCA635}"/>
              </a:ext>
            </a:extLst>
          </p:cNvPr>
          <p:cNvGrpSpPr/>
          <p:nvPr/>
        </p:nvGrpSpPr>
        <p:grpSpPr>
          <a:xfrm>
            <a:off x="6053983" y="1245699"/>
            <a:ext cx="2899000" cy="5191573"/>
            <a:chOff x="596806" y="1691218"/>
            <a:chExt cx="2578759" cy="4978142"/>
          </a:xfrm>
        </p:grpSpPr>
        <p:sp>
          <p:nvSpPr>
            <p:cNvPr id="120" name="Rectangle 119">
              <a:extLst>
                <a:ext uri="{FF2B5EF4-FFF2-40B4-BE49-F238E27FC236}">
                  <a16:creationId xmlns="" xmlns:a16="http://schemas.microsoft.com/office/drawing/2014/main" id="{F474000E-D212-491D-AB32-7FAF8AACE6B8}"/>
                </a:ext>
              </a:extLst>
            </p:cNvPr>
            <p:cNvSpPr/>
            <p:nvPr/>
          </p:nvSpPr>
          <p:spPr>
            <a:xfrm>
              <a:off x="623732" y="3933056"/>
              <a:ext cx="2447777" cy="523220"/>
            </a:xfrm>
            <a:prstGeom prst="rect">
              <a:avLst/>
            </a:prstGeom>
            <a:gradFill flip="none" rotWithShape="1">
              <a:gsLst>
                <a:gs pos="0">
                  <a:schemeClr val="accent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1F1111"/>
                  </a:solidFill>
                  <a:latin typeface="Century Gothic"/>
                  <a:cs typeface="Century Gothic"/>
                </a:rPr>
                <a:t>Jane Doe</a:t>
              </a:r>
            </a:p>
          </p:txBody>
        </p:sp>
        <p:grpSp>
          <p:nvGrpSpPr>
            <p:cNvPr id="121" name="Group 120">
              <a:extLst>
                <a:ext uri="{FF2B5EF4-FFF2-40B4-BE49-F238E27FC236}">
                  <a16:creationId xmlns="" xmlns:a16="http://schemas.microsoft.com/office/drawing/2014/main" id="{0A9A15C3-DC20-414F-8A02-9E39D4BE7145}"/>
                </a:ext>
              </a:extLst>
            </p:cNvPr>
            <p:cNvGrpSpPr/>
            <p:nvPr/>
          </p:nvGrpSpPr>
          <p:grpSpPr>
            <a:xfrm>
              <a:off x="596806" y="1691218"/>
              <a:ext cx="2578759" cy="4978142"/>
              <a:chOff x="596806" y="1691393"/>
              <a:chExt cx="2578759" cy="4887179"/>
            </a:xfrm>
            <a:effectLst>
              <a:outerShdw blurRad="50800" dist="38100" dir="2700000" algn="tl" rotWithShape="0">
                <a:prstClr val="black">
                  <a:alpha val="40000"/>
                </a:prstClr>
              </a:outerShdw>
            </a:effectLst>
          </p:grpSpPr>
          <p:sp>
            <p:nvSpPr>
              <p:cNvPr id="129" name="Rectangle 128">
                <a:extLst>
                  <a:ext uri="{FF2B5EF4-FFF2-40B4-BE49-F238E27FC236}">
                    <a16:creationId xmlns="" xmlns:a16="http://schemas.microsoft.com/office/drawing/2014/main" id="{C2F079F1-7B0C-4B0E-8149-404262F49CFE}"/>
                  </a:ext>
                </a:extLst>
              </p:cNvPr>
              <p:cNvSpPr/>
              <p:nvPr/>
            </p:nvSpPr>
            <p:spPr>
              <a:xfrm>
                <a:off x="623731" y="1700808"/>
                <a:ext cx="2551834" cy="4877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1F1111"/>
                  </a:solidFill>
                  <a:latin typeface="Century Gothic"/>
                  <a:cs typeface="Century Gothic"/>
                </a:endParaRPr>
              </a:p>
            </p:txBody>
          </p:sp>
          <p:sp>
            <p:nvSpPr>
              <p:cNvPr id="130" name="Rectangle 129">
                <a:extLst>
                  <a:ext uri="{FF2B5EF4-FFF2-40B4-BE49-F238E27FC236}">
                    <a16:creationId xmlns="" xmlns:a16="http://schemas.microsoft.com/office/drawing/2014/main" id="{E2030D19-CF7C-417A-8E54-63BAB3DDA076}"/>
                  </a:ext>
                </a:extLst>
              </p:cNvPr>
              <p:cNvSpPr/>
              <p:nvPr/>
            </p:nvSpPr>
            <p:spPr>
              <a:xfrm>
                <a:off x="596806" y="1691393"/>
                <a:ext cx="2578758" cy="11287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1F1111"/>
                  </a:solidFill>
                  <a:latin typeface="Century Gothic"/>
                  <a:cs typeface="Century Gothic"/>
                </a:endParaRPr>
              </a:p>
            </p:txBody>
          </p:sp>
        </p:grpSp>
        <p:sp>
          <p:nvSpPr>
            <p:cNvPr id="122" name="Oval 121">
              <a:extLst>
                <a:ext uri="{FF2B5EF4-FFF2-40B4-BE49-F238E27FC236}">
                  <a16:creationId xmlns="" xmlns:a16="http://schemas.microsoft.com/office/drawing/2014/main" id="{1F374CE3-6273-4782-9B26-3545507AC5F1}"/>
                </a:ext>
              </a:extLst>
            </p:cNvPr>
            <p:cNvSpPr/>
            <p:nvPr/>
          </p:nvSpPr>
          <p:spPr>
            <a:xfrm>
              <a:off x="1004680" y="1988834"/>
              <a:ext cx="1728192" cy="1728192"/>
            </a:xfrm>
            <a:prstGeom prst="ellipse">
              <a:avLst/>
            </a:prstGeom>
            <a:solidFill>
              <a:schemeClr val="tx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1F1111"/>
                </a:solidFill>
                <a:latin typeface="Century Gothic"/>
                <a:cs typeface="Century Gothic"/>
              </a:endParaRPr>
            </a:p>
          </p:txBody>
        </p:sp>
        <p:sp>
          <p:nvSpPr>
            <p:cNvPr id="123" name="Rectangle 122">
              <a:extLst>
                <a:ext uri="{FF2B5EF4-FFF2-40B4-BE49-F238E27FC236}">
                  <a16:creationId xmlns="" xmlns:a16="http://schemas.microsoft.com/office/drawing/2014/main" id="{CDDE039A-3E4B-47D7-9C58-4E9E2DBECBA4}"/>
                </a:ext>
              </a:extLst>
            </p:cNvPr>
            <p:cNvSpPr/>
            <p:nvPr/>
          </p:nvSpPr>
          <p:spPr>
            <a:xfrm>
              <a:off x="623732" y="3807537"/>
              <a:ext cx="2551833" cy="52322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cap="all" dirty="0">
                  <a:solidFill>
                    <a:srgbClr val="1F1111"/>
                  </a:solidFill>
                  <a:latin typeface="Century Gothic"/>
                  <a:cs typeface="Century Gothic"/>
                </a:rPr>
                <a:t>ISMAIL SHAIKH</a:t>
              </a:r>
            </a:p>
          </p:txBody>
        </p:sp>
        <p:sp>
          <p:nvSpPr>
            <p:cNvPr id="124" name="Rectangle 123">
              <a:extLst>
                <a:ext uri="{FF2B5EF4-FFF2-40B4-BE49-F238E27FC236}">
                  <a16:creationId xmlns="" xmlns:a16="http://schemas.microsoft.com/office/drawing/2014/main" id="{4D7750F3-EBA0-4EE9-96E8-D2982E9E4CCF}"/>
                </a:ext>
              </a:extLst>
            </p:cNvPr>
            <p:cNvSpPr/>
            <p:nvPr/>
          </p:nvSpPr>
          <p:spPr>
            <a:xfrm>
              <a:off x="623732" y="4348857"/>
              <a:ext cx="2447777" cy="268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i="1" cap="all" dirty="0">
                <a:solidFill>
                  <a:srgbClr val="1F1111"/>
                </a:solidFill>
                <a:latin typeface="Century Gothic"/>
                <a:cs typeface="Century Gothic"/>
              </a:endParaRPr>
            </a:p>
          </p:txBody>
        </p:sp>
        <p:sp>
          <p:nvSpPr>
            <p:cNvPr id="126" name="TextBox 125">
              <a:extLst>
                <a:ext uri="{FF2B5EF4-FFF2-40B4-BE49-F238E27FC236}">
                  <a16:creationId xmlns="" xmlns:a16="http://schemas.microsoft.com/office/drawing/2014/main" id="{A08B4D1B-C982-4674-8BA8-48104B0A2928}"/>
                </a:ext>
              </a:extLst>
            </p:cNvPr>
            <p:cNvSpPr txBox="1"/>
            <p:nvPr/>
          </p:nvSpPr>
          <p:spPr>
            <a:xfrm>
              <a:off x="673416" y="5976372"/>
              <a:ext cx="2348417" cy="295124"/>
            </a:xfrm>
            <a:prstGeom prst="rect">
              <a:avLst/>
            </a:prstGeom>
            <a:noFill/>
          </p:spPr>
          <p:txBody>
            <a:bodyPr wrap="none" rtlCol="0">
              <a:spAutoFit/>
            </a:bodyPr>
            <a:lstStyle/>
            <a:p>
              <a:pPr algn="ctr"/>
              <a:r>
                <a:rPr lang="en-US" sz="1400" u="sng" dirty="0" smtClean="0">
                  <a:solidFill>
                    <a:srgbClr val="1F1111"/>
                  </a:solidFill>
                  <a:latin typeface="Century Gothic"/>
                  <a:cs typeface="Century Gothic"/>
                </a:rPr>
                <a:t>ismail46h.shaikh@gmail.com</a:t>
              </a:r>
              <a:endParaRPr lang="en-US" sz="1400" u="sng" dirty="0">
                <a:solidFill>
                  <a:srgbClr val="1F1111"/>
                </a:solidFill>
                <a:latin typeface="Century Gothic"/>
                <a:cs typeface="Century Gothic"/>
              </a:endParaRPr>
            </a:p>
          </p:txBody>
        </p:sp>
        <p:sp>
          <p:nvSpPr>
            <p:cNvPr id="127" name="TextBox 126">
              <a:extLst>
                <a:ext uri="{FF2B5EF4-FFF2-40B4-BE49-F238E27FC236}">
                  <a16:creationId xmlns="" xmlns:a16="http://schemas.microsoft.com/office/drawing/2014/main" id="{4CBD848E-5894-4C86-8A7B-9470ABF8BAB8}"/>
                </a:ext>
              </a:extLst>
            </p:cNvPr>
            <p:cNvSpPr txBox="1"/>
            <p:nvPr/>
          </p:nvSpPr>
          <p:spPr>
            <a:xfrm>
              <a:off x="1088590" y="6267615"/>
              <a:ext cx="1539216" cy="324636"/>
            </a:xfrm>
            <a:prstGeom prst="rect">
              <a:avLst/>
            </a:prstGeom>
            <a:noFill/>
          </p:spPr>
          <p:txBody>
            <a:bodyPr wrap="none" rtlCol="0">
              <a:spAutoFit/>
            </a:bodyPr>
            <a:lstStyle/>
            <a:p>
              <a:pPr algn="ctr"/>
              <a:r>
                <a:rPr lang="en-US" sz="1600" dirty="0">
                  <a:solidFill>
                    <a:srgbClr val="1F1111"/>
                  </a:solidFill>
                  <a:latin typeface="Century Gothic"/>
                  <a:cs typeface="Century Gothic"/>
                </a:rPr>
                <a:t>+91 7208466369</a:t>
              </a:r>
            </a:p>
          </p:txBody>
        </p:sp>
        <p:cxnSp>
          <p:nvCxnSpPr>
            <p:cNvPr id="128" name="Straight Connector 127">
              <a:extLst>
                <a:ext uri="{FF2B5EF4-FFF2-40B4-BE49-F238E27FC236}">
                  <a16:creationId xmlns="" xmlns:a16="http://schemas.microsoft.com/office/drawing/2014/main" id="{85ED42BC-A98F-456A-8985-BA16B83CC08F}"/>
                </a:ext>
              </a:extLst>
            </p:cNvPr>
            <p:cNvCxnSpPr>
              <a:cxnSpLocks/>
            </p:cNvCxnSpPr>
            <p:nvPr/>
          </p:nvCxnSpPr>
          <p:spPr>
            <a:xfrm>
              <a:off x="623732" y="5853121"/>
              <a:ext cx="2447777" cy="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131" name="Group 130">
            <a:extLst>
              <a:ext uri="{FF2B5EF4-FFF2-40B4-BE49-F238E27FC236}">
                <a16:creationId xmlns="" xmlns:a16="http://schemas.microsoft.com/office/drawing/2014/main" id="{4DC0DE2C-009F-4A74-A8C5-0991A13F5674}"/>
              </a:ext>
            </a:extLst>
          </p:cNvPr>
          <p:cNvGrpSpPr/>
          <p:nvPr/>
        </p:nvGrpSpPr>
        <p:grpSpPr>
          <a:xfrm>
            <a:off x="9074256" y="1245699"/>
            <a:ext cx="2628987" cy="5181566"/>
            <a:chOff x="623731" y="1700808"/>
            <a:chExt cx="2447778" cy="4968552"/>
          </a:xfrm>
        </p:grpSpPr>
        <p:sp>
          <p:nvSpPr>
            <p:cNvPr id="132" name="Rectangle 131">
              <a:extLst>
                <a:ext uri="{FF2B5EF4-FFF2-40B4-BE49-F238E27FC236}">
                  <a16:creationId xmlns="" xmlns:a16="http://schemas.microsoft.com/office/drawing/2014/main" id="{52C39B97-B560-4BE5-B0D2-183E10628583}"/>
                </a:ext>
              </a:extLst>
            </p:cNvPr>
            <p:cNvSpPr/>
            <p:nvPr/>
          </p:nvSpPr>
          <p:spPr>
            <a:xfrm>
              <a:off x="623732" y="3933056"/>
              <a:ext cx="2447777" cy="523220"/>
            </a:xfrm>
            <a:prstGeom prst="rect">
              <a:avLst/>
            </a:prstGeom>
            <a:gradFill flip="none" rotWithShape="1">
              <a:gsLst>
                <a:gs pos="0">
                  <a:schemeClr val="accent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1F1111"/>
                  </a:solidFill>
                  <a:latin typeface="Century Gothic"/>
                  <a:cs typeface="Century Gothic"/>
                </a:rPr>
                <a:t>Jane Doe</a:t>
              </a:r>
            </a:p>
          </p:txBody>
        </p:sp>
        <p:grpSp>
          <p:nvGrpSpPr>
            <p:cNvPr id="133" name="Group 132">
              <a:extLst>
                <a:ext uri="{FF2B5EF4-FFF2-40B4-BE49-F238E27FC236}">
                  <a16:creationId xmlns="" xmlns:a16="http://schemas.microsoft.com/office/drawing/2014/main" id="{9AFFEB4B-02EB-45BB-9CE8-7954348FC95F}"/>
                </a:ext>
              </a:extLst>
            </p:cNvPr>
            <p:cNvGrpSpPr/>
            <p:nvPr/>
          </p:nvGrpSpPr>
          <p:grpSpPr>
            <a:xfrm>
              <a:off x="623732" y="1700808"/>
              <a:ext cx="2447777" cy="4968552"/>
              <a:chOff x="623732" y="1700808"/>
              <a:chExt cx="2447777" cy="4877764"/>
            </a:xfrm>
            <a:effectLst>
              <a:outerShdw blurRad="50800" dist="38100" dir="2700000" algn="tl" rotWithShape="0">
                <a:prstClr val="black">
                  <a:alpha val="40000"/>
                </a:prstClr>
              </a:outerShdw>
            </a:effectLst>
          </p:grpSpPr>
          <p:sp>
            <p:nvSpPr>
              <p:cNvPr id="141" name="Rectangle 140">
                <a:extLst>
                  <a:ext uri="{FF2B5EF4-FFF2-40B4-BE49-F238E27FC236}">
                    <a16:creationId xmlns="" xmlns:a16="http://schemas.microsoft.com/office/drawing/2014/main" id="{3A9BF196-1861-4622-90E1-D7ABA55E37EE}"/>
                  </a:ext>
                </a:extLst>
              </p:cNvPr>
              <p:cNvSpPr/>
              <p:nvPr/>
            </p:nvSpPr>
            <p:spPr>
              <a:xfrm>
                <a:off x="623732" y="1700808"/>
                <a:ext cx="2447777" cy="4877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1F1111"/>
                  </a:solidFill>
                  <a:latin typeface="Century Gothic"/>
                  <a:cs typeface="Century Gothic"/>
                </a:endParaRPr>
              </a:p>
            </p:txBody>
          </p:sp>
          <p:sp>
            <p:nvSpPr>
              <p:cNvPr id="142" name="Rectangle 141">
                <a:extLst>
                  <a:ext uri="{FF2B5EF4-FFF2-40B4-BE49-F238E27FC236}">
                    <a16:creationId xmlns="" xmlns:a16="http://schemas.microsoft.com/office/drawing/2014/main" id="{29257E26-875C-4FEF-AE74-EF0BE0B01142}"/>
                  </a:ext>
                </a:extLst>
              </p:cNvPr>
              <p:cNvSpPr/>
              <p:nvPr/>
            </p:nvSpPr>
            <p:spPr>
              <a:xfrm>
                <a:off x="623732" y="1703090"/>
                <a:ext cx="2447777" cy="11287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1F1111"/>
                  </a:solidFill>
                  <a:latin typeface="Century Gothic"/>
                  <a:cs typeface="Century Gothic"/>
                </a:endParaRPr>
              </a:p>
            </p:txBody>
          </p:sp>
        </p:grpSp>
        <p:sp>
          <p:nvSpPr>
            <p:cNvPr id="134" name="Oval 133">
              <a:extLst>
                <a:ext uri="{FF2B5EF4-FFF2-40B4-BE49-F238E27FC236}">
                  <a16:creationId xmlns="" xmlns:a16="http://schemas.microsoft.com/office/drawing/2014/main" id="{757AA729-CF0F-42E1-8F15-2394EE18B7B9}"/>
                </a:ext>
              </a:extLst>
            </p:cNvPr>
            <p:cNvSpPr/>
            <p:nvPr/>
          </p:nvSpPr>
          <p:spPr>
            <a:xfrm>
              <a:off x="983524" y="1988840"/>
              <a:ext cx="1728192" cy="1728192"/>
            </a:xfrm>
            <a:prstGeom prst="ellipse">
              <a:avLst/>
            </a:prstGeom>
            <a:solidFill>
              <a:schemeClr val="tx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1F1111"/>
                </a:solidFill>
                <a:latin typeface="Century Gothic"/>
                <a:cs typeface="Century Gothic"/>
              </a:endParaRPr>
            </a:p>
          </p:txBody>
        </p:sp>
        <p:sp>
          <p:nvSpPr>
            <p:cNvPr id="135" name="Rectangle 134">
              <a:extLst>
                <a:ext uri="{FF2B5EF4-FFF2-40B4-BE49-F238E27FC236}">
                  <a16:creationId xmlns="" xmlns:a16="http://schemas.microsoft.com/office/drawing/2014/main" id="{C359CD9B-F410-425A-8A94-18AD457B1CC9}"/>
                </a:ext>
              </a:extLst>
            </p:cNvPr>
            <p:cNvSpPr/>
            <p:nvPr/>
          </p:nvSpPr>
          <p:spPr>
            <a:xfrm>
              <a:off x="623731" y="3794348"/>
              <a:ext cx="2447777" cy="52322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cap="all" dirty="0">
                  <a:solidFill>
                    <a:srgbClr val="1F1111"/>
                  </a:solidFill>
                  <a:latin typeface="Century Gothic"/>
                  <a:cs typeface="Century Gothic"/>
                </a:rPr>
                <a:t>HARISH PISKA</a:t>
              </a:r>
            </a:p>
          </p:txBody>
        </p:sp>
        <p:sp>
          <p:nvSpPr>
            <p:cNvPr id="136" name="Rectangle 135">
              <a:extLst>
                <a:ext uri="{FF2B5EF4-FFF2-40B4-BE49-F238E27FC236}">
                  <a16:creationId xmlns="" xmlns:a16="http://schemas.microsoft.com/office/drawing/2014/main" id="{8310CF62-57D1-4FB2-A1CD-7AE7FE1AAD7C}"/>
                </a:ext>
              </a:extLst>
            </p:cNvPr>
            <p:cNvSpPr/>
            <p:nvPr/>
          </p:nvSpPr>
          <p:spPr>
            <a:xfrm>
              <a:off x="623732" y="4348857"/>
              <a:ext cx="2447777" cy="268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i="1" cap="all" dirty="0">
                <a:solidFill>
                  <a:srgbClr val="1F1111"/>
                </a:solidFill>
                <a:latin typeface="Century Gothic"/>
                <a:cs typeface="Century Gothic"/>
              </a:endParaRPr>
            </a:p>
          </p:txBody>
        </p:sp>
        <p:sp>
          <p:nvSpPr>
            <p:cNvPr id="138" name="TextBox 137">
              <a:extLst>
                <a:ext uri="{FF2B5EF4-FFF2-40B4-BE49-F238E27FC236}">
                  <a16:creationId xmlns="" xmlns:a16="http://schemas.microsoft.com/office/drawing/2014/main" id="{A79D3A9D-13E5-49E2-9024-548E5FD1BBEE}"/>
                </a:ext>
              </a:extLst>
            </p:cNvPr>
            <p:cNvSpPr txBox="1"/>
            <p:nvPr/>
          </p:nvSpPr>
          <p:spPr>
            <a:xfrm>
              <a:off x="815053" y="5976372"/>
              <a:ext cx="2065155" cy="295124"/>
            </a:xfrm>
            <a:prstGeom prst="rect">
              <a:avLst/>
            </a:prstGeom>
            <a:noFill/>
          </p:spPr>
          <p:txBody>
            <a:bodyPr wrap="none" rtlCol="0">
              <a:spAutoFit/>
            </a:bodyPr>
            <a:lstStyle/>
            <a:p>
              <a:pPr algn="ctr"/>
              <a:r>
                <a:rPr lang="en-US" sz="1400" u="sng" dirty="0">
                  <a:solidFill>
                    <a:srgbClr val="1F1111"/>
                  </a:solidFill>
                  <a:latin typeface="Century Gothic"/>
                  <a:cs typeface="Century Gothic"/>
                </a:rPr>
                <a:t>harishpiska@gmail.com</a:t>
              </a:r>
            </a:p>
          </p:txBody>
        </p:sp>
        <p:sp>
          <p:nvSpPr>
            <p:cNvPr id="139" name="TextBox 138">
              <a:extLst>
                <a:ext uri="{FF2B5EF4-FFF2-40B4-BE49-F238E27FC236}">
                  <a16:creationId xmlns="" xmlns:a16="http://schemas.microsoft.com/office/drawing/2014/main" id="{941C66D5-8683-43D9-8E96-7DC65E23E0A0}"/>
                </a:ext>
              </a:extLst>
            </p:cNvPr>
            <p:cNvSpPr txBox="1"/>
            <p:nvPr/>
          </p:nvSpPr>
          <p:spPr>
            <a:xfrm>
              <a:off x="1132019" y="6302226"/>
              <a:ext cx="1431198" cy="295124"/>
            </a:xfrm>
            <a:prstGeom prst="rect">
              <a:avLst/>
            </a:prstGeom>
            <a:noFill/>
          </p:spPr>
          <p:txBody>
            <a:bodyPr wrap="none" rtlCol="0">
              <a:spAutoFit/>
            </a:bodyPr>
            <a:lstStyle/>
            <a:p>
              <a:pPr algn="ctr"/>
              <a:r>
                <a:rPr lang="en-US" sz="1400" dirty="0">
                  <a:solidFill>
                    <a:srgbClr val="1F1111"/>
                  </a:solidFill>
                  <a:latin typeface="Century Gothic"/>
                  <a:cs typeface="Century Gothic"/>
                </a:rPr>
                <a:t>+91 9969455740</a:t>
              </a:r>
            </a:p>
          </p:txBody>
        </p:sp>
        <p:cxnSp>
          <p:nvCxnSpPr>
            <p:cNvPr id="140" name="Straight Connector 139">
              <a:extLst>
                <a:ext uri="{FF2B5EF4-FFF2-40B4-BE49-F238E27FC236}">
                  <a16:creationId xmlns="" xmlns:a16="http://schemas.microsoft.com/office/drawing/2014/main" id="{E8D2610C-0757-431A-A8A5-164DE48DE215}"/>
                </a:ext>
              </a:extLst>
            </p:cNvPr>
            <p:cNvCxnSpPr>
              <a:cxnSpLocks/>
            </p:cNvCxnSpPr>
            <p:nvPr/>
          </p:nvCxnSpPr>
          <p:spPr>
            <a:xfrm>
              <a:off x="623732" y="5853121"/>
              <a:ext cx="2447777" cy="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 xmlns:a16="http://schemas.microsoft.com/office/drawing/2014/main" id="{BA5E31DC-91F0-4886-A5E7-09E499CDA945}"/>
              </a:ext>
            </a:extLst>
          </p:cNvPr>
          <p:cNvPicPr>
            <a:picLocks noChangeAspect="1"/>
          </p:cNvPicPr>
          <p:nvPr/>
        </p:nvPicPr>
        <p:blipFill>
          <a:blip r:embed="rId3" cstate="print">
            <a:extLst>
              <a:ext uri="{28A0092B-C50C-407E-A947-70E740481C1C}">
                <a14:useLocalDpi xmlns:a14="http://schemas.microsoft.com/office/drawing/2010/main" val="0"/>
              </a:ext>
            </a:extLst>
          </a:blip>
          <a:srcRect t="10523" b="10523"/>
          <a:stretch/>
        </p:blipFill>
        <p:spPr>
          <a:xfrm>
            <a:off x="9486009" y="1570367"/>
            <a:ext cx="1805478" cy="1764061"/>
          </a:xfrm>
          <a:prstGeom prst="ellipse">
            <a:avLst/>
          </a:prstGeom>
          <a:ln w="57150" cmpd="sng">
            <a:solidFill>
              <a:srgbClr val="043000"/>
            </a:solidFill>
          </a:ln>
        </p:spPr>
      </p:pic>
      <p:sp>
        <p:nvSpPr>
          <p:cNvPr id="6" name="TextBox 5">
            <a:extLst>
              <a:ext uri="{FF2B5EF4-FFF2-40B4-BE49-F238E27FC236}">
                <a16:creationId xmlns="" xmlns:a16="http://schemas.microsoft.com/office/drawing/2014/main" id="{60F55579-448B-4FCE-BBBD-4A10FA9379F2}"/>
              </a:ext>
            </a:extLst>
          </p:cNvPr>
          <p:cNvSpPr txBox="1"/>
          <p:nvPr/>
        </p:nvSpPr>
        <p:spPr>
          <a:xfrm>
            <a:off x="9471324" y="3946405"/>
            <a:ext cx="1962990" cy="307777"/>
          </a:xfrm>
          <a:prstGeom prst="rect">
            <a:avLst/>
          </a:prstGeom>
          <a:noFill/>
        </p:spPr>
        <p:txBody>
          <a:bodyPr wrap="square" rtlCol="0">
            <a:spAutoFit/>
          </a:bodyPr>
          <a:lstStyle/>
          <a:p>
            <a:r>
              <a:rPr lang="en-US" sz="1400" i="1" dirty="0">
                <a:solidFill>
                  <a:srgbClr val="1F1111"/>
                </a:solidFill>
                <a:latin typeface="Century Gothic"/>
                <a:cs typeface="Century Gothic"/>
              </a:rPr>
              <a:t>Bsc.in chemistry</a:t>
            </a:r>
            <a:endParaRPr lang="en-IN" sz="1400" i="1" dirty="0">
              <a:solidFill>
                <a:srgbClr val="1F1111"/>
              </a:solidFill>
              <a:latin typeface="Century Gothic"/>
              <a:cs typeface="Century Gothic"/>
            </a:endParaRPr>
          </a:p>
        </p:txBody>
      </p:sp>
      <p:pic>
        <p:nvPicPr>
          <p:cNvPr id="3" name="Picture 2" descr="_MG_0001 copy 2.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627" y="1535735"/>
            <a:ext cx="1888893" cy="1850639"/>
          </a:xfrm>
          <a:prstGeom prst="ellipse">
            <a:avLst/>
          </a:prstGeom>
          <a:ln w="57150" cap="sq" cmpd="sng">
            <a:solidFill>
              <a:srgbClr val="043000"/>
            </a:solidFill>
            <a:prstDash val="solid"/>
            <a:miter lim="800000"/>
          </a:ln>
          <a:effectLst>
            <a:outerShdw blurRad="50800" dist="38100" dir="2700000" algn="tl" rotWithShape="0">
              <a:srgbClr val="000000">
                <a:alpha val="43000"/>
              </a:srgbClr>
            </a:outerShdw>
          </a:effectLst>
        </p:spPr>
      </p:pic>
      <p:sp>
        <p:nvSpPr>
          <p:cNvPr id="54" name="Rectangle 53">
            <a:extLst>
              <a:ext uri="{FF2B5EF4-FFF2-40B4-BE49-F238E27FC236}">
                <a16:creationId xmlns="" xmlns:a16="http://schemas.microsoft.com/office/drawing/2014/main" id="{6CD48165-F9FF-48A9-B5AD-E5D5A4E8EF7C}"/>
              </a:ext>
            </a:extLst>
          </p:cNvPr>
          <p:cNvSpPr/>
          <p:nvPr/>
        </p:nvSpPr>
        <p:spPr>
          <a:xfrm>
            <a:off x="6083214" y="4077305"/>
            <a:ext cx="2748415" cy="430887"/>
          </a:xfrm>
          <a:prstGeom prst="rect">
            <a:avLst/>
          </a:prstGeom>
          <a:noFill/>
        </p:spPr>
        <p:txBody>
          <a:bodyPr wrap="square" rtlCol="0">
            <a:spAutoFit/>
          </a:bodyPr>
          <a:lstStyle/>
          <a:p>
            <a:r>
              <a:rPr lang="en-US" sz="1100" i="1" dirty="0" err="1" smtClean="0">
                <a:solidFill>
                  <a:srgbClr val="1F1111"/>
                </a:solidFill>
                <a:latin typeface="Century Gothic"/>
                <a:cs typeface="Century Gothic"/>
              </a:rPr>
              <a:t>B.Com</a:t>
            </a:r>
            <a:endParaRPr lang="en-US" sz="1100" i="1" dirty="0" smtClean="0">
              <a:solidFill>
                <a:srgbClr val="1F1111"/>
              </a:solidFill>
              <a:latin typeface="Century Gothic"/>
              <a:cs typeface="Century Gothic"/>
            </a:endParaRPr>
          </a:p>
          <a:p>
            <a:r>
              <a:rPr lang="en-US" sz="1100" i="1" dirty="0" smtClean="0">
                <a:solidFill>
                  <a:srgbClr val="1F1111"/>
                </a:solidFill>
                <a:latin typeface="Century Gothic"/>
                <a:cs typeface="Century Gothic"/>
              </a:rPr>
              <a:t>Diploma in Hardware &amp; Networking</a:t>
            </a:r>
            <a:endParaRPr lang="en-US" sz="1100" i="1" dirty="0">
              <a:solidFill>
                <a:srgbClr val="1F1111"/>
              </a:solidFill>
              <a:latin typeface="Century Gothic"/>
              <a:cs typeface="Century Gothic"/>
            </a:endParaRPr>
          </a:p>
        </p:txBody>
      </p:sp>
      <p:grpSp>
        <p:nvGrpSpPr>
          <p:cNvPr id="52" name="Group 51">
            <a:extLst>
              <a:ext uri="{FF2B5EF4-FFF2-40B4-BE49-F238E27FC236}">
                <a16:creationId xmlns="" xmlns:a16="http://schemas.microsoft.com/office/drawing/2014/main" id="{AB855109-2D86-4202-B9CE-3E60F8439916}"/>
              </a:ext>
            </a:extLst>
          </p:cNvPr>
          <p:cNvGrpSpPr/>
          <p:nvPr/>
        </p:nvGrpSpPr>
        <p:grpSpPr>
          <a:xfrm>
            <a:off x="3185885" y="1261994"/>
            <a:ext cx="2799076" cy="5181583"/>
            <a:chOff x="582251" y="1700808"/>
            <a:chExt cx="2530737" cy="4968552"/>
          </a:xfrm>
        </p:grpSpPr>
        <p:sp>
          <p:nvSpPr>
            <p:cNvPr id="55" name="Rectangle 54">
              <a:extLst>
                <a:ext uri="{FF2B5EF4-FFF2-40B4-BE49-F238E27FC236}">
                  <a16:creationId xmlns="" xmlns:a16="http://schemas.microsoft.com/office/drawing/2014/main" id="{8F690F4E-3D7E-4F5E-9B02-B891D5D646E7}"/>
                </a:ext>
              </a:extLst>
            </p:cNvPr>
            <p:cNvSpPr/>
            <p:nvPr/>
          </p:nvSpPr>
          <p:spPr>
            <a:xfrm>
              <a:off x="623732" y="3933056"/>
              <a:ext cx="2447777" cy="523220"/>
            </a:xfrm>
            <a:prstGeom prst="rect">
              <a:avLst/>
            </a:prstGeom>
            <a:gradFill flip="none" rotWithShape="1">
              <a:gsLst>
                <a:gs pos="0">
                  <a:schemeClr val="accent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1F1111"/>
                  </a:solidFill>
                  <a:latin typeface="Century Gothic"/>
                  <a:cs typeface="Century Gothic"/>
                </a:rPr>
                <a:t>Jane Doe</a:t>
              </a:r>
            </a:p>
          </p:txBody>
        </p:sp>
        <p:grpSp>
          <p:nvGrpSpPr>
            <p:cNvPr id="57" name="Group 56">
              <a:extLst>
                <a:ext uri="{FF2B5EF4-FFF2-40B4-BE49-F238E27FC236}">
                  <a16:creationId xmlns="" xmlns:a16="http://schemas.microsoft.com/office/drawing/2014/main" id="{712D4734-0353-4FE4-96B3-AD192F545BEF}"/>
                </a:ext>
              </a:extLst>
            </p:cNvPr>
            <p:cNvGrpSpPr/>
            <p:nvPr/>
          </p:nvGrpSpPr>
          <p:grpSpPr>
            <a:xfrm>
              <a:off x="623732" y="1700808"/>
              <a:ext cx="2447777" cy="4968552"/>
              <a:chOff x="623732" y="1700808"/>
              <a:chExt cx="2447777" cy="4877764"/>
            </a:xfrm>
            <a:effectLst>
              <a:outerShdw blurRad="50800" dist="38100" dir="2700000" algn="tl" rotWithShape="0">
                <a:prstClr val="black">
                  <a:alpha val="40000"/>
                </a:prstClr>
              </a:outerShdw>
            </a:effectLst>
          </p:grpSpPr>
          <p:sp>
            <p:nvSpPr>
              <p:cNvPr id="65" name="Rectangle 64">
                <a:extLst>
                  <a:ext uri="{FF2B5EF4-FFF2-40B4-BE49-F238E27FC236}">
                    <a16:creationId xmlns="" xmlns:a16="http://schemas.microsoft.com/office/drawing/2014/main" id="{C0B07BAC-93A8-45B6-BE07-BE882C3D3DF9}"/>
                  </a:ext>
                </a:extLst>
              </p:cNvPr>
              <p:cNvSpPr/>
              <p:nvPr/>
            </p:nvSpPr>
            <p:spPr>
              <a:xfrm>
                <a:off x="623732" y="1700808"/>
                <a:ext cx="2447777" cy="4877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1F1111"/>
                  </a:solidFill>
                  <a:latin typeface="Century Gothic"/>
                  <a:cs typeface="Century Gothic"/>
                </a:endParaRPr>
              </a:p>
            </p:txBody>
          </p:sp>
          <p:sp>
            <p:nvSpPr>
              <p:cNvPr id="66" name="Rectangle 65">
                <a:extLst>
                  <a:ext uri="{FF2B5EF4-FFF2-40B4-BE49-F238E27FC236}">
                    <a16:creationId xmlns="" xmlns:a16="http://schemas.microsoft.com/office/drawing/2014/main" id="{ABEC2427-8F00-4485-94C0-D9B26344DC89}"/>
                  </a:ext>
                </a:extLst>
              </p:cNvPr>
              <p:cNvSpPr/>
              <p:nvPr/>
            </p:nvSpPr>
            <p:spPr>
              <a:xfrm>
                <a:off x="623732" y="1703090"/>
                <a:ext cx="2447777" cy="11287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1F1111"/>
                  </a:solidFill>
                  <a:latin typeface="Century Gothic"/>
                  <a:cs typeface="Century Gothic"/>
                </a:endParaRPr>
              </a:p>
            </p:txBody>
          </p:sp>
        </p:grpSp>
        <p:sp>
          <p:nvSpPr>
            <p:cNvPr id="58" name="Oval 57">
              <a:extLst>
                <a:ext uri="{FF2B5EF4-FFF2-40B4-BE49-F238E27FC236}">
                  <a16:creationId xmlns="" xmlns:a16="http://schemas.microsoft.com/office/drawing/2014/main" id="{AC835937-FF0B-4413-924A-E3794F0F7C86}"/>
                </a:ext>
              </a:extLst>
            </p:cNvPr>
            <p:cNvSpPr/>
            <p:nvPr/>
          </p:nvSpPr>
          <p:spPr>
            <a:xfrm>
              <a:off x="983524" y="1988840"/>
              <a:ext cx="1728192" cy="1728192"/>
            </a:xfrm>
            <a:prstGeom prst="ellipse">
              <a:avLst/>
            </a:prstGeom>
            <a:solidFill>
              <a:schemeClr val="tx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1F1111"/>
                </a:solidFill>
                <a:latin typeface="Century Gothic"/>
                <a:cs typeface="Century Gothic"/>
              </a:endParaRPr>
            </a:p>
          </p:txBody>
        </p:sp>
        <p:sp>
          <p:nvSpPr>
            <p:cNvPr id="59" name="Rectangle 58">
              <a:extLst>
                <a:ext uri="{FF2B5EF4-FFF2-40B4-BE49-F238E27FC236}">
                  <a16:creationId xmlns="" xmlns:a16="http://schemas.microsoft.com/office/drawing/2014/main" id="{34000096-66AA-40A4-9D26-CD35CDCDBCD8}"/>
                </a:ext>
              </a:extLst>
            </p:cNvPr>
            <p:cNvSpPr/>
            <p:nvPr/>
          </p:nvSpPr>
          <p:spPr>
            <a:xfrm>
              <a:off x="623732" y="3807537"/>
              <a:ext cx="2447777" cy="52322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cap="all" dirty="0" smtClean="0">
                  <a:solidFill>
                    <a:srgbClr val="1F1111"/>
                  </a:solidFill>
                  <a:latin typeface="Century Gothic"/>
                  <a:cs typeface="Century Gothic"/>
                </a:rPr>
                <a:t>HITESH VAZIR</a:t>
              </a:r>
              <a:endParaRPr lang="en-US" sz="1400" b="1" cap="all" dirty="0">
                <a:solidFill>
                  <a:srgbClr val="1F1111"/>
                </a:solidFill>
                <a:latin typeface="Century Gothic"/>
                <a:cs typeface="Century Gothic"/>
              </a:endParaRPr>
            </a:p>
          </p:txBody>
        </p:sp>
        <p:sp>
          <p:nvSpPr>
            <p:cNvPr id="60" name="Rectangle 59">
              <a:extLst>
                <a:ext uri="{FF2B5EF4-FFF2-40B4-BE49-F238E27FC236}">
                  <a16:creationId xmlns="" xmlns:a16="http://schemas.microsoft.com/office/drawing/2014/main" id="{E17DEEC3-B8EF-4960-8CC5-021FC0DF3324}"/>
                </a:ext>
              </a:extLst>
            </p:cNvPr>
            <p:cNvSpPr/>
            <p:nvPr/>
          </p:nvSpPr>
          <p:spPr>
            <a:xfrm>
              <a:off x="623732" y="4348857"/>
              <a:ext cx="2447777" cy="268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i="1" cap="all" dirty="0">
                <a:solidFill>
                  <a:srgbClr val="1F1111"/>
                </a:solidFill>
                <a:latin typeface="Century Gothic"/>
                <a:cs typeface="Century Gothic"/>
              </a:endParaRPr>
            </a:p>
          </p:txBody>
        </p:sp>
        <p:sp>
          <p:nvSpPr>
            <p:cNvPr id="61" name="Rectangle 60">
              <a:extLst>
                <a:ext uri="{FF2B5EF4-FFF2-40B4-BE49-F238E27FC236}">
                  <a16:creationId xmlns="" xmlns:a16="http://schemas.microsoft.com/office/drawing/2014/main" id="{6CD48165-F9FF-48A9-B5AD-E5D5A4E8EF7C}"/>
                </a:ext>
              </a:extLst>
            </p:cNvPr>
            <p:cNvSpPr/>
            <p:nvPr/>
          </p:nvSpPr>
          <p:spPr>
            <a:xfrm>
              <a:off x="591690" y="4373032"/>
              <a:ext cx="2447777" cy="575489"/>
            </a:xfrm>
            <a:prstGeom prst="rect">
              <a:avLst/>
            </a:prstGeom>
            <a:noFill/>
          </p:spPr>
          <p:txBody>
            <a:bodyPr wrap="square" rtlCol="0">
              <a:spAutoFit/>
            </a:bodyPr>
            <a:lstStyle/>
            <a:p>
              <a:r>
                <a:rPr lang="en-US" sz="1100" i="1" dirty="0" err="1">
                  <a:solidFill>
                    <a:srgbClr val="1F1111"/>
                  </a:solidFill>
                  <a:latin typeface="Century Gothic"/>
                  <a:cs typeface="Century Gothic"/>
                </a:rPr>
                <a:t>M.Com</a:t>
              </a:r>
              <a:endParaRPr lang="en-US" sz="1100" i="1" dirty="0">
                <a:solidFill>
                  <a:srgbClr val="1F1111"/>
                </a:solidFill>
                <a:latin typeface="Century Gothic"/>
                <a:cs typeface="Century Gothic"/>
              </a:endParaRPr>
            </a:p>
            <a:p>
              <a:r>
                <a:rPr lang="en-US" sz="1100" i="1" dirty="0">
                  <a:solidFill>
                    <a:srgbClr val="1F1111"/>
                  </a:solidFill>
                  <a:latin typeface="Century Gothic"/>
                  <a:cs typeface="Century Gothic"/>
                </a:rPr>
                <a:t>Diploma in Software &amp; Hardware Networking</a:t>
              </a:r>
            </a:p>
          </p:txBody>
        </p:sp>
        <p:sp>
          <p:nvSpPr>
            <p:cNvPr id="62" name="TextBox 61">
              <a:extLst>
                <a:ext uri="{FF2B5EF4-FFF2-40B4-BE49-F238E27FC236}">
                  <a16:creationId xmlns="" xmlns:a16="http://schemas.microsoft.com/office/drawing/2014/main" id="{EF1AACF8-6EDD-4624-BA75-2A4750AEFBA6}"/>
                </a:ext>
              </a:extLst>
            </p:cNvPr>
            <p:cNvSpPr txBox="1"/>
            <p:nvPr/>
          </p:nvSpPr>
          <p:spPr>
            <a:xfrm>
              <a:off x="582251" y="5976372"/>
              <a:ext cx="2530737" cy="295123"/>
            </a:xfrm>
            <a:prstGeom prst="rect">
              <a:avLst/>
            </a:prstGeom>
            <a:noFill/>
          </p:spPr>
          <p:txBody>
            <a:bodyPr wrap="none" rtlCol="0">
              <a:spAutoFit/>
            </a:bodyPr>
            <a:lstStyle/>
            <a:p>
              <a:pPr algn="ctr"/>
              <a:r>
                <a:rPr lang="en-US" sz="1400" u="sng" dirty="0">
                  <a:solidFill>
                    <a:srgbClr val="1F1111"/>
                  </a:solidFill>
                  <a:latin typeface="Century Gothic"/>
                  <a:cs typeface="Century Gothic"/>
                </a:rPr>
                <a:t>hiteshinfotech007@gmail.com</a:t>
              </a:r>
            </a:p>
          </p:txBody>
        </p:sp>
        <p:sp>
          <p:nvSpPr>
            <p:cNvPr id="63" name="TextBox 62">
              <a:extLst>
                <a:ext uri="{FF2B5EF4-FFF2-40B4-BE49-F238E27FC236}">
                  <a16:creationId xmlns="" xmlns:a16="http://schemas.microsoft.com/office/drawing/2014/main" id="{09FE6592-85EC-4658-877F-89BF301E00A0}"/>
                </a:ext>
              </a:extLst>
            </p:cNvPr>
            <p:cNvSpPr txBox="1"/>
            <p:nvPr/>
          </p:nvSpPr>
          <p:spPr>
            <a:xfrm>
              <a:off x="1152724" y="6293746"/>
              <a:ext cx="1389788" cy="295123"/>
            </a:xfrm>
            <a:prstGeom prst="rect">
              <a:avLst/>
            </a:prstGeom>
            <a:noFill/>
          </p:spPr>
          <p:txBody>
            <a:bodyPr wrap="none" rtlCol="0">
              <a:spAutoFit/>
            </a:bodyPr>
            <a:lstStyle/>
            <a:p>
              <a:pPr algn="ctr"/>
              <a:r>
                <a:rPr lang="en-US" sz="1400" dirty="0">
                  <a:solidFill>
                    <a:srgbClr val="1F1111"/>
                  </a:solidFill>
                  <a:latin typeface="Century Gothic"/>
                  <a:cs typeface="Century Gothic"/>
                </a:rPr>
                <a:t>+91 8805483067</a:t>
              </a:r>
            </a:p>
          </p:txBody>
        </p:sp>
        <p:cxnSp>
          <p:nvCxnSpPr>
            <p:cNvPr id="64" name="Straight Connector 63">
              <a:extLst>
                <a:ext uri="{FF2B5EF4-FFF2-40B4-BE49-F238E27FC236}">
                  <a16:creationId xmlns="" xmlns:a16="http://schemas.microsoft.com/office/drawing/2014/main" id="{3959A869-5E0A-4E14-BA34-C0F0E8FEBBF0}"/>
                </a:ext>
              </a:extLst>
            </p:cNvPr>
            <p:cNvCxnSpPr>
              <a:cxnSpLocks/>
            </p:cNvCxnSpPr>
            <p:nvPr/>
          </p:nvCxnSpPr>
          <p:spPr>
            <a:xfrm>
              <a:off x="623732" y="5853121"/>
              <a:ext cx="2447777" cy="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pic>
        <p:nvPicPr>
          <p:cNvPr id="5" name="Picture 4" descr="WhatsApp Image 2021-01-19 at 9.46.25 PM.jpeg"/>
          <p:cNvPicPr>
            <a:picLocks noChangeAspect="1"/>
          </p:cNvPicPr>
          <p:nvPr/>
        </p:nvPicPr>
        <p:blipFill rotWithShape="1">
          <a:blip r:embed="rId5">
            <a:extLst>
              <a:ext uri="{28A0092B-C50C-407E-A947-70E740481C1C}">
                <a14:useLocalDpi xmlns:a14="http://schemas.microsoft.com/office/drawing/2010/main" val="0"/>
              </a:ext>
            </a:extLst>
          </a:blip>
          <a:srcRect r="25306" b="63785"/>
          <a:stretch/>
        </p:blipFill>
        <p:spPr>
          <a:xfrm>
            <a:off x="3630544" y="1573323"/>
            <a:ext cx="1899926" cy="1786845"/>
          </a:xfrm>
          <a:prstGeom prst="ellipse">
            <a:avLst/>
          </a:prstGeom>
          <a:ln w="57150" cmpd="sng">
            <a:solidFill>
              <a:srgbClr val="043000"/>
            </a:solidFill>
          </a:ln>
        </p:spPr>
      </p:pic>
      <p:sp>
        <p:nvSpPr>
          <p:cNvPr id="56" name="Oval 55"/>
          <p:cNvSpPr/>
          <p:nvPr/>
        </p:nvSpPr>
        <p:spPr>
          <a:xfrm>
            <a:off x="6518275" y="1549980"/>
            <a:ext cx="1927860" cy="1772920"/>
          </a:xfrm>
          <a:prstGeom prst="ellipse">
            <a:avLst/>
          </a:prstGeom>
          <a:blipFill rotWithShape="1">
            <a:blip r:embed="rId6"/>
            <a:stretch>
              <a:fillRect l="1000" t="-5000" b="-5000"/>
            </a:stretch>
          </a:blipFill>
          <a:ln w="57150" cmpd="sng">
            <a:solidFill>
              <a:srgbClr val="043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942975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blinds(horizontal)">
                                      <p:cBhvr>
                                        <p:cTn id="12" dur="500"/>
                                        <p:tgtEl>
                                          <p:spTgt spid="95"/>
                                        </p:tgtEl>
                                      </p:cBhvr>
                                    </p:animEffect>
                                  </p:childTnLst>
                                </p:cTn>
                              </p:par>
                              <p:par>
                                <p:cTn id="13" presetID="3" presetClass="entr" presetSubtype="10" fill="hold" grpId="0" nodeType="withEffect" nodePh="1">
                                  <p:stCondLst>
                                    <p:cond delay="0"/>
                                  </p:stCondLst>
                                  <p:endCondLst>
                                    <p:cond evt="begin" delay="0">
                                      <p:tn val="13"/>
                                    </p:cond>
                                  </p:endCondLst>
                                  <p:childTnLst>
                                    <p:set>
                                      <p:cBhvr>
                                        <p:cTn id="14" dur="1" fill="hold">
                                          <p:stCondLst>
                                            <p:cond delay="0"/>
                                          </p:stCondLst>
                                        </p:cTn>
                                        <p:tgtEl>
                                          <p:spTgt spid="112"/>
                                        </p:tgtEl>
                                        <p:attrNameLst>
                                          <p:attrName>style.visibility</p:attrName>
                                        </p:attrNameLst>
                                      </p:cBhvr>
                                      <p:to>
                                        <p:strVal val="visible"/>
                                      </p:to>
                                    </p:set>
                                    <p:animEffect transition="in" filter="blinds(horizontal)">
                                      <p:cBhvr>
                                        <p:cTn id="15" dur="500"/>
                                        <p:tgtEl>
                                          <p:spTgt spid="112"/>
                                        </p:tgtEl>
                                      </p:cBhvr>
                                    </p:animEffect>
                                  </p:childTnLst>
                                </p:cTn>
                              </p:par>
                              <p:par>
                                <p:cTn id="16" presetID="3" presetClass="entr" presetSubtype="10" fill="hold" nodeType="withEffect">
                                  <p:stCondLst>
                                    <p:cond delay="0"/>
                                  </p:stCondLst>
                                  <p:childTnLst>
                                    <p:set>
                                      <p:cBhvr>
                                        <p:cTn id="17" dur="1" fill="hold">
                                          <p:stCondLst>
                                            <p:cond delay="0"/>
                                          </p:stCondLst>
                                        </p:cTn>
                                        <p:tgtEl>
                                          <p:spTgt spid="119"/>
                                        </p:tgtEl>
                                        <p:attrNameLst>
                                          <p:attrName>style.visibility</p:attrName>
                                        </p:attrNameLst>
                                      </p:cBhvr>
                                      <p:to>
                                        <p:strVal val="visible"/>
                                      </p:to>
                                    </p:set>
                                    <p:animEffect transition="in" filter="blinds(horizontal)">
                                      <p:cBhvr>
                                        <p:cTn id="18" dur="500"/>
                                        <p:tgtEl>
                                          <p:spTgt spid="119"/>
                                        </p:tgtEl>
                                      </p:cBhvr>
                                    </p:animEffect>
                                  </p:childTnLst>
                                </p:cTn>
                              </p:par>
                              <p:par>
                                <p:cTn id="19" presetID="3" presetClass="entr" presetSubtype="10" fill="hold" nodeType="withEffect">
                                  <p:stCondLst>
                                    <p:cond delay="0"/>
                                  </p:stCondLst>
                                  <p:childTnLst>
                                    <p:set>
                                      <p:cBhvr>
                                        <p:cTn id="20" dur="1" fill="hold">
                                          <p:stCondLst>
                                            <p:cond delay="0"/>
                                          </p:stCondLst>
                                        </p:cTn>
                                        <p:tgtEl>
                                          <p:spTgt spid="131"/>
                                        </p:tgtEl>
                                        <p:attrNameLst>
                                          <p:attrName>style.visibility</p:attrName>
                                        </p:attrNameLst>
                                      </p:cBhvr>
                                      <p:to>
                                        <p:strVal val="visible"/>
                                      </p:to>
                                    </p:set>
                                    <p:animEffect transition="in" filter="blinds(horizontal)">
                                      <p:cBhvr>
                                        <p:cTn id="21" dur="500"/>
                                        <p:tgtEl>
                                          <p:spTgt spid="131"/>
                                        </p:tgtEl>
                                      </p:cBhvr>
                                    </p:animEffect>
                                  </p:childTnLst>
                                </p:cTn>
                              </p:par>
                              <p:par>
                                <p:cTn id="22" presetID="3" presetClass="entr" presetSubtype="1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par>
                                <p:cTn id="28" presetID="3" presetClass="entr" presetSubtype="1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linds(horizontal)">
                                      <p:cBhvr>
                                        <p:cTn id="30" dur="500"/>
                                        <p:tgtEl>
                                          <p:spTgt spid="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blinds(horizontal)">
                                      <p:cBhvr>
                                        <p:cTn id="33" dur="500"/>
                                        <p:tgtEl>
                                          <p:spTgt spid="54"/>
                                        </p:tgtEl>
                                      </p:cBhvr>
                                    </p:animEffect>
                                  </p:childTnLst>
                                </p:cTn>
                              </p:par>
                              <p:par>
                                <p:cTn id="34" presetID="3" presetClass="entr" presetSubtype="10" fill="hold"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blinds(horizontal)">
                                      <p:cBhvr>
                                        <p:cTn id="36" dur="500"/>
                                        <p:tgtEl>
                                          <p:spTgt spid="52"/>
                                        </p:tgtEl>
                                      </p:cBhvr>
                                    </p:animEffect>
                                  </p:childTnLst>
                                </p:cTn>
                              </p:par>
                              <p:par>
                                <p:cTn id="37" presetID="3" presetClass="entr" presetSubtype="1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linds(horizontal)">
                                      <p:cBhvr>
                                        <p:cTn id="39" dur="500"/>
                                        <p:tgtEl>
                                          <p:spTgt spid="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blinds(horizontal)">
                                      <p:cBhvr>
                                        <p:cTn id="4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2" grpId="0"/>
      <p:bldP spid="6" grpId="0"/>
      <p:bldP spid="54" grpId="0"/>
      <p:bldP spid="5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8000" y="242450"/>
            <a:ext cx="11695545" cy="817041"/>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pPr algn="ctr"/>
            <a:r>
              <a:rPr lang="en-US" sz="3600" b="1" dirty="0" smtClean="0">
                <a:solidFill>
                  <a:schemeClr val="tx2"/>
                </a:solidFill>
                <a:latin typeface="Century Gothic"/>
                <a:cs typeface="Century Gothic"/>
              </a:rPr>
              <a:t>MODEL CREATION</a:t>
            </a:r>
            <a:r>
              <a:rPr lang="en-US" sz="3600" b="1" dirty="0">
                <a:solidFill>
                  <a:schemeClr val="tx2"/>
                </a:solidFill>
                <a:latin typeface="Century Gothic"/>
                <a:cs typeface="Century Gothic"/>
              </a:rPr>
              <a:t>: </a:t>
            </a:r>
            <a:r>
              <a:rPr lang="en-US" sz="3600" b="1" dirty="0" smtClean="0">
                <a:solidFill>
                  <a:schemeClr val="tx2"/>
                </a:solidFill>
                <a:latin typeface="Century Gothic"/>
                <a:cs typeface="Century Gothic"/>
              </a:rPr>
              <a:t/>
            </a:r>
            <a:br>
              <a:rPr lang="en-US" sz="3600" b="1" dirty="0" smtClean="0">
                <a:solidFill>
                  <a:schemeClr val="tx2"/>
                </a:solidFill>
                <a:latin typeface="Century Gothic"/>
                <a:cs typeface="Century Gothic"/>
              </a:rPr>
            </a:br>
            <a:r>
              <a:rPr lang="en-US" sz="3600" dirty="0" err="1">
                <a:solidFill>
                  <a:schemeClr val="tx2"/>
                </a:solidFill>
                <a:latin typeface="Century Gothic"/>
                <a:cs typeface="Century Gothic"/>
              </a:rPr>
              <a:t>DecisionTreeClassifier</a:t>
            </a:r>
            <a:r>
              <a:rPr lang="en-US" sz="3600" dirty="0">
                <a:solidFill>
                  <a:schemeClr val="tx2"/>
                </a:solidFill>
                <a:latin typeface="Century Gothic"/>
                <a:cs typeface="Century Gothic"/>
              </a:rPr>
              <a:t> (</a:t>
            </a:r>
            <a:r>
              <a:rPr lang="en-US" sz="3600" b="1" dirty="0" smtClean="0">
                <a:solidFill>
                  <a:schemeClr val="tx2"/>
                </a:solidFill>
                <a:latin typeface="Century Gothic"/>
                <a:cs typeface="Century Gothic"/>
              </a:rPr>
              <a:t>Base Model)</a:t>
            </a:r>
            <a:endParaRPr lang="en-US" sz="3600" b="1" dirty="0">
              <a:solidFill>
                <a:schemeClr val="tx2"/>
              </a:solidFill>
              <a:latin typeface="Century Gothic"/>
              <a:cs typeface="Century Gothic"/>
            </a:endParaRPr>
          </a:p>
        </p:txBody>
      </p:sp>
      <p:sp>
        <p:nvSpPr>
          <p:cNvPr id="6" name="Rectangle 3">
            <a:extLst>
              <a:ext uri="{FF2B5EF4-FFF2-40B4-BE49-F238E27FC236}">
                <a16:creationId xmlns="" xmlns:a16="http://schemas.microsoft.com/office/drawing/2014/main" id="{03D359AD-4866-4774-B753-A357EDF799CD}"/>
              </a:ext>
            </a:extLst>
          </p:cNvPr>
          <p:cNvSpPr txBox="1">
            <a:spLocks noChangeArrowheads="1"/>
          </p:cNvSpPr>
          <p:nvPr/>
        </p:nvSpPr>
        <p:spPr bwMode="auto">
          <a:xfrm>
            <a:off x="2463096" y="1336504"/>
            <a:ext cx="9451814" cy="2681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600" dirty="0" smtClean="0">
                <a:solidFill>
                  <a:schemeClr val="tx2"/>
                </a:solidFill>
                <a:latin typeface="Century Gothic"/>
                <a:cs typeface="Century Gothic"/>
              </a:rPr>
              <a:t>Extremely Randomized Trees, is an ensemble ML algorithm.</a:t>
            </a:r>
          </a:p>
          <a:p>
            <a:endParaRPr lang="en-US" altLang="en-US" sz="900" dirty="0" smtClean="0">
              <a:solidFill>
                <a:schemeClr val="tx2"/>
              </a:solidFill>
              <a:latin typeface="Century Gothic"/>
              <a:cs typeface="Century Gothic"/>
            </a:endParaRPr>
          </a:p>
          <a:p>
            <a:pPr algn="just"/>
            <a:r>
              <a:rPr lang="en-US" sz="1600" dirty="0">
                <a:solidFill>
                  <a:schemeClr val="tx2"/>
                </a:solidFill>
                <a:latin typeface="Century Gothic"/>
                <a:cs typeface="Century Gothic"/>
              </a:rPr>
              <a:t>The Extra Trees algorithm works by creating a large number of </a:t>
            </a:r>
            <a:r>
              <a:rPr lang="en-US" sz="1600" dirty="0" smtClean="0">
                <a:solidFill>
                  <a:schemeClr val="tx2"/>
                </a:solidFill>
                <a:latin typeface="Century Gothic"/>
                <a:cs typeface="Century Gothic"/>
              </a:rPr>
              <a:t>un-pruned </a:t>
            </a:r>
            <a:r>
              <a:rPr lang="en-US" sz="1600" dirty="0">
                <a:solidFill>
                  <a:schemeClr val="tx2"/>
                </a:solidFill>
                <a:latin typeface="Century Gothic"/>
                <a:cs typeface="Century Gothic"/>
              </a:rPr>
              <a:t>decision trees from the training dataset. Predictions are made by averaging the prediction of the decision trees in the case of regression or using majority voting in the case of classification</a:t>
            </a:r>
            <a:r>
              <a:rPr lang="en-US" sz="1600" dirty="0" smtClean="0">
                <a:solidFill>
                  <a:schemeClr val="tx2"/>
                </a:solidFill>
                <a:latin typeface="Century Gothic"/>
                <a:cs typeface="Century Gothic"/>
              </a:rPr>
              <a:t>.</a:t>
            </a:r>
          </a:p>
          <a:p>
            <a:endParaRPr lang="en-US" sz="900" dirty="0">
              <a:solidFill>
                <a:schemeClr val="tx2"/>
              </a:solidFill>
              <a:latin typeface="Century Gothic"/>
              <a:cs typeface="Century Gothic"/>
            </a:endParaRPr>
          </a:p>
          <a:p>
            <a:r>
              <a:rPr lang="en-US" sz="1600" dirty="0">
                <a:solidFill>
                  <a:schemeClr val="tx2"/>
                </a:solidFill>
                <a:latin typeface="Century Gothic"/>
                <a:cs typeface="Century Gothic"/>
              </a:rPr>
              <a:t>Model can be tuned based on 3 factors; they are the number of decision trees in the ensemble, the number of input features to randomly select and consider for each split point, and the minimum number of samples required in a node to create a new split point</a:t>
            </a:r>
            <a:r>
              <a:rPr lang="en-US" sz="1600" dirty="0" smtClean="0">
                <a:solidFill>
                  <a:schemeClr val="tx2"/>
                </a:solidFill>
                <a:latin typeface="Century Gothic"/>
                <a:cs typeface="Century Gothic"/>
              </a:rPr>
              <a:t>.</a:t>
            </a:r>
            <a:endParaRPr lang="en-US" sz="1600" dirty="0">
              <a:solidFill>
                <a:schemeClr val="tx2"/>
              </a:solidFill>
              <a:latin typeface="Century Gothic"/>
              <a:cs typeface="Century Gothic"/>
            </a:endParaRPr>
          </a:p>
          <a:p>
            <a:endParaRPr lang="en-US" altLang="en-US" sz="900" dirty="0">
              <a:solidFill>
                <a:schemeClr val="tx2"/>
              </a:solidFill>
              <a:latin typeface="Century Gothic"/>
              <a:cs typeface="Century Gothic"/>
            </a:endParaRPr>
          </a:p>
          <a:p>
            <a:r>
              <a:rPr lang="en-US" altLang="en-US" sz="1600" dirty="0">
                <a:solidFill>
                  <a:schemeClr val="tx2"/>
                </a:solidFill>
                <a:latin typeface="Century Gothic"/>
                <a:cs typeface="Century Gothic"/>
              </a:rPr>
              <a:t>Evaluation of Base Model:</a:t>
            </a:r>
          </a:p>
        </p:txBody>
      </p:sp>
      <p:pic>
        <p:nvPicPr>
          <p:cNvPr id="5" name="Content Placeholder 4" descr="Screen Shot 2021-02-07 at 3.18.52 PM.png"/>
          <p:cNvPicPr>
            <a:picLocks noGrp="1" noChangeAspect="1"/>
          </p:cNvPicPr>
          <p:nvPr>
            <p:ph idx="1"/>
          </p:nvPr>
        </p:nvPicPr>
        <p:blipFill rotWithShape="1">
          <a:blip r:embed="rId4">
            <a:extLst>
              <a:ext uri="{28A0092B-C50C-407E-A947-70E740481C1C}">
                <a14:useLocalDpi xmlns:a14="http://schemas.microsoft.com/office/drawing/2010/main" val="0"/>
              </a:ext>
            </a:extLst>
          </a:blip>
          <a:srcRect t="180" b="38"/>
          <a:stretch/>
        </p:blipFill>
        <p:spPr>
          <a:xfrm>
            <a:off x="2903963" y="4027898"/>
            <a:ext cx="5434639" cy="2745124"/>
          </a:xfrm>
        </p:spPr>
      </p:pic>
    </p:spTree>
    <p:extLst>
      <p:ext uri="{BB962C8B-B14F-4D97-AF65-F5344CB8AC3E}">
        <p14:creationId xmlns:p14="http://schemas.microsoft.com/office/powerpoint/2010/main" val="11016338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2681182" y="205247"/>
            <a:ext cx="9235021" cy="695614"/>
          </a:xfrm>
        </p:spPr>
        <p:txBody>
          <a:bodyPr/>
          <a:lstStyle/>
          <a:p>
            <a:pPr algn="ctr"/>
            <a:r>
              <a:rPr lang="en-US" sz="3600" b="1" dirty="0" smtClean="0">
                <a:solidFill>
                  <a:srgbClr val="000000"/>
                </a:solidFill>
                <a:latin typeface="Century Gothic"/>
                <a:cs typeface="Century Gothic"/>
              </a:rPr>
              <a:t>Models Comparison</a:t>
            </a:r>
            <a:endParaRPr lang="en-US" sz="3600" b="1" dirty="0">
              <a:solidFill>
                <a:srgbClr val="000000"/>
              </a:solidFill>
              <a:latin typeface="Century Gothic"/>
              <a:cs typeface="Century Gothic"/>
            </a:endParaRPr>
          </a:p>
        </p:txBody>
      </p:sp>
      <p:graphicFrame>
        <p:nvGraphicFramePr>
          <p:cNvPr id="7" name="Table 6"/>
          <p:cNvGraphicFramePr>
            <a:graphicFrameLocks noGrp="1"/>
          </p:cNvGraphicFramePr>
          <p:nvPr>
            <p:extLst>
              <p:ext uri="{D42A27DB-BD31-4B8C-83A1-F6EECF244321}">
                <p14:modId xmlns:p14="http://schemas.microsoft.com/office/powerpoint/2010/main" val="3817696437"/>
              </p:ext>
            </p:extLst>
          </p:nvPr>
        </p:nvGraphicFramePr>
        <p:xfrm>
          <a:off x="2703459" y="1071498"/>
          <a:ext cx="9227157" cy="5303519"/>
        </p:xfrm>
        <a:graphic>
          <a:graphicData uri="http://schemas.openxmlformats.org/drawingml/2006/table">
            <a:tbl>
              <a:tblPr firstRow="1" bandRow="1">
                <a:tableStyleId>{7E9639D4-E3E2-4D34-9284-5A2195B3D0D7}</a:tableStyleId>
              </a:tblPr>
              <a:tblGrid>
                <a:gridCol w="2107274"/>
                <a:gridCol w="1462462"/>
                <a:gridCol w="1488120"/>
                <a:gridCol w="1398320"/>
                <a:gridCol w="1396834"/>
                <a:gridCol w="1374147"/>
              </a:tblGrid>
              <a:tr h="646264">
                <a:tc>
                  <a:txBody>
                    <a:bodyPr/>
                    <a:lstStyle/>
                    <a:p>
                      <a:r>
                        <a:rPr lang="en-US" sz="1800" dirty="0" smtClean="0"/>
                        <a:t>Particulars</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t>Logistic Regression</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t>Gradient Boosting Classifier</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t>Extra </a:t>
                      </a:r>
                    </a:p>
                    <a:p>
                      <a:pPr algn="ctr"/>
                      <a:r>
                        <a:rPr lang="en-US" sz="1800" dirty="0" smtClean="0"/>
                        <a:t>Tree </a:t>
                      </a:r>
                      <a:r>
                        <a:rPr lang="en-US" sz="1800" dirty="0" smtClean="0"/>
                        <a:t>Classifier</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smtClean="0"/>
                        <a:t>Random Forest Classifier</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Decision </a:t>
                      </a:r>
                      <a:r>
                        <a:rPr lang="en-US" sz="1800" baseline="0" dirty="0" smtClean="0"/>
                        <a:t>Tree Classifier</a:t>
                      </a:r>
                      <a:endParaRPr lang="en-US" sz="18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5314">
                <a:tc>
                  <a:txBody>
                    <a:bodyPr/>
                    <a:lstStyle/>
                    <a:p>
                      <a:r>
                        <a:rPr lang="en-US" sz="1800" dirty="0" smtClean="0"/>
                        <a:t>Base Accuracy</a:t>
                      </a:r>
                      <a:endParaRPr lang="en-US"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99.52%</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8000"/>
                          </a:solidFill>
                        </a:rPr>
                        <a:t>99.97%</a:t>
                      </a:r>
                      <a:endParaRPr lang="en-US" dirty="0">
                        <a:solidFill>
                          <a:srgbClr val="008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61.63%</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8000"/>
                          </a:solidFill>
                        </a:rPr>
                        <a:t>99.97%</a:t>
                      </a:r>
                      <a:endParaRPr lang="en-US" dirty="0">
                        <a:solidFill>
                          <a:srgbClr val="008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8000"/>
                          </a:solidFill>
                        </a:rPr>
                        <a:t>99.97%</a:t>
                      </a:r>
                      <a:endParaRPr lang="en-US" dirty="0">
                        <a:solidFill>
                          <a:srgbClr val="008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5314">
                <a:tc>
                  <a:txBody>
                    <a:bodyPr/>
                    <a:lstStyle/>
                    <a:p>
                      <a:pPr marL="609585" marR="0" lvl="1" indent="0" algn="l" defTabSz="1219170" rtl="0" eaLnBrk="1" fontAlgn="auto" latinLnBrk="0" hangingPunct="1">
                        <a:lnSpc>
                          <a:spcPct val="100000"/>
                        </a:lnSpc>
                        <a:spcBef>
                          <a:spcPts val="0"/>
                        </a:spcBef>
                        <a:spcAft>
                          <a:spcPts val="0"/>
                        </a:spcAft>
                        <a:buClrTx/>
                        <a:buSzTx/>
                        <a:buFontTx/>
                        <a:buNone/>
                        <a:tabLst/>
                        <a:defRPr/>
                      </a:pPr>
                      <a:r>
                        <a:rPr lang="en-US" sz="1800" dirty="0" smtClean="0"/>
                        <a:t>Recall </a:t>
                      </a:r>
                      <a:r>
                        <a:rPr lang="mr-IN" sz="1800" dirty="0" smtClean="0"/>
                        <a:t>–</a:t>
                      </a:r>
                      <a:r>
                        <a:rPr lang="en-US" sz="1800" dirty="0" smtClean="0"/>
                        <a:t> 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8000"/>
                          </a:solidFill>
                        </a:rPr>
                        <a:t>1.00</a:t>
                      </a:r>
                      <a:endParaRPr lang="en-US" dirty="0">
                        <a:solidFill>
                          <a:srgbClr val="008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8000"/>
                          </a:solidFill>
                        </a:rPr>
                        <a:t>1.00</a:t>
                      </a:r>
                      <a:endParaRPr lang="en-US" dirty="0">
                        <a:solidFill>
                          <a:srgbClr val="008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0.62</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8000"/>
                          </a:solidFill>
                        </a:rPr>
                        <a:t>1.00</a:t>
                      </a:r>
                      <a:endParaRPr lang="en-US" dirty="0">
                        <a:solidFill>
                          <a:srgbClr val="008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8000"/>
                          </a:solidFill>
                        </a:rPr>
                        <a:t>1.00</a:t>
                      </a:r>
                      <a:endParaRPr lang="en-US" dirty="0">
                        <a:solidFill>
                          <a:srgbClr val="008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5314">
                <a:tc>
                  <a:txBody>
                    <a:bodyPr/>
                    <a:lstStyle/>
                    <a:p>
                      <a:pPr marL="609585" marR="0" lvl="1" indent="0" algn="l" defTabSz="1219170" rtl="0" eaLnBrk="1" fontAlgn="auto" latinLnBrk="0" hangingPunct="1">
                        <a:lnSpc>
                          <a:spcPct val="100000"/>
                        </a:lnSpc>
                        <a:spcBef>
                          <a:spcPts val="0"/>
                        </a:spcBef>
                        <a:spcAft>
                          <a:spcPts val="0"/>
                        </a:spcAft>
                        <a:buClrTx/>
                        <a:buSzTx/>
                        <a:buFontTx/>
                        <a:buNone/>
                        <a:tabLst/>
                        <a:defRPr/>
                      </a:pPr>
                      <a:r>
                        <a:rPr lang="en-US" sz="1800" dirty="0" smtClean="0"/>
                        <a:t>Recall </a:t>
                      </a:r>
                      <a:r>
                        <a:rPr lang="mr-IN" sz="1800" dirty="0" smtClean="0"/>
                        <a:t>–</a:t>
                      </a:r>
                      <a:r>
                        <a:rPr lang="en-US" sz="1800" dirty="0" smtClean="0"/>
                        <a:t> 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0.80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0.79</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8000"/>
                          </a:solidFill>
                        </a:rPr>
                        <a:t>0.97</a:t>
                      </a:r>
                      <a:endParaRPr lang="en-US" dirty="0">
                        <a:solidFill>
                          <a:srgbClr val="008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0.79</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bg2"/>
                          </a:solidFill>
                        </a:rPr>
                        <a:t>0.79</a:t>
                      </a:r>
                      <a:endParaRPr lang="en-US" dirty="0">
                        <a:solidFill>
                          <a:schemeClr val="bg2"/>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5314">
                <a:tc>
                  <a:txBody>
                    <a:bodyPr/>
                    <a:lstStyle/>
                    <a:p>
                      <a:pPr marL="609585" marR="0" lvl="1" indent="0" algn="l" defTabSz="1219170" rtl="0" eaLnBrk="1" fontAlgn="auto" latinLnBrk="0" hangingPunct="1">
                        <a:lnSpc>
                          <a:spcPct val="100000"/>
                        </a:lnSpc>
                        <a:spcBef>
                          <a:spcPts val="0"/>
                        </a:spcBef>
                        <a:spcAft>
                          <a:spcPts val="0"/>
                        </a:spcAft>
                        <a:buClrTx/>
                        <a:buSzTx/>
                        <a:buFontTx/>
                        <a:buNone/>
                        <a:tabLst/>
                        <a:defRPr/>
                      </a:pPr>
                      <a:r>
                        <a:rPr lang="en-US" sz="1800" dirty="0" smtClean="0"/>
                        <a:t>F1 Score </a:t>
                      </a:r>
                      <a:r>
                        <a:rPr lang="mr-IN" sz="1800" dirty="0" smtClean="0"/>
                        <a:t>–</a:t>
                      </a:r>
                      <a:r>
                        <a:rPr lang="en-US" sz="1800" dirty="0" smtClean="0"/>
                        <a:t> 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8000"/>
                          </a:solidFill>
                        </a:rPr>
                        <a:t>1.00</a:t>
                      </a:r>
                      <a:endParaRPr lang="en-US" dirty="0">
                        <a:solidFill>
                          <a:srgbClr val="008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8000"/>
                          </a:solidFill>
                        </a:rPr>
                        <a:t>1.00</a:t>
                      </a:r>
                      <a:endParaRPr lang="en-US" dirty="0">
                        <a:solidFill>
                          <a:srgbClr val="008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0.76</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8000"/>
                          </a:solidFill>
                        </a:rPr>
                        <a:t>1.00</a:t>
                      </a:r>
                      <a:endParaRPr lang="en-US" dirty="0">
                        <a:solidFill>
                          <a:srgbClr val="008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8000"/>
                          </a:solidFill>
                        </a:rPr>
                        <a:t>1.00</a:t>
                      </a:r>
                      <a:endParaRPr lang="en-US" dirty="0">
                        <a:solidFill>
                          <a:srgbClr val="008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5314">
                <a:tc>
                  <a:txBody>
                    <a:bodyPr/>
                    <a:lstStyle/>
                    <a:p>
                      <a:pPr marL="609585" marR="0" lvl="1" indent="0" algn="l" defTabSz="1219170" rtl="0" eaLnBrk="1" fontAlgn="auto" latinLnBrk="0" hangingPunct="1">
                        <a:lnSpc>
                          <a:spcPct val="100000"/>
                        </a:lnSpc>
                        <a:spcBef>
                          <a:spcPts val="0"/>
                        </a:spcBef>
                        <a:spcAft>
                          <a:spcPts val="0"/>
                        </a:spcAft>
                        <a:buClrTx/>
                        <a:buSzTx/>
                        <a:buFontTx/>
                        <a:buNone/>
                        <a:tabLst/>
                        <a:defRPr/>
                      </a:pPr>
                      <a:r>
                        <a:rPr lang="en-US" sz="1800" dirty="0" smtClean="0"/>
                        <a:t>F1 Score </a:t>
                      </a:r>
                      <a:r>
                        <a:rPr lang="mr-IN" sz="1800" dirty="0" smtClean="0"/>
                        <a:t>–</a:t>
                      </a:r>
                      <a:r>
                        <a:rPr lang="en-US" sz="1800" dirty="0" smtClean="0"/>
                        <a:t> 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0.80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0.86</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0.01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0.86</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8000"/>
                          </a:solidFill>
                        </a:rPr>
                        <a:t>0.88</a:t>
                      </a:r>
                      <a:endParaRPr lang="en-US" dirty="0">
                        <a:solidFill>
                          <a:srgbClr val="008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5314">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n-US" sz="1800" dirty="0" smtClean="0"/>
                        <a:t>Tuned</a:t>
                      </a:r>
                      <a:r>
                        <a:rPr lang="en-US" sz="1800" baseline="0" dirty="0" smtClean="0"/>
                        <a:t> Accuracy</a:t>
                      </a:r>
                      <a:endParaRPr lang="en-US" sz="18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99.97%</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mtClean="0">
                          <a:solidFill>
                            <a:schemeClr val="tx1"/>
                          </a:solidFill>
                        </a:rPr>
                        <a: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mtClean="0">
                          <a:solidFill>
                            <a:schemeClr val="tx1"/>
                          </a:solidFill>
                        </a:rPr>
                        <a: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5314">
                <a:tc>
                  <a:txBody>
                    <a:bodyPr/>
                    <a:lstStyle/>
                    <a:p>
                      <a:pPr marL="609585" marR="0" lvl="1" indent="0" algn="l" defTabSz="1219170" rtl="0" eaLnBrk="1" fontAlgn="auto" latinLnBrk="0" hangingPunct="1">
                        <a:lnSpc>
                          <a:spcPct val="100000"/>
                        </a:lnSpc>
                        <a:spcBef>
                          <a:spcPts val="0"/>
                        </a:spcBef>
                        <a:spcAft>
                          <a:spcPts val="0"/>
                        </a:spcAft>
                        <a:buClrTx/>
                        <a:buSzTx/>
                        <a:buFontTx/>
                        <a:buNone/>
                        <a:tabLst/>
                        <a:defRPr/>
                      </a:pPr>
                      <a:r>
                        <a:rPr lang="en-US" sz="1800" dirty="0" smtClean="0"/>
                        <a:t>Recall </a:t>
                      </a:r>
                      <a:r>
                        <a:rPr lang="mr-IN" sz="1800" dirty="0" smtClean="0"/>
                        <a:t>–</a:t>
                      </a:r>
                      <a:r>
                        <a:rPr lang="en-US" sz="1800" dirty="0" smtClean="0"/>
                        <a:t> 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8000"/>
                          </a:solidFill>
                        </a:rPr>
                        <a:t>1.00</a:t>
                      </a:r>
                      <a:endParaRPr lang="en-US" dirty="0">
                        <a:solidFill>
                          <a:srgbClr val="008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mtClean="0">
                          <a:solidFill>
                            <a:schemeClr val="tx1"/>
                          </a:solidFill>
                        </a:rPr>
                        <a: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mtClean="0">
                          <a:solidFill>
                            <a:schemeClr val="tx1"/>
                          </a:solidFill>
                        </a:rPr>
                        <a: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mtClean="0">
                          <a:solidFill>
                            <a:schemeClr val="tx1"/>
                          </a:solidFill>
                        </a:rPr>
                        <a: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mtClean="0">
                          <a:solidFill>
                            <a:schemeClr val="tx1"/>
                          </a:solidFill>
                        </a:rPr>
                        <a: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5314">
                <a:tc>
                  <a:txBody>
                    <a:bodyPr/>
                    <a:lstStyle/>
                    <a:p>
                      <a:pPr marL="609585" marR="0" lvl="1" indent="0" algn="l" defTabSz="1219170" rtl="0" eaLnBrk="1" fontAlgn="auto" latinLnBrk="0" hangingPunct="1">
                        <a:lnSpc>
                          <a:spcPct val="100000"/>
                        </a:lnSpc>
                        <a:spcBef>
                          <a:spcPts val="0"/>
                        </a:spcBef>
                        <a:spcAft>
                          <a:spcPts val="0"/>
                        </a:spcAft>
                        <a:buClrTx/>
                        <a:buSzTx/>
                        <a:buFontTx/>
                        <a:buNone/>
                        <a:tabLst/>
                        <a:defRPr/>
                      </a:pPr>
                      <a:r>
                        <a:rPr lang="en-US" sz="1800" dirty="0" smtClean="0"/>
                        <a:t>Recall </a:t>
                      </a:r>
                      <a:r>
                        <a:rPr lang="mr-IN" sz="1800" dirty="0" smtClean="0"/>
                        <a:t>–</a:t>
                      </a:r>
                      <a:r>
                        <a:rPr lang="en-US" sz="1800" dirty="0" smtClean="0"/>
                        <a:t> 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0.79</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mtClean="0">
                          <a:solidFill>
                            <a:schemeClr val="tx1"/>
                          </a:solidFill>
                        </a:rPr>
                        <a: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mtClean="0">
                          <a:solidFill>
                            <a:schemeClr val="tx1"/>
                          </a:solidFill>
                        </a:rPr>
                        <a: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mtClean="0">
                          <a:solidFill>
                            <a:schemeClr val="tx1"/>
                          </a:solidFill>
                        </a:rPr>
                        <a: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mtClean="0">
                          <a:solidFill>
                            <a:schemeClr val="tx1"/>
                          </a:solidFill>
                        </a:rPr>
                        <a: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5314">
                <a:tc>
                  <a:txBody>
                    <a:bodyPr/>
                    <a:lstStyle/>
                    <a:p>
                      <a:pPr marL="609585" marR="0" lvl="1" indent="0" algn="l" defTabSz="1219170" rtl="0" eaLnBrk="1" fontAlgn="auto" latinLnBrk="0" hangingPunct="1">
                        <a:lnSpc>
                          <a:spcPct val="100000"/>
                        </a:lnSpc>
                        <a:spcBef>
                          <a:spcPts val="0"/>
                        </a:spcBef>
                        <a:spcAft>
                          <a:spcPts val="0"/>
                        </a:spcAft>
                        <a:buClrTx/>
                        <a:buSzTx/>
                        <a:buFontTx/>
                        <a:buNone/>
                        <a:tabLst/>
                        <a:defRPr/>
                      </a:pPr>
                      <a:r>
                        <a:rPr lang="en-US" sz="1800" dirty="0" smtClean="0"/>
                        <a:t>F1 Score </a:t>
                      </a:r>
                      <a:r>
                        <a:rPr lang="mr-IN" sz="1800" dirty="0" smtClean="0"/>
                        <a:t>–</a:t>
                      </a:r>
                      <a:r>
                        <a:rPr lang="en-US" sz="1800" dirty="0" smtClean="0"/>
                        <a:t> 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8000"/>
                          </a:solidFill>
                        </a:rPr>
                        <a:t>1.00</a:t>
                      </a:r>
                      <a:endParaRPr lang="en-US" dirty="0">
                        <a:solidFill>
                          <a:srgbClr val="008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mtClean="0">
                          <a:solidFill>
                            <a:schemeClr val="tx1"/>
                          </a:solidFill>
                        </a:rPr>
                        <a: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mtClean="0">
                          <a:solidFill>
                            <a:schemeClr val="tx1"/>
                          </a:solidFill>
                        </a:rPr>
                        <a: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5314">
                <a:tc>
                  <a:txBody>
                    <a:bodyPr/>
                    <a:lstStyle/>
                    <a:p>
                      <a:pPr marL="609585" marR="0" lvl="1" indent="0" algn="l" defTabSz="1219170" rtl="0" eaLnBrk="1" fontAlgn="auto" latinLnBrk="0" hangingPunct="1">
                        <a:lnSpc>
                          <a:spcPct val="100000"/>
                        </a:lnSpc>
                        <a:spcBef>
                          <a:spcPts val="0"/>
                        </a:spcBef>
                        <a:spcAft>
                          <a:spcPts val="0"/>
                        </a:spcAft>
                        <a:buClrTx/>
                        <a:buSzTx/>
                        <a:buFontTx/>
                        <a:buNone/>
                        <a:tabLst/>
                        <a:defRPr/>
                      </a:pPr>
                      <a:r>
                        <a:rPr lang="en-US" sz="1800" dirty="0" smtClean="0"/>
                        <a:t>F1 Score </a:t>
                      </a:r>
                      <a:r>
                        <a:rPr lang="mr-IN" sz="1800" dirty="0" smtClean="0"/>
                        <a:t>–</a:t>
                      </a:r>
                      <a:r>
                        <a:rPr lang="en-US" sz="1800" dirty="0" smtClean="0"/>
                        <a:t> 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0.86</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mtClean="0">
                          <a:solidFill>
                            <a:schemeClr val="tx1"/>
                          </a:solidFill>
                        </a:rPr>
                        <a: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5314">
                <a:tc>
                  <a:txBody>
                    <a:bodyPr/>
                    <a:lstStyle/>
                    <a:p>
                      <a:pPr marL="152385" marR="0" lvl="0" indent="0" algn="l" defTabSz="1219170" rtl="0" eaLnBrk="1" fontAlgn="auto" latinLnBrk="0" hangingPunct="1">
                        <a:lnSpc>
                          <a:spcPct val="100000"/>
                        </a:lnSpc>
                        <a:spcBef>
                          <a:spcPts val="0"/>
                        </a:spcBef>
                        <a:spcAft>
                          <a:spcPts val="0"/>
                        </a:spcAft>
                        <a:buClrTx/>
                        <a:buSzTx/>
                        <a:buFontTx/>
                        <a:buNone/>
                        <a:tabLst/>
                        <a:defRPr/>
                      </a:pPr>
                      <a:r>
                        <a:rPr lang="en-US" sz="1800" dirty="0" smtClean="0"/>
                        <a:t>Type I</a:t>
                      </a:r>
                      <a:r>
                        <a:rPr lang="en-US" sz="1800" baseline="0" dirty="0" smtClean="0"/>
                        <a:t> </a:t>
                      </a:r>
                      <a:r>
                        <a:rPr lang="mr-IN" sz="1800" baseline="0" dirty="0" smtClean="0"/>
                        <a:t>–</a:t>
                      </a:r>
                      <a:r>
                        <a:rPr lang="en-US" sz="1800" baseline="0" dirty="0" smtClean="0"/>
                        <a:t> Error</a:t>
                      </a:r>
                      <a:r>
                        <a:rPr lang="en-US" sz="800" baseline="0" dirty="0" smtClean="0"/>
                        <a:t>(count)</a:t>
                      </a:r>
                      <a:endParaRPr lang="en-US" sz="18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15</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15</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98956</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15</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8000"/>
                          </a:solidFill>
                        </a:rPr>
                        <a:t>1</a:t>
                      </a:r>
                      <a:endParaRPr lang="en-US" dirty="0">
                        <a:solidFill>
                          <a:srgbClr val="008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65314">
                <a:tc>
                  <a:txBody>
                    <a:bodyPr/>
                    <a:lstStyle/>
                    <a:p>
                      <a:pPr marL="152385" marR="0" lvl="0" indent="0" algn="l" defTabSz="1219170" rtl="0" eaLnBrk="1" fontAlgn="auto" latinLnBrk="0" hangingPunct="1">
                        <a:lnSpc>
                          <a:spcPct val="100000"/>
                        </a:lnSpc>
                        <a:spcBef>
                          <a:spcPts val="0"/>
                        </a:spcBef>
                        <a:spcAft>
                          <a:spcPts val="0"/>
                        </a:spcAft>
                        <a:buClrTx/>
                        <a:buSzTx/>
                        <a:buFontTx/>
                        <a:buNone/>
                        <a:tabLst/>
                        <a:defRPr/>
                      </a:pPr>
                      <a:r>
                        <a:rPr lang="en-US" sz="1800" dirty="0" smtClean="0"/>
                        <a:t>Type II</a:t>
                      </a:r>
                      <a:r>
                        <a:rPr lang="en-US" sz="1800" baseline="0" dirty="0" smtClean="0"/>
                        <a:t> </a:t>
                      </a:r>
                      <a:r>
                        <a:rPr lang="mr-IN" sz="1800" baseline="0" dirty="0" smtClean="0"/>
                        <a:t>–</a:t>
                      </a:r>
                      <a:r>
                        <a:rPr lang="en-US" sz="1800" baseline="0" dirty="0" smtClean="0"/>
                        <a:t> Error</a:t>
                      </a:r>
                      <a:r>
                        <a:rPr lang="en-US" sz="800" baseline="0" dirty="0" smtClean="0"/>
                        <a:t>(count)</a:t>
                      </a:r>
                      <a:endParaRPr lang="en-US" sz="8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66</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66</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8000"/>
                          </a:solidFill>
                        </a:rPr>
                        <a:t>9</a:t>
                      </a:r>
                      <a:endParaRPr lang="en-US" dirty="0">
                        <a:solidFill>
                          <a:srgbClr val="008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chemeClr val="tx1"/>
                          </a:solidFill>
                        </a:rPr>
                        <a:t>66</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solidFill>
                            <a:srgbClr val="008000"/>
                          </a:solidFill>
                        </a:rPr>
                        <a:t>64</a:t>
                      </a:r>
                      <a:endParaRPr lang="en-US" dirty="0">
                        <a:solidFill>
                          <a:srgbClr val="008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8" name="TextBox 7"/>
          <p:cNvSpPr txBox="1"/>
          <p:nvPr/>
        </p:nvSpPr>
        <p:spPr>
          <a:xfrm>
            <a:off x="8114280" y="6488668"/>
            <a:ext cx="4077720" cy="369332"/>
          </a:xfrm>
          <a:prstGeom prst="rect">
            <a:avLst/>
          </a:prstGeom>
          <a:noFill/>
        </p:spPr>
        <p:txBody>
          <a:bodyPr wrap="square" rtlCol="0">
            <a:spAutoFit/>
          </a:bodyPr>
          <a:lstStyle/>
          <a:p>
            <a:pPr algn="r"/>
            <a:r>
              <a:rPr lang="en-US" dirty="0" smtClean="0">
                <a:solidFill>
                  <a:srgbClr val="000000"/>
                </a:solidFill>
              </a:rPr>
              <a:t>0 </a:t>
            </a:r>
            <a:r>
              <a:rPr lang="en-US" dirty="0">
                <a:solidFill>
                  <a:srgbClr val="000000"/>
                </a:solidFill>
              </a:rPr>
              <a:t>=</a:t>
            </a:r>
            <a:r>
              <a:rPr lang="en-US" dirty="0" smtClean="0">
                <a:solidFill>
                  <a:srgbClr val="000000"/>
                </a:solidFill>
              </a:rPr>
              <a:t> Non-Defaulters, 1 = Defaulters</a:t>
            </a:r>
            <a:endParaRPr lang="en-US" dirty="0">
              <a:solidFill>
                <a:srgbClr val="000000"/>
              </a:solidFill>
            </a:endParaRPr>
          </a:p>
        </p:txBody>
      </p:sp>
    </p:spTree>
    <p:extLst>
      <p:ext uri="{BB962C8B-B14F-4D97-AF65-F5344CB8AC3E}">
        <p14:creationId xmlns:p14="http://schemas.microsoft.com/office/powerpoint/2010/main" val="3612188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36867" name="Rectangle 3">
            <a:extLst>
              <a:ext uri="{FF2B5EF4-FFF2-40B4-BE49-F238E27FC236}">
                <a16:creationId xmlns="" xmlns:a16="http://schemas.microsoft.com/office/drawing/2014/main" id="{8812230C-4A8A-4575-BA65-37CD0B6C7D40}"/>
              </a:ext>
            </a:extLst>
          </p:cNvPr>
          <p:cNvSpPr>
            <a:spLocks noGrp="1" noChangeArrowheads="1"/>
          </p:cNvSpPr>
          <p:nvPr>
            <p:ph idx="1"/>
          </p:nvPr>
        </p:nvSpPr>
        <p:spPr>
          <a:xfrm>
            <a:off x="2883176" y="1196977"/>
            <a:ext cx="8603547" cy="4332128"/>
          </a:xfrm>
        </p:spPr>
        <p:txBody>
          <a:bodyPr/>
          <a:lstStyle/>
          <a:p>
            <a:pPr algn="just">
              <a:lnSpc>
                <a:spcPct val="150000"/>
              </a:lnSpc>
              <a:buNone/>
            </a:pPr>
            <a:r>
              <a:rPr lang="en-US" altLang="ko-KR" sz="2000" dirty="0">
                <a:solidFill>
                  <a:srgbClr val="000000"/>
                </a:solidFill>
                <a:latin typeface="Century Gothic"/>
                <a:ea typeface="굴림" panose="020B0600000101010101" pitchFamily="34" charset="-127"/>
                <a:cs typeface="Century Gothic"/>
              </a:rPr>
              <a:t>We Have Compared </a:t>
            </a:r>
            <a:r>
              <a:rPr lang="en-US" altLang="ko-KR" sz="2000" dirty="0" smtClean="0">
                <a:solidFill>
                  <a:srgbClr val="000000"/>
                </a:solidFill>
                <a:latin typeface="Century Gothic"/>
                <a:ea typeface="굴림" panose="020B0600000101010101" pitchFamily="34" charset="-127"/>
                <a:cs typeface="Century Gothic"/>
              </a:rPr>
              <a:t>five Different </a:t>
            </a:r>
            <a:r>
              <a:rPr lang="en-US" altLang="ko-KR" sz="2000" dirty="0">
                <a:solidFill>
                  <a:srgbClr val="000000"/>
                </a:solidFill>
                <a:latin typeface="Century Gothic"/>
                <a:ea typeface="굴림" panose="020B0600000101010101" pitchFamily="34" charset="-127"/>
                <a:cs typeface="Century Gothic"/>
              </a:rPr>
              <a:t>models from which </a:t>
            </a:r>
            <a:r>
              <a:rPr lang="en-US" altLang="ko-KR" sz="2000" dirty="0" smtClean="0">
                <a:solidFill>
                  <a:srgbClr val="000000"/>
                </a:solidFill>
                <a:latin typeface="Century Gothic"/>
                <a:ea typeface="굴림" panose="020B0600000101010101" pitchFamily="34" charset="-127"/>
                <a:cs typeface="Century Gothic"/>
              </a:rPr>
              <a:t>Decision Trees </a:t>
            </a:r>
            <a:r>
              <a:rPr lang="en-US" altLang="ko-KR" sz="2000" dirty="0">
                <a:solidFill>
                  <a:srgbClr val="000000"/>
                </a:solidFill>
                <a:latin typeface="Century Gothic"/>
                <a:ea typeface="굴림" panose="020B0600000101010101" pitchFamily="34" charset="-127"/>
                <a:cs typeface="Century Gothic"/>
              </a:rPr>
              <a:t>Classifier </a:t>
            </a:r>
            <a:r>
              <a:rPr lang="en-US" altLang="ko-KR" sz="2000" dirty="0" smtClean="0">
                <a:solidFill>
                  <a:srgbClr val="000000"/>
                </a:solidFill>
                <a:latin typeface="Century Gothic"/>
                <a:ea typeface="굴림" panose="020B0600000101010101" pitchFamily="34" charset="-127"/>
                <a:cs typeface="Century Gothic"/>
              </a:rPr>
              <a:t>was </a:t>
            </a:r>
            <a:r>
              <a:rPr lang="en-US" altLang="ko-KR" sz="2000" dirty="0">
                <a:solidFill>
                  <a:srgbClr val="000000"/>
                </a:solidFill>
                <a:latin typeface="Century Gothic"/>
                <a:ea typeface="굴림" panose="020B0600000101010101" pitchFamily="34" charset="-127"/>
                <a:cs typeface="Century Gothic"/>
              </a:rPr>
              <a:t>Giving Better Accuracy </a:t>
            </a:r>
            <a:r>
              <a:rPr lang="en-US" altLang="ko-KR" sz="2000" dirty="0" err="1">
                <a:solidFill>
                  <a:srgbClr val="000000"/>
                </a:solidFill>
                <a:latin typeface="Century Gothic"/>
                <a:ea typeface="굴림" panose="020B0600000101010101" pitchFamily="34" charset="-127"/>
                <a:cs typeface="Century Gothic"/>
              </a:rPr>
              <a:t>w.r.t</a:t>
            </a:r>
            <a:r>
              <a:rPr lang="en-US" altLang="ko-KR" sz="2000" dirty="0">
                <a:solidFill>
                  <a:srgbClr val="000000"/>
                </a:solidFill>
                <a:latin typeface="Century Gothic"/>
                <a:ea typeface="굴림" panose="020B0600000101010101" pitchFamily="34" charset="-127"/>
                <a:cs typeface="Century Gothic"/>
              </a:rPr>
              <a:t> class of importance for both individual classes, So we had Finalize </a:t>
            </a:r>
            <a:r>
              <a:rPr lang="en-US" altLang="ko-KR" sz="2000" dirty="0" err="1" smtClean="0">
                <a:solidFill>
                  <a:srgbClr val="000000"/>
                </a:solidFill>
                <a:latin typeface="Century Gothic"/>
                <a:ea typeface="굴림" panose="020B0600000101010101" pitchFamily="34" charset="-127"/>
                <a:cs typeface="Century Gothic"/>
              </a:rPr>
              <a:t>DecisionTreesClassifier</a:t>
            </a:r>
            <a:r>
              <a:rPr lang="en-US" altLang="ko-KR" sz="2000" dirty="0" smtClean="0">
                <a:solidFill>
                  <a:srgbClr val="000000"/>
                </a:solidFill>
                <a:latin typeface="Century Gothic"/>
                <a:ea typeface="굴림" panose="020B0600000101010101" pitchFamily="34" charset="-127"/>
                <a:cs typeface="Century Gothic"/>
              </a:rPr>
              <a:t> </a:t>
            </a:r>
            <a:r>
              <a:rPr lang="en-US" altLang="ko-KR" sz="2000" dirty="0">
                <a:solidFill>
                  <a:srgbClr val="000000"/>
                </a:solidFill>
                <a:latin typeface="Century Gothic"/>
                <a:ea typeface="굴림" panose="020B0600000101010101" pitchFamily="34" charset="-127"/>
                <a:cs typeface="Century Gothic"/>
              </a:rPr>
              <a:t>model with the Accuracy of </a:t>
            </a:r>
            <a:r>
              <a:rPr lang="en-US" altLang="ko-KR" sz="2000" dirty="0" smtClean="0">
                <a:solidFill>
                  <a:srgbClr val="000000"/>
                </a:solidFill>
                <a:latin typeface="Century Gothic"/>
                <a:ea typeface="굴림" panose="020B0600000101010101" pitchFamily="34" charset="-127"/>
                <a:cs typeface="Century Gothic"/>
              </a:rPr>
              <a:t>99.97%. </a:t>
            </a:r>
          </a:p>
          <a:p>
            <a:pPr algn="just">
              <a:lnSpc>
                <a:spcPct val="150000"/>
              </a:lnSpc>
              <a:buNone/>
            </a:pPr>
            <a:r>
              <a:rPr lang="en-US" altLang="ko-KR" sz="2000" dirty="0" smtClean="0">
                <a:solidFill>
                  <a:srgbClr val="000000"/>
                </a:solidFill>
                <a:latin typeface="Century Gothic"/>
                <a:ea typeface="굴림" panose="020B0600000101010101" pitchFamily="34" charset="-127"/>
                <a:cs typeface="Century Gothic"/>
              </a:rPr>
              <a:t>Here </a:t>
            </a:r>
            <a:r>
              <a:rPr lang="en-US" altLang="ko-KR" sz="2000" dirty="0">
                <a:solidFill>
                  <a:srgbClr val="000000"/>
                </a:solidFill>
                <a:latin typeface="Century Gothic"/>
                <a:ea typeface="굴림" panose="020B0600000101010101" pitchFamily="34" charset="-127"/>
                <a:cs typeface="Century Gothic"/>
              </a:rPr>
              <a:t>we Concluded this Model as a better model for Loan Default Prediction.</a:t>
            </a:r>
          </a:p>
        </p:txBody>
      </p:sp>
      <p:sp>
        <p:nvSpPr>
          <p:cNvPr id="4" name="Title 5"/>
          <p:cNvSpPr txBox="1">
            <a:spLocks/>
          </p:cNvSpPr>
          <p:nvPr/>
        </p:nvSpPr>
        <p:spPr bwMode="auto">
          <a:xfrm>
            <a:off x="527050" y="346363"/>
            <a:ext cx="11491767" cy="695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kern="1200">
                <a:solidFill>
                  <a:srgbClr val="080808"/>
                </a:solidFill>
                <a:latin typeface="+mj-lt"/>
                <a:ea typeface="+mj-ea"/>
                <a:cs typeface="+mj-cs"/>
              </a:defRPr>
            </a:lvl1pPr>
            <a:lvl2pPr algn="l" rtl="0" eaLnBrk="1" fontAlgn="base" hangingPunct="1">
              <a:spcBef>
                <a:spcPct val="0"/>
              </a:spcBef>
              <a:spcAft>
                <a:spcPct val="0"/>
              </a:spcAft>
              <a:defRPr sz="3200">
                <a:solidFill>
                  <a:srgbClr val="080808"/>
                </a:solidFill>
                <a:latin typeface="Arial" panose="020B0604020202020204" pitchFamily="34" charset="0"/>
              </a:defRPr>
            </a:lvl2pPr>
            <a:lvl3pPr algn="l" rtl="0" eaLnBrk="1" fontAlgn="base" hangingPunct="1">
              <a:spcBef>
                <a:spcPct val="0"/>
              </a:spcBef>
              <a:spcAft>
                <a:spcPct val="0"/>
              </a:spcAft>
              <a:defRPr sz="3200">
                <a:solidFill>
                  <a:srgbClr val="080808"/>
                </a:solidFill>
                <a:latin typeface="Arial" panose="020B0604020202020204" pitchFamily="34" charset="0"/>
              </a:defRPr>
            </a:lvl3pPr>
            <a:lvl4pPr algn="l" rtl="0" eaLnBrk="1" fontAlgn="base" hangingPunct="1">
              <a:spcBef>
                <a:spcPct val="0"/>
              </a:spcBef>
              <a:spcAft>
                <a:spcPct val="0"/>
              </a:spcAft>
              <a:defRPr sz="3200">
                <a:solidFill>
                  <a:srgbClr val="080808"/>
                </a:solidFill>
                <a:latin typeface="Arial" panose="020B0604020202020204" pitchFamily="34" charset="0"/>
              </a:defRPr>
            </a:lvl4pPr>
            <a:lvl5pPr algn="l" rtl="0" eaLnBrk="1" fontAlgn="base" hangingPunct="1">
              <a:spcBef>
                <a:spcPct val="0"/>
              </a:spcBef>
              <a:spcAft>
                <a:spcPct val="0"/>
              </a:spcAft>
              <a:defRPr sz="3200">
                <a:solidFill>
                  <a:srgbClr val="080808"/>
                </a:solidFill>
                <a:latin typeface="Arial" panose="020B0604020202020204" pitchFamily="34" charset="0"/>
              </a:defRPr>
            </a:lvl5pPr>
            <a:lvl6pPr marL="457200" algn="l" rtl="0" eaLnBrk="1" fontAlgn="base" hangingPunct="1">
              <a:spcBef>
                <a:spcPct val="0"/>
              </a:spcBef>
              <a:spcAft>
                <a:spcPct val="0"/>
              </a:spcAft>
              <a:defRPr sz="3200">
                <a:solidFill>
                  <a:srgbClr val="080808"/>
                </a:solidFill>
                <a:latin typeface="Arial" panose="020B0604020202020204" pitchFamily="34" charset="0"/>
              </a:defRPr>
            </a:lvl6pPr>
            <a:lvl7pPr marL="914400" algn="l" rtl="0" eaLnBrk="1" fontAlgn="base" hangingPunct="1">
              <a:spcBef>
                <a:spcPct val="0"/>
              </a:spcBef>
              <a:spcAft>
                <a:spcPct val="0"/>
              </a:spcAft>
              <a:defRPr sz="3200">
                <a:solidFill>
                  <a:srgbClr val="080808"/>
                </a:solidFill>
                <a:latin typeface="Arial" panose="020B0604020202020204" pitchFamily="34" charset="0"/>
              </a:defRPr>
            </a:lvl7pPr>
            <a:lvl8pPr marL="1371600" algn="l" rtl="0" eaLnBrk="1" fontAlgn="base" hangingPunct="1">
              <a:spcBef>
                <a:spcPct val="0"/>
              </a:spcBef>
              <a:spcAft>
                <a:spcPct val="0"/>
              </a:spcAft>
              <a:defRPr sz="3200">
                <a:solidFill>
                  <a:srgbClr val="080808"/>
                </a:solidFill>
                <a:latin typeface="Arial" panose="020B0604020202020204" pitchFamily="34" charset="0"/>
              </a:defRPr>
            </a:lvl8pPr>
            <a:lvl9pPr marL="1828800" algn="l" rtl="0" eaLnBrk="1" fontAlgn="base" hangingPunct="1">
              <a:spcBef>
                <a:spcPct val="0"/>
              </a:spcBef>
              <a:spcAft>
                <a:spcPct val="0"/>
              </a:spcAft>
              <a:defRPr sz="3200">
                <a:solidFill>
                  <a:srgbClr val="080808"/>
                </a:solidFill>
                <a:latin typeface="Arial" panose="020B0604020202020204" pitchFamily="34" charset="0"/>
              </a:defRPr>
            </a:lvl9pPr>
          </a:lstStyle>
          <a:p>
            <a:pPr algn="ctr"/>
            <a:r>
              <a:rPr lang="en-US" sz="3600" b="1" dirty="0" smtClean="0">
                <a:solidFill>
                  <a:srgbClr val="000000"/>
                </a:solidFill>
                <a:latin typeface="Century Gothic"/>
                <a:cs typeface="Century Gothic"/>
              </a:rPr>
              <a:t>CONCLUSION</a:t>
            </a:r>
            <a:endParaRPr lang="en-US" sz="3600" b="1" dirty="0">
              <a:solidFill>
                <a:srgbClr val="000000"/>
              </a:solidFill>
              <a:latin typeface="Century Gothic"/>
              <a:cs typeface="Century Gothic"/>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647" y="2968215"/>
            <a:ext cx="11212349" cy="893763"/>
          </a:xfrm>
        </p:spPr>
        <p:txBody>
          <a:bodyPr/>
          <a:lstStyle/>
          <a:p>
            <a:pPr algn="ctr"/>
            <a:r>
              <a:rPr lang="en-US" sz="5400" dirty="0" smtClean="0"/>
              <a:t>Thank you</a:t>
            </a:r>
            <a:r>
              <a:rPr lang="mr-IN" sz="5400" dirty="0" smtClean="0"/>
              <a:t>…</a:t>
            </a:r>
            <a:endParaRPr lang="en-US" sz="5400" dirty="0"/>
          </a:p>
        </p:txBody>
      </p:sp>
    </p:spTree>
    <p:extLst>
      <p:ext uri="{BB962C8B-B14F-4D97-AF65-F5344CB8AC3E}">
        <p14:creationId xmlns:p14="http://schemas.microsoft.com/office/powerpoint/2010/main" val="203792526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 xmlns:a16="http://schemas.microsoft.com/office/drawing/2014/main" id="{E6B9B6FB-09EA-4D1F-8971-211D48CBA2F4}"/>
              </a:ext>
            </a:extLst>
          </p:cNvPr>
          <p:cNvSpPr>
            <a:spLocks noGrp="1" noChangeArrowheads="1"/>
          </p:cNvSpPr>
          <p:nvPr>
            <p:ph type="title"/>
          </p:nvPr>
        </p:nvSpPr>
        <p:spPr>
          <a:xfrm>
            <a:off x="844800" y="274639"/>
            <a:ext cx="10972800" cy="1143000"/>
          </a:xfrm>
        </p:spPr>
        <p:txBody>
          <a:bodyPr>
            <a:normAutofit/>
          </a:bodyPr>
          <a:lstStyle/>
          <a:p>
            <a:pPr algn="ctr"/>
            <a:r>
              <a:rPr lang="en-US" altLang="en-US" sz="3600" b="1" dirty="0">
                <a:solidFill>
                  <a:srgbClr val="FFFFFF"/>
                </a:solidFill>
                <a:latin typeface="Century Gothic"/>
                <a:cs typeface="Century Gothic"/>
              </a:rPr>
              <a:t>OVERVIEW OF THE DATASET</a:t>
            </a:r>
            <a:endParaRPr lang="uk-UA" altLang="en-US" sz="3600" b="1" dirty="0">
              <a:solidFill>
                <a:srgbClr val="FFFFFF"/>
              </a:solidFill>
              <a:latin typeface="Century Gothic"/>
              <a:cs typeface="Century Gothic"/>
            </a:endParaRPr>
          </a:p>
        </p:txBody>
      </p:sp>
      <p:sp>
        <p:nvSpPr>
          <p:cNvPr id="36867" name="Rectangle 3">
            <a:extLst>
              <a:ext uri="{FF2B5EF4-FFF2-40B4-BE49-F238E27FC236}">
                <a16:creationId xmlns="" xmlns:a16="http://schemas.microsoft.com/office/drawing/2014/main" id="{3464C1C0-7AF2-497F-BE45-5252718FB6A9}"/>
              </a:ext>
            </a:extLst>
          </p:cNvPr>
          <p:cNvSpPr>
            <a:spLocks noGrp="1" noChangeArrowheads="1"/>
          </p:cNvSpPr>
          <p:nvPr>
            <p:ph type="body" idx="4294967295"/>
          </p:nvPr>
        </p:nvSpPr>
        <p:spPr>
          <a:xfrm>
            <a:off x="357909" y="1822450"/>
            <a:ext cx="11552238" cy="4876800"/>
          </a:xfrm>
        </p:spPr>
        <p:txBody>
          <a:bodyPr/>
          <a:lstStyle/>
          <a:p>
            <a:pPr algn="just">
              <a:buFont typeface="Wingdings" panose="05000000000000000000" pitchFamily="2" charset="2"/>
              <a:buChar char="§"/>
            </a:pPr>
            <a:r>
              <a:rPr lang="en-US" sz="1800" dirty="0">
                <a:solidFill>
                  <a:srgbClr val="FFFFFF"/>
                </a:solidFill>
                <a:effectLst>
                  <a:outerShdw blurRad="38100" dist="38100" dir="2700000" algn="tl">
                    <a:srgbClr val="000000">
                      <a:alpha val="43137"/>
                    </a:srgbClr>
                  </a:outerShdw>
                </a:effectLst>
                <a:latin typeface="Century Gothic"/>
                <a:ea typeface="굴림" panose="020B0600000101010101" pitchFamily="34" charset="-127"/>
                <a:cs typeface="Century Gothic"/>
              </a:rPr>
              <a:t>This dataset is all about the loan issued by the XYZ Corp. from the year 2007 to 2015. It provides Loan details along with the credit history, payment details, outstanding amount, defaulter, etc</a:t>
            </a:r>
            <a:r>
              <a:rPr lang="en-US" sz="1800" dirty="0" smtClean="0">
                <a:solidFill>
                  <a:srgbClr val="FFFFFF"/>
                </a:solidFill>
                <a:effectLst>
                  <a:outerShdw blurRad="38100" dist="38100" dir="2700000" algn="tl">
                    <a:srgbClr val="000000">
                      <a:alpha val="43137"/>
                    </a:srgbClr>
                  </a:outerShdw>
                </a:effectLst>
                <a:latin typeface="Century Gothic"/>
                <a:ea typeface="굴림" panose="020B0600000101010101" pitchFamily="34" charset="-127"/>
                <a:cs typeface="Century Gothic"/>
              </a:rPr>
              <a:t>.</a:t>
            </a:r>
          </a:p>
          <a:p>
            <a:pPr algn="just">
              <a:buFont typeface="Wingdings" panose="05000000000000000000" pitchFamily="2" charset="2"/>
              <a:buChar char="§"/>
            </a:pPr>
            <a:endParaRPr lang="en-US" altLang="ko-KR" sz="900" dirty="0">
              <a:solidFill>
                <a:srgbClr val="FFFFFF"/>
              </a:solidFill>
              <a:effectLst>
                <a:outerShdw blurRad="38100" dist="38100" dir="2700000" algn="tl">
                  <a:srgbClr val="000000">
                    <a:alpha val="43137"/>
                  </a:srgbClr>
                </a:outerShdw>
              </a:effectLst>
              <a:latin typeface="Century Gothic"/>
              <a:ea typeface="굴림" panose="020B0600000101010101" pitchFamily="34" charset="-127"/>
              <a:cs typeface="Century Gothic"/>
            </a:endParaRPr>
          </a:p>
          <a:p>
            <a:pPr algn="just">
              <a:buFont typeface="Wingdings" panose="05000000000000000000" pitchFamily="2" charset="2"/>
              <a:buChar char="§"/>
            </a:pPr>
            <a:r>
              <a:rPr lang="en-US" altLang="ko-KR" sz="1800" dirty="0">
                <a:solidFill>
                  <a:srgbClr val="FFFFFF"/>
                </a:solidFill>
                <a:effectLst>
                  <a:outerShdw blurRad="38100" dist="38100" dir="2700000" algn="tl">
                    <a:srgbClr val="000000">
                      <a:alpha val="43137"/>
                    </a:srgbClr>
                  </a:outerShdw>
                </a:effectLst>
                <a:latin typeface="Century Gothic"/>
                <a:ea typeface="굴림" panose="020B0600000101010101" pitchFamily="34" charset="-127"/>
                <a:cs typeface="Century Gothic"/>
              </a:rPr>
              <a:t>Dimension of the dataset</a:t>
            </a:r>
            <a:r>
              <a:rPr lang="en-US" altLang="ko-KR" sz="1800" dirty="0" smtClean="0">
                <a:solidFill>
                  <a:srgbClr val="FFFFFF"/>
                </a:solidFill>
                <a:effectLst>
                  <a:outerShdw blurRad="38100" dist="38100" dir="2700000" algn="tl">
                    <a:srgbClr val="000000">
                      <a:alpha val="43137"/>
                    </a:srgbClr>
                  </a:outerShdw>
                </a:effectLst>
                <a:latin typeface="Century Gothic"/>
                <a:ea typeface="굴림" panose="020B0600000101010101" pitchFamily="34" charset="-127"/>
                <a:cs typeface="Century Gothic"/>
              </a:rPr>
              <a:t>: 855969 </a:t>
            </a:r>
            <a:r>
              <a:rPr lang="en-US" altLang="ko-KR" sz="1800" dirty="0">
                <a:solidFill>
                  <a:srgbClr val="FFFFFF"/>
                </a:solidFill>
                <a:effectLst>
                  <a:outerShdw blurRad="38100" dist="38100" dir="2700000" algn="tl">
                    <a:srgbClr val="000000">
                      <a:alpha val="43137"/>
                    </a:srgbClr>
                  </a:outerShdw>
                </a:effectLst>
                <a:latin typeface="Century Gothic"/>
                <a:ea typeface="굴림" panose="020B0600000101010101" pitchFamily="34" charset="-127"/>
                <a:cs typeface="Century Gothic"/>
              </a:rPr>
              <a:t>rows &amp; 73 columns/variables</a:t>
            </a:r>
            <a:r>
              <a:rPr lang="en-US" altLang="ko-KR" sz="1800" dirty="0" smtClean="0">
                <a:solidFill>
                  <a:srgbClr val="FFFFFF"/>
                </a:solidFill>
                <a:effectLst>
                  <a:outerShdw blurRad="38100" dist="38100" dir="2700000" algn="tl">
                    <a:srgbClr val="000000">
                      <a:alpha val="43137"/>
                    </a:srgbClr>
                  </a:outerShdw>
                </a:effectLst>
                <a:latin typeface="Century Gothic"/>
                <a:ea typeface="굴림" panose="020B0600000101010101" pitchFamily="34" charset="-127"/>
                <a:cs typeface="Century Gothic"/>
              </a:rPr>
              <a:t>.</a:t>
            </a:r>
          </a:p>
          <a:p>
            <a:pPr marL="0" indent="0" algn="just">
              <a:buNone/>
            </a:pPr>
            <a:endParaRPr lang="en-US" altLang="ko-KR" sz="900" dirty="0">
              <a:solidFill>
                <a:srgbClr val="FFFFFF"/>
              </a:solidFill>
              <a:effectLst>
                <a:outerShdw blurRad="38100" dist="38100" dir="2700000" algn="tl">
                  <a:srgbClr val="000000">
                    <a:alpha val="43137"/>
                  </a:srgbClr>
                </a:outerShdw>
              </a:effectLst>
              <a:latin typeface="Century Gothic"/>
              <a:ea typeface="굴림" panose="020B0600000101010101" pitchFamily="34" charset="-127"/>
              <a:cs typeface="Century Gothic"/>
            </a:endParaRPr>
          </a:p>
          <a:p>
            <a:pPr algn="just">
              <a:buFont typeface="Wingdings" panose="05000000000000000000" pitchFamily="2" charset="2"/>
              <a:buChar char="§"/>
            </a:pPr>
            <a:r>
              <a:rPr lang="en-US" altLang="ko-KR" sz="1800" dirty="0">
                <a:solidFill>
                  <a:srgbClr val="FFFFFF"/>
                </a:solidFill>
                <a:effectLst>
                  <a:outerShdw blurRad="38100" dist="38100" dir="2700000" algn="tl">
                    <a:srgbClr val="000000">
                      <a:alpha val="43137"/>
                    </a:srgbClr>
                  </a:outerShdw>
                </a:effectLst>
                <a:latin typeface="Century Gothic"/>
                <a:ea typeface="굴림" panose="020B0600000101010101" pitchFamily="34" charset="-127"/>
                <a:cs typeface="Century Gothic"/>
              </a:rPr>
              <a:t>Data set has Dependent variable called default_ind which has two classes 0 &amp; 1, where 0 indicates non-defaulter and 1 indicates defaulter</a:t>
            </a:r>
            <a:r>
              <a:rPr lang="en-US" altLang="ko-KR" sz="1800" dirty="0" smtClean="0">
                <a:solidFill>
                  <a:srgbClr val="FFFFFF"/>
                </a:solidFill>
                <a:effectLst>
                  <a:outerShdw blurRad="38100" dist="38100" dir="2700000" algn="tl">
                    <a:srgbClr val="000000">
                      <a:alpha val="43137"/>
                    </a:srgbClr>
                  </a:outerShdw>
                </a:effectLst>
                <a:latin typeface="Century Gothic"/>
                <a:ea typeface="굴림" panose="020B0600000101010101" pitchFamily="34" charset="-127"/>
                <a:cs typeface="Century Gothic"/>
              </a:rPr>
              <a:t>.</a:t>
            </a:r>
          </a:p>
          <a:p>
            <a:pPr algn="just">
              <a:buFont typeface="Wingdings" panose="05000000000000000000" pitchFamily="2" charset="2"/>
              <a:buChar char="§"/>
            </a:pPr>
            <a:endParaRPr lang="en-US" altLang="ko-KR" sz="900" dirty="0">
              <a:solidFill>
                <a:srgbClr val="FFFFFF"/>
              </a:solidFill>
              <a:effectLst>
                <a:outerShdw blurRad="38100" dist="38100" dir="2700000" algn="tl">
                  <a:srgbClr val="000000">
                    <a:alpha val="43137"/>
                  </a:srgbClr>
                </a:outerShdw>
              </a:effectLst>
              <a:latin typeface="Century Gothic"/>
              <a:ea typeface="굴림" panose="020B0600000101010101" pitchFamily="34" charset="-127"/>
              <a:cs typeface="Century Gothic"/>
            </a:endParaRPr>
          </a:p>
          <a:p>
            <a:pPr algn="just">
              <a:buFont typeface="Wingdings" panose="05000000000000000000" pitchFamily="2" charset="2"/>
              <a:buChar char="§"/>
            </a:pPr>
            <a:r>
              <a:rPr lang="en-US" altLang="ko-KR" sz="1800" dirty="0">
                <a:solidFill>
                  <a:srgbClr val="FFFFFF"/>
                </a:solidFill>
                <a:effectLst>
                  <a:outerShdw blurRad="38100" dist="38100" dir="2700000" algn="tl">
                    <a:srgbClr val="000000">
                      <a:alpha val="43137"/>
                    </a:srgbClr>
                  </a:outerShdw>
                </a:effectLst>
                <a:latin typeface="Century Gothic"/>
                <a:ea typeface="굴림" panose="020B0600000101010101" pitchFamily="34" charset="-127"/>
                <a:cs typeface="Century Gothic"/>
              </a:rPr>
              <a:t>Dataset contains multiple data types like integer, float &amp; </a:t>
            </a:r>
            <a:r>
              <a:rPr lang="en-US" altLang="ko-KR" sz="1800" dirty="0" smtClean="0">
                <a:solidFill>
                  <a:srgbClr val="FFFFFF"/>
                </a:solidFill>
                <a:effectLst>
                  <a:outerShdw blurRad="38100" dist="38100" dir="2700000" algn="tl">
                    <a:srgbClr val="000000">
                      <a:alpha val="43137"/>
                    </a:srgbClr>
                  </a:outerShdw>
                </a:effectLst>
                <a:latin typeface="Century Gothic"/>
                <a:ea typeface="굴림" panose="020B0600000101010101" pitchFamily="34" charset="-127"/>
                <a:cs typeface="Century Gothic"/>
              </a:rPr>
              <a:t>objects.</a:t>
            </a:r>
          </a:p>
          <a:p>
            <a:pPr algn="just">
              <a:buFont typeface="Wingdings" panose="05000000000000000000" pitchFamily="2" charset="2"/>
              <a:buChar char="§"/>
            </a:pPr>
            <a:endParaRPr lang="en-US" altLang="ko-KR" sz="900" dirty="0" smtClean="0">
              <a:solidFill>
                <a:srgbClr val="FFFFFF"/>
              </a:solidFill>
              <a:effectLst>
                <a:outerShdw blurRad="38100" dist="38100" dir="2700000" algn="tl">
                  <a:srgbClr val="000000">
                    <a:alpha val="43137"/>
                  </a:srgbClr>
                </a:outerShdw>
              </a:effectLst>
              <a:latin typeface="Century Gothic"/>
              <a:ea typeface="굴림" panose="020B0600000101010101" pitchFamily="34" charset="-127"/>
              <a:cs typeface="Century Gothic"/>
            </a:endParaRPr>
          </a:p>
          <a:p>
            <a:pPr algn="just">
              <a:buFont typeface="Wingdings" panose="05000000000000000000" pitchFamily="2" charset="2"/>
              <a:buChar char="§"/>
            </a:pPr>
            <a:r>
              <a:rPr lang="en-IN" sz="1800" dirty="0" smtClean="0">
                <a:solidFill>
                  <a:srgbClr val="FFFFFF"/>
                </a:solidFill>
                <a:effectLst>
                  <a:outerShdw blurRad="38100" dist="38100" dir="2700000" algn="tl">
                    <a:srgbClr val="000000">
                      <a:alpha val="43137"/>
                    </a:srgbClr>
                  </a:outerShdw>
                </a:effectLst>
                <a:latin typeface="Century Gothic"/>
                <a:cs typeface="Century Gothic"/>
              </a:rPr>
              <a:t>This </a:t>
            </a:r>
            <a:r>
              <a:rPr lang="en-IN" sz="1800" dirty="0">
                <a:solidFill>
                  <a:srgbClr val="FFFFFF"/>
                </a:solidFill>
                <a:effectLst>
                  <a:outerShdw blurRad="38100" dist="38100" dir="2700000" algn="tl">
                    <a:srgbClr val="000000">
                      <a:alpha val="43137"/>
                    </a:srgbClr>
                  </a:outerShdw>
                </a:effectLst>
                <a:latin typeface="Century Gothic"/>
                <a:cs typeface="Century Gothic"/>
              </a:rPr>
              <a:t>dataset consists </a:t>
            </a:r>
            <a:r>
              <a:rPr lang="en-IN" sz="1800" dirty="0" smtClean="0">
                <a:solidFill>
                  <a:srgbClr val="FFFFFF"/>
                </a:solidFill>
                <a:effectLst>
                  <a:outerShdw blurRad="38100" dist="38100" dir="2700000" algn="tl">
                    <a:srgbClr val="000000">
                      <a:alpha val="43137"/>
                    </a:srgbClr>
                  </a:outerShdw>
                </a:effectLst>
                <a:latin typeface="Century Gothic"/>
                <a:cs typeface="Century Gothic"/>
              </a:rPr>
              <a:t>with </a:t>
            </a:r>
            <a:r>
              <a:rPr lang="en-US" sz="1800" dirty="0">
                <a:solidFill>
                  <a:srgbClr val="FFFFFF"/>
                </a:solidFill>
                <a:effectLst>
                  <a:outerShdw blurRad="38100" dist="38100" dir="2700000" algn="tl">
                    <a:srgbClr val="000000">
                      <a:alpha val="43137"/>
                    </a:srgbClr>
                  </a:outerShdw>
                </a:effectLst>
                <a:latin typeface="Century Gothic"/>
                <a:cs typeface="Century Gothic"/>
              </a:rPr>
              <a:t>information regarding the current financial standing, previous credit history and some other variables of an individual or corporation who applies for a loan from </a:t>
            </a:r>
            <a:r>
              <a:rPr lang="en-US" sz="1800" dirty="0" smtClean="0">
                <a:solidFill>
                  <a:srgbClr val="FFFFFF"/>
                </a:solidFill>
                <a:effectLst>
                  <a:outerShdw blurRad="38100" dist="38100" dir="2700000" algn="tl">
                    <a:srgbClr val="000000">
                      <a:alpha val="43137"/>
                    </a:srgbClr>
                  </a:outerShdw>
                </a:effectLst>
                <a:latin typeface="Century Gothic"/>
                <a:cs typeface="Century Gothic"/>
              </a:rPr>
              <a:t>A XYZ Corp as on Dec 2015.</a:t>
            </a:r>
          </a:p>
          <a:p>
            <a:pPr algn="just">
              <a:buFont typeface="Wingdings" panose="05000000000000000000" pitchFamily="2" charset="2"/>
              <a:buChar char="§"/>
            </a:pPr>
            <a:endParaRPr lang="en-US" sz="900" dirty="0" smtClean="0">
              <a:solidFill>
                <a:srgbClr val="FFFFFF"/>
              </a:solidFill>
              <a:effectLst>
                <a:outerShdw blurRad="38100" dist="38100" dir="2700000" algn="tl">
                  <a:srgbClr val="000000">
                    <a:alpha val="43137"/>
                  </a:srgbClr>
                </a:outerShdw>
              </a:effectLst>
              <a:latin typeface="Century Gothic"/>
              <a:cs typeface="Century Gothic"/>
            </a:endParaRPr>
          </a:p>
          <a:p>
            <a:pPr algn="just">
              <a:buFont typeface="Wingdings" panose="05000000000000000000" pitchFamily="2" charset="2"/>
              <a:buChar char="§"/>
            </a:pPr>
            <a:r>
              <a:rPr lang="en-IN" sz="1800" dirty="0" smtClean="0">
                <a:solidFill>
                  <a:srgbClr val="FFFFFF"/>
                </a:solidFill>
                <a:effectLst>
                  <a:outerShdw blurRad="38100" dist="38100" dir="2700000" algn="tl">
                    <a:srgbClr val="000000">
                      <a:alpha val="43137"/>
                    </a:srgbClr>
                  </a:outerShdw>
                </a:effectLst>
                <a:latin typeface="Century Gothic"/>
                <a:cs typeface="Century Gothic"/>
              </a:rPr>
              <a:t>Objective </a:t>
            </a:r>
            <a:r>
              <a:rPr lang="en-IN" sz="1800" dirty="0">
                <a:solidFill>
                  <a:srgbClr val="FFFFFF"/>
                </a:solidFill>
                <a:effectLst>
                  <a:outerShdw blurRad="38100" dist="38100" dir="2700000" algn="tl">
                    <a:srgbClr val="000000">
                      <a:alpha val="43137"/>
                    </a:srgbClr>
                  </a:outerShdw>
                </a:effectLst>
                <a:latin typeface="Century Gothic"/>
                <a:cs typeface="Century Gothic"/>
              </a:rPr>
              <a:t>is to build such a model that can predict the probability of defaulter and non-defaulter using suitable machine learning algorithms which </a:t>
            </a:r>
            <a:r>
              <a:rPr lang="en-US" sz="1800" dirty="0">
                <a:solidFill>
                  <a:srgbClr val="FFFFFF"/>
                </a:solidFill>
                <a:effectLst>
                  <a:outerShdw blurRad="38100" dist="38100" dir="2700000" algn="tl">
                    <a:srgbClr val="000000">
                      <a:alpha val="43137"/>
                    </a:srgbClr>
                  </a:outerShdw>
                </a:effectLst>
                <a:latin typeface="Century Gothic"/>
                <a:cs typeface="Century Gothic"/>
              </a:rPr>
              <a:t>will help the company in deciding whether or not to pass the loan</a:t>
            </a:r>
            <a:r>
              <a:rPr lang="en-US" sz="1800" dirty="0" smtClean="0">
                <a:solidFill>
                  <a:srgbClr val="FFFFFF"/>
                </a:solidFill>
                <a:effectLst>
                  <a:outerShdw blurRad="38100" dist="38100" dir="2700000" algn="tl">
                    <a:srgbClr val="000000">
                      <a:alpha val="43137"/>
                    </a:srgbClr>
                  </a:outerShdw>
                </a:effectLst>
                <a:latin typeface="Century Gothic"/>
                <a:cs typeface="Century Gothic"/>
              </a:rPr>
              <a:t>.</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down)">
                                      <p:cBhvr>
                                        <p:cTn id="7" dur="580">
                                          <p:stCondLst>
                                            <p:cond delay="0"/>
                                          </p:stCondLst>
                                        </p:cTn>
                                        <p:tgtEl>
                                          <p:spTgt spid="36867">
                                            <p:txEl>
                                              <p:pRg st="0" end="0"/>
                                            </p:txEl>
                                          </p:spTgt>
                                        </p:tgtEl>
                                      </p:cBhvr>
                                    </p:animEffect>
                                    <p:anim calcmode="lin" valueType="num">
                                      <p:cBhvr>
                                        <p:cTn id="8" dur="1822" tmFilter="0,0; 0.14,0.36; 0.43,0.73; 0.71,0.91; 1.0,1.0">
                                          <p:stCondLst>
                                            <p:cond delay="0"/>
                                          </p:stCondLst>
                                        </p:cTn>
                                        <p:tgtEl>
                                          <p:spTgt spid="3686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686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686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686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686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6867">
                                            <p:txEl>
                                              <p:pRg st="0" end="0"/>
                                            </p:txEl>
                                          </p:spTgt>
                                        </p:tgtEl>
                                      </p:cBhvr>
                                      <p:to x="100000" y="60000"/>
                                    </p:animScale>
                                    <p:animScale>
                                      <p:cBhvr>
                                        <p:cTn id="14" dur="166" decel="50000">
                                          <p:stCondLst>
                                            <p:cond delay="676"/>
                                          </p:stCondLst>
                                        </p:cTn>
                                        <p:tgtEl>
                                          <p:spTgt spid="36867">
                                            <p:txEl>
                                              <p:pRg st="0" end="0"/>
                                            </p:txEl>
                                          </p:spTgt>
                                        </p:tgtEl>
                                      </p:cBhvr>
                                      <p:to x="100000" y="100000"/>
                                    </p:animScale>
                                    <p:animScale>
                                      <p:cBhvr>
                                        <p:cTn id="15" dur="26">
                                          <p:stCondLst>
                                            <p:cond delay="1312"/>
                                          </p:stCondLst>
                                        </p:cTn>
                                        <p:tgtEl>
                                          <p:spTgt spid="36867">
                                            <p:txEl>
                                              <p:pRg st="0" end="0"/>
                                            </p:txEl>
                                          </p:spTgt>
                                        </p:tgtEl>
                                      </p:cBhvr>
                                      <p:to x="100000" y="80000"/>
                                    </p:animScale>
                                    <p:animScale>
                                      <p:cBhvr>
                                        <p:cTn id="16" dur="166" decel="50000">
                                          <p:stCondLst>
                                            <p:cond delay="1338"/>
                                          </p:stCondLst>
                                        </p:cTn>
                                        <p:tgtEl>
                                          <p:spTgt spid="36867">
                                            <p:txEl>
                                              <p:pRg st="0" end="0"/>
                                            </p:txEl>
                                          </p:spTgt>
                                        </p:tgtEl>
                                      </p:cBhvr>
                                      <p:to x="100000" y="100000"/>
                                    </p:animScale>
                                    <p:animScale>
                                      <p:cBhvr>
                                        <p:cTn id="17" dur="26">
                                          <p:stCondLst>
                                            <p:cond delay="1642"/>
                                          </p:stCondLst>
                                        </p:cTn>
                                        <p:tgtEl>
                                          <p:spTgt spid="36867">
                                            <p:txEl>
                                              <p:pRg st="0" end="0"/>
                                            </p:txEl>
                                          </p:spTgt>
                                        </p:tgtEl>
                                      </p:cBhvr>
                                      <p:to x="100000" y="90000"/>
                                    </p:animScale>
                                    <p:animScale>
                                      <p:cBhvr>
                                        <p:cTn id="18" dur="166" decel="50000">
                                          <p:stCondLst>
                                            <p:cond delay="1668"/>
                                          </p:stCondLst>
                                        </p:cTn>
                                        <p:tgtEl>
                                          <p:spTgt spid="36867">
                                            <p:txEl>
                                              <p:pRg st="0" end="0"/>
                                            </p:txEl>
                                          </p:spTgt>
                                        </p:tgtEl>
                                      </p:cBhvr>
                                      <p:to x="100000" y="100000"/>
                                    </p:animScale>
                                    <p:animScale>
                                      <p:cBhvr>
                                        <p:cTn id="19" dur="26">
                                          <p:stCondLst>
                                            <p:cond delay="1808"/>
                                          </p:stCondLst>
                                        </p:cTn>
                                        <p:tgtEl>
                                          <p:spTgt spid="36867">
                                            <p:txEl>
                                              <p:pRg st="0" end="0"/>
                                            </p:txEl>
                                          </p:spTgt>
                                        </p:tgtEl>
                                      </p:cBhvr>
                                      <p:to x="100000" y="95000"/>
                                    </p:animScale>
                                    <p:animScale>
                                      <p:cBhvr>
                                        <p:cTn id="20" dur="166" decel="50000">
                                          <p:stCondLst>
                                            <p:cond delay="1834"/>
                                          </p:stCondLst>
                                        </p:cTn>
                                        <p:tgtEl>
                                          <p:spTgt spid="36867">
                                            <p:txEl>
                                              <p:pRg st="0" end="0"/>
                                            </p:txEl>
                                          </p:spTgt>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36867">
                                            <p:txEl>
                                              <p:pRg st="2" end="2"/>
                                            </p:txEl>
                                          </p:spTgt>
                                        </p:tgtEl>
                                        <p:attrNameLst>
                                          <p:attrName>style.visibility</p:attrName>
                                        </p:attrNameLst>
                                      </p:cBhvr>
                                      <p:to>
                                        <p:strVal val="visible"/>
                                      </p:to>
                                    </p:set>
                                    <p:animEffect transition="in" filter="wipe(down)">
                                      <p:cBhvr>
                                        <p:cTn id="24" dur="580">
                                          <p:stCondLst>
                                            <p:cond delay="0"/>
                                          </p:stCondLst>
                                        </p:cTn>
                                        <p:tgtEl>
                                          <p:spTgt spid="36867">
                                            <p:txEl>
                                              <p:pRg st="2" end="2"/>
                                            </p:txEl>
                                          </p:spTgt>
                                        </p:tgtEl>
                                      </p:cBhvr>
                                    </p:animEffect>
                                    <p:anim calcmode="lin" valueType="num">
                                      <p:cBhvr>
                                        <p:cTn id="25" dur="1822" tmFilter="0,0; 0.14,0.36; 0.43,0.73; 0.71,0.91; 1.0,1.0">
                                          <p:stCondLst>
                                            <p:cond delay="0"/>
                                          </p:stCondLst>
                                        </p:cTn>
                                        <p:tgtEl>
                                          <p:spTgt spid="36867">
                                            <p:txEl>
                                              <p:pRg st="2" end="2"/>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36867">
                                            <p:txEl>
                                              <p:pRg st="2" end="2"/>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36867">
                                            <p:txEl>
                                              <p:pRg st="2" end="2"/>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36867">
                                            <p:txEl>
                                              <p:pRg st="2" end="2"/>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36867">
                                            <p:txEl>
                                              <p:pRg st="2" end="2"/>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36867">
                                            <p:txEl>
                                              <p:pRg st="2" end="2"/>
                                            </p:txEl>
                                          </p:spTgt>
                                        </p:tgtEl>
                                      </p:cBhvr>
                                      <p:to x="100000" y="60000"/>
                                    </p:animScale>
                                    <p:animScale>
                                      <p:cBhvr>
                                        <p:cTn id="31" dur="166" decel="50000">
                                          <p:stCondLst>
                                            <p:cond delay="676"/>
                                          </p:stCondLst>
                                        </p:cTn>
                                        <p:tgtEl>
                                          <p:spTgt spid="36867">
                                            <p:txEl>
                                              <p:pRg st="2" end="2"/>
                                            </p:txEl>
                                          </p:spTgt>
                                        </p:tgtEl>
                                      </p:cBhvr>
                                      <p:to x="100000" y="100000"/>
                                    </p:animScale>
                                    <p:animScale>
                                      <p:cBhvr>
                                        <p:cTn id="32" dur="26">
                                          <p:stCondLst>
                                            <p:cond delay="1312"/>
                                          </p:stCondLst>
                                        </p:cTn>
                                        <p:tgtEl>
                                          <p:spTgt spid="36867">
                                            <p:txEl>
                                              <p:pRg st="2" end="2"/>
                                            </p:txEl>
                                          </p:spTgt>
                                        </p:tgtEl>
                                      </p:cBhvr>
                                      <p:to x="100000" y="80000"/>
                                    </p:animScale>
                                    <p:animScale>
                                      <p:cBhvr>
                                        <p:cTn id="33" dur="166" decel="50000">
                                          <p:stCondLst>
                                            <p:cond delay="1338"/>
                                          </p:stCondLst>
                                        </p:cTn>
                                        <p:tgtEl>
                                          <p:spTgt spid="36867">
                                            <p:txEl>
                                              <p:pRg st="2" end="2"/>
                                            </p:txEl>
                                          </p:spTgt>
                                        </p:tgtEl>
                                      </p:cBhvr>
                                      <p:to x="100000" y="100000"/>
                                    </p:animScale>
                                    <p:animScale>
                                      <p:cBhvr>
                                        <p:cTn id="34" dur="26">
                                          <p:stCondLst>
                                            <p:cond delay="1642"/>
                                          </p:stCondLst>
                                        </p:cTn>
                                        <p:tgtEl>
                                          <p:spTgt spid="36867">
                                            <p:txEl>
                                              <p:pRg st="2" end="2"/>
                                            </p:txEl>
                                          </p:spTgt>
                                        </p:tgtEl>
                                      </p:cBhvr>
                                      <p:to x="100000" y="90000"/>
                                    </p:animScale>
                                    <p:animScale>
                                      <p:cBhvr>
                                        <p:cTn id="35" dur="166" decel="50000">
                                          <p:stCondLst>
                                            <p:cond delay="1668"/>
                                          </p:stCondLst>
                                        </p:cTn>
                                        <p:tgtEl>
                                          <p:spTgt spid="36867">
                                            <p:txEl>
                                              <p:pRg st="2" end="2"/>
                                            </p:txEl>
                                          </p:spTgt>
                                        </p:tgtEl>
                                      </p:cBhvr>
                                      <p:to x="100000" y="100000"/>
                                    </p:animScale>
                                    <p:animScale>
                                      <p:cBhvr>
                                        <p:cTn id="36" dur="26">
                                          <p:stCondLst>
                                            <p:cond delay="1808"/>
                                          </p:stCondLst>
                                        </p:cTn>
                                        <p:tgtEl>
                                          <p:spTgt spid="36867">
                                            <p:txEl>
                                              <p:pRg st="2" end="2"/>
                                            </p:txEl>
                                          </p:spTgt>
                                        </p:tgtEl>
                                      </p:cBhvr>
                                      <p:to x="100000" y="95000"/>
                                    </p:animScale>
                                    <p:animScale>
                                      <p:cBhvr>
                                        <p:cTn id="37" dur="166" decel="50000">
                                          <p:stCondLst>
                                            <p:cond delay="1834"/>
                                          </p:stCondLst>
                                        </p:cTn>
                                        <p:tgtEl>
                                          <p:spTgt spid="36867">
                                            <p:txEl>
                                              <p:pRg st="2" end="2"/>
                                            </p:txEl>
                                          </p:spTgt>
                                        </p:tgtEl>
                                      </p:cBhvr>
                                      <p:to x="100000" y="100000"/>
                                    </p:animScale>
                                  </p:childTnLst>
                                </p:cTn>
                              </p:par>
                            </p:childTnLst>
                          </p:cTn>
                        </p:par>
                        <p:par>
                          <p:cTn id="38" fill="hold">
                            <p:stCondLst>
                              <p:cond delay="4000"/>
                            </p:stCondLst>
                            <p:childTnLst>
                              <p:par>
                                <p:cTn id="39" presetID="26" presetClass="entr" presetSubtype="0" fill="hold" grpId="0" nodeType="afterEffect">
                                  <p:stCondLst>
                                    <p:cond delay="0"/>
                                  </p:stCondLst>
                                  <p:childTnLst>
                                    <p:set>
                                      <p:cBhvr>
                                        <p:cTn id="40" dur="1" fill="hold">
                                          <p:stCondLst>
                                            <p:cond delay="0"/>
                                          </p:stCondLst>
                                        </p:cTn>
                                        <p:tgtEl>
                                          <p:spTgt spid="36867">
                                            <p:txEl>
                                              <p:pRg st="4" end="4"/>
                                            </p:txEl>
                                          </p:spTgt>
                                        </p:tgtEl>
                                        <p:attrNameLst>
                                          <p:attrName>style.visibility</p:attrName>
                                        </p:attrNameLst>
                                      </p:cBhvr>
                                      <p:to>
                                        <p:strVal val="visible"/>
                                      </p:to>
                                    </p:set>
                                    <p:animEffect transition="in" filter="wipe(down)">
                                      <p:cBhvr>
                                        <p:cTn id="41" dur="580">
                                          <p:stCondLst>
                                            <p:cond delay="0"/>
                                          </p:stCondLst>
                                        </p:cTn>
                                        <p:tgtEl>
                                          <p:spTgt spid="36867">
                                            <p:txEl>
                                              <p:pRg st="4" end="4"/>
                                            </p:txEl>
                                          </p:spTgt>
                                        </p:tgtEl>
                                      </p:cBhvr>
                                    </p:animEffect>
                                    <p:anim calcmode="lin" valueType="num">
                                      <p:cBhvr>
                                        <p:cTn id="42" dur="1822" tmFilter="0,0; 0.14,0.36; 0.43,0.73; 0.71,0.91; 1.0,1.0">
                                          <p:stCondLst>
                                            <p:cond delay="0"/>
                                          </p:stCondLst>
                                        </p:cTn>
                                        <p:tgtEl>
                                          <p:spTgt spid="36867">
                                            <p:txEl>
                                              <p:pRg st="4" end="4"/>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6867">
                                            <p:txEl>
                                              <p:pRg st="4" end="4"/>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6867">
                                            <p:txEl>
                                              <p:pRg st="4" end="4"/>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6867">
                                            <p:txEl>
                                              <p:pRg st="4" end="4"/>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6867">
                                            <p:txEl>
                                              <p:pRg st="4" end="4"/>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6867">
                                            <p:txEl>
                                              <p:pRg st="4" end="4"/>
                                            </p:txEl>
                                          </p:spTgt>
                                        </p:tgtEl>
                                      </p:cBhvr>
                                      <p:to x="100000" y="60000"/>
                                    </p:animScale>
                                    <p:animScale>
                                      <p:cBhvr>
                                        <p:cTn id="48" dur="166" decel="50000">
                                          <p:stCondLst>
                                            <p:cond delay="676"/>
                                          </p:stCondLst>
                                        </p:cTn>
                                        <p:tgtEl>
                                          <p:spTgt spid="36867">
                                            <p:txEl>
                                              <p:pRg st="4" end="4"/>
                                            </p:txEl>
                                          </p:spTgt>
                                        </p:tgtEl>
                                      </p:cBhvr>
                                      <p:to x="100000" y="100000"/>
                                    </p:animScale>
                                    <p:animScale>
                                      <p:cBhvr>
                                        <p:cTn id="49" dur="26">
                                          <p:stCondLst>
                                            <p:cond delay="1312"/>
                                          </p:stCondLst>
                                        </p:cTn>
                                        <p:tgtEl>
                                          <p:spTgt spid="36867">
                                            <p:txEl>
                                              <p:pRg st="4" end="4"/>
                                            </p:txEl>
                                          </p:spTgt>
                                        </p:tgtEl>
                                      </p:cBhvr>
                                      <p:to x="100000" y="80000"/>
                                    </p:animScale>
                                    <p:animScale>
                                      <p:cBhvr>
                                        <p:cTn id="50" dur="166" decel="50000">
                                          <p:stCondLst>
                                            <p:cond delay="1338"/>
                                          </p:stCondLst>
                                        </p:cTn>
                                        <p:tgtEl>
                                          <p:spTgt spid="36867">
                                            <p:txEl>
                                              <p:pRg st="4" end="4"/>
                                            </p:txEl>
                                          </p:spTgt>
                                        </p:tgtEl>
                                      </p:cBhvr>
                                      <p:to x="100000" y="100000"/>
                                    </p:animScale>
                                    <p:animScale>
                                      <p:cBhvr>
                                        <p:cTn id="51" dur="26">
                                          <p:stCondLst>
                                            <p:cond delay="1642"/>
                                          </p:stCondLst>
                                        </p:cTn>
                                        <p:tgtEl>
                                          <p:spTgt spid="36867">
                                            <p:txEl>
                                              <p:pRg st="4" end="4"/>
                                            </p:txEl>
                                          </p:spTgt>
                                        </p:tgtEl>
                                      </p:cBhvr>
                                      <p:to x="100000" y="90000"/>
                                    </p:animScale>
                                    <p:animScale>
                                      <p:cBhvr>
                                        <p:cTn id="52" dur="166" decel="50000">
                                          <p:stCondLst>
                                            <p:cond delay="1668"/>
                                          </p:stCondLst>
                                        </p:cTn>
                                        <p:tgtEl>
                                          <p:spTgt spid="36867">
                                            <p:txEl>
                                              <p:pRg st="4" end="4"/>
                                            </p:txEl>
                                          </p:spTgt>
                                        </p:tgtEl>
                                      </p:cBhvr>
                                      <p:to x="100000" y="100000"/>
                                    </p:animScale>
                                    <p:animScale>
                                      <p:cBhvr>
                                        <p:cTn id="53" dur="26">
                                          <p:stCondLst>
                                            <p:cond delay="1808"/>
                                          </p:stCondLst>
                                        </p:cTn>
                                        <p:tgtEl>
                                          <p:spTgt spid="36867">
                                            <p:txEl>
                                              <p:pRg st="4" end="4"/>
                                            </p:txEl>
                                          </p:spTgt>
                                        </p:tgtEl>
                                      </p:cBhvr>
                                      <p:to x="100000" y="95000"/>
                                    </p:animScale>
                                    <p:animScale>
                                      <p:cBhvr>
                                        <p:cTn id="54" dur="166" decel="50000">
                                          <p:stCondLst>
                                            <p:cond delay="1834"/>
                                          </p:stCondLst>
                                        </p:cTn>
                                        <p:tgtEl>
                                          <p:spTgt spid="36867">
                                            <p:txEl>
                                              <p:pRg st="4" end="4"/>
                                            </p:txEl>
                                          </p:spTgt>
                                        </p:tgtEl>
                                      </p:cBhvr>
                                      <p:to x="100000" y="100000"/>
                                    </p:animScale>
                                  </p:childTnLst>
                                </p:cTn>
                              </p:par>
                            </p:childTnLst>
                          </p:cTn>
                        </p:par>
                        <p:par>
                          <p:cTn id="55" fill="hold">
                            <p:stCondLst>
                              <p:cond delay="6000"/>
                            </p:stCondLst>
                            <p:childTnLst>
                              <p:par>
                                <p:cTn id="56" presetID="26" presetClass="entr" presetSubtype="0" fill="hold" grpId="0" nodeType="afterEffect">
                                  <p:stCondLst>
                                    <p:cond delay="0"/>
                                  </p:stCondLst>
                                  <p:childTnLst>
                                    <p:set>
                                      <p:cBhvr>
                                        <p:cTn id="57" dur="1" fill="hold">
                                          <p:stCondLst>
                                            <p:cond delay="0"/>
                                          </p:stCondLst>
                                        </p:cTn>
                                        <p:tgtEl>
                                          <p:spTgt spid="36867">
                                            <p:txEl>
                                              <p:pRg st="6" end="6"/>
                                            </p:txEl>
                                          </p:spTgt>
                                        </p:tgtEl>
                                        <p:attrNameLst>
                                          <p:attrName>style.visibility</p:attrName>
                                        </p:attrNameLst>
                                      </p:cBhvr>
                                      <p:to>
                                        <p:strVal val="visible"/>
                                      </p:to>
                                    </p:set>
                                    <p:animEffect transition="in" filter="wipe(down)">
                                      <p:cBhvr>
                                        <p:cTn id="58" dur="580">
                                          <p:stCondLst>
                                            <p:cond delay="0"/>
                                          </p:stCondLst>
                                        </p:cTn>
                                        <p:tgtEl>
                                          <p:spTgt spid="36867">
                                            <p:txEl>
                                              <p:pRg st="6" end="6"/>
                                            </p:txEl>
                                          </p:spTgt>
                                        </p:tgtEl>
                                      </p:cBhvr>
                                    </p:animEffect>
                                    <p:anim calcmode="lin" valueType="num">
                                      <p:cBhvr>
                                        <p:cTn id="59" dur="1822" tmFilter="0,0; 0.14,0.36; 0.43,0.73; 0.71,0.91; 1.0,1.0">
                                          <p:stCondLst>
                                            <p:cond delay="0"/>
                                          </p:stCondLst>
                                        </p:cTn>
                                        <p:tgtEl>
                                          <p:spTgt spid="36867">
                                            <p:txEl>
                                              <p:pRg st="6" end="6"/>
                                            </p:txEl>
                                          </p:spTgt>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36867">
                                            <p:txEl>
                                              <p:pRg st="6" end="6"/>
                                            </p:txEl>
                                          </p:spTgt>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36867">
                                            <p:txEl>
                                              <p:pRg st="6" end="6"/>
                                            </p:txEl>
                                          </p:spTgt>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36867">
                                            <p:txEl>
                                              <p:pRg st="6" end="6"/>
                                            </p:txEl>
                                          </p:spTgt>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36867">
                                            <p:txEl>
                                              <p:pRg st="6" end="6"/>
                                            </p:txEl>
                                          </p:spTgt>
                                        </p:tgtEl>
                                        <p:attrNameLst>
                                          <p:attrName>ppt_y</p:attrName>
                                        </p:attrNameLst>
                                      </p:cBhvr>
                                      <p:tavLst>
                                        <p:tav tm="0" fmla="#ppt_y-sin(pi*$)/81">
                                          <p:val>
                                            <p:fltVal val="0"/>
                                          </p:val>
                                        </p:tav>
                                        <p:tav tm="100000">
                                          <p:val>
                                            <p:fltVal val="1"/>
                                          </p:val>
                                        </p:tav>
                                      </p:tavLst>
                                    </p:anim>
                                    <p:animScale>
                                      <p:cBhvr>
                                        <p:cTn id="64" dur="26">
                                          <p:stCondLst>
                                            <p:cond delay="650"/>
                                          </p:stCondLst>
                                        </p:cTn>
                                        <p:tgtEl>
                                          <p:spTgt spid="36867">
                                            <p:txEl>
                                              <p:pRg st="6" end="6"/>
                                            </p:txEl>
                                          </p:spTgt>
                                        </p:tgtEl>
                                      </p:cBhvr>
                                      <p:to x="100000" y="60000"/>
                                    </p:animScale>
                                    <p:animScale>
                                      <p:cBhvr>
                                        <p:cTn id="65" dur="166" decel="50000">
                                          <p:stCondLst>
                                            <p:cond delay="676"/>
                                          </p:stCondLst>
                                        </p:cTn>
                                        <p:tgtEl>
                                          <p:spTgt spid="36867">
                                            <p:txEl>
                                              <p:pRg st="6" end="6"/>
                                            </p:txEl>
                                          </p:spTgt>
                                        </p:tgtEl>
                                      </p:cBhvr>
                                      <p:to x="100000" y="100000"/>
                                    </p:animScale>
                                    <p:animScale>
                                      <p:cBhvr>
                                        <p:cTn id="66" dur="26">
                                          <p:stCondLst>
                                            <p:cond delay="1312"/>
                                          </p:stCondLst>
                                        </p:cTn>
                                        <p:tgtEl>
                                          <p:spTgt spid="36867">
                                            <p:txEl>
                                              <p:pRg st="6" end="6"/>
                                            </p:txEl>
                                          </p:spTgt>
                                        </p:tgtEl>
                                      </p:cBhvr>
                                      <p:to x="100000" y="80000"/>
                                    </p:animScale>
                                    <p:animScale>
                                      <p:cBhvr>
                                        <p:cTn id="67" dur="166" decel="50000">
                                          <p:stCondLst>
                                            <p:cond delay="1338"/>
                                          </p:stCondLst>
                                        </p:cTn>
                                        <p:tgtEl>
                                          <p:spTgt spid="36867">
                                            <p:txEl>
                                              <p:pRg st="6" end="6"/>
                                            </p:txEl>
                                          </p:spTgt>
                                        </p:tgtEl>
                                      </p:cBhvr>
                                      <p:to x="100000" y="100000"/>
                                    </p:animScale>
                                    <p:animScale>
                                      <p:cBhvr>
                                        <p:cTn id="68" dur="26">
                                          <p:stCondLst>
                                            <p:cond delay="1642"/>
                                          </p:stCondLst>
                                        </p:cTn>
                                        <p:tgtEl>
                                          <p:spTgt spid="36867">
                                            <p:txEl>
                                              <p:pRg st="6" end="6"/>
                                            </p:txEl>
                                          </p:spTgt>
                                        </p:tgtEl>
                                      </p:cBhvr>
                                      <p:to x="100000" y="90000"/>
                                    </p:animScale>
                                    <p:animScale>
                                      <p:cBhvr>
                                        <p:cTn id="69" dur="166" decel="50000">
                                          <p:stCondLst>
                                            <p:cond delay="1668"/>
                                          </p:stCondLst>
                                        </p:cTn>
                                        <p:tgtEl>
                                          <p:spTgt spid="36867">
                                            <p:txEl>
                                              <p:pRg st="6" end="6"/>
                                            </p:txEl>
                                          </p:spTgt>
                                        </p:tgtEl>
                                      </p:cBhvr>
                                      <p:to x="100000" y="100000"/>
                                    </p:animScale>
                                    <p:animScale>
                                      <p:cBhvr>
                                        <p:cTn id="70" dur="26">
                                          <p:stCondLst>
                                            <p:cond delay="1808"/>
                                          </p:stCondLst>
                                        </p:cTn>
                                        <p:tgtEl>
                                          <p:spTgt spid="36867">
                                            <p:txEl>
                                              <p:pRg st="6" end="6"/>
                                            </p:txEl>
                                          </p:spTgt>
                                        </p:tgtEl>
                                      </p:cBhvr>
                                      <p:to x="100000" y="95000"/>
                                    </p:animScale>
                                    <p:animScale>
                                      <p:cBhvr>
                                        <p:cTn id="71" dur="166" decel="50000">
                                          <p:stCondLst>
                                            <p:cond delay="1834"/>
                                          </p:stCondLst>
                                        </p:cTn>
                                        <p:tgtEl>
                                          <p:spTgt spid="36867">
                                            <p:txEl>
                                              <p:pRg st="6" end="6"/>
                                            </p:txEl>
                                          </p:spTgt>
                                        </p:tgtEl>
                                      </p:cBhvr>
                                      <p:to x="100000" y="100000"/>
                                    </p:animScale>
                                  </p:childTnLst>
                                </p:cTn>
                              </p:par>
                            </p:childTnLst>
                          </p:cTn>
                        </p:par>
                        <p:par>
                          <p:cTn id="72" fill="hold">
                            <p:stCondLst>
                              <p:cond delay="8000"/>
                            </p:stCondLst>
                            <p:childTnLst>
                              <p:par>
                                <p:cTn id="73" presetID="26" presetClass="entr" presetSubtype="0" fill="hold" grpId="0" nodeType="afterEffect">
                                  <p:stCondLst>
                                    <p:cond delay="0"/>
                                  </p:stCondLst>
                                  <p:childTnLst>
                                    <p:set>
                                      <p:cBhvr>
                                        <p:cTn id="74" dur="1" fill="hold">
                                          <p:stCondLst>
                                            <p:cond delay="0"/>
                                          </p:stCondLst>
                                        </p:cTn>
                                        <p:tgtEl>
                                          <p:spTgt spid="36867">
                                            <p:txEl>
                                              <p:pRg st="8" end="8"/>
                                            </p:txEl>
                                          </p:spTgt>
                                        </p:tgtEl>
                                        <p:attrNameLst>
                                          <p:attrName>style.visibility</p:attrName>
                                        </p:attrNameLst>
                                      </p:cBhvr>
                                      <p:to>
                                        <p:strVal val="visible"/>
                                      </p:to>
                                    </p:set>
                                    <p:animEffect transition="in" filter="wipe(down)">
                                      <p:cBhvr>
                                        <p:cTn id="75" dur="580">
                                          <p:stCondLst>
                                            <p:cond delay="0"/>
                                          </p:stCondLst>
                                        </p:cTn>
                                        <p:tgtEl>
                                          <p:spTgt spid="36867">
                                            <p:txEl>
                                              <p:pRg st="8" end="8"/>
                                            </p:txEl>
                                          </p:spTgt>
                                        </p:tgtEl>
                                      </p:cBhvr>
                                    </p:animEffect>
                                    <p:anim calcmode="lin" valueType="num">
                                      <p:cBhvr>
                                        <p:cTn id="76" dur="1822" tmFilter="0,0; 0.14,0.36; 0.43,0.73; 0.71,0.91; 1.0,1.0">
                                          <p:stCondLst>
                                            <p:cond delay="0"/>
                                          </p:stCondLst>
                                        </p:cTn>
                                        <p:tgtEl>
                                          <p:spTgt spid="36867">
                                            <p:txEl>
                                              <p:pRg st="8" end="8"/>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6867">
                                            <p:txEl>
                                              <p:pRg st="8" end="8"/>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6867">
                                            <p:txEl>
                                              <p:pRg st="8" end="8"/>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6867">
                                            <p:txEl>
                                              <p:pRg st="8" end="8"/>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6867">
                                            <p:txEl>
                                              <p:pRg st="8" end="8"/>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36867">
                                            <p:txEl>
                                              <p:pRg st="8" end="8"/>
                                            </p:txEl>
                                          </p:spTgt>
                                        </p:tgtEl>
                                      </p:cBhvr>
                                      <p:to x="100000" y="60000"/>
                                    </p:animScale>
                                    <p:animScale>
                                      <p:cBhvr>
                                        <p:cTn id="82" dur="166" decel="50000">
                                          <p:stCondLst>
                                            <p:cond delay="676"/>
                                          </p:stCondLst>
                                        </p:cTn>
                                        <p:tgtEl>
                                          <p:spTgt spid="36867">
                                            <p:txEl>
                                              <p:pRg st="8" end="8"/>
                                            </p:txEl>
                                          </p:spTgt>
                                        </p:tgtEl>
                                      </p:cBhvr>
                                      <p:to x="100000" y="100000"/>
                                    </p:animScale>
                                    <p:animScale>
                                      <p:cBhvr>
                                        <p:cTn id="83" dur="26">
                                          <p:stCondLst>
                                            <p:cond delay="1312"/>
                                          </p:stCondLst>
                                        </p:cTn>
                                        <p:tgtEl>
                                          <p:spTgt spid="36867">
                                            <p:txEl>
                                              <p:pRg st="8" end="8"/>
                                            </p:txEl>
                                          </p:spTgt>
                                        </p:tgtEl>
                                      </p:cBhvr>
                                      <p:to x="100000" y="80000"/>
                                    </p:animScale>
                                    <p:animScale>
                                      <p:cBhvr>
                                        <p:cTn id="84" dur="166" decel="50000">
                                          <p:stCondLst>
                                            <p:cond delay="1338"/>
                                          </p:stCondLst>
                                        </p:cTn>
                                        <p:tgtEl>
                                          <p:spTgt spid="36867">
                                            <p:txEl>
                                              <p:pRg st="8" end="8"/>
                                            </p:txEl>
                                          </p:spTgt>
                                        </p:tgtEl>
                                      </p:cBhvr>
                                      <p:to x="100000" y="100000"/>
                                    </p:animScale>
                                    <p:animScale>
                                      <p:cBhvr>
                                        <p:cTn id="85" dur="26">
                                          <p:stCondLst>
                                            <p:cond delay="1642"/>
                                          </p:stCondLst>
                                        </p:cTn>
                                        <p:tgtEl>
                                          <p:spTgt spid="36867">
                                            <p:txEl>
                                              <p:pRg st="8" end="8"/>
                                            </p:txEl>
                                          </p:spTgt>
                                        </p:tgtEl>
                                      </p:cBhvr>
                                      <p:to x="100000" y="90000"/>
                                    </p:animScale>
                                    <p:animScale>
                                      <p:cBhvr>
                                        <p:cTn id="86" dur="166" decel="50000">
                                          <p:stCondLst>
                                            <p:cond delay="1668"/>
                                          </p:stCondLst>
                                        </p:cTn>
                                        <p:tgtEl>
                                          <p:spTgt spid="36867">
                                            <p:txEl>
                                              <p:pRg st="8" end="8"/>
                                            </p:txEl>
                                          </p:spTgt>
                                        </p:tgtEl>
                                      </p:cBhvr>
                                      <p:to x="100000" y="100000"/>
                                    </p:animScale>
                                    <p:animScale>
                                      <p:cBhvr>
                                        <p:cTn id="87" dur="26">
                                          <p:stCondLst>
                                            <p:cond delay="1808"/>
                                          </p:stCondLst>
                                        </p:cTn>
                                        <p:tgtEl>
                                          <p:spTgt spid="36867">
                                            <p:txEl>
                                              <p:pRg st="8" end="8"/>
                                            </p:txEl>
                                          </p:spTgt>
                                        </p:tgtEl>
                                      </p:cBhvr>
                                      <p:to x="100000" y="95000"/>
                                    </p:animScale>
                                    <p:animScale>
                                      <p:cBhvr>
                                        <p:cTn id="88" dur="166" decel="50000">
                                          <p:stCondLst>
                                            <p:cond delay="1834"/>
                                          </p:stCondLst>
                                        </p:cTn>
                                        <p:tgtEl>
                                          <p:spTgt spid="36867">
                                            <p:txEl>
                                              <p:pRg st="8" end="8"/>
                                            </p:txEl>
                                          </p:spTgt>
                                        </p:tgtEl>
                                      </p:cBhvr>
                                      <p:to x="100000" y="100000"/>
                                    </p:animScale>
                                  </p:childTnLst>
                                </p:cTn>
                              </p:par>
                            </p:childTnLst>
                          </p:cTn>
                        </p:par>
                        <p:par>
                          <p:cTn id="89" fill="hold">
                            <p:stCondLst>
                              <p:cond delay="10000"/>
                            </p:stCondLst>
                            <p:childTnLst>
                              <p:par>
                                <p:cTn id="90" presetID="26" presetClass="entr" presetSubtype="0" fill="hold" grpId="0" nodeType="afterEffect">
                                  <p:stCondLst>
                                    <p:cond delay="0"/>
                                  </p:stCondLst>
                                  <p:childTnLst>
                                    <p:set>
                                      <p:cBhvr>
                                        <p:cTn id="91" dur="1" fill="hold">
                                          <p:stCondLst>
                                            <p:cond delay="0"/>
                                          </p:stCondLst>
                                        </p:cTn>
                                        <p:tgtEl>
                                          <p:spTgt spid="36867">
                                            <p:txEl>
                                              <p:pRg st="10" end="10"/>
                                            </p:txEl>
                                          </p:spTgt>
                                        </p:tgtEl>
                                        <p:attrNameLst>
                                          <p:attrName>style.visibility</p:attrName>
                                        </p:attrNameLst>
                                      </p:cBhvr>
                                      <p:to>
                                        <p:strVal val="visible"/>
                                      </p:to>
                                    </p:set>
                                    <p:animEffect transition="in" filter="wipe(down)">
                                      <p:cBhvr>
                                        <p:cTn id="92" dur="580">
                                          <p:stCondLst>
                                            <p:cond delay="0"/>
                                          </p:stCondLst>
                                        </p:cTn>
                                        <p:tgtEl>
                                          <p:spTgt spid="36867">
                                            <p:txEl>
                                              <p:pRg st="10" end="10"/>
                                            </p:txEl>
                                          </p:spTgt>
                                        </p:tgtEl>
                                      </p:cBhvr>
                                    </p:animEffect>
                                    <p:anim calcmode="lin" valueType="num">
                                      <p:cBhvr>
                                        <p:cTn id="93" dur="1822" tmFilter="0,0; 0.14,0.36; 0.43,0.73; 0.71,0.91; 1.0,1.0">
                                          <p:stCondLst>
                                            <p:cond delay="0"/>
                                          </p:stCondLst>
                                        </p:cTn>
                                        <p:tgtEl>
                                          <p:spTgt spid="36867">
                                            <p:txEl>
                                              <p:pRg st="10" end="10"/>
                                            </p:txEl>
                                          </p:spTgt>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36867">
                                            <p:txEl>
                                              <p:pRg st="10" end="10"/>
                                            </p:txEl>
                                          </p:spTgt>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36867">
                                            <p:txEl>
                                              <p:pRg st="10" end="10"/>
                                            </p:txEl>
                                          </p:spTgt>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36867">
                                            <p:txEl>
                                              <p:pRg st="10" end="10"/>
                                            </p:txEl>
                                          </p:spTgt>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36867">
                                            <p:txEl>
                                              <p:pRg st="10" end="10"/>
                                            </p:txEl>
                                          </p:spTgt>
                                        </p:tgtEl>
                                        <p:attrNameLst>
                                          <p:attrName>ppt_y</p:attrName>
                                        </p:attrNameLst>
                                      </p:cBhvr>
                                      <p:tavLst>
                                        <p:tav tm="0" fmla="#ppt_y-sin(pi*$)/81">
                                          <p:val>
                                            <p:fltVal val="0"/>
                                          </p:val>
                                        </p:tav>
                                        <p:tav tm="100000">
                                          <p:val>
                                            <p:fltVal val="1"/>
                                          </p:val>
                                        </p:tav>
                                      </p:tavLst>
                                    </p:anim>
                                    <p:animScale>
                                      <p:cBhvr>
                                        <p:cTn id="98" dur="26">
                                          <p:stCondLst>
                                            <p:cond delay="650"/>
                                          </p:stCondLst>
                                        </p:cTn>
                                        <p:tgtEl>
                                          <p:spTgt spid="36867">
                                            <p:txEl>
                                              <p:pRg st="10" end="10"/>
                                            </p:txEl>
                                          </p:spTgt>
                                        </p:tgtEl>
                                      </p:cBhvr>
                                      <p:to x="100000" y="60000"/>
                                    </p:animScale>
                                    <p:animScale>
                                      <p:cBhvr>
                                        <p:cTn id="99" dur="166" decel="50000">
                                          <p:stCondLst>
                                            <p:cond delay="676"/>
                                          </p:stCondLst>
                                        </p:cTn>
                                        <p:tgtEl>
                                          <p:spTgt spid="36867">
                                            <p:txEl>
                                              <p:pRg st="10" end="10"/>
                                            </p:txEl>
                                          </p:spTgt>
                                        </p:tgtEl>
                                      </p:cBhvr>
                                      <p:to x="100000" y="100000"/>
                                    </p:animScale>
                                    <p:animScale>
                                      <p:cBhvr>
                                        <p:cTn id="100" dur="26">
                                          <p:stCondLst>
                                            <p:cond delay="1312"/>
                                          </p:stCondLst>
                                        </p:cTn>
                                        <p:tgtEl>
                                          <p:spTgt spid="36867">
                                            <p:txEl>
                                              <p:pRg st="10" end="10"/>
                                            </p:txEl>
                                          </p:spTgt>
                                        </p:tgtEl>
                                      </p:cBhvr>
                                      <p:to x="100000" y="80000"/>
                                    </p:animScale>
                                    <p:animScale>
                                      <p:cBhvr>
                                        <p:cTn id="101" dur="166" decel="50000">
                                          <p:stCondLst>
                                            <p:cond delay="1338"/>
                                          </p:stCondLst>
                                        </p:cTn>
                                        <p:tgtEl>
                                          <p:spTgt spid="36867">
                                            <p:txEl>
                                              <p:pRg st="10" end="10"/>
                                            </p:txEl>
                                          </p:spTgt>
                                        </p:tgtEl>
                                      </p:cBhvr>
                                      <p:to x="100000" y="100000"/>
                                    </p:animScale>
                                    <p:animScale>
                                      <p:cBhvr>
                                        <p:cTn id="102" dur="26">
                                          <p:stCondLst>
                                            <p:cond delay="1642"/>
                                          </p:stCondLst>
                                        </p:cTn>
                                        <p:tgtEl>
                                          <p:spTgt spid="36867">
                                            <p:txEl>
                                              <p:pRg st="10" end="10"/>
                                            </p:txEl>
                                          </p:spTgt>
                                        </p:tgtEl>
                                      </p:cBhvr>
                                      <p:to x="100000" y="90000"/>
                                    </p:animScale>
                                    <p:animScale>
                                      <p:cBhvr>
                                        <p:cTn id="103" dur="166" decel="50000">
                                          <p:stCondLst>
                                            <p:cond delay="1668"/>
                                          </p:stCondLst>
                                        </p:cTn>
                                        <p:tgtEl>
                                          <p:spTgt spid="36867">
                                            <p:txEl>
                                              <p:pRg st="10" end="10"/>
                                            </p:txEl>
                                          </p:spTgt>
                                        </p:tgtEl>
                                      </p:cBhvr>
                                      <p:to x="100000" y="100000"/>
                                    </p:animScale>
                                    <p:animScale>
                                      <p:cBhvr>
                                        <p:cTn id="104" dur="26">
                                          <p:stCondLst>
                                            <p:cond delay="1808"/>
                                          </p:stCondLst>
                                        </p:cTn>
                                        <p:tgtEl>
                                          <p:spTgt spid="36867">
                                            <p:txEl>
                                              <p:pRg st="10" end="10"/>
                                            </p:txEl>
                                          </p:spTgt>
                                        </p:tgtEl>
                                      </p:cBhvr>
                                      <p:to x="100000" y="95000"/>
                                    </p:animScale>
                                    <p:animScale>
                                      <p:cBhvr>
                                        <p:cTn id="105" dur="166" decel="50000">
                                          <p:stCondLst>
                                            <p:cond delay="1834"/>
                                          </p:stCondLst>
                                        </p:cTn>
                                        <p:tgtEl>
                                          <p:spTgt spid="36867">
                                            <p:txEl>
                                              <p:pRg st="10" end="1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BA150E-D876-4395-ADC3-1A670D222B18}"/>
              </a:ext>
            </a:extLst>
          </p:cNvPr>
          <p:cNvSpPr>
            <a:spLocks noGrp="1"/>
          </p:cNvSpPr>
          <p:nvPr>
            <p:ph type="ctrTitle"/>
          </p:nvPr>
        </p:nvSpPr>
        <p:spPr>
          <a:xfrm>
            <a:off x="5956927" y="125149"/>
            <a:ext cx="5708822" cy="893763"/>
          </a:xfrm>
        </p:spPr>
        <p:txBody>
          <a:bodyPr/>
          <a:lstStyle/>
          <a:p>
            <a:pPr algn="r"/>
            <a:r>
              <a:rPr lang="en-IN" sz="3600" dirty="0" smtClean="0">
                <a:latin typeface="Century Gothic"/>
                <a:cs typeface="Century Gothic"/>
              </a:rPr>
              <a:t>SOFTWARE’S USED</a:t>
            </a:r>
            <a:endParaRPr lang="en-IN" sz="3600" dirty="0">
              <a:latin typeface="Century Gothic"/>
              <a:cs typeface="Century Gothic"/>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183436060"/>
              </p:ext>
            </p:extLst>
          </p:nvPr>
        </p:nvGraphicFramePr>
        <p:xfrm>
          <a:off x="458633" y="294011"/>
          <a:ext cx="5327202" cy="3797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278456280"/>
              </p:ext>
            </p:extLst>
          </p:nvPr>
        </p:nvGraphicFramePr>
        <p:xfrm>
          <a:off x="5727035" y="2892530"/>
          <a:ext cx="5785835" cy="38214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1625035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 xmlns:a16="http://schemas.microsoft.com/office/drawing/2014/main" id="{280CE29F-0AD3-4241-99DF-8EC3D6C67E71}"/>
              </a:ext>
            </a:extLst>
          </p:cNvPr>
          <p:cNvSpPr>
            <a:spLocks noGrp="1" noChangeArrowheads="1"/>
          </p:cNvSpPr>
          <p:nvPr>
            <p:ph type="ctrTitle"/>
          </p:nvPr>
        </p:nvSpPr>
        <p:spPr>
          <a:xfrm>
            <a:off x="3122808" y="148665"/>
            <a:ext cx="6049433" cy="893763"/>
          </a:xfrm>
        </p:spPr>
        <p:txBody>
          <a:bodyPr/>
          <a:lstStyle/>
          <a:p>
            <a:r>
              <a:rPr lang="en-US" altLang="en-US" sz="3600" dirty="0">
                <a:effectLst>
                  <a:outerShdw blurRad="38100" dist="38100" dir="2700000" algn="tl">
                    <a:srgbClr val="000000">
                      <a:alpha val="43137"/>
                    </a:srgbClr>
                  </a:outerShdw>
                </a:effectLst>
                <a:latin typeface="Century Gothic"/>
                <a:cs typeface="Century Gothic"/>
              </a:rPr>
              <a:t>LIBRARIES </a:t>
            </a:r>
            <a:r>
              <a:rPr lang="en-US" altLang="en-US" sz="3600" dirty="0" smtClean="0">
                <a:effectLst>
                  <a:outerShdw blurRad="38100" dist="38100" dir="2700000" algn="tl">
                    <a:srgbClr val="000000">
                      <a:alpha val="43137"/>
                    </a:srgbClr>
                  </a:outerShdw>
                </a:effectLst>
                <a:latin typeface="Century Gothic"/>
                <a:cs typeface="Century Gothic"/>
              </a:rPr>
              <a:t>USED-PYTHON</a:t>
            </a:r>
            <a:endParaRPr lang="uk-UA" altLang="en-US" sz="3600" dirty="0">
              <a:effectLst>
                <a:outerShdw blurRad="38100" dist="38100" dir="2700000" algn="tl">
                  <a:srgbClr val="000000">
                    <a:alpha val="43137"/>
                  </a:srgbClr>
                </a:outerShdw>
              </a:effectLst>
              <a:latin typeface="Century Gothic"/>
              <a:cs typeface="Century Gothic"/>
            </a:endParaRPr>
          </a:p>
        </p:txBody>
      </p:sp>
      <p:graphicFrame>
        <p:nvGraphicFramePr>
          <p:cNvPr id="3" name="Diagram 2"/>
          <p:cNvGraphicFramePr/>
          <p:nvPr>
            <p:extLst>
              <p:ext uri="{D42A27DB-BD31-4B8C-83A1-F6EECF244321}">
                <p14:modId xmlns:p14="http://schemas.microsoft.com/office/powerpoint/2010/main" val="3851290004"/>
              </p:ext>
            </p:extLst>
          </p:nvPr>
        </p:nvGraphicFramePr>
        <p:xfrm>
          <a:off x="1375900" y="1505057"/>
          <a:ext cx="9431381" cy="4835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29" y="219364"/>
            <a:ext cx="11919144" cy="762000"/>
          </a:xfrm>
        </p:spPr>
        <p:txBody>
          <a:bodyPr vert="horz"/>
          <a:lstStyle/>
          <a:p>
            <a:pPr algn="ctr">
              <a:lnSpc>
                <a:spcPct val="110000"/>
              </a:lnSpc>
            </a:pPr>
            <a:r>
              <a:rPr lang="en-US" sz="3600" dirty="0" smtClean="0">
                <a:latin typeface="Century Gothic"/>
                <a:cs typeface="Century Gothic"/>
              </a:rPr>
              <a:t>PROCESS FOLLOWED</a:t>
            </a:r>
            <a:endParaRPr lang="en-US" sz="3600" dirty="0">
              <a:latin typeface="Century Gothic"/>
              <a:cs typeface="Century Gothic"/>
            </a:endParaRPr>
          </a:p>
        </p:txBody>
      </p:sp>
      <p:graphicFrame>
        <p:nvGraphicFramePr>
          <p:cNvPr id="3" name="Diagram 2"/>
          <p:cNvGraphicFramePr/>
          <p:nvPr>
            <p:extLst>
              <p:ext uri="{D42A27DB-BD31-4B8C-83A1-F6EECF244321}">
                <p14:modId xmlns:p14="http://schemas.microsoft.com/office/powerpoint/2010/main" val="3960739837"/>
              </p:ext>
            </p:extLst>
          </p:nvPr>
        </p:nvGraphicFramePr>
        <p:xfrm>
          <a:off x="635000" y="1243876"/>
          <a:ext cx="11110232" cy="5614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222426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 xmlns:a16="http://schemas.microsoft.com/office/drawing/2014/main" id="{AE85EA2F-6FDE-471C-AD28-5FFE2CF7E2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284765" cy="6858000"/>
          </a:xfrm>
          <a:prstGeom prst="rect">
            <a:avLst/>
          </a:prstGeom>
        </p:spPr>
      </p:pic>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2">
            <a:extLst>
              <a:ext uri="{FF2B5EF4-FFF2-40B4-BE49-F238E27FC236}">
                <a16:creationId xmlns="" xmlns:a16="http://schemas.microsoft.com/office/drawing/2014/main" id="{BFFDC686-3809-45BC-879B-7813426B52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6017"/>
            <a:ext cx="12192000" cy="6964017"/>
          </a:xfrm>
          <a:prstGeom prst="rect">
            <a:avLst/>
          </a:prstGeom>
        </p:spPr>
      </p:pic>
    </p:spTree>
    <p:extLst>
      <p:ext uri="{BB962C8B-B14F-4D97-AF65-F5344CB8AC3E}">
        <p14:creationId xmlns:p14="http://schemas.microsoft.com/office/powerpoint/2010/main" val="208371037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168947" y="196274"/>
            <a:ext cx="11919144" cy="762000"/>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b="1" kern="1200">
                <a:solidFill>
                  <a:schemeClr val="bg1"/>
                </a:solidFill>
                <a:latin typeface="+mj-lt"/>
                <a:ea typeface="+mj-ea"/>
                <a:cs typeface="+mj-cs"/>
              </a:defRPr>
            </a:lvl1pPr>
            <a:lvl2pPr algn="l" rtl="0" eaLnBrk="1" fontAlgn="base" hangingPunct="1">
              <a:spcBef>
                <a:spcPct val="0"/>
              </a:spcBef>
              <a:spcAft>
                <a:spcPct val="0"/>
              </a:spcAft>
              <a:defRPr sz="2800" b="1">
                <a:solidFill>
                  <a:schemeClr val="bg1"/>
                </a:solidFill>
                <a:latin typeface="Arial" panose="020B0604020202020204" pitchFamily="34" charset="0"/>
              </a:defRPr>
            </a:lvl2pPr>
            <a:lvl3pPr algn="l" rtl="0" eaLnBrk="1" fontAlgn="base" hangingPunct="1">
              <a:spcBef>
                <a:spcPct val="0"/>
              </a:spcBef>
              <a:spcAft>
                <a:spcPct val="0"/>
              </a:spcAft>
              <a:defRPr sz="2800" b="1">
                <a:solidFill>
                  <a:schemeClr val="bg1"/>
                </a:solidFill>
                <a:latin typeface="Arial" panose="020B0604020202020204" pitchFamily="34" charset="0"/>
              </a:defRPr>
            </a:lvl3pPr>
            <a:lvl4pPr algn="l" rtl="0" eaLnBrk="1" fontAlgn="base" hangingPunct="1">
              <a:spcBef>
                <a:spcPct val="0"/>
              </a:spcBef>
              <a:spcAft>
                <a:spcPct val="0"/>
              </a:spcAft>
              <a:defRPr sz="2800" b="1">
                <a:solidFill>
                  <a:schemeClr val="bg1"/>
                </a:solidFill>
                <a:latin typeface="Arial" panose="020B0604020202020204" pitchFamily="34" charset="0"/>
              </a:defRPr>
            </a:lvl4pPr>
            <a:lvl5pPr algn="l" rtl="0" eaLnBrk="1" fontAlgn="base" hangingPunct="1">
              <a:spcBef>
                <a:spcPct val="0"/>
              </a:spcBef>
              <a:spcAft>
                <a:spcPct val="0"/>
              </a:spcAft>
              <a:defRPr sz="2800" b="1">
                <a:solidFill>
                  <a:schemeClr val="bg1"/>
                </a:solidFill>
                <a:latin typeface="Arial" panose="020B0604020202020204" pitchFamily="34" charset="0"/>
              </a:defRPr>
            </a:lvl5pPr>
            <a:lvl6pPr marL="457200" algn="l" rtl="0" eaLnBrk="1" fontAlgn="base" hangingPunct="1">
              <a:spcBef>
                <a:spcPct val="0"/>
              </a:spcBef>
              <a:spcAft>
                <a:spcPct val="0"/>
              </a:spcAft>
              <a:defRPr sz="2800" b="1">
                <a:solidFill>
                  <a:schemeClr val="bg1"/>
                </a:solidFill>
                <a:latin typeface="Arial" panose="020B0604020202020204" pitchFamily="34" charset="0"/>
              </a:defRPr>
            </a:lvl6pPr>
            <a:lvl7pPr marL="914400" algn="l" rtl="0" eaLnBrk="1" fontAlgn="base" hangingPunct="1">
              <a:spcBef>
                <a:spcPct val="0"/>
              </a:spcBef>
              <a:spcAft>
                <a:spcPct val="0"/>
              </a:spcAft>
              <a:defRPr sz="2800" b="1">
                <a:solidFill>
                  <a:schemeClr val="bg1"/>
                </a:solidFill>
                <a:latin typeface="Arial" panose="020B0604020202020204" pitchFamily="34" charset="0"/>
              </a:defRPr>
            </a:lvl7pPr>
            <a:lvl8pPr marL="1371600" algn="l" rtl="0" eaLnBrk="1" fontAlgn="base" hangingPunct="1">
              <a:spcBef>
                <a:spcPct val="0"/>
              </a:spcBef>
              <a:spcAft>
                <a:spcPct val="0"/>
              </a:spcAft>
              <a:defRPr sz="2800" b="1">
                <a:solidFill>
                  <a:schemeClr val="bg1"/>
                </a:solidFill>
                <a:latin typeface="Arial" panose="020B0604020202020204" pitchFamily="34" charset="0"/>
              </a:defRPr>
            </a:lvl8pPr>
            <a:lvl9pPr marL="1828800" algn="l" rtl="0" eaLnBrk="1" fontAlgn="base" hangingPunct="1">
              <a:spcBef>
                <a:spcPct val="0"/>
              </a:spcBef>
              <a:spcAft>
                <a:spcPct val="0"/>
              </a:spcAft>
              <a:defRPr sz="2800" b="1">
                <a:solidFill>
                  <a:schemeClr val="bg1"/>
                </a:solidFill>
                <a:latin typeface="Arial" panose="020B0604020202020204" pitchFamily="34" charset="0"/>
              </a:defRPr>
            </a:lvl9pPr>
          </a:lstStyle>
          <a:p>
            <a:pPr algn="ctr">
              <a:lnSpc>
                <a:spcPct val="110000"/>
              </a:lnSpc>
            </a:pPr>
            <a:r>
              <a:rPr lang="en-US" sz="3600" dirty="0" smtClean="0">
                <a:latin typeface="Century Gothic"/>
                <a:cs typeface="Century Gothic"/>
              </a:rPr>
              <a:t>BAR PLOT</a:t>
            </a:r>
            <a:endParaRPr lang="en-US" sz="3600" dirty="0">
              <a:latin typeface="Century Gothic"/>
              <a:cs typeface="Century Gothic"/>
            </a:endParaRPr>
          </a:p>
        </p:txBody>
      </p:sp>
      <p:pic>
        <p:nvPicPr>
          <p:cNvPr id="2" name="Picture 1" descr="Screen Shot 2021-01-20 at 8.28.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51" y="1163744"/>
            <a:ext cx="3533992" cy="3087070"/>
          </a:xfrm>
          <a:prstGeom prst="rect">
            <a:avLst/>
          </a:prstGeom>
        </p:spPr>
      </p:pic>
      <p:pic>
        <p:nvPicPr>
          <p:cNvPr id="3" name="Picture 2" descr="Screen Shot 2021-01-20 at 8.28.5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475" y="1160698"/>
            <a:ext cx="3533351" cy="3088727"/>
          </a:xfrm>
          <a:prstGeom prst="rect">
            <a:avLst/>
          </a:prstGeom>
        </p:spPr>
      </p:pic>
      <p:pic>
        <p:nvPicPr>
          <p:cNvPr id="6" name="Picture 5" descr="Screen Shot 2021-01-20 at 8.29.0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6095" y="1160044"/>
            <a:ext cx="3534679" cy="3064960"/>
          </a:xfrm>
          <a:prstGeom prst="rect">
            <a:avLst/>
          </a:prstGeom>
        </p:spPr>
      </p:pic>
      <p:pic>
        <p:nvPicPr>
          <p:cNvPr id="7" name="Picture 6" descr="Screen Shot 2021-01-20 at 8.29.1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6211" y="4456204"/>
            <a:ext cx="3555039" cy="2284266"/>
          </a:xfrm>
          <a:prstGeom prst="rect">
            <a:avLst/>
          </a:prstGeom>
        </p:spPr>
      </p:pic>
    </p:spTree>
    <p:extLst>
      <p:ext uri="{BB962C8B-B14F-4D97-AF65-F5344CB8AC3E}">
        <p14:creationId xmlns:p14="http://schemas.microsoft.com/office/powerpoint/2010/main" val="302574554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xmlns:p14="http://schemas.microsoft.com/office/powerpoint/2010/main" spd="slow">
        <p:dissolv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1_template">
  <a:themeElements>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FFC6A4"/>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E1C6A4"/>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532F3C"/>
        </a:lt2>
        <a:accent1>
          <a:srgbClr val="CDC09A"/>
        </a:accent1>
        <a:accent2>
          <a:srgbClr val="AC9F55"/>
        </a:accent2>
        <a:accent3>
          <a:srgbClr val="FFFFFF"/>
        </a:accent3>
        <a:accent4>
          <a:srgbClr val="404040"/>
        </a:accent4>
        <a:accent5>
          <a:srgbClr val="E3DCCA"/>
        </a:accent5>
        <a:accent6>
          <a:srgbClr val="9B904C"/>
        </a:accent6>
        <a:hlink>
          <a:srgbClr val="DBD3C7"/>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064300"/>
        </a:lt2>
        <a:accent1>
          <a:srgbClr val="AC927F"/>
        </a:accent1>
        <a:accent2>
          <a:srgbClr val="3AAE00"/>
        </a:accent2>
        <a:accent3>
          <a:srgbClr val="FFFFFF"/>
        </a:accent3>
        <a:accent4>
          <a:srgbClr val="404040"/>
        </a:accent4>
        <a:accent5>
          <a:srgbClr val="D2C7C0"/>
        </a:accent5>
        <a:accent6>
          <a:srgbClr val="349D00"/>
        </a:accent6>
        <a:hlink>
          <a:srgbClr val="D2B8A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033100"/>
        </a:lt2>
        <a:accent1>
          <a:srgbClr val="2F9400"/>
        </a:accent1>
        <a:accent2>
          <a:srgbClr val="6C838B"/>
        </a:accent2>
        <a:accent3>
          <a:srgbClr val="FFFFFF"/>
        </a:accent3>
        <a:accent4>
          <a:srgbClr val="404040"/>
        </a:accent4>
        <a:accent5>
          <a:srgbClr val="ADC8AA"/>
        </a:accent5>
        <a:accent6>
          <a:srgbClr val="61767D"/>
        </a:accent6>
        <a:hlink>
          <a:srgbClr val="996E68"/>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063B00"/>
        </a:lt2>
        <a:accent1>
          <a:srgbClr val="33A800"/>
        </a:accent1>
        <a:accent2>
          <a:srgbClr val="B26D33"/>
        </a:accent2>
        <a:accent3>
          <a:srgbClr val="FFFFFF"/>
        </a:accent3>
        <a:accent4>
          <a:srgbClr val="404040"/>
        </a:accent4>
        <a:accent5>
          <a:srgbClr val="ADD1AA"/>
        </a:accent5>
        <a:accent6>
          <a:srgbClr val="A1622D"/>
        </a:accent6>
        <a:hlink>
          <a:srgbClr val="CE793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DC888D"/>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265400"/>
        </a:lt2>
        <a:accent1>
          <a:srgbClr val="37A091"/>
        </a:accent1>
        <a:accent2>
          <a:srgbClr val="CC8587"/>
        </a:accent2>
        <a:accent3>
          <a:srgbClr val="FFFFFF"/>
        </a:accent3>
        <a:accent4>
          <a:srgbClr val="404040"/>
        </a:accent4>
        <a:accent5>
          <a:srgbClr val="AECDC7"/>
        </a:accent5>
        <a:accent6>
          <a:srgbClr val="B9787A"/>
        </a:accent6>
        <a:hlink>
          <a:srgbClr val="FCE46D"/>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546715"/>
        </a:lt2>
        <a:accent1>
          <a:srgbClr val="EF733A"/>
        </a:accent1>
        <a:accent2>
          <a:srgbClr val="C1D72E"/>
        </a:accent2>
        <a:accent3>
          <a:srgbClr val="FFFFFF"/>
        </a:accent3>
        <a:accent4>
          <a:srgbClr val="404040"/>
        </a:accent4>
        <a:accent5>
          <a:srgbClr val="F6BCAE"/>
        </a:accent5>
        <a:accent6>
          <a:srgbClr val="AFC329"/>
        </a:accent6>
        <a:hlink>
          <a:srgbClr val="F19545"/>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406910"/>
        </a:lt2>
        <a:accent1>
          <a:srgbClr val="D04611"/>
        </a:accent1>
        <a:accent2>
          <a:srgbClr val="77BB0F"/>
        </a:accent2>
        <a:accent3>
          <a:srgbClr val="FFFFFF"/>
        </a:accent3>
        <a:accent4>
          <a:srgbClr val="404040"/>
        </a:accent4>
        <a:accent5>
          <a:srgbClr val="E4B0AA"/>
        </a:accent5>
        <a:accent6>
          <a:srgbClr val="6BA90C"/>
        </a:accent6>
        <a:hlink>
          <a:srgbClr val="6CA2C7"/>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000000"/>
        </a:dk2>
        <a:lt2>
          <a:srgbClr val="102214"/>
        </a:lt2>
        <a:accent1>
          <a:srgbClr val="457136"/>
        </a:accent1>
        <a:accent2>
          <a:srgbClr val="599B51"/>
        </a:accent2>
        <a:accent3>
          <a:srgbClr val="FFFFFF"/>
        </a:accent3>
        <a:accent4>
          <a:srgbClr val="404040"/>
        </a:accent4>
        <a:accent5>
          <a:srgbClr val="B0BBAE"/>
        </a:accent5>
        <a:accent6>
          <a:srgbClr val="508C49"/>
        </a:accent6>
        <a:hlink>
          <a:srgbClr val="78A552"/>
        </a:hlink>
        <a:folHlink>
          <a:srgbClr val="EAEAEA"/>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plate PresentationGO Dark">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howeet theme">
  <a:themeElements>
    <a:clrScheme name="Showeet">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16A085"/>
      </a:hlink>
      <a:folHlink>
        <a:srgbClr val="1078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themeOverride>
</file>

<file path=ppt/theme/themeOverride2.xml><?xml version="1.0" encoding="utf-8"?>
<a:themeOverride xmlns:a="http://schemas.openxmlformats.org/drawingml/2006/main">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themeOverride>
</file>

<file path=ppt/theme/themeOverride3.xml><?xml version="1.0" encoding="utf-8"?>
<a:themeOverride xmlns:a="http://schemas.openxmlformats.org/drawingml/2006/main">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themeOverride>
</file>

<file path=ppt/theme/themeOverride4.xml><?xml version="1.0" encoding="utf-8"?>
<a:themeOverride xmlns:a="http://schemas.openxmlformats.org/drawingml/2006/main">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themeOverride>
</file>

<file path=ppt/theme/themeOverride5.xml><?xml version="1.0" encoding="utf-8"?>
<a:themeOverride xmlns:a="http://schemas.openxmlformats.org/drawingml/2006/main">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3203</TotalTime>
  <Words>1067</Words>
  <Application>Microsoft Macintosh PowerPoint</Application>
  <PresentationFormat>Custom</PresentationFormat>
  <Paragraphs>248</Paragraphs>
  <Slides>23</Slides>
  <Notes>3</Notes>
  <HiddenSlides>0</HiddenSlides>
  <MMClips>0</MMClips>
  <ScaleCrop>false</ScaleCrop>
  <HeadingPairs>
    <vt:vector size="4" baseType="variant">
      <vt:variant>
        <vt:lpstr>Theme</vt:lpstr>
      </vt:variant>
      <vt:variant>
        <vt:i4>5</vt:i4>
      </vt:variant>
      <vt:variant>
        <vt:lpstr>Slide Titles</vt:lpstr>
      </vt:variant>
      <vt:variant>
        <vt:i4>23</vt:i4>
      </vt:variant>
    </vt:vector>
  </HeadingPairs>
  <TitlesOfParts>
    <vt:vector size="28" baseType="lpstr">
      <vt:lpstr>1_template</vt:lpstr>
      <vt:lpstr>Custom Design</vt:lpstr>
      <vt:lpstr>Template PresentationGO Dark</vt:lpstr>
      <vt:lpstr>Office Theme</vt:lpstr>
      <vt:lpstr>Showeet theme</vt:lpstr>
      <vt:lpstr>LOAN DEFAULTERS PREDICTION XYZ Corp.Ltd</vt:lpstr>
      <vt:lpstr>EMERGING DATA SCIENTIST</vt:lpstr>
      <vt:lpstr>OVERVIEW OF THE DATASET</vt:lpstr>
      <vt:lpstr>SOFTWARE’S USED</vt:lpstr>
      <vt:lpstr>LIBRARIES USED-PYTHON</vt:lpstr>
      <vt:lpstr>PROCESS FOLLOWED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CREATION</vt:lpstr>
      <vt:lpstr>MODEL CREATION:  DecisionTreeClassifier (Base Model)</vt:lpstr>
      <vt:lpstr>Models Comparison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Mahi</dc:creator>
  <cp:lastModifiedBy>Manju Raghwani Sardar</cp:lastModifiedBy>
  <cp:revision>138</cp:revision>
  <dcterms:created xsi:type="dcterms:W3CDTF">2021-01-03T12:36:53Z</dcterms:created>
  <dcterms:modified xsi:type="dcterms:W3CDTF">2021-02-07T10:09:30Z</dcterms:modified>
</cp:coreProperties>
</file>