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60" r:id="rId4"/>
    <p:sldId id="257" r:id="rId5"/>
    <p:sldId id="259" r:id="rId6"/>
    <p:sldId id="263" r:id="rId7"/>
    <p:sldId id="265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D4BDF8-3214-42FF-93EB-EDE9C21ED9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8929C8-8249-4E0E-9D84-2842650F25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Assumptions on craft problem </a:t>
          </a:r>
        </a:p>
      </dgm:t>
    </dgm:pt>
    <dgm:pt modelId="{D120347C-6F54-4D41-8E9E-CF05761046F2}" type="parTrans" cxnId="{51629CC4-4035-40BF-8BA0-551C4C92F1FC}">
      <dgm:prSet/>
      <dgm:spPr/>
      <dgm:t>
        <a:bodyPr/>
        <a:lstStyle/>
        <a:p>
          <a:endParaRPr lang="en-US"/>
        </a:p>
      </dgm:t>
    </dgm:pt>
    <dgm:pt modelId="{B0A80DEB-615F-4A9D-BBB1-5998DA8A98FC}" type="sibTrans" cxnId="{51629CC4-4035-40BF-8BA0-551C4C92F1FC}">
      <dgm:prSet/>
      <dgm:spPr/>
      <dgm:t>
        <a:bodyPr/>
        <a:lstStyle/>
        <a:p>
          <a:endParaRPr lang="en-US"/>
        </a:p>
      </dgm:t>
    </dgm:pt>
    <dgm:pt modelId="{CD09CE42-F97E-4BF2-8B86-F93DFEF20E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Architecture Diagram</a:t>
          </a:r>
        </a:p>
      </dgm:t>
    </dgm:pt>
    <dgm:pt modelId="{1ED9EDD6-F960-4CF8-8542-684EBB8B8BE1}" type="parTrans" cxnId="{5460E68F-1241-4EAE-9544-8EF099EF0458}">
      <dgm:prSet/>
      <dgm:spPr/>
      <dgm:t>
        <a:bodyPr/>
        <a:lstStyle/>
        <a:p>
          <a:endParaRPr lang="en-US"/>
        </a:p>
      </dgm:t>
    </dgm:pt>
    <dgm:pt modelId="{5CA9BD79-0F96-400C-AEFA-6CE3CEA0DC58}" type="sibTrans" cxnId="{5460E68F-1241-4EAE-9544-8EF099EF0458}">
      <dgm:prSet/>
      <dgm:spPr/>
      <dgm:t>
        <a:bodyPr/>
        <a:lstStyle/>
        <a:p>
          <a:endParaRPr lang="en-US"/>
        </a:p>
      </dgm:t>
    </dgm:pt>
    <dgm:pt modelId="{0CD2AB37-0979-487B-8CFC-D2544CAAAB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 ER Diagram</a:t>
          </a:r>
        </a:p>
      </dgm:t>
    </dgm:pt>
    <dgm:pt modelId="{1A3B995D-652F-4D45-9FD6-836F76B98D91}" type="parTrans" cxnId="{42C4AFD2-D35C-482A-818C-FA0A45AEA353}">
      <dgm:prSet/>
      <dgm:spPr/>
      <dgm:t>
        <a:bodyPr/>
        <a:lstStyle/>
        <a:p>
          <a:endParaRPr lang="en-US"/>
        </a:p>
      </dgm:t>
    </dgm:pt>
    <dgm:pt modelId="{C4DCAED3-DD72-4B67-9B71-2035BDFB47DE}" type="sibTrans" cxnId="{42C4AFD2-D35C-482A-818C-FA0A45AEA353}">
      <dgm:prSet/>
      <dgm:spPr/>
      <dgm:t>
        <a:bodyPr/>
        <a:lstStyle/>
        <a:p>
          <a:endParaRPr lang="en-US"/>
        </a:p>
      </dgm:t>
    </dgm:pt>
    <dgm:pt modelId="{D4BF67B5-F6F6-4DB8-89AA-7AB2E180A5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Live demo</a:t>
          </a:r>
        </a:p>
      </dgm:t>
    </dgm:pt>
    <dgm:pt modelId="{8DA35DF3-5EF7-49A8-B391-3A794B7F7C93}" type="parTrans" cxnId="{A4227F4E-9331-4C22-B63D-700EA9A25D4B}">
      <dgm:prSet/>
      <dgm:spPr/>
      <dgm:t>
        <a:bodyPr/>
        <a:lstStyle/>
        <a:p>
          <a:endParaRPr lang="en-US"/>
        </a:p>
      </dgm:t>
    </dgm:pt>
    <dgm:pt modelId="{D1473D3E-00CF-44B9-869F-E5AE1EEA4AFE}" type="sibTrans" cxnId="{A4227F4E-9331-4C22-B63D-700EA9A25D4B}">
      <dgm:prSet/>
      <dgm:spPr/>
      <dgm:t>
        <a:bodyPr/>
        <a:lstStyle/>
        <a:p>
          <a:endParaRPr lang="en-US"/>
        </a:p>
      </dgm:t>
    </dgm:pt>
    <dgm:pt modelId="{49816850-F737-C848-826D-495B3CE28B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Sequence Diagram</a:t>
          </a:r>
        </a:p>
      </dgm:t>
    </dgm:pt>
    <dgm:pt modelId="{380B0BF3-3D53-5A41-9ABB-DFDF891678D2}" type="parTrans" cxnId="{3140EB17-5CDE-1844-A750-8DD6EFA38680}">
      <dgm:prSet/>
      <dgm:spPr/>
      <dgm:t>
        <a:bodyPr/>
        <a:lstStyle/>
        <a:p>
          <a:endParaRPr lang="en-GB"/>
        </a:p>
      </dgm:t>
    </dgm:pt>
    <dgm:pt modelId="{1BCBDB23-BD03-DA4E-A40A-894E3B8DA621}" type="sibTrans" cxnId="{3140EB17-5CDE-1844-A750-8DD6EFA38680}">
      <dgm:prSet/>
      <dgm:spPr/>
      <dgm:t>
        <a:bodyPr/>
        <a:lstStyle/>
        <a:p>
          <a:endParaRPr lang="en-GB"/>
        </a:p>
      </dgm:t>
    </dgm:pt>
    <dgm:pt modelId="{2B35F9DD-06C9-4834-A1FA-42A361ADCFED}" type="pres">
      <dgm:prSet presAssocID="{BAD4BDF8-3214-42FF-93EB-EDE9C21ED91C}" presName="root" presStyleCnt="0">
        <dgm:presLayoutVars>
          <dgm:dir/>
          <dgm:resizeHandles val="exact"/>
        </dgm:presLayoutVars>
      </dgm:prSet>
      <dgm:spPr/>
    </dgm:pt>
    <dgm:pt modelId="{482740BB-754F-40B1-A179-34F2DC7E6B00}" type="pres">
      <dgm:prSet presAssocID="{CF8929C8-8249-4E0E-9D84-2842650F2589}" presName="compNode" presStyleCnt="0"/>
      <dgm:spPr/>
    </dgm:pt>
    <dgm:pt modelId="{CB621FFA-7BE6-4ECA-ABA4-96704330EF0E}" type="pres">
      <dgm:prSet presAssocID="{CF8929C8-8249-4E0E-9D84-2842650F2589}" presName="bgRect" presStyleLbl="bgShp" presStyleIdx="0" presStyleCnt="5"/>
      <dgm:spPr/>
    </dgm:pt>
    <dgm:pt modelId="{8CB3AFDB-2923-4E1A-83B1-073795E813B5}" type="pres">
      <dgm:prSet presAssocID="{CF8929C8-8249-4E0E-9D84-2842650F258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B92B65-4F58-40F0-956F-3926BDF37242}" type="pres">
      <dgm:prSet presAssocID="{CF8929C8-8249-4E0E-9D84-2842650F2589}" presName="spaceRect" presStyleCnt="0"/>
      <dgm:spPr/>
    </dgm:pt>
    <dgm:pt modelId="{49D0DF3E-9782-4BF5-864E-6266F7B4CAC8}" type="pres">
      <dgm:prSet presAssocID="{CF8929C8-8249-4E0E-9D84-2842650F2589}" presName="parTx" presStyleLbl="revTx" presStyleIdx="0" presStyleCnt="5">
        <dgm:presLayoutVars>
          <dgm:chMax val="0"/>
          <dgm:chPref val="0"/>
        </dgm:presLayoutVars>
      </dgm:prSet>
      <dgm:spPr/>
    </dgm:pt>
    <dgm:pt modelId="{59CA826A-95A9-484B-A693-C5050267F707}" type="pres">
      <dgm:prSet presAssocID="{B0A80DEB-615F-4A9D-BBB1-5998DA8A98FC}" presName="sibTrans" presStyleCnt="0"/>
      <dgm:spPr/>
    </dgm:pt>
    <dgm:pt modelId="{9171678C-3874-3443-B062-91EFAD265ED5}" type="pres">
      <dgm:prSet presAssocID="{49816850-F737-C848-826D-495B3CE28BE1}" presName="compNode" presStyleCnt="0"/>
      <dgm:spPr/>
    </dgm:pt>
    <dgm:pt modelId="{3FB09612-B806-CD4F-9B17-FA3E33D1DE11}" type="pres">
      <dgm:prSet presAssocID="{49816850-F737-C848-826D-495B3CE28BE1}" presName="bgRect" presStyleLbl="bgShp" presStyleIdx="1" presStyleCnt="5"/>
      <dgm:spPr/>
    </dgm:pt>
    <dgm:pt modelId="{845316B7-017D-8A4C-8368-0A26AEDAA131}" type="pres">
      <dgm:prSet presAssocID="{49816850-F737-C848-826D-495B3CE28BE1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FC50531-413C-B544-9A40-A7632D073684}" type="pres">
      <dgm:prSet presAssocID="{49816850-F737-C848-826D-495B3CE28BE1}" presName="spaceRect" presStyleCnt="0"/>
      <dgm:spPr/>
    </dgm:pt>
    <dgm:pt modelId="{4E723267-5357-B542-BF74-127E890A9557}" type="pres">
      <dgm:prSet presAssocID="{49816850-F737-C848-826D-495B3CE28BE1}" presName="parTx" presStyleLbl="revTx" presStyleIdx="1" presStyleCnt="5">
        <dgm:presLayoutVars>
          <dgm:chMax val="0"/>
          <dgm:chPref val="0"/>
        </dgm:presLayoutVars>
      </dgm:prSet>
      <dgm:spPr/>
    </dgm:pt>
    <dgm:pt modelId="{AF6F1E5A-851C-9147-9871-D4E82EBAD131}" type="pres">
      <dgm:prSet presAssocID="{1BCBDB23-BD03-DA4E-A40A-894E3B8DA621}" presName="sibTrans" presStyleCnt="0"/>
      <dgm:spPr/>
    </dgm:pt>
    <dgm:pt modelId="{B6215934-F172-4520-A2F7-1F053D92C976}" type="pres">
      <dgm:prSet presAssocID="{CD09CE42-F97E-4BF2-8B86-F93DFEF20EB7}" presName="compNode" presStyleCnt="0"/>
      <dgm:spPr/>
    </dgm:pt>
    <dgm:pt modelId="{07B6E06F-87AC-472B-8737-9C819E44C712}" type="pres">
      <dgm:prSet presAssocID="{CD09CE42-F97E-4BF2-8B86-F93DFEF20EB7}" presName="bgRect" presStyleLbl="bgShp" presStyleIdx="2" presStyleCnt="5"/>
      <dgm:spPr/>
    </dgm:pt>
    <dgm:pt modelId="{69AAC4D5-9D2D-429D-BF62-21F2D7DB2EFB}" type="pres">
      <dgm:prSet presAssocID="{CD09CE42-F97E-4BF2-8B86-F93DFEF20EB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1F370CA-B71E-4D5E-B873-C7085F08BAC3}" type="pres">
      <dgm:prSet presAssocID="{CD09CE42-F97E-4BF2-8B86-F93DFEF20EB7}" presName="spaceRect" presStyleCnt="0"/>
      <dgm:spPr/>
    </dgm:pt>
    <dgm:pt modelId="{B9EE5D2E-E0BC-43A8-A2D7-ACDF70D36576}" type="pres">
      <dgm:prSet presAssocID="{CD09CE42-F97E-4BF2-8B86-F93DFEF20EB7}" presName="parTx" presStyleLbl="revTx" presStyleIdx="2" presStyleCnt="5">
        <dgm:presLayoutVars>
          <dgm:chMax val="0"/>
          <dgm:chPref val="0"/>
        </dgm:presLayoutVars>
      </dgm:prSet>
      <dgm:spPr/>
    </dgm:pt>
    <dgm:pt modelId="{2317E07B-C001-46BF-BAA6-5460301C58DC}" type="pres">
      <dgm:prSet presAssocID="{5CA9BD79-0F96-400C-AEFA-6CE3CEA0DC58}" presName="sibTrans" presStyleCnt="0"/>
      <dgm:spPr/>
    </dgm:pt>
    <dgm:pt modelId="{200E9419-8771-4685-9FE7-D7EEA1D3218C}" type="pres">
      <dgm:prSet presAssocID="{0CD2AB37-0979-487B-8CFC-D2544CAAAB1C}" presName="compNode" presStyleCnt="0"/>
      <dgm:spPr/>
    </dgm:pt>
    <dgm:pt modelId="{13C6C65C-6677-40B7-A077-83E26E2A2BDE}" type="pres">
      <dgm:prSet presAssocID="{0CD2AB37-0979-487B-8CFC-D2544CAAAB1C}" presName="bgRect" presStyleLbl="bgShp" presStyleIdx="3" presStyleCnt="5"/>
      <dgm:spPr/>
    </dgm:pt>
    <dgm:pt modelId="{A68C6C79-8BED-42CF-926E-1C9B4F09FD6D}" type="pres">
      <dgm:prSet presAssocID="{0CD2AB37-0979-487B-8CFC-D2544CAAAB1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FC9093-A98A-401A-8CCC-5EE237E66973}" type="pres">
      <dgm:prSet presAssocID="{0CD2AB37-0979-487B-8CFC-D2544CAAAB1C}" presName="spaceRect" presStyleCnt="0"/>
      <dgm:spPr/>
    </dgm:pt>
    <dgm:pt modelId="{9DE4E965-622D-476E-84AB-87E3D71A5B79}" type="pres">
      <dgm:prSet presAssocID="{0CD2AB37-0979-487B-8CFC-D2544CAAAB1C}" presName="parTx" presStyleLbl="revTx" presStyleIdx="3" presStyleCnt="5">
        <dgm:presLayoutVars>
          <dgm:chMax val="0"/>
          <dgm:chPref val="0"/>
        </dgm:presLayoutVars>
      </dgm:prSet>
      <dgm:spPr/>
    </dgm:pt>
    <dgm:pt modelId="{DDB09B47-48C9-4ADC-8747-FD4AB4344A8F}" type="pres">
      <dgm:prSet presAssocID="{C4DCAED3-DD72-4B67-9B71-2035BDFB47DE}" presName="sibTrans" presStyleCnt="0"/>
      <dgm:spPr/>
    </dgm:pt>
    <dgm:pt modelId="{DBDCA407-975F-4EF4-83EB-D9F1BAD79B50}" type="pres">
      <dgm:prSet presAssocID="{D4BF67B5-F6F6-4DB8-89AA-7AB2E180A524}" presName="compNode" presStyleCnt="0"/>
      <dgm:spPr/>
    </dgm:pt>
    <dgm:pt modelId="{4261B8F7-08A7-4106-AF8E-F5482B50A295}" type="pres">
      <dgm:prSet presAssocID="{D4BF67B5-F6F6-4DB8-89AA-7AB2E180A524}" presName="bgRect" presStyleLbl="bgShp" presStyleIdx="4" presStyleCnt="5"/>
      <dgm:spPr/>
    </dgm:pt>
    <dgm:pt modelId="{115013B7-22B7-4C73-AD52-333FE8A07569}" type="pres">
      <dgm:prSet presAssocID="{D4BF67B5-F6F6-4DB8-89AA-7AB2E180A52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8145188D-EE6E-4EB7-A36E-9120AFF4A073}" type="pres">
      <dgm:prSet presAssocID="{D4BF67B5-F6F6-4DB8-89AA-7AB2E180A524}" presName="spaceRect" presStyleCnt="0"/>
      <dgm:spPr/>
    </dgm:pt>
    <dgm:pt modelId="{403E0E6B-14E4-483D-BBC9-E8418990DBCC}" type="pres">
      <dgm:prSet presAssocID="{D4BF67B5-F6F6-4DB8-89AA-7AB2E180A52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140EB17-5CDE-1844-A750-8DD6EFA38680}" srcId="{BAD4BDF8-3214-42FF-93EB-EDE9C21ED91C}" destId="{49816850-F737-C848-826D-495B3CE28BE1}" srcOrd="1" destOrd="0" parTransId="{380B0BF3-3D53-5A41-9ABB-DFDF891678D2}" sibTransId="{1BCBDB23-BD03-DA4E-A40A-894E3B8DA621}"/>
    <dgm:cxn modelId="{C8209B43-A9D3-4D33-9D47-82EA7013B537}" type="presOf" srcId="{BAD4BDF8-3214-42FF-93EB-EDE9C21ED91C}" destId="{2B35F9DD-06C9-4834-A1FA-42A361ADCFED}" srcOrd="0" destOrd="0" presId="urn:microsoft.com/office/officeart/2018/2/layout/IconVerticalSolidList"/>
    <dgm:cxn modelId="{A4227F4E-9331-4C22-B63D-700EA9A25D4B}" srcId="{BAD4BDF8-3214-42FF-93EB-EDE9C21ED91C}" destId="{D4BF67B5-F6F6-4DB8-89AA-7AB2E180A524}" srcOrd="4" destOrd="0" parTransId="{8DA35DF3-5EF7-49A8-B391-3A794B7F7C93}" sibTransId="{D1473D3E-00CF-44B9-869F-E5AE1EEA4AFE}"/>
    <dgm:cxn modelId="{1F960858-6071-4F35-A9C6-4EFFA7AD873B}" type="presOf" srcId="{D4BF67B5-F6F6-4DB8-89AA-7AB2E180A524}" destId="{403E0E6B-14E4-483D-BBC9-E8418990DBCC}" srcOrd="0" destOrd="0" presId="urn:microsoft.com/office/officeart/2018/2/layout/IconVerticalSolidList"/>
    <dgm:cxn modelId="{EE53148A-17D5-40D4-BA06-28DDBDE8C027}" type="presOf" srcId="{CD09CE42-F97E-4BF2-8B86-F93DFEF20EB7}" destId="{B9EE5D2E-E0BC-43A8-A2D7-ACDF70D36576}" srcOrd="0" destOrd="0" presId="urn:microsoft.com/office/officeart/2018/2/layout/IconVerticalSolidList"/>
    <dgm:cxn modelId="{5460E68F-1241-4EAE-9544-8EF099EF0458}" srcId="{BAD4BDF8-3214-42FF-93EB-EDE9C21ED91C}" destId="{CD09CE42-F97E-4BF2-8B86-F93DFEF20EB7}" srcOrd="2" destOrd="0" parTransId="{1ED9EDD6-F960-4CF8-8542-684EBB8B8BE1}" sibTransId="{5CA9BD79-0F96-400C-AEFA-6CE3CEA0DC58}"/>
    <dgm:cxn modelId="{51629CC4-4035-40BF-8BA0-551C4C92F1FC}" srcId="{BAD4BDF8-3214-42FF-93EB-EDE9C21ED91C}" destId="{CF8929C8-8249-4E0E-9D84-2842650F2589}" srcOrd="0" destOrd="0" parTransId="{D120347C-6F54-4D41-8E9E-CF05761046F2}" sibTransId="{B0A80DEB-615F-4A9D-BBB1-5998DA8A98FC}"/>
    <dgm:cxn modelId="{092FD0C9-1AD5-464E-92E0-09FBDE9B80E1}" type="presOf" srcId="{0CD2AB37-0979-487B-8CFC-D2544CAAAB1C}" destId="{9DE4E965-622D-476E-84AB-87E3D71A5B79}" srcOrd="0" destOrd="0" presId="urn:microsoft.com/office/officeart/2018/2/layout/IconVerticalSolidList"/>
    <dgm:cxn modelId="{42C4AFD2-D35C-482A-818C-FA0A45AEA353}" srcId="{BAD4BDF8-3214-42FF-93EB-EDE9C21ED91C}" destId="{0CD2AB37-0979-487B-8CFC-D2544CAAAB1C}" srcOrd="3" destOrd="0" parTransId="{1A3B995D-652F-4D45-9FD6-836F76B98D91}" sibTransId="{C4DCAED3-DD72-4B67-9B71-2035BDFB47DE}"/>
    <dgm:cxn modelId="{3A5268E8-7C2F-114D-AFB5-8D8CBED42B16}" type="presOf" srcId="{49816850-F737-C848-826D-495B3CE28BE1}" destId="{4E723267-5357-B542-BF74-127E890A9557}" srcOrd="0" destOrd="0" presId="urn:microsoft.com/office/officeart/2018/2/layout/IconVerticalSolidList"/>
    <dgm:cxn modelId="{7A7858FA-6B23-4248-8EED-5C93459DD82C}" type="presOf" srcId="{CF8929C8-8249-4E0E-9D84-2842650F2589}" destId="{49D0DF3E-9782-4BF5-864E-6266F7B4CAC8}" srcOrd="0" destOrd="0" presId="urn:microsoft.com/office/officeart/2018/2/layout/IconVerticalSolidList"/>
    <dgm:cxn modelId="{716D7DB4-DA14-4990-987A-C67BD14A38F4}" type="presParOf" srcId="{2B35F9DD-06C9-4834-A1FA-42A361ADCFED}" destId="{482740BB-754F-40B1-A179-34F2DC7E6B00}" srcOrd="0" destOrd="0" presId="urn:microsoft.com/office/officeart/2018/2/layout/IconVerticalSolidList"/>
    <dgm:cxn modelId="{7AE25E0F-AF53-49D2-9BBD-AD59BD50ADE7}" type="presParOf" srcId="{482740BB-754F-40B1-A179-34F2DC7E6B00}" destId="{CB621FFA-7BE6-4ECA-ABA4-96704330EF0E}" srcOrd="0" destOrd="0" presId="urn:microsoft.com/office/officeart/2018/2/layout/IconVerticalSolidList"/>
    <dgm:cxn modelId="{4BD06611-C56B-4A66-9589-ECCE0769E267}" type="presParOf" srcId="{482740BB-754F-40B1-A179-34F2DC7E6B00}" destId="{8CB3AFDB-2923-4E1A-83B1-073795E813B5}" srcOrd="1" destOrd="0" presId="urn:microsoft.com/office/officeart/2018/2/layout/IconVerticalSolidList"/>
    <dgm:cxn modelId="{30FDA908-E5CE-4DD8-85A4-97FC4B728E5F}" type="presParOf" srcId="{482740BB-754F-40B1-A179-34F2DC7E6B00}" destId="{36B92B65-4F58-40F0-956F-3926BDF37242}" srcOrd="2" destOrd="0" presId="urn:microsoft.com/office/officeart/2018/2/layout/IconVerticalSolidList"/>
    <dgm:cxn modelId="{4D89ADAA-FB77-4308-914F-30D5076AB3C0}" type="presParOf" srcId="{482740BB-754F-40B1-A179-34F2DC7E6B00}" destId="{49D0DF3E-9782-4BF5-864E-6266F7B4CAC8}" srcOrd="3" destOrd="0" presId="urn:microsoft.com/office/officeart/2018/2/layout/IconVerticalSolidList"/>
    <dgm:cxn modelId="{D1177430-8837-4598-95EB-60209E9358D7}" type="presParOf" srcId="{2B35F9DD-06C9-4834-A1FA-42A361ADCFED}" destId="{59CA826A-95A9-484B-A693-C5050267F707}" srcOrd="1" destOrd="0" presId="urn:microsoft.com/office/officeart/2018/2/layout/IconVerticalSolidList"/>
    <dgm:cxn modelId="{11F57F2B-BF82-8448-A33A-1A1F31E2BAE3}" type="presParOf" srcId="{2B35F9DD-06C9-4834-A1FA-42A361ADCFED}" destId="{9171678C-3874-3443-B062-91EFAD265ED5}" srcOrd="2" destOrd="0" presId="urn:microsoft.com/office/officeart/2018/2/layout/IconVerticalSolidList"/>
    <dgm:cxn modelId="{6CA65688-D5FF-AD43-936D-90BD01A8FA51}" type="presParOf" srcId="{9171678C-3874-3443-B062-91EFAD265ED5}" destId="{3FB09612-B806-CD4F-9B17-FA3E33D1DE11}" srcOrd="0" destOrd="0" presId="urn:microsoft.com/office/officeart/2018/2/layout/IconVerticalSolidList"/>
    <dgm:cxn modelId="{11CD63BE-79C8-424B-890F-BCE3A7C08445}" type="presParOf" srcId="{9171678C-3874-3443-B062-91EFAD265ED5}" destId="{845316B7-017D-8A4C-8368-0A26AEDAA131}" srcOrd="1" destOrd="0" presId="urn:microsoft.com/office/officeart/2018/2/layout/IconVerticalSolidList"/>
    <dgm:cxn modelId="{12D32EB6-0BC5-0C40-AE20-27F47C6A4994}" type="presParOf" srcId="{9171678C-3874-3443-B062-91EFAD265ED5}" destId="{DFC50531-413C-B544-9A40-A7632D073684}" srcOrd="2" destOrd="0" presId="urn:microsoft.com/office/officeart/2018/2/layout/IconVerticalSolidList"/>
    <dgm:cxn modelId="{DD550FAB-6572-B543-BD4D-1E5D2D07B9F4}" type="presParOf" srcId="{9171678C-3874-3443-B062-91EFAD265ED5}" destId="{4E723267-5357-B542-BF74-127E890A9557}" srcOrd="3" destOrd="0" presId="urn:microsoft.com/office/officeart/2018/2/layout/IconVerticalSolidList"/>
    <dgm:cxn modelId="{D14FC27E-BE22-724B-91D3-19DFEEC8B44A}" type="presParOf" srcId="{2B35F9DD-06C9-4834-A1FA-42A361ADCFED}" destId="{AF6F1E5A-851C-9147-9871-D4E82EBAD131}" srcOrd="3" destOrd="0" presId="urn:microsoft.com/office/officeart/2018/2/layout/IconVerticalSolidList"/>
    <dgm:cxn modelId="{FB5B98A4-FF7B-4D46-AF59-569F6CAEC04F}" type="presParOf" srcId="{2B35F9DD-06C9-4834-A1FA-42A361ADCFED}" destId="{B6215934-F172-4520-A2F7-1F053D92C976}" srcOrd="4" destOrd="0" presId="urn:microsoft.com/office/officeart/2018/2/layout/IconVerticalSolidList"/>
    <dgm:cxn modelId="{4B7606C4-778D-4642-9763-526C914C0F12}" type="presParOf" srcId="{B6215934-F172-4520-A2F7-1F053D92C976}" destId="{07B6E06F-87AC-472B-8737-9C819E44C712}" srcOrd="0" destOrd="0" presId="urn:microsoft.com/office/officeart/2018/2/layout/IconVerticalSolidList"/>
    <dgm:cxn modelId="{B0D56B20-AB81-4AD9-AE95-6DD70B55EF1C}" type="presParOf" srcId="{B6215934-F172-4520-A2F7-1F053D92C976}" destId="{69AAC4D5-9D2D-429D-BF62-21F2D7DB2EFB}" srcOrd="1" destOrd="0" presId="urn:microsoft.com/office/officeart/2018/2/layout/IconVerticalSolidList"/>
    <dgm:cxn modelId="{C63CC5B9-082A-4241-8677-16D0EB8EE9B1}" type="presParOf" srcId="{B6215934-F172-4520-A2F7-1F053D92C976}" destId="{81F370CA-B71E-4D5E-B873-C7085F08BAC3}" srcOrd="2" destOrd="0" presId="urn:microsoft.com/office/officeart/2018/2/layout/IconVerticalSolidList"/>
    <dgm:cxn modelId="{4380A221-0F0A-4540-951A-A720744B835B}" type="presParOf" srcId="{B6215934-F172-4520-A2F7-1F053D92C976}" destId="{B9EE5D2E-E0BC-43A8-A2D7-ACDF70D36576}" srcOrd="3" destOrd="0" presId="urn:microsoft.com/office/officeart/2018/2/layout/IconVerticalSolidList"/>
    <dgm:cxn modelId="{9B9FB0CC-8A52-43A8-B78F-A3D42042B1A6}" type="presParOf" srcId="{2B35F9DD-06C9-4834-A1FA-42A361ADCFED}" destId="{2317E07B-C001-46BF-BAA6-5460301C58DC}" srcOrd="5" destOrd="0" presId="urn:microsoft.com/office/officeart/2018/2/layout/IconVerticalSolidList"/>
    <dgm:cxn modelId="{93952F60-1531-4175-8802-F78834A88C95}" type="presParOf" srcId="{2B35F9DD-06C9-4834-A1FA-42A361ADCFED}" destId="{200E9419-8771-4685-9FE7-D7EEA1D3218C}" srcOrd="6" destOrd="0" presId="urn:microsoft.com/office/officeart/2018/2/layout/IconVerticalSolidList"/>
    <dgm:cxn modelId="{AD84560F-39A1-434A-B202-A56128F731A4}" type="presParOf" srcId="{200E9419-8771-4685-9FE7-D7EEA1D3218C}" destId="{13C6C65C-6677-40B7-A077-83E26E2A2BDE}" srcOrd="0" destOrd="0" presId="urn:microsoft.com/office/officeart/2018/2/layout/IconVerticalSolidList"/>
    <dgm:cxn modelId="{B5DEFD08-8193-4B81-9A6F-F77453F25EDD}" type="presParOf" srcId="{200E9419-8771-4685-9FE7-D7EEA1D3218C}" destId="{A68C6C79-8BED-42CF-926E-1C9B4F09FD6D}" srcOrd="1" destOrd="0" presId="urn:microsoft.com/office/officeart/2018/2/layout/IconVerticalSolidList"/>
    <dgm:cxn modelId="{5E9EA609-FC52-4799-A8F8-D633BEFA01EF}" type="presParOf" srcId="{200E9419-8771-4685-9FE7-D7EEA1D3218C}" destId="{9CFC9093-A98A-401A-8CCC-5EE237E66973}" srcOrd="2" destOrd="0" presId="urn:microsoft.com/office/officeart/2018/2/layout/IconVerticalSolidList"/>
    <dgm:cxn modelId="{77F1B283-5ADC-401E-94E4-CA550A135463}" type="presParOf" srcId="{200E9419-8771-4685-9FE7-D7EEA1D3218C}" destId="{9DE4E965-622D-476E-84AB-87E3D71A5B79}" srcOrd="3" destOrd="0" presId="urn:microsoft.com/office/officeart/2018/2/layout/IconVerticalSolidList"/>
    <dgm:cxn modelId="{72C99DD9-9C99-4789-9441-1DC430C1D27A}" type="presParOf" srcId="{2B35F9DD-06C9-4834-A1FA-42A361ADCFED}" destId="{DDB09B47-48C9-4ADC-8747-FD4AB4344A8F}" srcOrd="7" destOrd="0" presId="urn:microsoft.com/office/officeart/2018/2/layout/IconVerticalSolidList"/>
    <dgm:cxn modelId="{87D16EA9-903C-4378-AAF2-BA76520969EE}" type="presParOf" srcId="{2B35F9DD-06C9-4834-A1FA-42A361ADCFED}" destId="{DBDCA407-975F-4EF4-83EB-D9F1BAD79B50}" srcOrd="8" destOrd="0" presId="urn:microsoft.com/office/officeart/2018/2/layout/IconVerticalSolidList"/>
    <dgm:cxn modelId="{E4F1470B-6B46-42A9-B5EA-F8E52BF0ECEC}" type="presParOf" srcId="{DBDCA407-975F-4EF4-83EB-D9F1BAD79B50}" destId="{4261B8F7-08A7-4106-AF8E-F5482B50A295}" srcOrd="0" destOrd="0" presId="urn:microsoft.com/office/officeart/2018/2/layout/IconVerticalSolidList"/>
    <dgm:cxn modelId="{5824A5CB-1A8A-4270-A4A4-C4B7886F6DB1}" type="presParOf" srcId="{DBDCA407-975F-4EF4-83EB-D9F1BAD79B50}" destId="{115013B7-22B7-4C73-AD52-333FE8A07569}" srcOrd="1" destOrd="0" presId="urn:microsoft.com/office/officeart/2018/2/layout/IconVerticalSolidList"/>
    <dgm:cxn modelId="{BF8D14E6-ACCF-4149-A686-E7B4C56EC610}" type="presParOf" srcId="{DBDCA407-975F-4EF4-83EB-D9F1BAD79B50}" destId="{8145188D-EE6E-4EB7-A36E-9120AFF4A073}" srcOrd="2" destOrd="0" presId="urn:microsoft.com/office/officeart/2018/2/layout/IconVerticalSolidList"/>
    <dgm:cxn modelId="{B23C8333-3926-492C-8252-9A0FBCEB6648}" type="presParOf" srcId="{DBDCA407-975F-4EF4-83EB-D9F1BAD79B50}" destId="{403E0E6B-14E4-483D-BBC9-E8418990DB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21FFA-7BE6-4ECA-ABA4-96704330EF0E}">
      <dsp:nvSpPr>
        <dsp:cNvPr id="0" name=""/>
        <dsp:cNvSpPr/>
      </dsp:nvSpPr>
      <dsp:spPr>
        <a:xfrm>
          <a:off x="0" y="4155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3AFDB-2923-4E1A-83B1-073795E813B5}">
      <dsp:nvSpPr>
        <dsp:cNvPr id="0" name=""/>
        <dsp:cNvSpPr/>
      </dsp:nvSpPr>
      <dsp:spPr>
        <a:xfrm>
          <a:off x="267759" y="203315"/>
          <a:ext cx="486835" cy="486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0DF3E-9782-4BF5-864E-6266F7B4CAC8}">
      <dsp:nvSpPr>
        <dsp:cNvPr id="0" name=""/>
        <dsp:cNvSpPr/>
      </dsp:nvSpPr>
      <dsp:spPr>
        <a:xfrm>
          <a:off x="1022353" y="4155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Assumptions on craft problem </a:t>
          </a:r>
        </a:p>
      </dsp:txBody>
      <dsp:txXfrm>
        <a:off x="1022353" y="4155"/>
        <a:ext cx="4867332" cy="885154"/>
      </dsp:txXfrm>
    </dsp:sp>
    <dsp:sp modelId="{3FB09612-B806-CD4F-9B17-FA3E33D1DE11}">
      <dsp:nvSpPr>
        <dsp:cNvPr id="0" name=""/>
        <dsp:cNvSpPr/>
      </dsp:nvSpPr>
      <dsp:spPr>
        <a:xfrm>
          <a:off x="0" y="1110599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316B7-017D-8A4C-8368-0A26AEDAA131}">
      <dsp:nvSpPr>
        <dsp:cNvPr id="0" name=""/>
        <dsp:cNvSpPr/>
      </dsp:nvSpPr>
      <dsp:spPr>
        <a:xfrm>
          <a:off x="267759" y="1309759"/>
          <a:ext cx="486835" cy="48683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23267-5357-B542-BF74-127E890A9557}">
      <dsp:nvSpPr>
        <dsp:cNvPr id="0" name=""/>
        <dsp:cNvSpPr/>
      </dsp:nvSpPr>
      <dsp:spPr>
        <a:xfrm>
          <a:off x="1022353" y="1110599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Sequence Diagram</a:t>
          </a:r>
        </a:p>
      </dsp:txBody>
      <dsp:txXfrm>
        <a:off x="1022353" y="1110599"/>
        <a:ext cx="4867332" cy="885154"/>
      </dsp:txXfrm>
    </dsp:sp>
    <dsp:sp modelId="{07B6E06F-87AC-472B-8737-9C819E44C712}">
      <dsp:nvSpPr>
        <dsp:cNvPr id="0" name=""/>
        <dsp:cNvSpPr/>
      </dsp:nvSpPr>
      <dsp:spPr>
        <a:xfrm>
          <a:off x="0" y="2217043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AC4D5-9D2D-429D-BF62-21F2D7DB2EFB}">
      <dsp:nvSpPr>
        <dsp:cNvPr id="0" name=""/>
        <dsp:cNvSpPr/>
      </dsp:nvSpPr>
      <dsp:spPr>
        <a:xfrm>
          <a:off x="267759" y="2416202"/>
          <a:ext cx="486835" cy="486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E5D2E-E0BC-43A8-A2D7-ACDF70D36576}">
      <dsp:nvSpPr>
        <dsp:cNvPr id="0" name=""/>
        <dsp:cNvSpPr/>
      </dsp:nvSpPr>
      <dsp:spPr>
        <a:xfrm>
          <a:off x="1022353" y="2217043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Architecture Diagram</a:t>
          </a:r>
        </a:p>
      </dsp:txBody>
      <dsp:txXfrm>
        <a:off x="1022353" y="2217043"/>
        <a:ext cx="4867332" cy="885154"/>
      </dsp:txXfrm>
    </dsp:sp>
    <dsp:sp modelId="{13C6C65C-6677-40B7-A077-83E26E2A2BDE}">
      <dsp:nvSpPr>
        <dsp:cNvPr id="0" name=""/>
        <dsp:cNvSpPr/>
      </dsp:nvSpPr>
      <dsp:spPr>
        <a:xfrm>
          <a:off x="0" y="3323486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C6C79-8BED-42CF-926E-1C9B4F09FD6D}">
      <dsp:nvSpPr>
        <dsp:cNvPr id="0" name=""/>
        <dsp:cNvSpPr/>
      </dsp:nvSpPr>
      <dsp:spPr>
        <a:xfrm>
          <a:off x="267759" y="3522646"/>
          <a:ext cx="486835" cy="486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4E965-622D-476E-84AB-87E3D71A5B79}">
      <dsp:nvSpPr>
        <dsp:cNvPr id="0" name=""/>
        <dsp:cNvSpPr/>
      </dsp:nvSpPr>
      <dsp:spPr>
        <a:xfrm>
          <a:off x="1022353" y="3323486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Database ER Diagram</a:t>
          </a:r>
        </a:p>
      </dsp:txBody>
      <dsp:txXfrm>
        <a:off x="1022353" y="3323486"/>
        <a:ext cx="4867332" cy="885154"/>
      </dsp:txXfrm>
    </dsp:sp>
    <dsp:sp modelId="{4261B8F7-08A7-4106-AF8E-F5482B50A295}">
      <dsp:nvSpPr>
        <dsp:cNvPr id="0" name=""/>
        <dsp:cNvSpPr/>
      </dsp:nvSpPr>
      <dsp:spPr>
        <a:xfrm>
          <a:off x="0" y="4429930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013B7-22B7-4C73-AD52-333FE8A07569}">
      <dsp:nvSpPr>
        <dsp:cNvPr id="0" name=""/>
        <dsp:cNvSpPr/>
      </dsp:nvSpPr>
      <dsp:spPr>
        <a:xfrm>
          <a:off x="267759" y="4629090"/>
          <a:ext cx="486835" cy="4868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E0E6B-14E4-483D-BBC9-E8418990DBCC}">
      <dsp:nvSpPr>
        <dsp:cNvPr id="0" name=""/>
        <dsp:cNvSpPr/>
      </dsp:nvSpPr>
      <dsp:spPr>
        <a:xfrm>
          <a:off x="1022353" y="4429930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Live demo</a:t>
          </a:r>
        </a:p>
      </dsp:txBody>
      <dsp:txXfrm>
        <a:off x="1022353" y="4429930"/>
        <a:ext cx="4867332" cy="88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C176-F28B-5D49-921D-EC6E136B2818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EF21FE37-7FEF-CD41-98C6-275F9283AF1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1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C176-F28B-5D49-921D-EC6E136B2818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E37-7FEF-CD41-98C6-275F9283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4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C176-F28B-5D49-921D-EC6E136B2818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E37-7FEF-CD41-98C6-275F9283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C176-F28B-5D49-921D-EC6E136B2818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E37-7FEF-CD41-98C6-275F9283AF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1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C176-F28B-5D49-921D-EC6E136B2818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E37-7FEF-CD41-98C6-275F9283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9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C176-F28B-5D49-921D-EC6E136B2818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E37-7FEF-CD41-98C6-275F9283AF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3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C176-F28B-5D49-921D-EC6E136B2818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E37-7FEF-CD41-98C6-275F9283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C176-F28B-5D49-921D-EC6E136B2818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E37-7FEF-CD41-98C6-275F9283AF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C176-F28B-5D49-921D-EC6E136B2818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E37-7FEF-CD41-98C6-275F9283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3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C176-F28B-5D49-921D-EC6E136B2818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E37-7FEF-CD41-98C6-275F9283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5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1C176-F28B-5D49-921D-EC6E136B2818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E37-7FEF-CD41-98C6-275F9283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5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031C176-F28B-5D49-921D-EC6E136B2818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1FE37-7FEF-CD41-98C6-275F9283AF19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248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0DFF115-119D-479E-9D15-475C470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6309B-56EF-C417-05C9-98CB05DC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284" y="487443"/>
            <a:ext cx="8513100" cy="5117852"/>
          </a:xfrm>
        </p:spPr>
        <p:txBody>
          <a:bodyPr anchor="ctr">
            <a:normAutofit/>
          </a:bodyPr>
          <a:lstStyle/>
          <a:p>
            <a:pPr algn="l"/>
            <a:r>
              <a:rPr lang="en-US" sz="8800"/>
              <a:t>Crowdfund  Projects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0A3DE-3BA1-E1EE-BBC7-324BD4720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661" y="5657222"/>
            <a:ext cx="7400781" cy="92303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/>
              <a:t>Presenter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Manjunath </a:t>
            </a:r>
            <a:r>
              <a:rPr lang="en-US" sz="2000" dirty="0" err="1"/>
              <a:t>Asundi</a:t>
            </a: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1CAA8C-D8F1-4D3B-87B4-4B17F3E28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5674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09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34E919F-0039-45A9-8A1B-B05CD878F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C9C5A0E-1D2A-4F4B-8123-B963AD56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3A7CDD-5E6D-48B6-9D66-F8AFFB7D2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5AA4037-397A-4467-A120-C510DDD4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E7B4B2-19E8-410A-A89F-7A2E0485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D98D2-ED53-4A46-95A8-7A0D05291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55D1C-A504-0418-7055-C4A0AAE0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58856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End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8BC5BE-3558-4B92-867F-8CD65C7BE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113" y="0"/>
            <a:ext cx="59485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emo">
            <a:extLst>
              <a:ext uri="{FF2B5EF4-FFF2-40B4-BE49-F238E27FC236}">
                <a16:creationId xmlns:a16="http://schemas.microsoft.com/office/drawing/2014/main" id="{6CB1FDD8-314E-D0AA-A2E0-8051045376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9658" y="786895"/>
            <a:ext cx="5284209" cy="5284209"/>
          </a:xfrm>
          <a:prstGeom prst="rect">
            <a:avLst/>
          </a:prstGeom>
          <a:ln w="12700"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8C4208F-A711-4F9F-B74B-CA7E99A5B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7920" y="236475"/>
            <a:ext cx="5439984" cy="6385049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542E5A-150E-4078-B605-939EE9F3F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2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9A0FB-1156-831F-CF32-31597AC3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90D5707B-9E29-CA94-FCA9-BC46D8C6C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537599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6772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CA8246-4A10-4496-81A1-B5A84C21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on craft problem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E7F2D6-5C9E-A2AF-8902-6B241E47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VS code</a:t>
            </a:r>
          </a:p>
        </p:txBody>
      </p:sp>
    </p:spTree>
    <p:extLst>
      <p:ext uri="{BB962C8B-B14F-4D97-AF65-F5344CB8AC3E}">
        <p14:creationId xmlns:p14="http://schemas.microsoft.com/office/powerpoint/2010/main" val="111847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7D9-3AC6-0CD4-CC33-68ABEA52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7A95FE-1EF8-3CF3-5606-72A9A986E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110" y="1346670"/>
            <a:ext cx="10144897" cy="5288692"/>
          </a:xfrm>
        </p:spPr>
      </p:pic>
    </p:spTree>
    <p:extLst>
      <p:ext uri="{BB962C8B-B14F-4D97-AF65-F5344CB8AC3E}">
        <p14:creationId xmlns:p14="http://schemas.microsoft.com/office/powerpoint/2010/main" val="297466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computer flowchart with black squares&#10;&#10;Description automatically generated">
            <a:extLst>
              <a:ext uri="{FF2B5EF4-FFF2-40B4-BE49-F238E27FC236}">
                <a16:creationId xmlns:a16="http://schemas.microsoft.com/office/drawing/2014/main" id="{0483F9A1-E2FC-B42F-49FB-D70DCFA78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07255" y="111212"/>
            <a:ext cx="10022704" cy="6610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9B26C6-95A1-78DD-2A72-CBBCA7CD73A7}"/>
              </a:ext>
            </a:extLst>
          </p:cNvPr>
          <p:cNvSpPr txBox="1"/>
          <p:nvPr/>
        </p:nvSpPr>
        <p:spPr>
          <a:xfrm rot="16200000">
            <a:off x="-1349846" y="2505974"/>
            <a:ext cx="366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ER Diagram</a:t>
            </a:r>
          </a:p>
        </p:txBody>
      </p:sp>
    </p:spTree>
    <p:extLst>
      <p:ext uri="{BB962C8B-B14F-4D97-AF65-F5344CB8AC3E}">
        <p14:creationId xmlns:p14="http://schemas.microsoft.com/office/powerpoint/2010/main" val="49188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9F9F99E6-E73B-D9DE-286B-0C400A433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577808" y="326017"/>
            <a:ext cx="7221223" cy="6210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F2B263-49D9-1061-E61A-1570366042EA}"/>
              </a:ext>
            </a:extLst>
          </p:cNvPr>
          <p:cNvSpPr txBox="1"/>
          <p:nvPr/>
        </p:nvSpPr>
        <p:spPr>
          <a:xfrm>
            <a:off x="284205" y="249606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8895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process&#10;&#10;Description automatically generated">
            <a:extLst>
              <a:ext uri="{FF2B5EF4-FFF2-40B4-BE49-F238E27FC236}">
                <a16:creationId xmlns:a16="http://schemas.microsoft.com/office/drawing/2014/main" id="{8875E9B8-FC7F-9D18-4C24-1B8B5EA29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091059" y="326017"/>
            <a:ext cx="6194722" cy="62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8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project&#10;&#10;Description automatically generated">
            <a:extLst>
              <a:ext uri="{FF2B5EF4-FFF2-40B4-BE49-F238E27FC236}">
                <a16:creationId xmlns:a16="http://schemas.microsoft.com/office/drawing/2014/main" id="{985ABE68-072D-98E0-C3BA-4FDEC4A2C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480807" y="326017"/>
            <a:ext cx="7415226" cy="62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2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34E919F-0039-45A9-8A1B-B05CD878F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C9C5A0E-1D2A-4F4B-8123-B963AD56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3A7CDD-5E6D-48B6-9D66-F8AFFB7D2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5AA4037-397A-4467-A120-C510DDD4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E7B4B2-19E8-410A-A89F-7A2E0485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D98D2-ED53-4A46-95A8-7A0D05291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D5168-D7DD-5DE5-5887-BB623540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58856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Live Demo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8BC5BE-3558-4B92-867F-8CD65C7BE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113" y="0"/>
            <a:ext cx="59485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93FA6FF4-CA93-C77E-3CFD-54F5906E3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9658" y="786895"/>
            <a:ext cx="5284209" cy="5284209"/>
          </a:xfrm>
          <a:prstGeom prst="rect">
            <a:avLst/>
          </a:prstGeom>
          <a:ln w="12700"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8C4208F-A711-4F9F-B74B-CA7E99A5B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7920" y="236475"/>
            <a:ext cx="5439984" cy="6385049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542E5A-150E-4078-B605-939EE9F3F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27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4170</TotalTime>
  <Words>40</Words>
  <Application>Microsoft Macintosh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Crowdfund  Projects App</vt:lpstr>
      <vt:lpstr>Content</vt:lpstr>
      <vt:lpstr>Assumptions on craft problem</vt:lpstr>
      <vt:lpstr>Architecture Diagram</vt:lpstr>
      <vt:lpstr>PowerPoint Presentation</vt:lpstr>
      <vt:lpstr>PowerPoint Presentation</vt:lpstr>
      <vt:lpstr>PowerPoint Presentation</vt:lpstr>
      <vt:lpstr>PowerPoint Presentation</vt:lpstr>
      <vt:lpstr>Live Demo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Manjunath Asundi</dc:creator>
  <cp:lastModifiedBy>Manjunath Asundi</cp:lastModifiedBy>
  <cp:revision>6</cp:revision>
  <dcterms:created xsi:type="dcterms:W3CDTF">2024-07-23T06:08:46Z</dcterms:created>
  <dcterms:modified xsi:type="dcterms:W3CDTF">2024-07-26T03:39:00Z</dcterms:modified>
</cp:coreProperties>
</file>