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1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2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17A8-0E06-4059-AC45-433E2E67A85D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4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anose="020B0604020202020204" pitchFamily="34" charset="0"/>
              </a:rPr>
              <a:t>Keylogger  project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3" y="1034323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6903" y="3570704"/>
            <a:ext cx="798018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Student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Name-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M.Manju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College Name-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Priyadarshini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Engineering college Department-CSE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61" y="676793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References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Santripti Bhujel, Mrs. N.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Priya,"Keylogger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Windows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Python",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Journal of Trend in Scientific Research and Development(IJTSRD), ISSN: 2456-6470, Volume 5Issue 1, page 566-568, 2020.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Kalpesh Shah,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Devashree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Kataria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Bharath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Raj,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PriyaG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Working of Keylogger Malware Analysis", International Journal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ofEngineering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Research &amp; Technology (IJERT), ISSN: 2278-0181,Volume , Issue 10, page 569-573, 2020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-Wei Hung, Fu-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Hsu,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Chuan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-Sheng Wang, Chia-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HaoLee"Keyloggers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Prevention with Time-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SensitiveObfuscation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WorldAcademy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Science, Engineering and Technology International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Journalof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Computer and Information Engineering, I</a:t>
            </a:r>
            <a:r>
              <a:rPr lang="en-IN" sz="2000" dirty="0" smtClean="0">
                <a:solidFill>
                  <a:srgbClr val="0F0F0F"/>
                </a:solidFill>
                <a:latin typeface="Times New Roman" pitchFamily="18" charset="0"/>
                <a:ea typeface="+mn-lt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20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Mongolian Baiti" pitchFamily="66" charset="0"/>
                <a:cs typeface="Mongolian Baiti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35" y="544822"/>
            <a:ext cx="10515600" cy="1325563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Problem Statement 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(Should not include solution)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Proposed System/Solution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System Development Approach 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(Technology Used) </a:t>
            </a:r>
            <a:endParaRPr lang="en-US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Algorithm &amp; Deployment 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" y="329229"/>
            <a:ext cx="12455860" cy="74894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5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 smtClean="0"/>
              <a:t>  		 </a:t>
            </a:r>
            <a:r>
              <a:rPr lang="en-US" sz="2000" dirty="0"/>
              <a:t>In today's digital age, where </a:t>
            </a:r>
            <a:r>
              <a:rPr lang="en-US" sz="2000" dirty="0" err="1"/>
              <a:t>cybersecurity</a:t>
            </a:r>
            <a:r>
              <a:rPr lang="en-US" sz="2000" dirty="0"/>
              <a:t> threats loom large, one of the significant concerns is the proliferation of </a:t>
            </a:r>
            <a:r>
              <a:rPr lang="en-US" sz="2000" dirty="0" err="1"/>
              <a:t>keyloggers</a:t>
            </a:r>
            <a:r>
              <a:rPr lang="en-US" sz="2000" dirty="0"/>
              <a:t>, stealthy software tools designed to monitor and record keystrokes on a user's computer without their knowledge. Keyloggers pose a severe threat to individuals and organizations as they can capture sensitive information such as passwords, credit card details, and other personal data, leading to identity theft, financial loss, and privacy </a:t>
            </a:r>
            <a:r>
              <a:rPr lang="en-US" sz="2000" dirty="0" smtClean="0"/>
              <a:t>breaches.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2" y="1087380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100" b="1" dirty="0">
              <a:latin typeface="Calibri"/>
              <a:cs typeface="Calibri"/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proposed solution involves developing a robust and stealthy keylogger application capable of recording keystrokes on various operating systems while prioritizing data security and ethical considerations.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1. Stealth Operation: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Utilize low-level system hooks to intercept keyboard input discreetly, avoiding detection by antivirus software and system monitoring tools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2. Keystroke Logging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Capture keystrokes from the keyboard input buffer, ensuring accurate recording of all user inputs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3. Data Encryption: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Employ strong encryption algorithms (e.g., AES) to encrypt logged keystrokes before storing them in a secure format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4. Persistence: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Configure the keylogger to start automatically upon system boot, ensuring continuous operation across system reboots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5. Remote Reporting: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Develop a communication module to transmit encrypted keystroke logs to a remote server or designated storage location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.:</a:t>
            </a:r>
          </a:p>
          <a:p>
            <a:pPr marL="324000" lvl="1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solution addresses the technical challenges of keylogger development while promoting responsible usage and ethical considerations.</a:t>
            </a:r>
          </a:p>
          <a:p>
            <a:pPr marL="324000" lvl="1" indent="0"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324000" lvl="1" indent="0">
              <a:buNone/>
            </a:pPr>
            <a:endParaRPr lang="en-US" sz="1600" b="1" dirty="0"/>
          </a:p>
          <a:p>
            <a:pPr marL="324000" lvl="1" indent="0">
              <a:buNone/>
            </a:pPr>
            <a:endParaRPr lang="en-US" sz="1600" b="1" dirty="0"/>
          </a:p>
          <a:p>
            <a:pPr marL="324000" lvl="1" indent="0">
              <a:buNone/>
            </a:pPr>
            <a:endParaRPr lang="en-US" sz="1600" b="1" dirty="0"/>
          </a:p>
          <a:p>
            <a:r>
              <a:rPr lang="en-US" dirty="0"/>
              <a:t/>
            </a:r>
            <a:br>
              <a:rPr lang="en-US" dirty="0"/>
            </a:br>
            <a:endParaRPr lang="en-US" sz="1200" dirty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lvl="1"/>
            <a:endParaRPr lang="en-US" dirty="0"/>
          </a:p>
          <a:p>
            <a:pPr lvl="1"/>
            <a:endParaRPr lang="en-US" sz="13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sz="3200" dirty="0"/>
          </a:p>
          <a:p>
            <a:pPr marL="305435" indent="-305435"/>
            <a:r>
              <a:rPr lang="en-IN" sz="2000" dirty="0">
                <a:solidFill>
                  <a:srgbClr val="0F0F0F"/>
                </a:solidFill>
              </a:rPr>
              <a:t>System </a:t>
            </a:r>
            <a:r>
              <a:rPr lang="en-IN" sz="2000" dirty="0" smtClean="0">
                <a:solidFill>
                  <a:srgbClr val="0F0F0F"/>
                </a:solidFill>
              </a:rPr>
              <a:t>requirements- Python</a:t>
            </a:r>
            <a:endParaRPr lang="en-IN" sz="2000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2000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4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Capture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Keystrokes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The keylogger needs to capture keystrokes made by the user. This can be achieved using platform-specific APIs or libraries that allow monitoring keyboard events.</a:t>
            </a:r>
          </a:p>
          <a:p>
            <a:pPr marL="305435" indent="-305435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Store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Keystrokes: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Store the captured keystrokes securely, either in memory or in a file on the system. Ensure that the storage mechanism is efficient and secure to prevent unauthorized access to the logged data.</a:t>
            </a:r>
          </a:p>
          <a:p>
            <a:pPr marL="305435" indent="-305435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  Optional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Depending on the requirements, you might implement additional features such as logging timestamps, capturing screenshots, or filtering out sensitive information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Packaging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Package your keylogger software for deployment. This may involve creating an installer for ease of installation on target systems.</a:t>
            </a:r>
          </a:p>
          <a:p>
            <a:pPr lvl="1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Disguising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Consider disguising the keylogger to avoid detection by antivirus software or users. However, be mindful of ethical considerations and legal implications.</a:t>
            </a:r>
          </a:p>
          <a:p>
            <a:pPr lvl="1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Installation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Install the keylogger on the target system. Depending on your access to the system, this could be done manually or remotely.</a:t>
            </a:r>
          </a:p>
          <a:p>
            <a:pPr lvl="1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Monitoring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Monitor the logged keystrokes either by accessing the log file on the target system or by implementing remote monitoring functionality that sends the logged data to a central server.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82388"/>
            <a:ext cx="11077433" cy="75062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Result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6" y="1647484"/>
            <a:ext cx="5295285" cy="299027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81" y="1608703"/>
            <a:ext cx="5356913" cy="30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2" y="745031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Conclusion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99435" lvl="2" indent="-30543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we can see from the above implementation that we have created a keylogger in java language after implementing a python keylogger for windows. The table below gives more information regarding the similarity and differences between the two keylogger</a:t>
            </a: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future scope for keylogger projects encompasses both technological advancements and evolving societal needs. While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have traditionally been associated with surveillance and security purposes, their future applications may extend beyond these domains.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371897" y="764275"/>
            <a:ext cx="11029616" cy="62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purl.org/dc/elements/1.1/"/>
    <ds:schemaRef ds:uri="9162bd5b-4ed9-4da3-b376-05204580ba3f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c0fa2617-96bd-425d-8578-e93563fe37c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</TotalTime>
  <Words>597</Words>
  <Application>Microsoft Office PowerPoint</Application>
  <PresentationFormat>Custom</PresentationFormat>
  <Paragraphs>77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Keylogger  project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pec cse</cp:lastModifiedBy>
  <cp:revision>34</cp:revision>
  <dcterms:created xsi:type="dcterms:W3CDTF">2021-05-26T16:50:10Z</dcterms:created>
  <dcterms:modified xsi:type="dcterms:W3CDTF">2024-04-05T07:11:47Z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