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2578" y="11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62FC-2B03-9127-6F8D-DE5D3CED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1BD8B-086E-08E1-53BA-831C1006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D006-41A4-E46C-617F-3C24422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D6DD-73CD-6A6A-8030-4237581F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8ADB-A292-74DC-D70B-E737974C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3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C685-B6EA-D618-4112-271B2503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3F0B-8369-7089-84FE-1A46A971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F195-B0A8-5D9C-4F70-E83079E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F06-2BA6-E522-43B5-BE48EA27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08D7-14DF-CD1A-F367-3650E497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8DDF7-C233-F26E-14BE-F97AEB0CA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CA021-CAB7-591D-AA2B-E9D81F10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005C-FC52-CC86-8EEC-13A689D2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1936-B7FF-8252-33DB-29A4F499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EA87-BB75-55EC-506D-29C8B1B8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8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75AA-DC1E-893E-9C02-6D8E69B9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0291-BA04-F41B-9A42-E525FAF5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58F67-840E-BD8D-DDF5-6F700284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62CD-4C2B-A526-5B48-2AE23244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3458-6200-7AE7-8AB4-0361C05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6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1CB0-D289-8CDC-ABA2-AEF28229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D700-EB3A-F02D-2C03-F7ABC9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FE00-55DF-D990-A95F-1313CE86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71B8-B934-F007-D611-914CD5D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4E45-65EE-FD23-E53E-094C761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0FB-CD4F-4D1A-5241-94B0958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7F8A-291F-E0D7-AED2-DD88ED69D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8A7F0-589D-6E97-C6C3-F1BE6E70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4DE3-EAC6-2498-DAAB-C23B01F1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D59D5-D9A9-B258-F9D2-995E500D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93005-697B-B9DC-FE05-464AFA2F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6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45C8-ACAB-7670-8305-F089A9DE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CE7B-EF55-CD91-B2F4-3C4AE577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AF34A-B341-87A3-50F3-307042278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5A47C-4A54-8CCA-524C-51FD5A2A3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AFF1F-2B27-C2CB-6345-E17B172D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4C4ED-8C2C-415D-63B4-561CE68B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EC5C4-EC59-8BE8-BCD2-162D417A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A3B2D-5A52-C0DE-0D80-F349463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8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5C1B-13B9-D6BA-DE8A-204765D6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A969C-1392-6A2B-302B-87B81B57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7DC74-CCBD-0597-0FDE-04E6CB39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BEF0-AA39-F55E-A97C-9C5B1756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06E10-CF02-8CC0-D480-419B4207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DB09D-025D-F140-0544-47BD5B63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F881D-A096-FFA3-3E38-611889D1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9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9485-6D4E-61D8-E10C-CD8BF448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038B-8988-83B0-165E-260DABF8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B031-0D4A-562D-9D76-19CF95E73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22F6-73B5-C553-4A83-0D1AF83C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3D25E-4DC5-46B8-12D7-23611A10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16002-7573-3262-0678-8182A0B4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9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ECE4-5A03-CAA6-EDED-2F533DBA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06F2B-D521-B51B-C7FE-78555074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E3B1-3D4A-7751-163F-0C178879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81213-A2CE-07CA-AB31-B7E24FCC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0E07A-939F-13B2-5440-3726FBBA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18CA-F91D-63FD-1846-41C33C38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3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F634A-8AA2-E6F0-DE0B-12F98E81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0D9F4-BA99-8352-768D-E56E3C63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2B50-1B13-7760-98DD-A512CC7B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9C59-DB50-430E-B427-DE60B3A5817B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B039-DB61-DF14-D078-8E2721B04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BDEA-F615-E26B-0FF2-9F2F4FB59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3B7C-CD73-43E3-AD70-D017B3F6B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sus\AppData\Local\Microsoft\Windows\INetCache\Content.MSO\D5FBAE6E.tmp">
            <a:extLst>
              <a:ext uri="{FF2B5EF4-FFF2-40B4-BE49-F238E27FC236}">
                <a16:creationId xmlns:a16="http://schemas.microsoft.com/office/drawing/2014/main" id="{A3DFF092-D8A7-C4B1-DC1E-0E03760A0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2"/>
          <a:stretch/>
        </p:blipFill>
        <p:spPr bwMode="auto">
          <a:xfrm>
            <a:off x="5398896" y="4608576"/>
            <a:ext cx="1723390" cy="1684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1A542-8A4E-C33D-DB5A-DBD2BEFB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307383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B83AC-067C-A74C-B749-7468FE79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52" y="719855"/>
            <a:ext cx="3673158" cy="5418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FCDF9-8D8F-4B4B-EAD5-8F652C52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90" y="1874385"/>
            <a:ext cx="3741744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7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05268-205F-B7A1-E667-0119BF7E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66" y="1524000"/>
            <a:ext cx="8837468" cy="32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BB6F-06BB-D1A9-85DB-B711797C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which may occur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16996-A0CE-06D5-7ACA-9EA1FA2E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29" y="2221825"/>
            <a:ext cx="4458086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Problems which may occur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Manjunatha M</dc:creator>
  <cp:lastModifiedBy>Manjunatha M</cp:lastModifiedBy>
  <cp:revision>1</cp:revision>
  <dcterms:created xsi:type="dcterms:W3CDTF">2024-03-21T16:33:19Z</dcterms:created>
  <dcterms:modified xsi:type="dcterms:W3CDTF">2024-03-21T17:05:01Z</dcterms:modified>
</cp:coreProperties>
</file>