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9" r:id="rId7"/>
    <p:sldMasterId id="2147483721" r:id="rId8"/>
    <p:sldMasterId id="2147483734" r:id="rId9"/>
    <p:sldMasterId id="2147483746" r:id="rId10"/>
    <p:sldMasterId id="2147483758" r:id="rId11"/>
    <p:sldMasterId id="2147483770" r:id="rId12"/>
    <p:sldMasterId id="2147483782" r:id="rId13"/>
    <p:sldMasterId id="2147483795" r:id="rId14"/>
    <p:sldMasterId id="2147483807" r:id="rId15"/>
    <p:sldMasterId id="2147483819" r:id="rId16"/>
    <p:sldMasterId id="2147483832" r:id="rId17"/>
    <p:sldMasterId id="2147483844" r:id="rId18"/>
    <p:sldMasterId id="2147483856" r:id="rId19"/>
    <p:sldMasterId id="2147483868" r:id="rId20"/>
    <p:sldMasterId id="2147483880" r:id="rId21"/>
    <p:sldMasterId id="2147483892" r:id="rId22"/>
    <p:sldMasterId id="2147483904" r:id="rId23"/>
    <p:sldMasterId id="2147483916" r:id="rId24"/>
    <p:sldMasterId id="2147483928" r:id="rId25"/>
    <p:sldMasterId id="2147483940" r:id="rId26"/>
    <p:sldMasterId id="2147483952"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70" r:id="rId39"/>
    <p:sldId id="271" r:id="rId40"/>
    <p:sldId id="272" r:id="rId41"/>
    <p:sldId id="273" r:id="rId42"/>
    <p:sldId id="274" r:id="rId43"/>
    <p:sldId id="275" r:id="rId44"/>
    <p:sldId id="276" r:id="rId45"/>
    <p:sldId id="277" r:id="rId46"/>
    <p:sldId id="268" r:id="rId47"/>
  </p:sldIdLst>
  <p:sldSz cx="9144000" cy="5143500"/>
  <p:notesSz cx="6857365" cy="9143365"/>
  <p:kinsoku lang="zh-CN" invalStChars="!%),.:;?]}¨·ˇˉ་―‖’”…‰∶、。〃々〉》」』】〕〗！＂＇％），．：；？］｀｜｝～￠" invalEndChars="([{·‘“〈《「『【〔〖（．［｛￡￥"/>
  <p:defaultTextStyle>
    <a:defPPr>
      <a:defRPr lang="zh-CN"/>
    </a:defPPr>
    <a:lvl1pPr marL="0" algn="l" defTabSz="914400" fontAlgn="base" hangingPunct="0">
      <a:defRPr sz="2400">
        <a:solidFill>
          <a:schemeClr val="tx1"/>
        </a:solidFill>
        <a:latin typeface="Droid Sans"/>
        <a:ea typeface="Droid Sans"/>
        <a:cs typeface="Times New Roman" panose="02020603050405020304"/>
      </a:defRPr>
    </a:lvl1pPr>
    <a:lvl2pPr marL="228600" algn="l" defTabSz="914400" fontAlgn="base" hangingPunct="0">
      <a:defRPr sz="2400">
        <a:solidFill>
          <a:schemeClr val="tx1"/>
        </a:solidFill>
        <a:latin typeface="Droid Sans"/>
        <a:ea typeface="Droid Sans"/>
        <a:cs typeface="Times New Roman" panose="02020603050405020304"/>
      </a:defRPr>
    </a:lvl2pPr>
    <a:lvl3pPr marL="457200" algn="l" defTabSz="914400" fontAlgn="base" hangingPunct="0">
      <a:defRPr sz="2400">
        <a:solidFill>
          <a:schemeClr val="tx1"/>
        </a:solidFill>
        <a:latin typeface="Droid Sans"/>
        <a:ea typeface="Droid Sans"/>
        <a:cs typeface="Times New Roman" panose="02020603050405020304"/>
      </a:defRPr>
    </a:lvl3pPr>
    <a:lvl4pPr marL="685800" algn="l" defTabSz="914400" fontAlgn="base" hangingPunct="0">
      <a:defRPr sz="2400">
        <a:solidFill>
          <a:schemeClr val="tx1"/>
        </a:solidFill>
        <a:latin typeface="Droid Sans"/>
        <a:ea typeface="Droid Sans"/>
        <a:cs typeface="Times New Roman" panose="02020603050405020304"/>
      </a:defRPr>
    </a:lvl4pPr>
    <a:lvl5pPr marL="914400" algn="l" defTabSz="914400" fontAlgn="base" hangingPunct="0">
      <a:defRPr sz="2400">
        <a:solidFill>
          <a:schemeClr val="tx1"/>
        </a:solidFill>
        <a:latin typeface="Droid Sans"/>
        <a:ea typeface="Droid Sans"/>
        <a:cs typeface="Times New Roman" panose="02020603050405020304"/>
      </a:defRPr>
    </a:lvl5pPr>
    <a:lvl6pPr marL="1143000" algn="l" defTabSz="914400" fontAlgn="base" hangingPunct="0">
      <a:defRPr sz="2400">
        <a:solidFill>
          <a:schemeClr val="tx1"/>
        </a:solidFill>
        <a:latin typeface="Droid Sans"/>
        <a:ea typeface="Droid Sans"/>
        <a:cs typeface="Times New Roman" panose="02020603050405020304"/>
      </a:defRPr>
    </a:lvl6pPr>
    <a:lvl7pPr marL="1371600" algn="l" defTabSz="914400" fontAlgn="base" hangingPunct="0">
      <a:defRPr sz="2400">
        <a:solidFill>
          <a:schemeClr val="tx1"/>
        </a:solidFill>
        <a:latin typeface="Droid Sans"/>
        <a:ea typeface="Droid Sans"/>
        <a:cs typeface="Times New Roman" panose="02020603050405020304"/>
      </a:defRPr>
    </a:lvl7pPr>
    <a:lvl8pPr marL="1600200" algn="l" defTabSz="914400" fontAlgn="base" hangingPunct="0">
      <a:defRPr sz="2400">
        <a:solidFill>
          <a:schemeClr val="tx1"/>
        </a:solidFill>
        <a:latin typeface="Droid Sans"/>
        <a:ea typeface="Droid Sans"/>
        <a:cs typeface="Times New Roman" panose="02020603050405020304"/>
      </a:defRPr>
    </a:lvl8pPr>
    <a:lvl9pPr marL="1600200" algn="l" defTabSz="914400" fontAlgn="base" hangingPunct="0">
      <a:defRPr sz="2400">
        <a:solidFill>
          <a:schemeClr val="tx1"/>
        </a:solidFill>
        <a:latin typeface="Droid Sans"/>
        <a:ea typeface="Droid Sans"/>
        <a:cs typeface="Times New Roman" panose="020206030504050203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112" d="100"/>
          <a:sy n="112" d="100"/>
        </p:scale>
        <p:origin x="0" y="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0" Type="http://schemas.openxmlformats.org/officeDocument/2006/relationships/tableStyles" Target="tableStyles.xml"/><Relationship Id="rId5" Type="http://schemas.openxmlformats.org/officeDocument/2006/relationships/slideMaster" Target="slideMasters/slideMaster4.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20.xml"/><Relationship Id="rId46" Type="http://schemas.openxmlformats.org/officeDocument/2006/relationships/slide" Target="slides/slide19.xml"/><Relationship Id="rId45" Type="http://schemas.openxmlformats.org/officeDocument/2006/relationships/slide" Target="slides/slide18.xml"/><Relationship Id="rId44" Type="http://schemas.openxmlformats.org/officeDocument/2006/relationships/slide" Target="slides/slide17.xml"/><Relationship Id="rId43" Type="http://schemas.openxmlformats.org/officeDocument/2006/relationships/slide" Target="slides/slide16.xml"/><Relationship Id="rId42" Type="http://schemas.openxmlformats.org/officeDocument/2006/relationships/slide" Target="slides/slide15.xml"/><Relationship Id="rId41" Type="http://schemas.openxmlformats.org/officeDocument/2006/relationships/slide" Target="slides/slide14.xml"/><Relationship Id="rId40" Type="http://schemas.openxmlformats.org/officeDocument/2006/relationships/slide" Target="slides/slide13.xml"/><Relationship Id="rId4" Type="http://schemas.openxmlformats.org/officeDocument/2006/relationships/slideMaster" Target="slideMasters/slideMaster3.xml"/><Relationship Id="rId39" Type="http://schemas.openxmlformats.org/officeDocument/2006/relationships/slide" Target="slides/slide12.xml"/><Relationship Id="rId38" Type="http://schemas.openxmlformats.org/officeDocument/2006/relationships/slide" Target="slides/slide11.xml"/><Relationship Id="rId37" Type="http://schemas.openxmlformats.org/officeDocument/2006/relationships/slide" Target="slides/slide10.xml"/><Relationship Id="rId36" Type="http://schemas.openxmlformats.org/officeDocument/2006/relationships/slide" Target="slides/slide9.xml"/><Relationship Id="rId35" Type="http://schemas.openxmlformats.org/officeDocument/2006/relationships/slide" Target="slides/slide8.xml"/><Relationship Id="rId34" Type="http://schemas.openxmlformats.org/officeDocument/2006/relationships/slide" Target="slides/slide7.xml"/><Relationship Id="rId33" Type="http://schemas.openxmlformats.org/officeDocument/2006/relationships/slide" Target="slides/slide6.xml"/><Relationship Id="rId32" Type="http://schemas.openxmlformats.org/officeDocument/2006/relationships/slide" Target="slides/slide5.xml"/><Relationship Id="rId31" Type="http://schemas.openxmlformats.org/officeDocument/2006/relationships/slide" Target="slides/slide4.xml"/><Relationship Id="rId30" Type="http://schemas.openxmlformats.org/officeDocument/2006/relationships/slide" Target="slides/slide3.xml"/><Relationship Id="rId3" Type="http://schemas.openxmlformats.org/officeDocument/2006/relationships/slideMaster" Target="slideMasters/slideMaster2.xml"/><Relationship Id="rId29" Type="http://schemas.openxmlformats.org/officeDocument/2006/relationships/slide" Target="slides/slide2.xml"/><Relationship Id="rId28" Type="http://schemas.openxmlformats.org/officeDocument/2006/relationships/slide" Target="slides/slide1.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rgbClr val="1F2363"/>
        </a:solidFill>
        <a:effectLst/>
      </p:bgPr>
    </p:bg>
    <p:spTree>
      <p:nvGrpSpPr>
        <p:cNvPr id="1" name=""/>
        <p:cNvGrpSpPr/>
        <p:nvPr/>
      </p:nvGrpSpPr>
      <p:grpSpPr>
        <a:xfrm>
          <a:off x="0" y="0"/>
          <a:ext cx="0" cy="0"/>
          <a:chOff x="0" y="0"/>
          <a:chExt cx="0" cy="0"/>
        </a:xfrm>
      </p:grpSpPr>
      <p:pic>
        <p:nvPicPr>
          <p:cNvPr id="735" name="图片"/>
          <p:cNvPicPr/>
          <p:nvPr/>
        </p:nvPicPr>
        <p:blipFill>
          <a:blip r:embed="rId2" cstate="print"/>
          <a:srcRect t="1844" r="1844"/>
          <a:stretch>
            <a:fillRect/>
          </a:stretch>
        </p:blipFill>
        <p:spPr>
          <a:xfrm>
            <a:off x="0" y="0"/>
            <a:ext cx="9143640" cy="5143320"/>
          </a:xfrm>
          <a:prstGeom prst="rect">
            <a:avLst/>
          </a:prstGeom>
          <a:noFill/>
          <a:ln w="0" cap="flat" cmpd="sng">
            <a:noFill/>
            <a:prstDash val="solid"/>
            <a:round/>
          </a:ln>
        </p:spPr>
      </p:pic>
      <p:pic>
        <p:nvPicPr>
          <p:cNvPr id="734" name="图片"/>
          <p:cNvPicPr/>
          <p:nvPr/>
        </p:nvPicPr>
        <p:blipFill>
          <a:blip r:embed="rId2" cstate="print"/>
          <a:srcRect b="1681"/>
          <a:stretch>
            <a:fillRect/>
          </a:stretch>
        </p:blipFill>
        <p:spPr>
          <a:xfrm>
            <a:off x="0" y="0"/>
            <a:ext cx="2740680" cy="5143320"/>
          </a:xfrm>
          <a:prstGeom prst="rect">
            <a:avLst/>
          </a:prstGeom>
          <a:noFill/>
          <a:ln w="0" cap="flat" cmpd="sng">
            <a:noFill/>
            <a:prstDash val="solid"/>
            <a:round/>
          </a:ln>
        </p:spPr>
      </p:pic>
      <p:grpSp>
        <p:nvGrpSpPr>
          <p:cNvPr id="733" name="组合"/>
          <p:cNvGrpSpPr/>
          <p:nvPr/>
        </p:nvGrpSpPr>
        <p:grpSpPr>
          <a:xfrm>
            <a:off x="-1445039" y="-2054880"/>
            <a:ext cx="11981160" cy="8539200"/>
            <a:chOff x="-1445039" y="-2054880"/>
            <a:chExt cx="11981160" cy="8539200"/>
          </a:xfrm>
        </p:grpSpPr>
        <p:pic>
          <p:nvPicPr>
            <p:cNvPr id="731" name="图片"/>
            <p:cNvPicPr/>
            <p:nvPr/>
          </p:nvPicPr>
          <p:blipFill>
            <a:blip r:embed="rId2" cstate="print"/>
            <a:stretch>
              <a:fillRect/>
            </a:stretch>
          </p:blipFill>
          <p:spPr>
            <a:xfrm rot="7507200">
              <a:off x="7163279" y="3111480"/>
              <a:ext cx="3409919" cy="3335759"/>
            </a:xfrm>
            <a:prstGeom prst="rect">
              <a:avLst/>
            </a:prstGeom>
            <a:noFill/>
            <a:ln w="0" cap="flat" cmpd="sng">
              <a:noFill/>
              <a:prstDash val="solid"/>
              <a:round/>
            </a:ln>
          </p:spPr>
        </p:pic>
        <p:pic>
          <p:nvPicPr>
            <p:cNvPr id="732" name="图片"/>
            <p:cNvPicPr/>
            <p:nvPr/>
          </p:nvPicPr>
          <p:blipFill>
            <a:blip r:embed="rId2" cstate="print"/>
            <a:stretch>
              <a:fillRect/>
            </a:stretch>
          </p:blipFill>
          <p:spPr>
            <a:xfrm rot="3138600">
              <a:off x="-1483560" y="-2016360"/>
              <a:ext cx="3541680" cy="3464640"/>
            </a:xfrm>
            <a:prstGeom prst="rect">
              <a:avLst/>
            </a:prstGeom>
            <a:noFill/>
            <a:ln w="0" cap="flat" cmpd="sng">
              <a:noFill/>
              <a:prstDash val="solid"/>
              <a:round/>
            </a:ln>
          </p:spPr>
        </p:pic>
      </p:grpSp>
      <p:sp>
        <p:nvSpPr>
          <p:cNvPr id="729" name="文本框"/>
          <p:cNvSpPr>
            <a:spLocks noGrp="1"/>
          </p:cNvSpPr>
          <p:nvPr>
            <p:ph type="ctrTitle"/>
          </p:nvPr>
        </p:nvSpPr>
        <p:spPr>
          <a:xfrm>
            <a:off x="2099160" y="539640"/>
            <a:ext cx="5359320" cy="1058400"/>
          </a:xfrm>
          <a:prstGeom prst="rect">
            <a:avLst/>
          </a:prstGeom>
          <a:noFill/>
          <a:ln w="0" cap="flat" cmpd="sng">
            <a:noFill/>
            <a:prstDash val="solid"/>
            <a:round/>
          </a:ln>
        </p:spPr>
        <p:txBody>
          <a:bodyPr vert="horz" wrap="square" lIns="0" tIns="0" rIns="0" bIns="0" anchor="ctr" anchorCtr="0"/>
          <a:lstStyle/>
          <a:p>
            <a:pPr marL="0" indent="0" algn="l">
              <a:lnSpc>
                <a:spcPct val="100000"/>
              </a:lnSpc>
              <a:spcBef>
                <a:spcPts val="0"/>
              </a:spcBef>
              <a:spcAft>
                <a:spcPts val="0"/>
              </a:spcAft>
              <a:buNone/>
            </a:pPr>
            <a:endParaRPr lang="zh-CN" altLang="en-US" sz="18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730" name="文本框"/>
          <p:cNvSpPr>
            <a:spLocks noGrp="1"/>
          </p:cNvSpPr>
          <p:nvPr>
            <p:ph type="subTitle"/>
          </p:nvPr>
        </p:nvSpPr>
        <p:spPr>
          <a:xfrm>
            <a:off x="457200" y="1203480"/>
            <a:ext cx="8229240" cy="2982960"/>
          </a:xfrm>
          <a:prstGeom prst="rect">
            <a:avLst/>
          </a:prstGeom>
          <a:noFill/>
          <a:ln w="0" cap="flat" cmpd="sng">
            <a:noFill/>
            <a:prstDash val="solid"/>
            <a:round/>
          </a:ln>
        </p:spPr>
        <p:txBody>
          <a:bodyPr vert="horz" wrap="square" lIns="0" tIns="0" rIns="0" bIns="0" anchor="ctr" anchorCtr="0"/>
          <a:lstStyle/>
          <a:p>
            <a:pPr marL="0" indent="0" algn="ctr">
              <a:lnSpc>
                <a:spcPct val="100000"/>
              </a:lnSpc>
              <a:spcBef>
                <a:spcPts val="0"/>
              </a:spcBef>
              <a:spcAft>
                <a:spcPts val="0"/>
              </a:spcAft>
              <a:buNone/>
            </a:pPr>
            <a:endParaRPr lang="zh-CN" altLang="en-US" sz="3200" b="0" i="0" u="none" strike="noStrike" kern="0" cap="none" spc="-1" baseline="0">
              <a:solidFill>
                <a:srgbClr val="FFFFFF"/>
              </a:solidFill>
              <a:latin typeface="OpenSymbol" charset="0"/>
              <a:ea typeface="Droid Sans"/>
              <a:cs typeface="Lucida Sans" panose="020B0602030504020204"/>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1F2363"/>
        </a:solidFill>
        <a:effectLst/>
      </p:bgPr>
    </p:bg>
    <p:spTree>
      <p:nvGrpSpPr>
        <p:cNvPr id="1" name=""/>
        <p:cNvGrpSpPr/>
        <p:nvPr/>
      </p:nvGrpSpPr>
      <p:grpSpPr>
        <a:xfrm>
          <a:off x="0" y="0"/>
          <a:ext cx="0" cy="0"/>
          <a:chOff x="0" y="0"/>
          <a:chExt cx="0" cy="0"/>
        </a:xfrm>
      </p:grpSpPr>
      <p:pic>
        <p:nvPicPr>
          <p:cNvPr id="810" name="图片"/>
          <p:cNvPicPr/>
          <p:nvPr/>
        </p:nvPicPr>
        <p:blipFill>
          <a:blip r:embed="rId2" cstate="print"/>
          <a:srcRect t="1844" r="1844"/>
          <a:stretch>
            <a:fillRect/>
          </a:stretch>
        </p:blipFill>
        <p:spPr>
          <a:xfrm>
            <a:off x="0" y="0"/>
            <a:ext cx="9143640" cy="5143320"/>
          </a:xfrm>
          <a:prstGeom prst="rect">
            <a:avLst/>
          </a:prstGeom>
          <a:noFill/>
          <a:ln w="0" cap="flat" cmpd="sng">
            <a:noFill/>
            <a:prstDash val="solid"/>
            <a:round/>
          </a:ln>
        </p:spPr>
      </p:pic>
      <p:pic>
        <p:nvPicPr>
          <p:cNvPr id="809" name="图片"/>
          <p:cNvPicPr/>
          <p:nvPr/>
        </p:nvPicPr>
        <p:blipFill>
          <a:blip r:embed="rId2" cstate="print"/>
          <a:srcRect b="1681"/>
          <a:stretch>
            <a:fillRect/>
          </a:stretch>
        </p:blipFill>
        <p:spPr>
          <a:xfrm>
            <a:off x="0" y="0"/>
            <a:ext cx="2740680" cy="5143320"/>
          </a:xfrm>
          <a:prstGeom prst="rect">
            <a:avLst/>
          </a:prstGeom>
          <a:noFill/>
          <a:ln w="0" cap="flat" cmpd="sng">
            <a:noFill/>
            <a:prstDash val="solid"/>
            <a:round/>
          </a:ln>
        </p:spPr>
      </p:pic>
      <p:grpSp>
        <p:nvGrpSpPr>
          <p:cNvPr id="808" name="组合"/>
          <p:cNvGrpSpPr/>
          <p:nvPr/>
        </p:nvGrpSpPr>
        <p:grpSpPr>
          <a:xfrm>
            <a:off x="-987120" y="-1288440"/>
            <a:ext cx="11347560" cy="7846560"/>
            <a:chOff x="-987120" y="-1288440"/>
            <a:chExt cx="11347560" cy="7846560"/>
          </a:xfrm>
        </p:grpSpPr>
        <p:pic>
          <p:nvPicPr>
            <p:cNvPr id="806" name="图片"/>
            <p:cNvPicPr/>
            <p:nvPr/>
          </p:nvPicPr>
          <p:blipFill>
            <a:blip r:embed="rId2" cstate="print"/>
            <a:stretch>
              <a:fillRect/>
            </a:stretch>
          </p:blipFill>
          <p:spPr>
            <a:xfrm rot="1120800">
              <a:off x="6818759" y="-1288440"/>
              <a:ext cx="3541680" cy="3464640"/>
            </a:xfrm>
            <a:prstGeom prst="rect">
              <a:avLst/>
            </a:prstGeom>
            <a:noFill/>
            <a:ln w="0" cap="flat" cmpd="sng">
              <a:noFill/>
              <a:prstDash val="solid"/>
              <a:round/>
            </a:ln>
          </p:spPr>
        </p:pic>
        <p:pic>
          <p:nvPicPr>
            <p:cNvPr id="807" name="图片"/>
            <p:cNvPicPr/>
            <p:nvPr/>
          </p:nvPicPr>
          <p:blipFill>
            <a:blip r:embed="rId2" cstate="print"/>
            <a:stretch>
              <a:fillRect/>
            </a:stretch>
          </p:blipFill>
          <p:spPr>
            <a:xfrm rot="4680600">
              <a:off x="-1025640" y="3054960"/>
              <a:ext cx="3541680" cy="3464640"/>
            </a:xfrm>
            <a:prstGeom prst="rect">
              <a:avLst/>
            </a:prstGeom>
            <a:noFill/>
            <a:ln w="0" cap="flat" cmpd="sng">
              <a:noFill/>
              <a:prstDash val="solid"/>
              <a:round/>
            </a:ln>
          </p:spPr>
        </p:pic>
      </p:grpSp>
      <p:grpSp>
        <p:nvGrpSpPr>
          <p:cNvPr id="805" name="组合"/>
          <p:cNvGrpSpPr/>
          <p:nvPr/>
        </p:nvGrpSpPr>
        <p:grpSpPr>
          <a:xfrm>
            <a:off x="-812520" y="-464040"/>
            <a:ext cx="10246680" cy="6233040"/>
            <a:chOff x="-812520" y="-464040"/>
            <a:chExt cx="10246680" cy="6233040"/>
          </a:xfrm>
        </p:grpSpPr>
        <p:grpSp>
          <p:nvGrpSpPr>
            <p:cNvPr id="788" name="组合"/>
            <p:cNvGrpSpPr/>
            <p:nvPr/>
          </p:nvGrpSpPr>
          <p:grpSpPr>
            <a:xfrm>
              <a:off x="-812520" y="-464040"/>
              <a:ext cx="1963079" cy="2007000"/>
              <a:chOff x="-812520" y="-464040"/>
              <a:chExt cx="1963079" cy="2007000"/>
            </a:xfrm>
          </p:grpSpPr>
          <p:pic>
            <p:nvPicPr>
              <p:cNvPr id="765" name="图片"/>
              <p:cNvPicPr/>
              <p:nvPr/>
            </p:nvPicPr>
            <p:blipFill>
              <a:blip r:embed="rId2" cstate="print"/>
              <a:stretch>
                <a:fillRect/>
              </a:stretch>
            </p:blipFill>
            <p:spPr>
              <a:xfrm rot="5400000">
                <a:off x="-834480" y="-442080"/>
                <a:ext cx="2007000" cy="1963079"/>
              </a:xfrm>
              <a:prstGeom prst="rect">
                <a:avLst/>
              </a:prstGeom>
              <a:noFill/>
              <a:ln w="0" cap="flat" cmpd="sng">
                <a:noFill/>
                <a:prstDash val="solid"/>
                <a:round/>
              </a:ln>
            </p:spPr>
          </p:pic>
          <p:grpSp>
            <p:nvGrpSpPr>
              <p:cNvPr id="775" name="组合"/>
              <p:cNvGrpSpPr/>
              <p:nvPr/>
            </p:nvGrpSpPr>
            <p:grpSpPr>
              <a:xfrm>
                <a:off x="432359" y="425520"/>
                <a:ext cx="326880" cy="318240"/>
                <a:chOff x="432359" y="425520"/>
                <a:chExt cx="326880" cy="318240"/>
              </a:xfrm>
            </p:grpSpPr>
            <p:sp>
              <p:nvSpPr>
                <p:cNvPr id="766" name="曲线"/>
                <p:cNvSpPr/>
                <p:nvPr/>
              </p:nvSpPr>
              <p:spPr>
                <a:xfrm>
                  <a:off x="558720" y="722160"/>
                  <a:ext cx="115920" cy="21600"/>
                </a:xfrm>
                <a:custGeom>
                  <a:avLst/>
                  <a:gdLst>
                    <a:gd name="T1" fmla="*/ 0 w 21600"/>
                    <a:gd name="T2" fmla="*/ 0 h 21600"/>
                    <a:gd name="T3" fmla="*/ 21600 w 21600"/>
                    <a:gd name="T4" fmla="*/ 21600 h 21600"/>
                  </a:gdLst>
                  <a:ahLst/>
                  <a:cxnLst/>
                  <a:rect l="T1" t="T2" r="T3" b="T4"/>
                  <a:pathLst>
                    <a:path w="21600" h="21600">
                      <a:moveTo>
                        <a:pt x="113" y="8400"/>
                      </a:moveTo>
                      <a:cubicBezTo>
                        <a:pt x="0" y="9599"/>
                        <a:pt x="227" y="11399"/>
                        <a:pt x="454" y="11399"/>
                      </a:cubicBezTo>
                      <a:cubicBezTo>
                        <a:pt x="7389" y="21600"/>
                        <a:pt x="15347" y="17400"/>
                        <a:pt x="21600" y="0"/>
                      </a:cubicBezTo>
                      <a:cubicBezTo>
                        <a:pt x="682" y="0"/>
                        <a:pt x="682" y="0"/>
                        <a:pt x="682" y="0"/>
                      </a:cubicBezTo>
                      <a:lnTo>
                        <a:pt x="113" y="8400"/>
                      </a:lnTo>
                      <a:close/>
                    </a:path>
                  </a:pathLst>
                </a:custGeom>
                <a:solidFill>
                  <a:srgbClr val="FFFFFF">
                    <a:alpha val="50000"/>
                  </a:srgbClr>
                </a:solidFill>
                <a:ln w="0" cap="flat" cmpd="sng">
                  <a:noFill/>
                  <a:prstDash val="solid"/>
                  <a:round/>
                </a:ln>
              </p:spPr>
            </p:sp>
            <p:sp>
              <p:nvSpPr>
                <p:cNvPr id="767" name="曲线"/>
                <p:cNvSpPr/>
                <p:nvPr/>
              </p:nvSpPr>
              <p:spPr>
                <a:xfrm>
                  <a:off x="432359" y="543960"/>
                  <a:ext cx="155880" cy="181079"/>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7"/>
                        <a:pt x="21261" y="5254"/>
                      </a:cubicBezTo>
                      <a:close/>
                    </a:path>
                  </a:pathLst>
                </a:custGeom>
                <a:solidFill>
                  <a:srgbClr val="FFFFFF">
                    <a:alpha val="50000"/>
                  </a:srgbClr>
                </a:solidFill>
                <a:ln w="0" cap="flat" cmpd="sng">
                  <a:noFill/>
                  <a:prstDash val="solid"/>
                  <a:round/>
                </a:ln>
              </p:spPr>
            </p:sp>
            <p:sp>
              <p:nvSpPr>
                <p:cNvPr id="768" name="曲线"/>
                <p:cNvSpPr/>
                <p:nvPr/>
              </p:nvSpPr>
              <p:spPr>
                <a:xfrm>
                  <a:off x="570240" y="67824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769" name="曲线"/>
                <p:cNvSpPr/>
                <p:nvPr/>
              </p:nvSpPr>
              <p:spPr>
                <a:xfrm>
                  <a:off x="457560" y="425520"/>
                  <a:ext cx="134280" cy="141480"/>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770" name="曲线"/>
                <p:cNvSpPr/>
                <p:nvPr/>
              </p:nvSpPr>
              <p:spPr>
                <a:xfrm>
                  <a:off x="586080" y="635760"/>
                  <a:ext cx="164159" cy="21240"/>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5"/>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771" name="曲线"/>
                <p:cNvSpPr/>
                <p:nvPr/>
              </p:nvSpPr>
              <p:spPr>
                <a:xfrm>
                  <a:off x="601560" y="592920"/>
                  <a:ext cx="157680" cy="21599"/>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2999"/>
                      </a:cubicBezTo>
                      <a:cubicBezTo>
                        <a:pt x="21600" y="1199"/>
                        <a:pt x="21348" y="0"/>
                        <a:pt x="21181" y="0"/>
                      </a:cubicBezTo>
                      <a:close/>
                    </a:path>
                  </a:pathLst>
                </a:custGeom>
                <a:solidFill>
                  <a:srgbClr val="FFFFFF">
                    <a:alpha val="50000"/>
                  </a:srgbClr>
                </a:solidFill>
                <a:ln w="0" cap="flat" cmpd="sng">
                  <a:noFill/>
                  <a:prstDash val="solid"/>
                  <a:round/>
                </a:ln>
              </p:spPr>
            </p:sp>
            <p:sp>
              <p:nvSpPr>
                <p:cNvPr id="772" name="曲线"/>
                <p:cNvSpPr/>
                <p:nvPr/>
              </p:nvSpPr>
              <p:spPr>
                <a:xfrm>
                  <a:off x="631080" y="50112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59"/>
                        <a:pt x="21600" y="18000"/>
                      </a:cubicBezTo>
                      <a:cubicBezTo>
                        <a:pt x="21600" y="4800"/>
                        <a:pt x="21600" y="4800"/>
                        <a:pt x="21600" y="4800"/>
                      </a:cubicBezTo>
                      <a:cubicBezTo>
                        <a:pt x="20903" y="0"/>
                        <a:pt x="696" y="0"/>
                        <a:pt x="0" y="4800"/>
                      </a:cubicBezTo>
                      <a:cubicBezTo>
                        <a:pt x="0" y="18000"/>
                        <a:pt x="0" y="18000"/>
                        <a:pt x="0" y="18000"/>
                      </a:cubicBezTo>
                      <a:cubicBezTo>
                        <a:pt x="0" y="20159"/>
                        <a:pt x="4877" y="21600"/>
                        <a:pt x="11148" y="21600"/>
                      </a:cubicBezTo>
                      <a:close/>
                    </a:path>
                  </a:pathLst>
                </a:custGeom>
                <a:solidFill>
                  <a:srgbClr val="FFFFFF">
                    <a:alpha val="50000"/>
                  </a:srgbClr>
                </a:solidFill>
                <a:ln w="0" cap="flat" cmpd="sng">
                  <a:noFill/>
                  <a:prstDash val="solid"/>
                  <a:round/>
                </a:ln>
              </p:spPr>
            </p:sp>
            <p:sp>
              <p:nvSpPr>
                <p:cNvPr id="773" name="曲线"/>
                <p:cNvSpPr/>
                <p:nvPr/>
              </p:nvSpPr>
              <p:spPr>
                <a:xfrm>
                  <a:off x="668520" y="480240"/>
                  <a:ext cx="18000" cy="75600"/>
                </a:xfrm>
                <a:custGeom>
                  <a:avLst/>
                  <a:gdLst>
                    <a:gd name="T1" fmla="*/ 0 w 21600"/>
                    <a:gd name="T2" fmla="*/ 0 h 21600"/>
                    <a:gd name="T3" fmla="*/ 21600 w 21600"/>
                    <a:gd name="T4" fmla="*/ 21600 h 21600"/>
                  </a:gdLst>
                  <a:ahLst/>
                  <a:cxnLst/>
                  <a:rect l="T1" t="T2" r="T3" b="T4"/>
                  <a:pathLst>
                    <a:path w="21600" h="21600">
                      <a:moveTo>
                        <a:pt x="10800" y="21600"/>
                      </a:moveTo>
                      <a:cubicBezTo>
                        <a:pt x="17279" y="21600"/>
                        <a:pt x="21600" y="20554"/>
                        <a:pt x="21600" y="18987"/>
                      </a:cubicBezTo>
                      <a:cubicBezTo>
                        <a:pt x="21600" y="3483"/>
                        <a:pt x="21600" y="3483"/>
                        <a:pt x="21600" y="3483"/>
                      </a:cubicBezTo>
                      <a:cubicBezTo>
                        <a:pt x="21600" y="0"/>
                        <a:pt x="720"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774" name="曲线"/>
                <p:cNvSpPr/>
                <p:nvPr/>
              </p:nvSpPr>
              <p:spPr>
                <a:xfrm>
                  <a:off x="705599" y="45108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nvGrpSpPr>
              <p:cNvPr id="783" name="组合"/>
              <p:cNvGrpSpPr/>
              <p:nvPr/>
            </p:nvGrpSpPr>
            <p:grpSpPr>
              <a:xfrm>
                <a:off x="475920" y="1088640"/>
                <a:ext cx="268199" cy="268559"/>
                <a:chOff x="475920" y="1088640"/>
                <a:chExt cx="268199" cy="268559"/>
              </a:xfrm>
            </p:grpSpPr>
            <p:sp>
              <p:nvSpPr>
                <p:cNvPr id="776" name="曲线"/>
                <p:cNvSpPr/>
                <p:nvPr/>
              </p:nvSpPr>
              <p:spPr>
                <a:xfrm>
                  <a:off x="534240" y="1247040"/>
                  <a:ext cx="51480" cy="5147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777" name="曲线"/>
                <p:cNvSpPr/>
                <p:nvPr/>
              </p:nvSpPr>
              <p:spPr>
                <a:xfrm>
                  <a:off x="633600" y="1247760"/>
                  <a:ext cx="50760" cy="5075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778" name="曲线"/>
                <p:cNvSpPr/>
                <p:nvPr/>
              </p:nvSpPr>
              <p:spPr>
                <a:xfrm>
                  <a:off x="534240" y="1148400"/>
                  <a:ext cx="50400" cy="5076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600" y="4848"/>
                        <a:pt x="21600"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779" name="曲线"/>
                <p:cNvSpPr/>
                <p:nvPr/>
              </p:nvSpPr>
              <p:spPr>
                <a:xfrm>
                  <a:off x="632520" y="1148400"/>
                  <a:ext cx="51840" cy="51840"/>
                </a:xfrm>
                <a:custGeom>
                  <a:avLst/>
                  <a:gdLst>
                    <a:gd name="T1" fmla="*/ 0 w 21600"/>
                    <a:gd name="T2" fmla="*/ 0 h 21600"/>
                    <a:gd name="T3" fmla="*/ 21600 w 21600"/>
                    <a:gd name="T4" fmla="*/ 21600 h 21600"/>
                  </a:gdLst>
                  <a:ahLst/>
                  <a:cxnLst/>
                  <a:rect l="T1" t="T2" r="T3" b="T4"/>
                  <a:pathLst>
                    <a:path w="21600" h="21600">
                      <a:moveTo>
                        <a:pt x="21600" y="21168"/>
                      </a:moveTo>
                      <a:cubicBezTo>
                        <a:pt x="18575" y="11448"/>
                        <a:pt x="10151" y="3024"/>
                        <a:pt x="432" y="0"/>
                      </a:cubicBezTo>
                      <a:cubicBezTo>
                        <a:pt x="0" y="9935"/>
                        <a:pt x="11664" y="21600"/>
                        <a:pt x="21600" y="21168"/>
                      </a:cubicBezTo>
                      <a:close/>
                    </a:path>
                  </a:pathLst>
                </a:custGeom>
                <a:solidFill>
                  <a:srgbClr val="FFFFFF">
                    <a:alpha val="50000"/>
                  </a:srgbClr>
                </a:solidFill>
                <a:ln w="0" cap="flat" cmpd="sng">
                  <a:noFill/>
                  <a:prstDash val="solid"/>
                  <a:round/>
                </a:ln>
              </p:spPr>
            </p:sp>
            <p:sp>
              <p:nvSpPr>
                <p:cNvPr id="780" name="曲线"/>
                <p:cNvSpPr/>
                <p:nvPr/>
              </p:nvSpPr>
              <p:spPr>
                <a:xfrm>
                  <a:off x="595440" y="1211040"/>
                  <a:ext cx="26999" cy="26639"/>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781" name="曲线"/>
                <p:cNvSpPr/>
                <p:nvPr/>
              </p:nvSpPr>
              <p:spPr>
                <a:xfrm>
                  <a:off x="530280" y="1144800"/>
                  <a:ext cx="157679" cy="157680"/>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1"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782" name="曲线"/>
                <p:cNvSpPr/>
                <p:nvPr/>
              </p:nvSpPr>
              <p:spPr>
                <a:xfrm>
                  <a:off x="475920" y="1088640"/>
                  <a:ext cx="268199" cy="268559"/>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8" y="1677"/>
                        <a:pt x="5084" y="1677"/>
                        <a:pt x="4874" y="1803"/>
                      </a:cubicBezTo>
                      <a:cubicBezTo>
                        <a:pt x="4244" y="2222"/>
                        <a:pt x="3656" y="2726"/>
                        <a:pt x="3151" y="3229"/>
                      </a:cubicBezTo>
                      <a:cubicBezTo>
                        <a:pt x="2647" y="3732"/>
                        <a:pt x="2185" y="4278"/>
                        <a:pt x="1807" y="4865"/>
                      </a:cubicBezTo>
                      <a:cubicBezTo>
                        <a:pt x="1596" y="5158"/>
                        <a:pt x="1596" y="5578"/>
                        <a:pt x="1807"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4"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7" y="13798"/>
                        <a:pt x="1807" y="13798"/>
                        <a:pt x="1807" y="13798"/>
                      </a:cubicBezTo>
                      <a:cubicBezTo>
                        <a:pt x="1891" y="13798"/>
                        <a:pt x="1975" y="13882"/>
                        <a:pt x="1975" y="13966"/>
                      </a:cubicBezTo>
                      <a:cubicBezTo>
                        <a:pt x="2101" y="14260"/>
                        <a:pt x="2227" y="14553"/>
                        <a:pt x="2353" y="14805"/>
                      </a:cubicBezTo>
                      <a:cubicBezTo>
                        <a:pt x="2395" y="14931"/>
                        <a:pt x="2395" y="15015"/>
                        <a:pt x="2353" y="15099"/>
                      </a:cubicBezTo>
                      <a:cubicBezTo>
                        <a:pt x="1807" y="15812"/>
                        <a:pt x="1807" y="15812"/>
                        <a:pt x="1807" y="15812"/>
                      </a:cubicBezTo>
                      <a:cubicBezTo>
                        <a:pt x="1596" y="16105"/>
                        <a:pt x="1596" y="16525"/>
                        <a:pt x="1807" y="16860"/>
                      </a:cubicBezTo>
                      <a:cubicBezTo>
                        <a:pt x="2605" y="18034"/>
                        <a:pt x="3698" y="19083"/>
                        <a:pt x="4916" y="19880"/>
                      </a:cubicBezTo>
                      <a:cubicBezTo>
                        <a:pt x="5126" y="20006"/>
                        <a:pt x="5421"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599"/>
                        <a:pt x="10757" y="21599"/>
                      </a:cubicBezTo>
                      <a:cubicBezTo>
                        <a:pt x="11430" y="21599"/>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787" name="组合"/>
              <p:cNvGrpSpPr/>
              <p:nvPr/>
            </p:nvGrpSpPr>
            <p:grpSpPr>
              <a:xfrm>
                <a:off x="-163800" y="693720"/>
                <a:ext cx="399240" cy="412560"/>
                <a:chOff x="-163800" y="693720"/>
                <a:chExt cx="399240" cy="412560"/>
              </a:xfrm>
            </p:grpSpPr>
            <p:sp>
              <p:nvSpPr>
                <p:cNvPr id="784" name="曲线"/>
                <p:cNvSpPr/>
                <p:nvPr/>
              </p:nvSpPr>
              <p:spPr>
                <a:xfrm>
                  <a:off x="-163800" y="693720"/>
                  <a:ext cx="399240" cy="26100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599" y="17849"/>
                        <a:pt x="21599" y="16491"/>
                      </a:cubicBezTo>
                      <a:cubicBezTo>
                        <a:pt x="21599" y="14615"/>
                        <a:pt x="20923" y="12934"/>
                        <a:pt x="19866" y="12093"/>
                      </a:cubicBezTo>
                      <a:close/>
                    </a:path>
                  </a:pathLst>
                </a:custGeom>
                <a:solidFill>
                  <a:srgbClr val="FFFFFF">
                    <a:alpha val="50000"/>
                  </a:srgbClr>
                </a:solidFill>
                <a:ln w="0" cap="flat" cmpd="sng">
                  <a:noFill/>
                  <a:prstDash val="solid"/>
                  <a:round/>
                </a:ln>
              </p:spPr>
            </p:sp>
            <p:sp>
              <p:nvSpPr>
                <p:cNvPr id="785" name="曲线"/>
                <p:cNvSpPr/>
                <p:nvPr/>
              </p:nvSpPr>
              <p:spPr>
                <a:xfrm>
                  <a:off x="115560" y="1054440"/>
                  <a:ext cx="49679" cy="5184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5"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786" name="曲线"/>
                <p:cNvSpPr/>
                <p:nvPr/>
              </p:nvSpPr>
              <p:spPr>
                <a:xfrm>
                  <a:off x="51840" y="974520"/>
                  <a:ext cx="152280" cy="5472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59"/>
                        <a:pt x="17280" y="2159"/>
                      </a:cubicBezTo>
                      <a:cubicBezTo>
                        <a:pt x="0" y="2159"/>
                        <a:pt x="0" y="2159"/>
                        <a:pt x="0" y="2159"/>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grpSp>
          <p:nvGrpSpPr>
            <p:cNvPr id="804" name="组合"/>
            <p:cNvGrpSpPr/>
            <p:nvPr/>
          </p:nvGrpSpPr>
          <p:grpSpPr>
            <a:xfrm>
              <a:off x="7427160" y="3805920"/>
              <a:ext cx="2006999" cy="1963079"/>
              <a:chOff x="7427160" y="3805920"/>
              <a:chExt cx="2006999" cy="1963079"/>
            </a:xfrm>
          </p:grpSpPr>
          <p:pic>
            <p:nvPicPr>
              <p:cNvPr id="789" name="图片"/>
              <p:cNvPicPr/>
              <p:nvPr/>
            </p:nvPicPr>
            <p:blipFill>
              <a:blip r:embed="rId2" cstate="print"/>
              <a:stretch>
                <a:fillRect/>
              </a:stretch>
            </p:blipFill>
            <p:spPr>
              <a:xfrm>
                <a:off x="7427160" y="3805920"/>
                <a:ext cx="2006999" cy="1963079"/>
              </a:xfrm>
              <a:prstGeom prst="rect">
                <a:avLst/>
              </a:prstGeom>
              <a:noFill/>
              <a:ln w="0" cap="flat" cmpd="sng">
                <a:noFill/>
                <a:prstDash val="solid"/>
                <a:round/>
              </a:ln>
            </p:spPr>
          </p:pic>
          <p:grpSp>
            <p:nvGrpSpPr>
              <p:cNvPr id="794" name="组合"/>
              <p:cNvGrpSpPr/>
              <p:nvPr/>
            </p:nvGrpSpPr>
            <p:grpSpPr>
              <a:xfrm>
                <a:off x="7684560" y="4187160"/>
                <a:ext cx="344160" cy="317160"/>
                <a:chOff x="7684560" y="4187160"/>
                <a:chExt cx="344160" cy="317160"/>
              </a:xfrm>
            </p:grpSpPr>
            <p:sp>
              <p:nvSpPr>
                <p:cNvPr id="790" name="曲线"/>
                <p:cNvSpPr/>
                <p:nvPr/>
              </p:nvSpPr>
              <p:spPr>
                <a:xfrm>
                  <a:off x="7799399" y="4240800"/>
                  <a:ext cx="148320" cy="149040"/>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399"/>
                        <a:pt x="11531" y="6000"/>
                        <a:pt x="10756" y="6000"/>
                      </a:cubicBezTo>
                      <a:cubicBezTo>
                        <a:pt x="10756" y="6000"/>
                        <a:pt x="10756" y="6000"/>
                        <a:pt x="10756" y="6000"/>
                      </a:cubicBezTo>
                      <a:cubicBezTo>
                        <a:pt x="9982" y="6000"/>
                        <a:pt x="9380" y="5399"/>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599"/>
                        <a:pt x="10756" y="15599"/>
                      </a:cubicBezTo>
                      <a:cubicBezTo>
                        <a:pt x="10756" y="15599"/>
                        <a:pt x="10756" y="15599"/>
                        <a:pt x="10756" y="15599"/>
                      </a:cubicBezTo>
                      <a:cubicBezTo>
                        <a:pt x="11531" y="15599"/>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791" name="曲线"/>
                <p:cNvSpPr/>
                <p:nvPr/>
              </p:nvSpPr>
              <p:spPr>
                <a:xfrm>
                  <a:off x="7684560" y="442584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2"/>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792" name="曲线"/>
                <p:cNvSpPr/>
                <p:nvPr/>
              </p:nvSpPr>
              <p:spPr>
                <a:xfrm>
                  <a:off x="7717680" y="4187160"/>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793" name="曲线"/>
                <p:cNvSpPr/>
                <p:nvPr/>
              </p:nvSpPr>
              <p:spPr>
                <a:xfrm>
                  <a:off x="7742520" y="439308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797" name="组合"/>
              <p:cNvGrpSpPr/>
              <p:nvPr/>
            </p:nvGrpSpPr>
            <p:grpSpPr>
              <a:xfrm>
                <a:off x="8322120" y="4188240"/>
                <a:ext cx="314280" cy="314639"/>
                <a:chOff x="8322120" y="4188240"/>
                <a:chExt cx="314280" cy="314639"/>
              </a:xfrm>
            </p:grpSpPr>
            <p:sp>
              <p:nvSpPr>
                <p:cNvPr id="795" name="曲线"/>
                <p:cNvSpPr/>
                <p:nvPr/>
              </p:nvSpPr>
              <p:spPr>
                <a:xfrm>
                  <a:off x="8361720" y="4218480"/>
                  <a:ext cx="185760" cy="186479"/>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796" name="曲线"/>
                <p:cNvSpPr/>
                <p:nvPr/>
              </p:nvSpPr>
              <p:spPr>
                <a:xfrm>
                  <a:off x="8322120" y="4188240"/>
                  <a:ext cx="314280" cy="314639"/>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803" name="组合"/>
              <p:cNvGrpSpPr/>
              <p:nvPr/>
            </p:nvGrpSpPr>
            <p:grpSpPr>
              <a:xfrm>
                <a:off x="7958160" y="4710240"/>
                <a:ext cx="405358" cy="405000"/>
                <a:chOff x="7958160" y="4710240"/>
                <a:chExt cx="405358" cy="405000"/>
              </a:xfrm>
            </p:grpSpPr>
            <p:sp>
              <p:nvSpPr>
                <p:cNvPr id="798" name="曲线"/>
                <p:cNvSpPr/>
                <p:nvPr/>
              </p:nvSpPr>
              <p:spPr>
                <a:xfrm>
                  <a:off x="8060400" y="4710240"/>
                  <a:ext cx="201239" cy="204480"/>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19"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59"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59" y="3919"/>
                        <a:pt x="4912" y="4753"/>
                      </a:cubicBezTo>
                      <a:cubicBezTo>
                        <a:pt x="4743" y="4920"/>
                        <a:pt x="4489" y="4920"/>
                        <a:pt x="4320"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0"/>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59"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79"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400" y="10841"/>
                      </a:cubicBezTo>
                      <a:cubicBezTo>
                        <a:pt x="14400" y="12759"/>
                        <a:pt x="12790" y="14344"/>
                        <a:pt x="10757" y="14344"/>
                      </a:cubicBezTo>
                      <a:close/>
                    </a:path>
                  </a:pathLst>
                </a:custGeom>
                <a:solidFill>
                  <a:srgbClr val="FFFFFF">
                    <a:alpha val="50000"/>
                  </a:srgbClr>
                </a:solidFill>
                <a:ln w="0" cap="flat" cmpd="sng">
                  <a:noFill/>
                  <a:prstDash val="solid"/>
                  <a:round/>
                </a:ln>
              </p:spPr>
            </p:sp>
            <p:sp>
              <p:nvSpPr>
                <p:cNvPr id="799" name="曲线"/>
                <p:cNvSpPr/>
                <p:nvPr/>
              </p:nvSpPr>
              <p:spPr>
                <a:xfrm>
                  <a:off x="8150760" y="4802760"/>
                  <a:ext cx="20160" cy="22679"/>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800" name="曲线"/>
                <p:cNvSpPr/>
                <p:nvPr/>
              </p:nvSpPr>
              <p:spPr>
                <a:xfrm>
                  <a:off x="8119080" y="4937760"/>
                  <a:ext cx="82440" cy="177480"/>
                </a:xfrm>
                <a:custGeom>
                  <a:avLst/>
                  <a:gdLst>
                    <a:gd name="T1" fmla="*/ 0 w 21600"/>
                    <a:gd name="T2" fmla="*/ 0 h 21600"/>
                    <a:gd name="T3" fmla="*/ 21600 w 21600"/>
                    <a:gd name="T4" fmla="*/ 21600 h 21600"/>
                  </a:gdLst>
                  <a:ahLst/>
                  <a:cxnLst/>
                  <a:rect l="T1" t="T2" r="T3" b="T4"/>
                  <a:pathLst>
                    <a:path w="21600" h="21600">
                      <a:moveTo>
                        <a:pt x="20365" y="13920"/>
                      </a:moveTo>
                      <a:cubicBezTo>
                        <a:pt x="17485" y="13920"/>
                        <a:pt x="17485" y="13920"/>
                        <a:pt x="17485" y="13920"/>
                      </a:cubicBezTo>
                      <a:cubicBezTo>
                        <a:pt x="16868" y="13920"/>
                        <a:pt x="16457" y="13727"/>
                        <a:pt x="16457" y="13536"/>
                      </a:cubicBezTo>
                      <a:cubicBezTo>
                        <a:pt x="16457" y="0"/>
                        <a:pt x="16457" y="0"/>
                        <a:pt x="16457" y="0"/>
                      </a:cubicBezTo>
                      <a:cubicBezTo>
                        <a:pt x="16251" y="0"/>
                        <a:pt x="15840" y="96"/>
                        <a:pt x="15428" y="96"/>
                      </a:cubicBezTo>
                      <a:cubicBezTo>
                        <a:pt x="6377" y="96"/>
                        <a:pt x="6377" y="96"/>
                        <a:pt x="6377" y="96"/>
                      </a:cubicBezTo>
                      <a:cubicBezTo>
                        <a:pt x="5965" y="96"/>
                        <a:pt x="5759" y="0"/>
                        <a:pt x="5348" y="0"/>
                      </a:cubicBezTo>
                      <a:cubicBezTo>
                        <a:pt x="5348" y="13536"/>
                        <a:pt x="5348" y="13536"/>
                        <a:pt x="5348" y="13536"/>
                      </a:cubicBezTo>
                      <a:cubicBezTo>
                        <a:pt x="5348" y="13727"/>
                        <a:pt x="4937" y="13920"/>
                        <a:pt x="4320" y="13920"/>
                      </a:cubicBezTo>
                      <a:cubicBezTo>
                        <a:pt x="1440" y="13920"/>
                        <a:pt x="1440" y="13920"/>
                        <a:pt x="1440" y="13920"/>
                      </a:cubicBezTo>
                      <a:cubicBezTo>
                        <a:pt x="617" y="13920"/>
                        <a:pt x="0" y="14207"/>
                        <a:pt x="0" y="14592"/>
                      </a:cubicBezTo>
                      <a:cubicBezTo>
                        <a:pt x="0" y="16992"/>
                        <a:pt x="0" y="16992"/>
                        <a:pt x="0" y="16992"/>
                      </a:cubicBezTo>
                      <a:cubicBezTo>
                        <a:pt x="0" y="17183"/>
                        <a:pt x="205" y="17279"/>
                        <a:pt x="617" y="17472"/>
                      </a:cubicBezTo>
                      <a:cubicBezTo>
                        <a:pt x="10079" y="21407"/>
                        <a:pt x="10079" y="21407"/>
                        <a:pt x="10079" y="21407"/>
                      </a:cubicBezTo>
                      <a:cubicBezTo>
                        <a:pt x="10491" y="21600"/>
                        <a:pt x="11314" y="21600"/>
                        <a:pt x="11725" y="21407"/>
                      </a:cubicBezTo>
                      <a:cubicBezTo>
                        <a:pt x="21188" y="17472"/>
                        <a:pt x="21188" y="17472"/>
                        <a:pt x="21188" y="17472"/>
                      </a:cubicBezTo>
                      <a:cubicBezTo>
                        <a:pt x="21394" y="17279"/>
                        <a:pt x="21600" y="17183"/>
                        <a:pt x="21600" y="16992"/>
                      </a:cubicBezTo>
                      <a:cubicBezTo>
                        <a:pt x="21600" y="14592"/>
                        <a:pt x="21600" y="14592"/>
                        <a:pt x="21600" y="14592"/>
                      </a:cubicBezTo>
                      <a:cubicBezTo>
                        <a:pt x="21600" y="14207"/>
                        <a:pt x="20982" y="13920"/>
                        <a:pt x="20365" y="13920"/>
                      </a:cubicBezTo>
                      <a:close/>
                    </a:path>
                  </a:pathLst>
                </a:custGeom>
                <a:solidFill>
                  <a:srgbClr val="FFFFFF">
                    <a:alpha val="50000"/>
                  </a:srgbClr>
                </a:solidFill>
                <a:ln w="0" cap="flat" cmpd="sng">
                  <a:noFill/>
                  <a:prstDash val="solid"/>
                  <a:round/>
                </a:ln>
              </p:spPr>
            </p:sp>
            <p:sp>
              <p:nvSpPr>
                <p:cNvPr id="801" name="曲线"/>
                <p:cNvSpPr/>
                <p:nvPr/>
              </p:nvSpPr>
              <p:spPr>
                <a:xfrm>
                  <a:off x="7958160" y="4897439"/>
                  <a:ext cx="163439" cy="102239"/>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49"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100" y="4153"/>
                        <a:pt x="7684" y="4153"/>
                      </a:cubicBezTo>
                      <a:cubicBezTo>
                        <a:pt x="5088" y="4153"/>
                        <a:pt x="5088" y="4153"/>
                        <a:pt x="5088" y="4153"/>
                      </a:cubicBezTo>
                      <a:cubicBezTo>
                        <a:pt x="4880" y="4153"/>
                        <a:pt x="4776" y="4319"/>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100" y="21600"/>
                        <a:pt x="8411" y="21101"/>
                        <a:pt x="8411" y="20437"/>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802" name="曲线"/>
                <p:cNvSpPr/>
                <p:nvPr/>
              </p:nvSpPr>
              <p:spPr>
                <a:xfrm>
                  <a:off x="8199719" y="4893480"/>
                  <a:ext cx="163799" cy="106559"/>
                </a:xfrm>
                <a:custGeom>
                  <a:avLst/>
                  <a:gdLst>
                    <a:gd name="T1" fmla="*/ 0 w 21600"/>
                    <a:gd name="T2" fmla="*/ 0 h 21600"/>
                    <a:gd name="T3" fmla="*/ 21600 w 21600"/>
                    <a:gd name="T4" fmla="*/ 21600 h 21600"/>
                  </a:gdLst>
                  <a:ahLst/>
                  <a:cxnLst/>
                  <a:rect l="T1" t="T2" r="T3" b="T4"/>
                  <a:pathLst>
                    <a:path w="21600" h="21600">
                      <a:moveTo>
                        <a:pt x="21392" y="12480"/>
                      </a:moveTo>
                      <a:cubicBezTo>
                        <a:pt x="17030" y="5280"/>
                        <a:pt x="17030" y="5280"/>
                        <a:pt x="17030" y="5280"/>
                      </a:cubicBezTo>
                      <a:cubicBezTo>
                        <a:pt x="16926" y="4960"/>
                        <a:pt x="16719" y="4800"/>
                        <a:pt x="16511" y="4800"/>
                      </a:cubicBezTo>
                      <a:cubicBezTo>
                        <a:pt x="13915" y="4800"/>
                        <a:pt x="13915" y="4800"/>
                        <a:pt x="13915" y="4800"/>
                      </a:cubicBezTo>
                      <a:cubicBezTo>
                        <a:pt x="13603" y="4800"/>
                        <a:pt x="13292" y="5280"/>
                        <a:pt x="13292" y="5920"/>
                      </a:cubicBezTo>
                      <a:cubicBezTo>
                        <a:pt x="13292" y="8160"/>
                        <a:pt x="13292" y="8160"/>
                        <a:pt x="13292" y="8160"/>
                      </a:cubicBezTo>
                      <a:cubicBezTo>
                        <a:pt x="13292" y="8640"/>
                        <a:pt x="13084" y="8959"/>
                        <a:pt x="12773" y="8959"/>
                      </a:cubicBezTo>
                      <a:cubicBezTo>
                        <a:pt x="8723" y="8959"/>
                        <a:pt x="8723" y="8959"/>
                        <a:pt x="8723" y="8959"/>
                      </a:cubicBezTo>
                      <a:cubicBezTo>
                        <a:pt x="6749" y="8959"/>
                        <a:pt x="5192" y="6560"/>
                        <a:pt x="5192" y="3679"/>
                      </a:cubicBezTo>
                      <a:cubicBezTo>
                        <a:pt x="5192" y="1120"/>
                        <a:pt x="5192" y="1120"/>
                        <a:pt x="5192" y="1120"/>
                      </a:cubicBezTo>
                      <a:cubicBezTo>
                        <a:pt x="4673" y="1120"/>
                        <a:pt x="4153" y="960"/>
                        <a:pt x="3634" y="639"/>
                      </a:cubicBezTo>
                      <a:cubicBezTo>
                        <a:pt x="2907" y="0"/>
                        <a:pt x="2907" y="0"/>
                        <a:pt x="2907" y="0"/>
                      </a:cubicBezTo>
                      <a:cubicBezTo>
                        <a:pt x="2284" y="639"/>
                        <a:pt x="1661" y="1279"/>
                        <a:pt x="1038" y="1759"/>
                      </a:cubicBezTo>
                      <a:cubicBezTo>
                        <a:pt x="1038" y="3199"/>
                        <a:pt x="1038" y="3199"/>
                        <a:pt x="1038" y="3199"/>
                      </a:cubicBezTo>
                      <a:cubicBezTo>
                        <a:pt x="1038" y="4800"/>
                        <a:pt x="623" y="6079"/>
                        <a:pt x="0" y="7200"/>
                      </a:cubicBezTo>
                      <a:cubicBezTo>
                        <a:pt x="1246" y="13120"/>
                        <a:pt x="4984" y="17599"/>
                        <a:pt x="9346" y="17599"/>
                      </a:cubicBezTo>
                      <a:cubicBezTo>
                        <a:pt x="12773" y="17599"/>
                        <a:pt x="12773" y="17599"/>
                        <a:pt x="12773" y="17599"/>
                      </a:cubicBezTo>
                      <a:cubicBezTo>
                        <a:pt x="13084" y="17599"/>
                        <a:pt x="13292" y="17920"/>
                        <a:pt x="13292" y="18239"/>
                      </a:cubicBezTo>
                      <a:cubicBezTo>
                        <a:pt x="13292" y="20479"/>
                        <a:pt x="13292" y="20479"/>
                        <a:pt x="13292" y="20479"/>
                      </a:cubicBezTo>
                      <a:cubicBezTo>
                        <a:pt x="13292" y="21120"/>
                        <a:pt x="13603" y="21600"/>
                        <a:pt x="13915" y="21600"/>
                      </a:cubicBezTo>
                      <a:cubicBezTo>
                        <a:pt x="16511" y="21600"/>
                        <a:pt x="16511" y="21600"/>
                        <a:pt x="16511" y="21600"/>
                      </a:cubicBezTo>
                      <a:cubicBezTo>
                        <a:pt x="16719" y="21600"/>
                        <a:pt x="16926" y="21439"/>
                        <a:pt x="17030" y="21280"/>
                      </a:cubicBezTo>
                      <a:cubicBezTo>
                        <a:pt x="21392" y="13920"/>
                        <a:pt x="21392" y="13920"/>
                        <a:pt x="21392" y="13920"/>
                      </a:cubicBezTo>
                      <a:cubicBezTo>
                        <a:pt x="21600" y="13600"/>
                        <a:pt x="21600" y="12959"/>
                        <a:pt x="21392" y="12480"/>
                      </a:cubicBezTo>
                      <a:close/>
                    </a:path>
                  </a:pathLst>
                </a:custGeom>
                <a:solidFill>
                  <a:srgbClr val="FFFFFF">
                    <a:alpha val="50000"/>
                  </a:srgbClr>
                </a:solidFill>
                <a:ln w="0" cap="flat" cmpd="sng">
                  <a:noFill/>
                  <a:prstDash val="solid"/>
                  <a:round/>
                </a:ln>
              </p:spPr>
            </p:sp>
          </p:grpSp>
        </p:grpSp>
      </p:gr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1F2363"/>
        </a:solidFill>
        <a:effectLst/>
      </p:bgPr>
    </p:bg>
    <p:spTree>
      <p:nvGrpSpPr>
        <p:cNvPr id="1" name=""/>
        <p:cNvGrpSpPr/>
        <p:nvPr/>
      </p:nvGrpSpPr>
      <p:grpSpPr>
        <a:xfrm>
          <a:off x="0" y="0"/>
          <a:ext cx="0" cy="0"/>
          <a:chOff x="0" y="0"/>
          <a:chExt cx="0" cy="0"/>
        </a:xfrm>
      </p:grpSpPr>
      <p:pic>
        <p:nvPicPr>
          <p:cNvPr id="897" name="图片"/>
          <p:cNvPicPr/>
          <p:nvPr/>
        </p:nvPicPr>
        <p:blipFill>
          <a:blip r:embed="rId2" cstate="print"/>
          <a:srcRect t="1844" r="1844"/>
          <a:stretch>
            <a:fillRect/>
          </a:stretch>
        </p:blipFill>
        <p:spPr>
          <a:xfrm flipH="1">
            <a:off x="359" y="0"/>
            <a:ext cx="9143640" cy="5143320"/>
          </a:xfrm>
          <a:prstGeom prst="rect">
            <a:avLst/>
          </a:prstGeom>
          <a:noFill/>
          <a:ln w="0" cap="flat" cmpd="sng">
            <a:noFill/>
            <a:prstDash val="solid"/>
            <a:round/>
          </a:ln>
        </p:spPr>
      </p:pic>
      <p:pic>
        <p:nvPicPr>
          <p:cNvPr id="896" name="图片"/>
          <p:cNvPicPr/>
          <p:nvPr/>
        </p:nvPicPr>
        <p:blipFill>
          <a:blip r:embed="rId2" cstate="print"/>
          <a:srcRect b="1681"/>
          <a:stretch>
            <a:fillRect/>
          </a:stretch>
        </p:blipFill>
        <p:spPr>
          <a:xfrm flipH="1">
            <a:off x="6489000" y="0"/>
            <a:ext cx="2740680" cy="5143320"/>
          </a:xfrm>
          <a:prstGeom prst="rect">
            <a:avLst/>
          </a:prstGeom>
          <a:noFill/>
          <a:ln w="0" cap="flat" cmpd="sng">
            <a:noFill/>
            <a:prstDash val="solid"/>
            <a:round/>
          </a:ln>
        </p:spPr>
      </p:pic>
      <p:sp>
        <p:nvSpPr>
          <p:cNvPr id="895" name="矩形"/>
          <p:cNvSpPr/>
          <p:nvPr/>
        </p:nvSpPr>
        <p:spPr>
          <a:xfrm>
            <a:off x="2099160" y="3619080"/>
            <a:ext cx="3841920" cy="555839"/>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300"/>
              </a:spcBef>
              <a:spcAft>
                <a:spcPts val="0"/>
              </a:spcAft>
              <a:buNone/>
              <a:tabLst>
                <a:tab pos="0" algn="l"/>
              </a:tabLst>
            </a:pPr>
            <a:r>
              <a:rPr lang="en-US" altLang="zh-CN" sz="1000" b="1" i="0" u="none" strike="noStrike" kern="0" cap="none" spc="-1" baseline="0">
                <a:solidFill>
                  <a:srgbClr val="FFFFFF"/>
                </a:solidFill>
                <a:latin typeface="Actor" charset="0"/>
                <a:ea typeface="Actor" charset="0"/>
                <a:cs typeface="Arial" panose="020B0604020202020204" pitchFamily="34" charset="0"/>
              </a:rPr>
              <a:t>CREDITS:</a:t>
            </a:r>
            <a:r>
              <a:rPr lang="en-US" altLang="zh-CN" sz="1000" b="0" i="0" u="none" strike="noStrike" kern="0" cap="none" spc="-1" baseline="0">
                <a:solidFill>
                  <a:srgbClr val="FFFFFF"/>
                </a:solidFill>
                <a:latin typeface="Actor" charset="0"/>
                <a:ea typeface="Actor" charset="0"/>
                <a:cs typeface="Arial" panose="020B0604020202020204" pitchFamily="34" charset="0"/>
              </a:rPr>
              <a:t> This presentation template was created by </a:t>
            </a:r>
            <a:r>
              <a:rPr lang="en-US" altLang="zh-CN" sz="1000" b="1" i="0" u="sng" strike="noStrike" kern="0" cap="none" spc="-1" baseline="0">
                <a:solidFill>
                  <a:schemeClr val="hlink"/>
                </a:solidFill>
                <a:latin typeface="Actor" charset="0"/>
                <a:ea typeface="Actor" charset="0"/>
                <a:cs typeface="Arial" panose="020B0604020202020204" pitchFamily="34" charset="0"/>
              </a:rPr>
              <a:t>Slidesgo</a:t>
            </a:r>
            <a:r>
              <a:rPr lang="en-US" altLang="zh-CN" sz="1000" b="0" i="0" u="none" strike="noStrike" kern="0" cap="none" spc="-1" baseline="0">
                <a:solidFill>
                  <a:srgbClr val="FFFFFF"/>
                </a:solidFill>
                <a:latin typeface="Actor" charset="0"/>
                <a:ea typeface="Actor" charset="0"/>
                <a:cs typeface="Arial" panose="020B0604020202020204" pitchFamily="34" charset="0"/>
              </a:rPr>
              <a:t>, and includes icons, infographics &amp; images by </a:t>
            </a:r>
            <a:r>
              <a:rPr lang="en-US" altLang="zh-CN" sz="1000" b="1" i="0" u="sng" strike="noStrike" kern="0" cap="none" spc="-1" baseline="0">
                <a:solidFill>
                  <a:srgbClr val="FFFFFF"/>
                </a:solidFill>
                <a:latin typeface="Actor" charset="0"/>
                <a:ea typeface="Actor" charset="0"/>
                <a:cs typeface="Arial" panose="020B0604020202020204" pitchFamily="34" charset="0"/>
              </a:rPr>
              <a:t>Freepik</a:t>
            </a:r>
            <a:r>
              <a:rPr lang="en-US" altLang="zh-CN" sz="1000" b="0" i="0" u="none" strike="noStrike" kern="0" cap="none" spc="-1" baseline="0">
                <a:solidFill>
                  <a:srgbClr val="FFFFFF"/>
                </a:solidFill>
                <a:latin typeface="Actor" charset="0"/>
                <a:ea typeface="Actor" charset="0"/>
                <a:cs typeface="Arial" panose="020B0604020202020204" pitchFamily="34" charset="0"/>
              </a:rPr>
              <a:t> </a:t>
            </a:r>
            <a:endParaRPr lang="zh-CN" altLang="en-US" sz="1000" b="0" i="0" u="none" strike="noStrike" kern="0" cap="none" spc="-1" baseline="0">
              <a:solidFill>
                <a:srgbClr val="FFFFFF"/>
              </a:solidFill>
              <a:latin typeface="OpenSymbol" charset="0"/>
              <a:ea typeface="SimSun" panose="02010600030101010101" pitchFamily="2" charset="-122"/>
              <a:cs typeface="Arial" panose="020B0604020202020204" pitchFamily="34" charset="0"/>
            </a:endParaRPr>
          </a:p>
        </p:txBody>
      </p:sp>
      <p:grpSp>
        <p:nvGrpSpPr>
          <p:cNvPr id="894" name="组合"/>
          <p:cNvGrpSpPr/>
          <p:nvPr/>
        </p:nvGrpSpPr>
        <p:grpSpPr>
          <a:xfrm>
            <a:off x="-1349280" y="2702520"/>
            <a:ext cx="12250439" cy="4236120"/>
            <a:chOff x="-1349280" y="2702520"/>
            <a:chExt cx="12250439" cy="4236120"/>
          </a:xfrm>
        </p:grpSpPr>
        <p:pic>
          <p:nvPicPr>
            <p:cNvPr id="892" name="图片"/>
            <p:cNvPicPr/>
            <p:nvPr/>
          </p:nvPicPr>
          <p:blipFill>
            <a:blip r:embed="rId2" cstate="print"/>
            <a:stretch>
              <a:fillRect/>
            </a:stretch>
          </p:blipFill>
          <p:spPr>
            <a:xfrm rot="2277599" flipH="1">
              <a:off x="7359479" y="3474000"/>
              <a:ext cx="3541680" cy="3464640"/>
            </a:xfrm>
            <a:prstGeom prst="rect">
              <a:avLst/>
            </a:prstGeom>
            <a:noFill/>
            <a:ln w="0" cap="flat" cmpd="sng">
              <a:noFill/>
              <a:prstDash val="solid"/>
              <a:round/>
            </a:ln>
          </p:spPr>
        </p:pic>
        <p:pic>
          <p:nvPicPr>
            <p:cNvPr id="893" name="图片"/>
            <p:cNvPicPr/>
            <p:nvPr/>
          </p:nvPicPr>
          <p:blipFill>
            <a:blip r:embed="rId2" cstate="print"/>
            <a:stretch>
              <a:fillRect/>
            </a:stretch>
          </p:blipFill>
          <p:spPr>
            <a:xfrm rot="13969200" flipH="1">
              <a:off x="-1387800" y="2741040"/>
              <a:ext cx="3541680" cy="3464640"/>
            </a:xfrm>
            <a:prstGeom prst="rect">
              <a:avLst/>
            </a:prstGeom>
            <a:noFill/>
            <a:ln w="0" cap="flat" cmpd="sng">
              <a:noFill/>
              <a:prstDash val="solid"/>
              <a:round/>
            </a:ln>
          </p:spPr>
        </p:pic>
      </p:grpSp>
      <p:grpSp>
        <p:nvGrpSpPr>
          <p:cNvPr id="891" name="组合"/>
          <p:cNvGrpSpPr/>
          <p:nvPr/>
        </p:nvGrpSpPr>
        <p:grpSpPr>
          <a:xfrm>
            <a:off x="-440640" y="-459719"/>
            <a:ext cx="10005119" cy="2151359"/>
            <a:chOff x="-440640" y="-459719"/>
            <a:chExt cx="10005119" cy="2151359"/>
          </a:xfrm>
        </p:grpSpPr>
        <p:grpSp>
          <p:nvGrpSpPr>
            <p:cNvPr id="874" name="组合"/>
            <p:cNvGrpSpPr/>
            <p:nvPr/>
          </p:nvGrpSpPr>
          <p:grpSpPr>
            <a:xfrm>
              <a:off x="7601399" y="-459719"/>
              <a:ext cx="1963079" cy="2057760"/>
              <a:chOff x="7601399" y="-459719"/>
              <a:chExt cx="1963079" cy="2057760"/>
            </a:xfrm>
          </p:grpSpPr>
          <p:pic>
            <p:nvPicPr>
              <p:cNvPr id="843" name="图片"/>
              <p:cNvPicPr/>
              <p:nvPr/>
            </p:nvPicPr>
            <p:blipFill>
              <a:blip r:embed="rId2" cstate="print"/>
              <a:stretch>
                <a:fillRect/>
              </a:stretch>
            </p:blipFill>
            <p:spPr>
              <a:xfrm rot="16200000">
                <a:off x="7579440" y="-437760"/>
                <a:ext cx="2006999" cy="1963079"/>
              </a:xfrm>
              <a:prstGeom prst="rect">
                <a:avLst/>
              </a:prstGeom>
              <a:noFill/>
              <a:ln w="0" cap="flat" cmpd="sng">
                <a:noFill/>
                <a:prstDash val="solid"/>
                <a:round/>
              </a:ln>
            </p:spPr>
          </p:pic>
          <p:grpSp>
            <p:nvGrpSpPr>
              <p:cNvPr id="848" name="组合"/>
              <p:cNvGrpSpPr/>
              <p:nvPr/>
            </p:nvGrpSpPr>
            <p:grpSpPr>
              <a:xfrm>
                <a:off x="8550000" y="1280879"/>
                <a:ext cx="344159" cy="317160"/>
                <a:chOff x="8550000" y="1280879"/>
                <a:chExt cx="344159" cy="317160"/>
              </a:xfrm>
            </p:grpSpPr>
            <p:sp>
              <p:nvSpPr>
                <p:cNvPr id="844" name="曲线"/>
                <p:cNvSpPr/>
                <p:nvPr/>
              </p:nvSpPr>
              <p:spPr>
                <a:xfrm>
                  <a:off x="8664840" y="1334520"/>
                  <a:ext cx="148320" cy="149039"/>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399"/>
                        <a:pt x="11531" y="6000"/>
                        <a:pt x="10757" y="6000"/>
                      </a:cubicBezTo>
                      <a:cubicBezTo>
                        <a:pt x="10757" y="6000"/>
                        <a:pt x="10757" y="6000"/>
                        <a:pt x="10757" y="6000"/>
                      </a:cubicBezTo>
                      <a:cubicBezTo>
                        <a:pt x="9982" y="6000"/>
                        <a:pt x="9380" y="5399"/>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200"/>
                        <a:pt x="9982" y="15599"/>
                        <a:pt x="10757" y="15599"/>
                      </a:cubicBezTo>
                      <a:cubicBezTo>
                        <a:pt x="10757" y="15599"/>
                        <a:pt x="10757" y="15599"/>
                        <a:pt x="10757" y="15599"/>
                      </a:cubicBezTo>
                      <a:cubicBezTo>
                        <a:pt x="11531" y="15599"/>
                        <a:pt x="12133" y="16200"/>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845" name="曲线"/>
                <p:cNvSpPr/>
                <p:nvPr/>
              </p:nvSpPr>
              <p:spPr>
                <a:xfrm>
                  <a:off x="8550000" y="151956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846" name="曲线"/>
                <p:cNvSpPr/>
                <p:nvPr/>
              </p:nvSpPr>
              <p:spPr>
                <a:xfrm>
                  <a:off x="8583120" y="1280879"/>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847" name="曲线"/>
                <p:cNvSpPr/>
                <p:nvPr/>
              </p:nvSpPr>
              <p:spPr>
                <a:xfrm>
                  <a:off x="8607960" y="148680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851" name="组合"/>
              <p:cNvGrpSpPr/>
              <p:nvPr/>
            </p:nvGrpSpPr>
            <p:grpSpPr>
              <a:xfrm>
                <a:off x="8565120" y="6480"/>
                <a:ext cx="314280" cy="314640"/>
                <a:chOff x="8565120" y="6480"/>
                <a:chExt cx="314280" cy="314640"/>
              </a:xfrm>
            </p:grpSpPr>
            <p:sp>
              <p:nvSpPr>
                <p:cNvPr id="849" name="曲线"/>
                <p:cNvSpPr/>
                <p:nvPr/>
              </p:nvSpPr>
              <p:spPr>
                <a:xfrm>
                  <a:off x="8604360" y="3636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850" name="曲线"/>
                <p:cNvSpPr/>
                <p:nvPr/>
              </p:nvSpPr>
              <p:spPr>
                <a:xfrm>
                  <a:off x="8565120" y="6480"/>
                  <a:ext cx="314280"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859" name="组合"/>
              <p:cNvGrpSpPr/>
              <p:nvPr/>
            </p:nvGrpSpPr>
            <p:grpSpPr>
              <a:xfrm>
                <a:off x="8543880" y="622439"/>
                <a:ext cx="356040" cy="357120"/>
                <a:chOff x="8543880" y="622439"/>
                <a:chExt cx="356040" cy="357120"/>
              </a:xfrm>
            </p:grpSpPr>
            <p:sp>
              <p:nvSpPr>
                <p:cNvPr id="852" name="曲线"/>
                <p:cNvSpPr/>
                <p:nvPr/>
              </p:nvSpPr>
              <p:spPr>
                <a:xfrm>
                  <a:off x="8621640" y="832680"/>
                  <a:ext cx="68400" cy="68400"/>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853" name="曲线"/>
                <p:cNvSpPr/>
                <p:nvPr/>
              </p:nvSpPr>
              <p:spPr>
                <a:xfrm>
                  <a:off x="8753760" y="833399"/>
                  <a:ext cx="67679" cy="67320"/>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854" name="曲线"/>
                <p:cNvSpPr/>
                <p:nvPr/>
              </p:nvSpPr>
              <p:spPr>
                <a:xfrm>
                  <a:off x="8621640" y="70128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9"/>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855" name="曲线"/>
                <p:cNvSpPr/>
                <p:nvPr/>
              </p:nvSpPr>
              <p:spPr>
                <a:xfrm>
                  <a:off x="8751960" y="701280"/>
                  <a:ext cx="69119" cy="69120"/>
                </a:xfrm>
                <a:custGeom>
                  <a:avLst/>
                  <a:gdLst>
                    <a:gd name="T1" fmla="*/ 0 w 21600"/>
                    <a:gd name="T2" fmla="*/ 0 h 21600"/>
                    <a:gd name="T3" fmla="*/ 21600 w 21600"/>
                    <a:gd name="T4" fmla="*/ 21600 h 21600"/>
                  </a:gdLst>
                  <a:ahLst/>
                  <a:cxnLst/>
                  <a:rect l="T1" t="T2" r="T3" b="T4"/>
                  <a:pathLst>
                    <a:path w="21600" h="21600">
                      <a:moveTo>
                        <a:pt x="21600" y="21168"/>
                      </a:moveTo>
                      <a:cubicBezTo>
                        <a:pt x="18575" y="11448"/>
                        <a:pt x="10151" y="3024"/>
                        <a:pt x="431" y="0"/>
                      </a:cubicBezTo>
                      <a:cubicBezTo>
                        <a:pt x="0" y="9935"/>
                        <a:pt x="11664" y="21600"/>
                        <a:pt x="21600" y="21168"/>
                      </a:cubicBezTo>
                      <a:close/>
                    </a:path>
                  </a:pathLst>
                </a:custGeom>
                <a:solidFill>
                  <a:srgbClr val="FFFFFF">
                    <a:alpha val="50000"/>
                  </a:srgbClr>
                </a:solidFill>
                <a:ln w="0" cap="flat" cmpd="sng">
                  <a:noFill/>
                  <a:prstDash val="solid"/>
                  <a:round/>
                </a:ln>
              </p:spPr>
            </p:sp>
            <p:sp>
              <p:nvSpPr>
                <p:cNvPr id="856" name="曲线"/>
                <p:cNvSpPr/>
                <p:nvPr/>
              </p:nvSpPr>
              <p:spPr>
                <a:xfrm>
                  <a:off x="8703000" y="78444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857" name="曲线"/>
                <p:cNvSpPr/>
                <p:nvPr/>
              </p:nvSpPr>
              <p:spPr>
                <a:xfrm>
                  <a:off x="8616240" y="69660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858" name="曲线"/>
                <p:cNvSpPr/>
                <p:nvPr/>
              </p:nvSpPr>
              <p:spPr>
                <a:xfrm>
                  <a:off x="8543880" y="622439"/>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863" name="组合"/>
              <p:cNvGrpSpPr/>
              <p:nvPr/>
            </p:nvGrpSpPr>
            <p:grpSpPr>
              <a:xfrm>
                <a:off x="7987680" y="940680"/>
                <a:ext cx="354600" cy="366480"/>
                <a:chOff x="7987680" y="940680"/>
                <a:chExt cx="354600" cy="366480"/>
              </a:xfrm>
            </p:grpSpPr>
            <p:sp>
              <p:nvSpPr>
                <p:cNvPr id="860" name="曲线"/>
                <p:cNvSpPr/>
                <p:nvPr/>
              </p:nvSpPr>
              <p:spPr>
                <a:xfrm>
                  <a:off x="7987680" y="940680"/>
                  <a:ext cx="354600"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861" name="曲线"/>
                <p:cNvSpPr/>
                <p:nvPr/>
              </p:nvSpPr>
              <p:spPr>
                <a:xfrm>
                  <a:off x="8235720" y="1261080"/>
                  <a:ext cx="44279" cy="4608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862" name="曲线"/>
                <p:cNvSpPr/>
                <p:nvPr/>
              </p:nvSpPr>
              <p:spPr>
                <a:xfrm>
                  <a:off x="8179200" y="1190160"/>
                  <a:ext cx="135000" cy="48599"/>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nvGrpSpPr>
              <p:cNvPr id="873" name="组合"/>
              <p:cNvGrpSpPr/>
              <p:nvPr/>
            </p:nvGrpSpPr>
            <p:grpSpPr>
              <a:xfrm>
                <a:off x="8001719" y="323280"/>
                <a:ext cx="326520" cy="318600"/>
                <a:chOff x="8001719" y="323280"/>
                <a:chExt cx="326520" cy="318600"/>
              </a:xfrm>
            </p:grpSpPr>
            <p:sp>
              <p:nvSpPr>
                <p:cNvPr id="864" name="曲线"/>
                <p:cNvSpPr/>
                <p:nvPr/>
              </p:nvSpPr>
              <p:spPr>
                <a:xfrm>
                  <a:off x="8127720" y="620280"/>
                  <a:ext cx="115920" cy="21600"/>
                </a:xfrm>
                <a:custGeom>
                  <a:avLst/>
                  <a:gdLst>
                    <a:gd name="T1" fmla="*/ 0 w 21600"/>
                    <a:gd name="T2" fmla="*/ 0 h 21600"/>
                    <a:gd name="T3" fmla="*/ 21600 w 21600"/>
                    <a:gd name="T4" fmla="*/ 21600 h 21600"/>
                  </a:gdLst>
                  <a:ahLst/>
                  <a:cxnLst/>
                  <a:rect l="T1" t="T2" r="T3" b="T4"/>
                  <a:pathLst>
                    <a:path w="21600" h="21600">
                      <a:moveTo>
                        <a:pt x="113" y="8400"/>
                      </a:moveTo>
                      <a:cubicBezTo>
                        <a:pt x="0" y="9599"/>
                        <a:pt x="227" y="11399"/>
                        <a:pt x="454" y="11399"/>
                      </a:cubicBezTo>
                      <a:cubicBezTo>
                        <a:pt x="7389" y="21600"/>
                        <a:pt x="15347" y="17400"/>
                        <a:pt x="21600" y="0"/>
                      </a:cubicBezTo>
                      <a:cubicBezTo>
                        <a:pt x="682" y="0"/>
                        <a:pt x="682" y="0"/>
                        <a:pt x="682" y="0"/>
                      </a:cubicBezTo>
                      <a:lnTo>
                        <a:pt x="113" y="8400"/>
                      </a:lnTo>
                      <a:close/>
                    </a:path>
                  </a:pathLst>
                </a:custGeom>
                <a:solidFill>
                  <a:srgbClr val="FFFFFF">
                    <a:alpha val="50000"/>
                  </a:srgbClr>
                </a:solidFill>
                <a:ln w="0" cap="flat" cmpd="sng">
                  <a:noFill/>
                  <a:prstDash val="solid"/>
                  <a:round/>
                </a:ln>
              </p:spPr>
            </p:sp>
            <p:sp>
              <p:nvSpPr>
                <p:cNvPr id="865" name="曲线"/>
                <p:cNvSpPr/>
                <p:nvPr/>
              </p:nvSpPr>
              <p:spPr>
                <a:xfrm>
                  <a:off x="8001719" y="44172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7"/>
                        <a:pt x="21261" y="5254"/>
                      </a:cubicBezTo>
                      <a:close/>
                    </a:path>
                  </a:pathLst>
                </a:custGeom>
                <a:solidFill>
                  <a:srgbClr val="FFFFFF">
                    <a:alpha val="50000"/>
                  </a:srgbClr>
                </a:solidFill>
                <a:ln w="0" cap="flat" cmpd="sng">
                  <a:noFill/>
                  <a:prstDash val="solid"/>
                  <a:round/>
                </a:ln>
              </p:spPr>
            </p:sp>
            <p:sp>
              <p:nvSpPr>
                <p:cNvPr id="866" name="曲线"/>
                <p:cNvSpPr/>
                <p:nvPr/>
              </p:nvSpPr>
              <p:spPr>
                <a:xfrm>
                  <a:off x="8139600" y="576000"/>
                  <a:ext cx="156960" cy="23039"/>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867" name="曲线"/>
                <p:cNvSpPr/>
                <p:nvPr/>
              </p:nvSpPr>
              <p:spPr>
                <a:xfrm>
                  <a:off x="8026560" y="323280"/>
                  <a:ext cx="134279" cy="141479"/>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868" name="曲线"/>
                <p:cNvSpPr/>
                <p:nvPr/>
              </p:nvSpPr>
              <p:spPr>
                <a:xfrm>
                  <a:off x="8155080" y="533520"/>
                  <a:ext cx="164160" cy="21239"/>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5"/>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869" name="曲线"/>
                <p:cNvSpPr/>
                <p:nvPr/>
              </p:nvSpPr>
              <p:spPr>
                <a:xfrm>
                  <a:off x="8170560" y="490679"/>
                  <a:ext cx="157679" cy="21599"/>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2999"/>
                      </a:cubicBezTo>
                      <a:cubicBezTo>
                        <a:pt x="21600" y="1199"/>
                        <a:pt x="21348" y="0"/>
                        <a:pt x="21181" y="0"/>
                      </a:cubicBezTo>
                      <a:close/>
                    </a:path>
                  </a:pathLst>
                </a:custGeom>
                <a:solidFill>
                  <a:srgbClr val="FFFFFF">
                    <a:alpha val="50000"/>
                  </a:srgbClr>
                </a:solidFill>
                <a:ln w="0" cap="flat" cmpd="sng">
                  <a:noFill/>
                  <a:prstDash val="solid"/>
                  <a:round/>
                </a:ln>
              </p:spPr>
            </p:sp>
            <p:sp>
              <p:nvSpPr>
                <p:cNvPr id="870" name="曲线"/>
                <p:cNvSpPr/>
                <p:nvPr/>
              </p:nvSpPr>
              <p:spPr>
                <a:xfrm>
                  <a:off x="8200080" y="39888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59"/>
                        <a:pt x="21600" y="18000"/>
                      </a:cubicBezTo>
                      <a:cubicBezTo>
                        <a:pt x="21600" y="4800"/>
                        <a:pt x="21600" y="4800"/>
                        <a:pt x="21600" y="4800"/>
                      </a:cubicBezTo>
                      <a:cubicBezTo>
                        <a:pt x="20903" y="0"/>
                        <a:pt x="696" y="0"/>
                        <a:pt x="0" y="4800"/>
                      </a:cubicBezTo>
                      <a:cubicBezTo>
                        <a:pt x="0" y="18000"/>
                        <a:pt x="0" y="18000"/>
                        <a:pt x="0" y="18000"/>
                      </a:cubicBezTo>
                      <a:cubicBezTo>
                        <a:pt x="0" y="20159"/>
                        <a:pt x="4877" y="21600"/>
                        <a:pt x="11148" y="21600"/>
                      </a:cubicBezTo>
                      <a:close/>
                    </a:path>
                  </a:pathLst>
                </a:custGeom>
                <a:solidFill>
                  <a:srgbClr val="FFFFFF">
                    <a:alpha val="50000"/>
                  </a:srgbClr>
                </a:solidFill>
                <a:ln w="0" cap="flat" cmpd="sng">
                  <a:noFill/>
                  <a:prstDash val="solid"/>
                  <a:round/>
                </a:ln>
              </p:spPr>
            </p:sp>
            <p:sp>
              <p:nvSpPr>
                <p:cNvPr id="871" name="曲线"/>
                <p:cNvSpPr/>
                <p:nvPr/>
              </p:nvSpPr>
              <p:spPr>
                <a:xfrm>
                  <a:off x="8237520" y="378000"/>
                  <a:ext cx="17999" cy="75600"/>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872" name="曲线"/>
                <p:cNvSpPr/>
                <p:nvPr/>
              </p:nvSpPr>
              <p:spPr>
                <a:xfrm>
                  <a:off x="8274600" y="34920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grpSp>
          <p:nvGrpSpPr>
            <p:cNvPr id="890" name="组合"/>
            <p:cNvGrpSpPr/>
            <p:nvPr/>
          </p:nvGrpSpPr>
          <p:grpSpPr>
            <a:xfrm>
              <a:off x="-440640" y="-271440"/>
              <a:ext cx="2007000" cy="1963079"/>
              <a:chOff x="-440640" y="-271440"/>
              <a:chExt cx="2007000" cy="1963079"/>
            </a:xfrm>
          </p:grpSpPr>
          <p:pic>
            <p:nvPicPr>
              <p:cNvPr id="875" name="图片"/>
              <p:cNvPicPr/>
              <p:nvPr/>
            </p:nvPicPr>
            <p:blipFill>
              <a:blip r:embed="rId2" cstate="print"/>
              <a:stretch>
                <a:fillRect/>
              </a:stretch>
            </p:blipFill>
            <p:spPr>
              <a:xfrm>
                <a:off x="-440640" y="-271440"/>
                <a:ext cx="2007000" cy="1963079"/>
              </a:xfrm>
              <a:prstGeom prst="rect">
                <a:avLst/>
              </a:prstGeom>
              <a:noFill/>
              <a:ln w="0" cap="flat" cmpd="sng">
                <a:noFill/>
                <a:prstDash val="solid"/>
                <a:round/>
              </a:ln>
            </p:spPr>
          </p:pic>
          <p:grpSp>
            <p:nvGrpSpPr>
              <p:cNvPr id="880" name="组合"/>
              <p:cNvGrpSpPr/>
              <p:nvPr/>
            </p:nvGrpSpPr>
            <p:grpSpPr>
              <a:xfrm>
                <a:off x="-183240" y="109440"/>
                <a:ext cx="344520" cy="317159"/>
                <a:chOff x="-183240" y="109440"/>
                <a:chExt cx="344520" cy="317159"/>
              </a:xfrm>
            </p:grpSpPr>
            <p:sp>
              <p:nvSpPr>
                <p:cNvPr id="876" name="曲线"/>
                <p:cNvSpPr/>
                <p:nvPr/>
              </p:nvSpPr>
              <p:spPr>
                <a:xfrm>
                  <a:off x="-68400" y="163439"/>
                  <a:ext cx="148319" cy="149039"/>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400"/>
                        <a:pt x="11531" y="6000"/>
                        <a:pt x="10756" y="6000"/>
                      </a:cubicBezTo>
                      <a:cubicBezTo>
                        <a:pt x="10756" y="6000"/>
                        <a:pt x="10756" y="6000"/>
                        <a:pt x="10756" y="6000"/>
                      </a:cubicBezTo>
                      <a:cubicBezTo>
                        <a:pt x="9982" y="6000"/>
                        <a:pt x="9380" y="5400"/>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599"/>
                        <a:pt x="10756" y="15599"/>
                      </a:cubicBezTo>
                      <a:cubicBezTo>
                        <a:pt x="10756" y="15599"/>
                        <a:pt x="10756" y="15599"/>
                        <a:pt x="10756" y="15599"/>
                      </a:cubicBezTo>
                      <a:cubicBezTo>
                        <a:pt x="11531" y="15599"/>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877" name="曲线"/>
                <p:cNvSpPr/>
                <p:nvPr/>
              </p:nvSpPr>
              <p:spPr>
                <a:xfrm>
                  <a:off x="-183240" y="348120"/>
                  <a:ext cx="77760" cy="78479"/>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878" name="曲线"/>
                <p:cNvSpPr/>
                <p:nvPr/>
              </p:nvSpPr>
              <p:spPr>
                <a:xfrm>
                  <a:off x="-149760" y="109440"/>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879" name="曲线"/>
                <p:cNvSpPr/>
                <p:nvPr/>
              </p:nvSpPr>
              <p:spPr>
                <a:xfrm>
                  <a:off x="-125280" y="315360"/>
                  <a:ext cx="52560" cy="52560"/>
                </a:xfrm>
                <a:custGeom>
                  <a:avLst/>
                  <a:gdLst>
                    <a:gd name="T1" fmla="*/ 0 w 21600"/>
                    <a:gd name="T2" fmla="*/ 0 h 21600"/>
                    <a:gd name="T3" fmla="*/ 21600 w 21600"/>
                    <a:gd name="T4" fmla="*/ 21600 h 21600"/>
                  </a:gdLst>
                  <a:ahLst/>
                  <a:cxnLst/>
                  <a:rect l="T1" t="T2" r="T3" b="T4"/>
                  <a:pathLst>
                    <a:path w="21600" h="21600">
                      <a:moveTo>
                        <a:pt x="8008"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8" y="0"/>
                      </a:cubicBezTo>
                      <a:close/>
                    </a:path>
                  </a:pathLst>
                </a:custGeom>
                <a:solidFill>
                  <a:srgbClr val="FFFFFF">
                    <a:alpha val="50000"/>
                  </a:srgbClr>
                </a:solidFill>
                <a:ln w="0" cap="flat" cmpd="sng">
                  <a:noFill/>
                  <a:prstDash val="solid"/>
                  <a:round/>
                </a:ln>
              </p:spPr>
            </p:sp>
          </p:grpSp>
          <p:grpSp>
            <p:nvGrpSpPr>
              <p:cNvPr id="883" name="组合"/>
              <p:cNvGrpSpPr/>
              <p:nvPr/>
            </p:nvGrpSpPr>
            <p:grpSpPr>
              <a:xfrm>
                <a:off x="454680" y="110880"/>
                <a:ext cx="314279" cy="314640"/>
                <a:chOff x="454680" y="110880"/>
                <a:chExt cx="314279" cy="314640"/>
              </a:xfrm>
            </p:grpSpPr>
            <p:sp>
              <p:nvSpPr>
                <p:cNvPr id="881" name="曲线"/>
                <p:cNvSpPr/>
                <p:nvPr/>
              </p:nvSpPr>
              <p:spPr>
                <a:xfrm>
                  <a:off x="493919" y="14076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882" name="曲线"/>
                <p:cNvSpPr/>
                <p:nvPr/>
              </p:nvSpPr>
              <p:spPr>
                <a:xfrm>
                  <a:off x="454680" y="110880"/>
                  <a:ext cx="314279"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889" name="组合"/>
              <p:cNvGrpSpPr/>
              <p:nvPr/>
            </p:nvGrpSpPr>
            <p:grpSpPr>
              <a:xfrm>
                <a:off x="90360" y="632880"/>
                <a:ext cx="405360" cy="405000"/>
                <a:chOff x="90360" y="632880"/>
                <a:chExt cx="405360" cy="405000"/>
              </a:xfrm>
            </p:grpSpPr>
            <p:sp>
              <p:nvSpPr>
                <p:cNvPr id="884" name="曲线"/>
                <p:cNvSpPr/>
                <p:nvPr/>
              </p:nvSpPr>
              <p:spPr>
                <a:xfrm>
                  <a:off x="192960" y="632880"/>
                  <a:ext cx="201240" cy="204479"/>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20"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60"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60" y="3919"/>
                        <a:pt x="4912" y="4753"/>
                      </a:cubicBezTo>
                      <a:cubicBezTo>
                        <a:pt x="4743" y="4920"/>
                        <a:pt x="4489" y="4920"/>
                        <a:pt x="4320"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1"/>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60"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79"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399" y="10841"/>
                      </a:cubicBezTo>
                      <a:cubicBezTo>
                        <a:pt x="14399" y="12759"/>
                        <a:pt x="12790" y="14344"/>
                        <a:pt x="10757" y="14344"/>
                      </a:cubicBezTo>
                      <a:close/>
                    </a:path>
                  </a:pathLst>
                </a:custGeom>
                <a:solidFill>
                  <a:srgbClr val="FFFFFF">
                    <a:alpha val="50000"/>
                  </a:srgbClr>
                </a:solidFill>
                <a:ln w="0" cap="flat" cmpd="sng">
                  <a:noFill/>
                  <a:prstDash val="solid"/>
                  <a:round/>
                </a:ln>
              </p:spPr>
            </p:sp>
            <p:sp>
              <p:nvSpPr>
                <p:cNvPr id="885" name="曲线"/>
                <p:cNvSpPr/>
                <p:nvPr/>
              </p:nvSpPr>
              <p:spPr>
                <a:xfrm>
                  <a:off x="282960" y="725399"/>
                  <a:ext cx="20160" cy="22680"/>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886" name="曲线"/>
                <p:cNvSpPr/>
                <p:nvPr/>
              </p:nvSpPr>
              <p:spPr>
                <a:xfrm>
                  <a:off x="251280" y="860400"/>
                  <a:ext cx="82440" cy="177480"/>
                </a:xfrm>
                <a:custGeom>
                  <a:avLst/>
                  <a:gdLst>
                    <a:gd name="T1" fmla="*/ 0 w 21600"/>
                    <a:gd name="T2" fmla="*/ 0 h 21600"/>
                    <a:gd name="T3" fmla="*/ 21600 w 21600"/>
                    <a:gd name="T4" fmla="*/ 21600 h 21600"/>
                  </a:gdLst>
                  <a:ahLst/>
                  <a:cxnLst/>
                  <a:rect l="T1" t="T2" r="T3" b="T4"/>
                  <a:pathLst>
                    <a:path w="21600" h="21600">
                      <a:moveTo>
                        <a:pt x="20365" y="13920"/>
                      </a:moveTo>
                      <a:cubicBezTo>
                        <a:pt x="17485" y="13920"/>
                        <a:pt x="17485" y="13920"/>
                        <a:pt x="17485" y="13920"/>
                      </a:cubicBezTo>
                      <a:cubicBezTo>
                        <a:pt x="16868" y="13920"/>
                        <a:pt x="16457" y="13727"/>
                        <a:pt x="16457" y="13536"/>
                      </a:cubicBezTo>
                      <a:cubicBezTo>
                        <a:pt x="16457" y="0"/>
                        <a:pt x="16457" y="0"/>
                        <a:pt x="16457" y="0"/>
                      </a:cubicBezTo>
                      <a:cubicBezTo>
                        <a:pt x="16251" y="0"/>
                        <a:pt x="15839" y="96"/>
                        <a:pt x="15428" y="96"/>
                      </a:cubicBezTo>
                      <a:cubicBezTo>
                        <a:pt x="6377" y="96"/>
                        <a:pt x="6377" y="96"/>
                        <a:pt x="6377" y="96"/>
                      </a:cubicBezTo>
                      <a:cubicBezTo>
                        <a:pt x="5965" y="96"/>
                        <a:pt x="5760" y="0"/>
                        <a:pt x="5348" y="0"/>
                      </a:cubicBezTo>
                      <a:cubicBezTo>
                        <a:pt x="5348" y="13536"/>
                        <a:pt x="5348" y="13536"/>
                        <a:pt x="5348" y="13536"/>
                      </a:cubicBezTo>
                      <a:cubicBezTo>
                        <a:pt x="5348" y="13727"/>
                        <a:pt x="4937" y="13920"/>
                        <a:pt x="4320" y="13920"/>
                      </a:cubicBezTo>
                      <a:cubicBezTo>
                        <a:pt x="1440" y="13920"/>
                        <a:pt x="1440" y="13920"/>
                        <a:pt x="1440" y="13920"/>
                      </a:cubicBezTo>
                      <a:cubicBezTo>
                        <a:pt x="617" y="13920"/>
                        <a:pt x="0" y="14208"/>
                        <a:pt x="0" y="14592"/>
                      </a:cubicBezTo>
                      <a:cubicBezTo>
                        <a:pt x="0" y="16992"/>
                        <a:pt x="0" y="16992"/>
                        <a:pt x="0" y="16992"/>
                      </a:cubicBezTo>
                      <a:cubicBezTo>
                        <a:pt x="0" y="17183"/>
                        <a:pt x="205" y="17280"/>
                        <a:pt x="617" y="17472"/>
                      </a:cubicBezTo>
                      <a:cubicBezTo>
                        <a:pt x="10079" y="21407"/>
                        <a:pt x="10079" y="21407"/>
                        <a:pt x="10079" y="21407"/>
                      </a:cubicBezTo>
                      <a:cubicBezTo>
                        <a:pt x="10491" y="21600"/>
                        <a:pt x="11314" y="21600"/>
                        <a:pt x="11725" y="21407"/>
                      </a:cubicBezTo>
                      <a:cubicBezTo>
                        <a:pt x="21188" y="17472"/>
                        <a:pt x="21188" y="17472"/>
                        <a:pt x="21188" y="17472"/>
                      </a:cubicBezTo>
                      <a:cubicBezTo>
                        <a:pt x="21394" y="17280"/>
                        <a:pt x="21600" y="17183"/>
                        <a:pt x="21600" y="16992"/>
                      </a:cubicBezTo>
                      <a:cubicBezTo>
                        <a:pt x="21600" y="14592"/>
                        <a:pt x="21600" y="14592"/>
                        <a:pt x="21600" y="14592"/>
                      </a:cubicBezTo>
                      <a:cubicBezTo>
                        <a:pt x="21600" y="14208"/>
                        <a:pt x="20982" y="13920"/>
                        <a:pt x="20365" y="13920"/>
                      </a:cubicBezTo>
                      <a:close/>
                    </a:path>
                  </a:pathLst>
                </a:custGeom>
                <a:solidFill>
                  <a:srgbClr val="FFFFFF">
                    <a:alpha val="50000"/>
                  </a:srgbClr>
                </a:solidFill>
                <a:ln w="0" cap="flat" cmpd="sng">
                  <a:noFill/>
                  <a:prstDash val="solid"/>
                  <a:round/>
                </a:ln>
              </p:spPr>
            </p:sp>
            <p:sp>
              <p:nvSpPr>
                <p:cNvPr id="887" name="曲线"/>
                <p:cNvSpPr/>
                <p:nvPr/>
              </p:nvSpPr>
              <p:spPr>
                <a:xfrm>
                  <a:off x="90360" y="820080"/>
                  <a:ext cx="163439" cy="102240"/>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50"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100" y="4153"/>
                        <a:pt x="7684" y="4153"/>
                      </a:cubicBezTo>
                      <a:cubicBezTo>
                        <a:pt x="5088" y="4153"/>
                        <a:pt x="5088" y="4153"/>
                        <a:pt x="5088" y="4153"/>
                      </a:cubicBezTo>
                      <a:cubicBezTo>
                        <a:pt x="4880" y="4153"/>
                        <a:pt x="4776" y="4320"/>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100" y="21600"/>
                        <a:pt x="8411" y="21101"/>
                        <a:pt x="8411" y="20436"/>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888" name="曲线"/>
                <p:cNvSpPr/>
                <p:nvPr/>
              </p:nvSpPr>
              <p:spPr>
                <a:xfrm>
                  <a:off x="331920" y="816120"/>
                  <a:ext cx="163800" cy="106559"/>
                </a:xfrm>
                <a:custGeom>
                  <a:avLst/>
                  <a:gdLst>
                    <a:gd name="T1" fmla="*/ 0 w 21600"/>
                    <a:gd name="T2" fmla="*/ 0 h 21600"/>
                    <a:gd name="T3" fmla="*/ 21600 w 21600"/>
                    <a:gd name="T4" fmla="*/ 21600 h 21600"/>
                  </a:gdLst>
                  <a:ahLst/>
                  <a:cxnLst/>
                  <a:rect l="T1" t="T2" r="T3" b="T4"/>
                  <a:pathLst>
                    <a:path w="21600" h="21600">
                      <a:moveTo>
                        <a:pt x="21392" y="12479"/>
                      </a:moveTo>
                      <a:cubicBezTo>
                        <a:pt x="17030" y="5280"/>
                        <a:pt x="17030" y="5280"/>
                        <a:pt x="17030" y="5280"/>
                      </a:cubicBezTo>
                      <a:cubicBezTo>
                        <a:pt x="16926" y="4959"/>
                        <a:pt x="16719" y="4800"/>
                        <a:pt x="16511" y="4800"/>
                      </a:cubicBezTo>
                      <a:cubicBezTo>
                        <a:pt x="13915" y="4800"/>
                        <a:pt x="13915" y="4800"/>
                        <a:pt x="13915" y="4800"/>
                      </a:cubicBezTo>
                      <a:cubicBezTo>
                        <a:pt x="13603" y="4800"/>
                        <a:pt x="13292" y="5280"/>
                        <a:pt x="13292" y="5920"/>
                      </a:cubicBezTo>
                      <a:cubicBezTo>
                        <a:pt x="13292" y="8160"/>
                        <a:pt x="13292" y="8160"/>
                        <a:pt x="13292" y="8160"/>
                      </a:cubicBezTo>
                      <a:cubicBezTo>
                        <a:pt x="13292" y="8640"/>
                        <a:pt x="13084" y="8960"/>
                        <a:pt x="12773" y="8960"/>
                      </a:cubicBezTo>
                      <a:cubicBezTo>
                        <a:pt x="8723" y="8960"/>
                        <a:pt x="8723" y="8960"/>
                        <a:pt x="8723" y="8960"/>
                      </a:cubicBezTo>
                      <a:cubicBezTo>
                        <a:pt x="6750" y="8960"/>
                        <a:pt x="5192" y="6559"/>
                        <a:pt x="5192" y="3679"/>
                      </a:cubicBezTo>
                      <a:cubicBezTo>
                        <a:pt x="5192" y="1119"/>
                        <a:pt x="5192" y="1119"/>
                        <a:pt x="5192" y="1119"/>
                      </a:cubicBezTo>
                      <a:cubicBezTo>
                        <a:pt x="4673" y="1119"/>
                        <a:pt x="4153" y="959"/>
                        <a:pt x="3634" y="639"/>
                      </a:cubicBezTo>
                      <a:cubicBezTo>
                        <a:pt x="2907" y="0"/>
                        <a:pt x="2907" y="0"/>
                        <a:pt x="2907" y="0"/>
                      </a:cubicBezTo>
                      <a:cubicBezTo>
                        <a:pt x="2284" y="639"/>
                        <a:pt x="1661" y="1280"/>
                        <a:pt x="1038" y="1760"/>
                      </a:cubicBezTo>
                      <a:cubicBezTo>
                        <a:pt x="1038" y="3199"/>
                        <a:pt x="1038" y="3199"/>
                        <a:pt x="1038" y="3199"/>
                      </a:cubicBezTo>
                      <a:cubicBezTo>
                        <a:pt x="1038" y="4800"/>
                        <a:pt x="623" y="6080"/>
                        <a:pt x="0" y="7199"/>
                      </a:cubicBezTo>
                      <a:cubicBezTo>
                        <a:pt x="1246" y="13119"/>
                        <a:pt x="4984" y="17600"/>
                        <a:pt x="9346" y="17600"/>
                      </a:cubicBezTo>
                      <a:cubicBezTo>
                        <a:pt x="12773" y="17600"/>
                        <a:pt x="12773" y="17600"/>
                        <a:pt x="12773" y="17600"/>
                      </a:cubicBezTo>
                      <a:cubicBezTo>
                        <a:pt x="13084" y="17600"/>
                        <a:pt x="13292" y="17920"/>
                        <a:pt x="13292" y="18240"/>
                      </a:cubicBezTo>
                      <a:cubicBezTo>
                        <a:pt x="13292" y="20480"/>
                        <a:pt x="13292" y="20480"/>
                        <a:pt x="13292" y="20480"/>
                      </a:cubicBezTo>
                      <a:cubicBezTo>
                        <a:pt x="13292" y="21120"/>
                        <a:pt x="13603" y="21600"/>
                        <a:pt x="13915" y="21600"/>
                      </a:cubicBezTo>
                      <a:cubicBezTo>
                        <a:pt x="16511" y="21600"/>
                        <a:pt x="16511" y="21600"/>
                        <a:pt x="16511" y="21600"/>
                      </a:cubicBezTo>
                      <a:cubicBezTo>
                        <a:pt x="16719" y="21600"/>
                        <a:pt x="16926" y="21440"/>
                        <a:pt x="17030" y="21280"/>
                      </a:cubicBezTo>
                      <a:cubicBezTo>
                        <a:pt x="21392" y="13920"/>
                        <a:pt x="21392" y="13920"/>
                        <a:pt x="21392" y="13920"/>
                      </a:cubicBezTo>
                      <a:cubicBezTo>
                        <a:pt x="21600" y="13599"/>
                        <a:pt x="21600" y="12959"/>
                        <a:pt x="21392" y="12479"/>
                      </a:cubicBezTo>
                      <a:close/>
                    </a:path>
                  </a:pathLst>
                </a:custGeom>
                <a:solidFill>
                  <a:srgbClr val="FFFFFF">
                    <a:alpha val="50000"/>
                  </a:srgbClr>
                </a:solidFill>
                <a:ln w="0" cap="flat" cmpd="sng">
                  <a:noFill/>
                  <a:prstDash val="solid"/>
                  <a:round/>
                </a:ln>
              </p:spPr>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1F2363"/>
        </a:solidFill>
        <a:effectLst/>
      </p:bgPr>
    </p:bg>
    <p:spTree>
      <p:nvGrpSpPr>
        <p:cNvPr id="1" name=""/>
        <p:cNvGrpSpPr/>
        <p:nvPr/>
      </p:nvGrpSpPr>
      <p:grpSpPr>
        <a:xfrm>
          <a:off x="0" y="0"/>
          <a:ext cx="0" cy="0"/>
          <a:chOff x="0" y="0"/>
          <a:chExt cx="0" cy="0"/>
        </a:xfrm>
      </p:grpSpPr>
      <p:pic>
        <p:nvPicPr>
          <p:cNvPr id="762" name="图片"/>
          <p:cNvPicPr/>
          <p:nvPr/>
        </p:nvPicPr>
        <p:blipFill>
          <a:blip r:embed="rId2" cstate="print"/>
          <a:srcRect t="1844" r="1844"/>
          <a:stretch>
            <a:fillRect/>
          </a:stretch>
        </p:blipFill>
        <p:spPr>
          <a:xfrm flipH="1">
            <a:off x="359" y="0"/>
            <a:ext cx="9143640" cy="5143320"/>
          </a:xfrm>
          <a:prstGeom prst="rect">
            <a:avLst/>
          </a:prstGeom>
          <a:noFill/>
          <a:ln w="0" cap="flat" cmpd="sng">
            <a:noFill/>
            <a:prstDash val="solid"/>
            <a:round/>
          </a:ln>
        </p:spPr>
      </p:pic>
      <p:pic>
        <p:nvPicPr>
          <p:cNvPr id="761" name="图片"/>
          <p:cNvPicPr/>
          <p:nvPr/>
        </p:nvPicPr>
        <p:blipFill>
          <a:blip r:embed="rId2" cstate="print"/>
          <a:srcRect b="1681"/>
          <a:stretch>
            <a:fillRect/>
          </a:stretch>
        </p:blipFill>
        <p:spPr>
          <a:xfrm flipH="1">
            <a:off x="6489000" y="0"/>
            <a:ext cx="2740680" cy="5143320"/>
          </a:xfrm>
          <a:prstGeom prst="rect">
            <a:avLst/>
          </a:prstGeom>
          <a:noFill/>
          <a:ln w="0" cap="flat" cmpd="sng">
            <a:noFill/>
            <a:prstDash val="solid"/>
            <a:round/>
          </a:ln>
        </p:spPr>
      </p:pic>
      <p:grpSp>
        <p:nvGrpSpPr>
          <p:cNvPr id="760" name="组合"/>
          <p:cNvGrpSpPr/>
          <p:nvPr/>
        </p:nvGrpSpPr>
        <p:grpSpPr>
          <a:xfrm>
            <a:off x="-1550159" y="-1917360"/>
            <a:ext cx="11907359" cy="8380080"/>
            <a:chOff x="-1550159" y="-1917360"/>
            <a:chExt cx="11907359" cy="8380080"/>
          </a:xfrm>
        </p:grpSpPr>
        <p:pic>
          <p:nvPicPr>
            <p:cNvPr id="758" name="图片"/>
            <p:cNvPicPr/>
            <p:nvPr/>
          </p:nvPicPr>
          <p:blipFill>
            <a:blip r:embed="rId2" cstate="print"/>
            <a:stretch>
              <a:fillRect/>
            </a:stretch>
          </p:blipFill>
          <p:spPr>
            <a:xfrm rot="14977800" flipH="1">
              <a:off x="6854040" y="2959560"/>
              <a:ext cx="3541680" cy="3464640"/>
            </a:xfrm>
            <a:prstGeom prst="rect">
              <a:avLst/>
            </a:prstGeom>
            <a:noFill/>
            <a:ln w="0" cap="flat" cmpd="sng">
              <a:noFill/>
              <a:prstDash val="solid"/>
              <a:round/>
            </a:ln>
          </p:spPr>
        </p:pic>
        <p:pic>
          <p:nvPicPr>
            <p:cNvPr id="759" name="图片"/>
            <p:cNvPicPr/>
            <p:nvPr/>
          </p:nvPicPr>
          <p:blipFill>
            <a:blip r:embed="rId2" cstate="print"/>
            <a:stretch>
              <a:fillRect/>
            </a:stretch>
          </p:blipFill>
          <p:spPr>
            <a:xfrm rot="16919400" flipH="1">
              <a:off x="-1588680" y="-1878840"/>
              <a:ext cx="3541680" cy="3464640"/>
            </a:xfrm>
            <a:prstGeom prst="rect">
              <a:avLst/>
            </a:prstGeom>
            <a:noFill/>
            <a:ln w="0" cap="flat" cmpd="sng">
              <a:noFill/>
              <a:prstDash val="solid"/>
              <a:round/>
            </a:ln>
          </p:spPr>
        </p:pic>
      </p:grpSp>
      <p:grpSp>
        <p:nvGrpSpPr>
          <p:cNvPr id="757" name="组合"/>
          <p:cNvGrpSpPr/>
          <p:nvPr/>
        </p:nvGrpSpPr>
        <p:grpSpPr>
          <a:xfrm>
            <a:off x="7748280" y="-749879"/>
            <a:ext cx="1963079" cy="2057760"/>
            <a:chOff x="7748280" y="-749879"/>
            <a:chExt cx="1963079" cy="2057760"/>
          </a:xfrm>
        </p:grpSpPr>
        <p:pic>
          <p:nvPicPr>
            <p:cNvPr id="739" name="图片"/>
            <p:cNvPicPr/>
            <p:nvPr/>
          </p:nvPicPr>
          <p:blipFill>
            <a:blip r:embed="rId2" cstate="print"/>
            <a:stretch>
              <a:fillRect/>
            </a:stretch>
          </p:blipFill>
          <p:spPr>
            <a:xfrm rot="16200000">
              <a:off x="7726320" y="-727920"/>
              <a:ext cx="2006999" cy="1963079"/>
            </a:xfrm>
            <a:prstGeom prst="rect">
              <a:avLst/>
            </a:prstGeom>
            <a:noFill/>
            <a:ln w="0" cap="flat" cmpd="sng">
              <a:noFill/>
              <a:prstDash val="solid"/>
              <a:round/>
            </a:ln>
          </p:spPr>
        </p:pic>
        <p:grpSp>
          <p:nvGrpSpPr>
            <p:cNvPr id="744" name="组合"/>
            <p:cNvGrpSpPr/>
            <p:nvPr/>
          </p:nvGrpSpPr>
          <p:grpSpPr>
            <a:xfrm>
              <a:off x="8696880" y="990720"/>
              <a:ext cx="344519" cy="317160"/>
              <a:chOff x="8696880" y="990720"/>
              <a:chExt cx="344519" cy="317160"/>
            </a:xfrm>
          </p:grpSpPr>
          <p:sp>
            <p:nvSpPr>
              <p:cNvPr id="740" name="曲线"/>
              <p:cNvSpPr/>
              <p:nvPr/>
            </p:nvSpPr>
            <p:spPr>
              <a:xfrm>
                <a:off x="8811720" y="1044720"/>
                <a:ext cx="148320" cy="149040"/>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400"/>
                      <a:pt x="11531" y="6000"/>
                      <a:pt x="10757" y="6000"/>
                    </a:cubicBezTo>
                    <a:cubicBezTo>
                      <a:pt x="10757" y="6000"/>
                      <a:pt x="10757" y="6000"/>
                      <a:pt x="10757" y="6000"/>
                    </a:cubicBezTo>
                    <a:cubicBezTo>
                      <a:pt x="9982" y="6000"/>
                      <a:pt x="9380" y="5400"/>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199"/>
                      <a:pt x="9982" y="15600"/>
                      <a:pt x="10757" y="15600"/>
                    </a:cubicBezTo>
                    <a:cubicBezTo>
                      <a:pt x="10757" y="15600"/>
                      <a:pt x="10757" y="15600"/>
                      <a:pt x="10757" y="15600"/>
                    </a:cubicBezTo>
                    <a:cubicBezTo>
                      <a:pt x="11531" y="15600"/>
                      <a:pt x="12133" y="16199"/>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741" name="曲线"/>
              <p:cNvSpPr/>
              <p:nvPr/>
            </p:nvSpPr>
            <p:spPr>
              <a:xfrm>
                <a:off x="8696880" y="122940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742" name="曲线"/>
              <p:cNvSpPr/>
              <p:nvPr/>
            </p:nvSpPr>
            <p:spPr>
              <a:xfrm>
                <a:off x="8730360" y="99072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743" name="曲线"/>
              <p:cNvSpPr/>
              <p:nvPr/>
            </p:nvSpPr>
            <p:spPr>
              <a:xfrm>
                <a:off x="8754840" y="119664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752" name="组合"/>
            <p:cNvGrpSpPr/>
            <p:nvPr/>
          </p:nvGrpSpPr>
          <p:grpSpPr>
            <a:xfrm>
              <a:off x="8691120" y="332640"/>
              <a:ext cx="356040" cy="357120"/>
              <a:chOff x="8691120" y="332640"/>
              <a:chExt cx="356040" cy="357120"/>
            </a:xfrm>
          </p:grpSpPr>
          <p:sp>
            <p:nvSpPr>
              <p:cNvPr id="745" name="曲线"/>
              <p:cNvSpPr/>
              <p:nvPr/>
            </p:nvSpPr>
            <p:spPr>
              <a:xfrm>
                <a:off x="8768880" y="542520"/>
                <a:ext cx="68400" cy="6839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746" name="曲线"/>
              <p:cNvSpPr/>
              <p:nvPr/>
            </p:nvSpPr>
            <p:spPr>
              <a:xfrm>
                <a:off x="8900640" y="543600"/>
                <a:ext cx="67679" cy="6731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599"/>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747" name="曲线"/>
              <p:cNvSpPr/>
              <p:nvPr/>
            </p:nvSpPr>
            <p:spPr>
              <a:xfrm>
                <a:off x="8768880" y="41148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8"/>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748" name="曲线"/>
              <p:cNvSpPr/>
              <p:nvPr/>
            </p:nvSpPr>
            <p:spPr>
              <a:xfrm>
                <a:off x="8899200" y="411480"/>
                <a:ext cx="69119" cy="69120"/>
              </a:xfrm>
              <a:custGeom>
                <a:avLst/>
                <a:gdLst>
                  <a:gd name="T1" fmla="*/ 0 w 21600"/>
                  <a:gd name="T2" fmla="*/ 0 h 21600"/>
                  <a:gd name="T3" fmla="*/ 21600 w 21600"/>
                  <a:gd name="T4" fmla="*/ 21600 h 21600"/>
                </a:gdLst>
                <a:ahLst/>
                <a:cxnLst/>
                <a:rect l="T1" t="T2" r="T3" b="T4"/>
                <a:pathLst>
                  <a:path w="21600" h="21600">
                    <a:moveTo>
                      <a:pt x="21600" y="21167"/>
                    </a:moveTo>
                    <a:cubicBezTo>
                      <a:pt x="18575" y="11448"/>
                      <a:pt x="10151" y="3024"/>
                      <a:pt x="431" y="0"/>
                    </a:cubicBezTo>
                    <a:cubicBezTo>
                      <a:pt x="0" y="9936"/>
                      <a:pt x="11664" y="21600"/>
                      <a:pt x="21600" y="21167"/>
                    </a:cubicBezTo>
                    <a:close/>
                  </a:path>
                </a:pathLst>
              </a:custGeom>
              <a:solidFill>
                <a:srgbClr val="FFFFFF">
                  <a:alpha val="50000"/>
                </a:srgbClr>
              </a:solidFill>
              <a:ln w="0" cap="flat" cmpd="sng">
                <a:noFill/>
                <a:prstDash val="solid"/>
                <a:round/>
              </a:ln>
            </p:spPr>
          </p:sp>
          <p:sp>
            <p:nvSpPr>
              <p:cNvPr id="749" name="曲线"/>
              <p:cNvSpPr/>
              <p:nvPr/>
            </p:nvSpPr>
            <p:spPr>
              <a:xfrm>
                <a:off x="8850240" y="49464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750" name="曲线"/>
              <p:cNvSpPr/>
              <p:nvPr/>
            </p:nvSpPr>
            <p:spPr>
              <a:xfrm>
                <a:off x="8763120" y="40680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751" name="曲线"/>
              <p:cNvSpPr/>
              <p:nvPr/>
            </p:nvSpPr>
            <p:spPr>
              <a:xfrm>
                <a:off x="8691120" y="332640"/>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756" name="组合"/>
            <p:cNvGrpSpPr/>
            <p:nvPr/>
          </p:nvGrpSpPr>
          <p:grpSpPr>
            <a:xfrm>
              <a:off x="8134560" y="650880"/>
              <a:ext cx="354599" cy="366479"/>
              <a:chOff x="8134560" y="650880"/>
              <a:chExt cx="354599" cy="366479"/>
            </a:xfrm>
          </p:grpSpPr>
          <p:sp>
            <p:nvSpPr>
              <p:cNvPr id="753" name="曲线"/>
              <p:cNvSpPr/>
              <p:nvPr/>
            </p:nvSpPr>
            <p:spPr>
              <a:xfrm>
                <a:off x="8134560" y="650880"/>
                <a:ext cx="354599"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754" name="曲线"/>
              <p:cNvSpPr/>
              <p:nvPr/>
            </p:nvSpPr>
            <p:spPr>
              <a:xfrm>
                <a:off x="8382960" y="971280"/>
                <a:ext cx="44279" cy="46079"/>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755" name="曲线"/>
              <p:cNvSpPr/>
              <p:nvPr/>
            </p:nvSpPr>
            <p:spPr>
              <a:xfrm>
                <a:off x="8326440" y="900000"/>
                <a:ext cx="135000" cy="4860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1F2363"/>
        </a:solidFill>
        <a:effectLst/>
      </p:bgPr>
    </p:bg>
    <p:spTree>
      <p:nvGrpSpPr>
        <p:cNvPr id="1" name=""/>
        <p:cNvGrpSpPr/>
        <p:nvPr/>
      </p:nvGrpSpPr>
      <p:grpSpPr>
        <a:xfrm>
          <a:off x="0" y="0"/>
          <a:ext cx="0" cy="0"/>
          <a:chOff x="0" y="0"/>
          <a:chExt cx="0" cy="0"/>
        </a:xfrm>
      </p:grpSpPr>
      <p:pic>
        <p:nvPicPr>
          <p:cNvPr id="826" name="图片"/>
          <p:cNvPicPr/>
          <p:nvPr/>
        </p:nvPicPr>
        <p:blipFill>
          <a:blip r:embed="rId2" cstate="print"/>
          <a:srcRect t="1844" r="1844"/>
          <a:stretch>
            <a:fillRect/>
          </a:stretch>
        </p:blipFill>
        <p:spPr>
          <a:xfrm rot="10800000" flipH="1">
            <a:off x="0" y="0"/>
            <a:ext cx="9143640" cy="5143320"/>
          </a:xfrm>
          <a:prstGeom prst="rect">
            <a:avLst/>
          </a:prstGeom>
          <a:noFill/>
          <a:ln w="0" cap="flat" cmpd="sng">
            <a:noFill/>
            <a:prstDash val="solid"/>
            <a:round/>
          </a:ln>
        </p:spPr>
      </p:pic>
      <p:pic>
        <p:nvPicPr>
          <p:cNvPr id="825" name="图片"/>
          <p:cNvPicPr/>
          <p:nvPr/>
        </p:nvPicPr>
        <p:blipFill>
          <a:blip r:embed="rId2" cstate="print"/>
          <a:srcRect l="7208" r="48305" b="45432"/>
          <a:stretch>
            <a:fillRect/>
          </a:stretch>
        </p:blipFill>
        <p:spPr>
          <a:xfrm rot="10800000">
            <a:off x="7925040" y="-75960"/>
            <a:ext cx="1218959" cy="2854080"/>
          </a:xfrm>
          <a:prstGeom prst="rect">
            <a:avLst/>
          </a:prstGeom>
          <a:noFill/>
          <a:ln w="0" cap="flat" cmpd="sng">
            <a:noFill/>
            <a:prstDash val="solid"/>
            <a:round/>
          </a:ln>
        </p:spPr>
      </p:pic>
      <p:pic>
        <p:nvPicPr>
          <p:cNvPr id="824" name="图片"/>
          <p:cNvPicPr/>
          <p:nvPr/>
        </p:nvPicPr>
        <p:blipFill>
          <a:blip r:embed="rId2" cstate="print"/>
          <a:stretch>
            <a:fillRect/>
          </a:stretch>
        </p:blipFill>
        <p:spPr>
          <a:xfrm rot="4362600">
            <a:off x="6965279" y="2439360"/>
            <a:ext cx="3541680" cy="3464639"/>
          </a:xfrm>
          <a:prstGeom prst="rect">
            <a:avLst/>
          </a:prstGeom>
          <a:noFill/>
          <a:ln w="0" cap="flat" cmpd="sng">
            <a:noFill/>
            <a:prstDash val="solid"/>
            <a:round/>
          </a:ln>
        </p:spPr>
      </p:pic>
      <p:grpSp>
        <p:nvGrpSpPr>
          <p:cNvPr id="823" name="组合"/>
          <p:cNvGrpSpPr/>
          <p:nvPr/>
        </p:nvGrpSpPr>
        <p:grpSpPr>
          <a:xfrm>
            <a:off x="-1080360" y="-464040"/>
            <a:ext cx="1963079" cy="2007000"/>
            <a:chOff x="-1080360" y="-464040"/>
            <a:chExt cx="1963079" cy="2007000"/>
          </a:xfrm>
        </p:grpSpPr>
        <p:pic>
          <p:nvPicPr>
            <p:cNvPr id="815" name="图片"/>
            <p:cNvPicPr/>
            <p:nvPr/>
          </p:nvPicPr>
          <p:blipFill>
            <a:blip r:embed="rId2" cstate="print"/>
            <a:stretch>
              <a:fillRect/>
            </a:stretch>
          </p:blipFill>
          <p:spPr>
            <a:xfrm rot="5400000" flipH="1">
              <a:off x="-1102320" y="-442080"/>
              <a:ext cx="2007000" cy="1963079"/>
            </a:xfrm>
            <a:prstGeom prst="rect">
              <a:avLst/>
            </a:prstGeom>
            <a:noFill/>
            <a:ln w="0" cap="flat" cmpd="sng">
              <a:noFill/>
              <a:prstDash val="solid"/>
              <a:round/>
            </a:ln>
          </p:spPr>
        </p:pic>
        <p:grpSp>
          <p:nvGrpSpPr>
            <p:cNvPr id="818" name="组合"/>
            <p:cNvGrpSpPr/>
            <p:nvPr/>
          </p:nvGrpSpPr>
          <p:grpSpPr>
            <a:xfrm>
              <a:off x="180360" y="344160"/>
              <a:ext cx="314279" cy="314640"/>
              <a:chOff x="180360" y="344160"/>
              <a:chExt cx="314279" cy="314640"/>
            </a:xfrm>
          </p:grpSpPr>
          <p:sp>
            <p:nvSpPr>
              <p:cNvPr id="816" name="曲线"/>
              <p:cNvSpPr/>
              <p:nvPr/>
            </p:nvSpPr>
            <p:spPr>
              <a:xfrm>
                <a:off x="219600" y="37404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817" name="曲线"/>
              <p:cNvSpPr/>
              <p:nvPr/>
            </p:nvSpPr>
            <p:spPr>
              <a:xfrm>
                <a:off x="180360" y="344160"/>
                <a:ext cx="314279"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822" name="组合"/>
            <p:cNvGrpSpPr/>
            <p:nvPr/>
          </p:nvGrpSpPr>
          <p:grpSpPr>
            <a:xfrm>
              <a:off x="149760" y="954360"/>
              <a:ext cx="375480" cy="388080"/>
              <a:chOff x="149760" y="954360"/>
              <a:chExt cx="375480" cy="388080"/>
            </a:xfrm>
          </p:grpSpPr>
          <p:sp>
            <p:nvSpPr>
              <p:cNvPr id="819" name="曲线"/>
              <p:cNvSpPr/>
              <p:nvPr/>
            </p:nvSpPr>
            <p:spPr>
              <a:xfrm>
                <a:off x="149760" y="954360"/>
                <a:ext cx="375480" cy="24516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820" name="曲线"/>
              <p:cNvSpPr/>
              <p:nvPr/>
            </p:nvSpPr>
            <p:spPr>
              <a:xfrm>
                <a:off x="412560" y="1293480"/>
                <a:ext cx="46799" cy="4896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821" name="曲线"/>
              <p:cNvSpPr/>
              <p:nvPr/>
            </p:nvSpPr>
            <p:spPr>
              <a:xfrm>
                <a:off x="352799" y="1218240"/>
                <a:ext cx="142919" cy="5148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59"/>
                      <a:pt x="17279" y="2159"/>
                    </a:cubicBezTo>
                    <a:cubicBezTo>
                      <a:pt x="0" y="2159"/>
                      <a:pt x="0" y="2159"/>
                      <a:pt x="0" y="2159"/>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1597818"/>
            <a:ext cx="7772400" cy="1102518"/>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371600" y="2914649"/>
            <a:ext cx="6400800" cy="131444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0.xml"/><Relationship Id="rId8" Type="http://schemas.openxmlformats.org/officeDocument/2006/relationships/slideLayout" Target="../slideLayouts/slideLayout109.xml"/><Relationship Id="rId7" Type="http://schemas.openxmlformats.org/officeDocument/2006/relationships/slideLayout" Target="../slideLayouts/slideLayout108.xml"/><Relationship Id="rId6" Type="http://schemas.openxmlformats.org/officeDocument/2006/relationships/slideLayout" Target="../slideLayouts/slideLayout107.xml"/><Relationship Id="rId5" Type="http://schemas.openxmlformats.org/officeDocument/2006/relationships/slideLayout" Target="../slideLayouts/slideLayout106.xml"/><Relationship Id="rId4" Type="http://schemas.openxmlformats.org/officeDocument/2006/relationships/slideLayout" Target="../slideLayouts/slideLayout105.xml"/><Relationship Id="rId3" Type="http://schemas.openxmlformats.org/officeDocument/2006/relationships/slideLayout" Target="../slideLayouts/slideLayout104.xml"/><Relationship Id="rId2" Type="http://schemas.openxmlformats.org/officeDocument/2006/relationships/slideLayout" Target="../slideLayouts/slideLayout103.xml"/><Relationship Id="rId13" Type="http://schemas.openxmlformats.org/officeDocument/2006/relationships/theme" Target="../theme/theme10.xml"/><Relationship Id="rId12" Type="http://schemas.openxmlformats.org/officeDocument/2006/relationships/image" Target="../media/image1.jpeg"/><Relationship Id="rId11" Type="http://schemas.openxmlformats.org/officeDocument/2006/relationships/slideLayout" Target="../slideLayouts/slideLayout112.xml"/><Relationship Id="rId10" Type="http://schemas.openxmlformats.org/officeDocument/2006/relationships/slideLayout" Target="../slideLayouts/slideLayout111.xml"/><Relationship Id="rId1" Type="http://schemas.openxmlformats.org/officeDocument/2006/relationships/slideLayout" Target="../slideLayouts/slideLayout10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3" Type="http://schemas.openxmlformats.org/officeDocument/2006/relationships/theme" Target="../theme/theme11.xml"/><Relationship Id="rId12" Type="http://schemas.openxmlformats.org/officeDocument/2006/relationships/image" Target="../media/image1.jpeg"/><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4" Type="http://schemas.openxmlformats.org/officeDocument/2006/relationships/theme" Target="../theme/theme12.xml"/><Relationship Id="rId13" Type="http://schemas.openxmlformats.org/officeDocument/2006/relationships/image" Target="../media/image1.jpeg"/><Relationship Id="rId12" Type="http://schemas.openxmlformats.org/officeDocument/2006/relationships/slideLayout" Target="../slideLayouts/slideLayout135.xml"/><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4.xml"/><Relationship Id="rId8" Type="http://schemas.openxmlformats.org/officeDocument/2006/relationships/slideLayout" Target="../slideLayouts/slideLayout143.xml"/><Relationship Id="rId7" Type="http://schemas.openxmlformats.org/officeDocument/2006/relationships/slideLayout" Target="../slideLayouts/slideLayout142.xml"/><Relationship Id="rId6" Type="http://schemas.openxmlformats.org/officeDocument/2006/relationships/slideLayout" Target="../slideLayouts/slideLayout141.xml"/><Relationship Id="rId5" Type="http://schemas.openxmlformats.org/officeDocument/2006/relationships/slideLayout" Target="../slideLayouts/slideLayout140.xml"/><Relationship Id="rId4" Type="http://schemas.openxmlformats.org/officeDocument/2006/relationships/slideLayout" Target="../slideLayouts/slideLayout139.xml"/><Relationship Id="rId3" Type="http://schemas.openxmlformats.org/officeDocument/2006/relationships/slideLayout" Target="../slideLayouts/slideLayout138.xml"/><Relationship Id="rId2" Type="http://schemas.openxmlformats.org/officeDocument/2006/relationships/slideLayout" Target="../slideLayouts/slideLayout137.xml"/><Relationship Id="rId13" Type="http://schemas.openxmlformats.org/officeDocument/2006/relationships/theme" Target="../theme/theme13.xml"/><Relationship Id="rId12" Type="http://schemas.openxmlformats.org/officeDocument/2006/relationships/image" Target="../media/image1.jpeg"/><Relationship Id="rId11" Type="http://schemas.openxmlformats.org/officeDocument/2006/relationships/slideLayout" Target="../slideLayouts/slideLayout146.xml"/><Relationship Id="rId10" Type="http://schemas.openxmlformats.org/officeDocument/2006/relationships/slideLayout" Target="../slideLayouts/slideLayout145.xml"/><Relationship Id="rId1" Type="http://schemas.openxmlformats.org/officeDocument/2006/relationships/slideLayout" Target="../slideLayouts/slideLayout136.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5.xml"/><Relationship Id="rId8" Type="http://schemas.openxmlformats.org/officeDocument/2006/relationships/slideLayout" Target="../slideLayouts/slideLayout154.xml"/><Relationship Id="rId7" Type="http://schemas.openxmlformats.org/officeDocument/2006/relationships/slideLayout" Target="../slideLayouts/slideLayout153.xml"/><Relationship Id="rId6" Type="http://schemas.openxmlformats.org/officeDocument/2006/relationships/slideLayout" Target="../slideLayouts/slideLayout152.xml"/><Relationship Id="rId5" Type="http://schemas.openxmlformats.org/officeDocument/2006/relationships/slideLayout" Target="../slideLayouts/slideLayout151.xml"/><Relationship Id="rId4" Type="http://schemas.openxmlformats.org/officeDocument/2006/relationships/slideLayout" Target="../slideLayouts/slideLayout150.xml"/><Relationship Id="rId3" Type="http://schemas.openxmlformats.org/officeDocument/2006/relationships/slideLayout" Target="../slideLayouts/slideLayout149.xml"/><Relationship Id="rId2" Type="http://schemas.openxmlformats.org/officeDocument/2006/relationships/slideLayout" Target="../slideLayouts/slideLayout148.xml"/><Relationship Id="rId13" Type="http://schemas.openxmlformats.org/officeDocument/2006/relationships/theme" Target="../theme/theme14.xml"/><Relationship Id="rId12" Type="http://schemas.openxmlformats.org/officeDocument/2006/relationships/image" Target="../media/image1.jpeg"/><Relationship Id="rId11" Type="http://schemas.openxmlformats.org/officeDocument/2006/relationships/slideLayout" Target="../slideLayouts/slideLayout157.xml"/><Relationship Id="rId10" Type="http://schemas.openxmlformats.org/officeDocument/2006/relationships/slideLayout" Target="../slideLayouts/slideLayout156.xml"/><Relationship Id="rId1" Type="http://schemas.openxmlformats.org/officeDocument/2006/relationships/slideLayout" Target="../slideLayouts/slideLayout147.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6.xml"/><Relationship Id="rId8" Type="http://schemas.openxmlformats.org/officeDocument/2006/relationships/slideLayout" Target="../slideLayouts/slideLayout165.xml"/><Relationship Id="rId7" Type="http://schemas.openxmlformats.org/officeDocument/2006/relationships/slideLayout" Target="../slideLayouts/slideLayout164.xml"/><Relationship Id="rId6" Type="http://schemas.openxmlformats.org/officeDocument/2006/relationships/slideLayout" Target="../slideLayouts/slideLayout163.xml"/><Relationship Id="rId5" Type="http://schemas.openxmlformats.org/officeDocument/2006/relationships/slideLayout" Target="../slideLayouts/slideLayout162.xml"/><Relationship Id="rId4" Type="http://schemas.openxmlformats.org/officeDocument/2006/relationships/slideLayout" Target="../slideLayouts/slideLayout161.xml"/><Relationship Id="rId3" Type="http://schemas.openxmlformats.org/officeDocument/2006/relationships/slideLayout" Target="../slideLayouts/slideLayout160.xml"/><Relationship Id="rId2" Type="http://schemas.openxmlformats.org/officeDocument/2006/relationships/slideLayout" Target="../slideLayouts/slideLayout159.xml"/><Relationship Id="rId14" Type="http://schemas.openxmlformats.org/officeDocument/2006/relationships/theme" Target="../theme/theme15.xml"/><Relationship Id="rId13" Type="http://schemas.openxmlformats.org/officeDocument/2006/relationships/image" Target="../media/image1.jpeg"/><Relationship Id="rId12" Type="http://schemas.openxmlformats.org/officeDocument/2006/relationships/slideLayout" Target="../slideLayouts/slideLayout169.xml"/><Relationship Id="rId11" Type="http://schemas.openxmlformats.org/officeDocument/2006/relationships/slideLayout" Target="../slideLayouts/slideLayout168.xml"/><Relationship Id="rId10" Type="http://schemas.openxmlformats.org/officeDocument/2006/relationships/slideLayout" Target="../slideLayouts/slideLayout167.xml"/><Relationship Id="rId1" Type="http://schemas.openxmlformats.org/officeDocument/2006/relationships/slideLayout" Target="../slideLayouts/slideLayout158.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8.xml"/><Relationship Id="rId8" Type="http://schemas.openxmlformats.org/officeDocument/2006/relationships/slideLayout" Target="../slideLayouts/slideLayout177.xml"/><Relationship Id="rId7" Type="http://schemas.openxmlformats.org/officeDocument/2006/relationships/slideLayout" Target="../slideLayouts/slideLayout176.xml"/><Relationship Id="rId6" Type="http://schemas.openxmlformats.org/officeDocument/2006/relationships/slideLayout" Target="../slideLayouts/slideLayout175.xml"/><Relationship Id="rId5" Type="http://schemas.openxmlformats.org/officeDocument/2006/relationships/slideLayout" Target="../slideLayouts/slideLayout174.xml"/><Relationship Id="rId4" Type="http://schemas.openxmlformats.org/officeDocument/2006/relationships/slideLayout" Target="../slideLayouts/slideLayout173.xml"/><Relationship Id="rId3" Type="http://schemas.openxmlformats.org/officeDocument/2006/relationships/slideLayout" Target="../slideLayouts/slideLayout172.xml"/><Relationship Id="rId2" Type="http://schemas.openxmlformats.org/officeDocument/2006/relationships/slideLayout" Target="../slideLayouts/slideLayout171.xml"/><Relationship Id="rId13" Type="http://schemas.openxmlformats.org/officeDocument/2006/relationships/theme" Target="../theme/theme16.xml"/><Relationship Id="rId12" Type="http://schemas.openxmlformats.org/officeDocument/2006/relationships/image" Target="../media/image1.jpeg"/><Relationship Id="rId11" Type="http://schemas.openxmlformats.org/officeDocument/2006/relationships/slideLayout" Target="../slideLayouts/slideLayout180.xml"/><Relationship Id="rId10" Type="http://schemas.openxmlformats.org/officeDocument/2006/relationships/slideLayout" Target="../slideLayouts/slideLayout179.xml"/><Relationship Id="rId1" Type="http://schemas.openxmlformats.org/officeDocument/2006/relationships/slideLayout" Target="../slideLayouts/slideLayout170.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9.xml"/><Relationship Id="rId8" Type="http://schemas.openxmlformats.org/officeDocument/2006/relationships/slideLayout" Target="../slideLayouts/slideLayout188.xml"/><Relationship Id="rId7" Type="http://schemas.openxmlformats.org/officeDocument/2006/relationships/slideLayout" Target="../slideLayouts/slideLayout187.xml"/><Relationship Id="rId6" Type="http://schemas.openxmlformats.org/officeDocument/2006/relationships/slideLayout" Target="../slideLayouts/slideLayout186.xml"/><Relationship Id="rId5" Type="http://schemas.openxmlformats.org/officeDocument/2006/relationships/slideLayout" Target="../slideLayouts/slideLayout185.xml"/><Relationship Id="rId4" Type="http://schemas.openxmlformats.org/officeDocument/2006/relationships/slideLayout" Target="../slideLayouts/slideLayout184.xml"/><Relationship Id="rId3" Type="http://schemas.openxmlformats.org/officeDocument/2006/relationships/slideLayout" Target="../slideLayouts/slideLayout183.xml"/><Relationship Id="rId2" Type="http://schemas.openxmlformats.org/officeDocument/2006/relationships/slideLayout" Target="../slideLayouts/slideLayout182.xml"/><Relationship Id="rId13" Type="http://schemas.openxmlformats.org/officeDocument/2006/relationships/theme" Target="../theme/theme17.xml"/><Relationship Id="rId12" Type="http://schemas.openxmlformats.org/officeDocument/2006/relationships/image" Target="../media/image1.jpeg"/><Relationship Id="rId11" Type="http://schemas.openxmlformats.org/officeDocument/2006/relationships/slideLayout" Target="../slideLayouts/slideLayout191.xml"/><Relationship Id="rId10" Type="http://schemas.openxmlformats.org/officeDocument/2006/relationships/slideLayout" Target="../slideLayouts/slideLayout190.xml"/><Relationship Id="rId1" Type="http://schemas.openxmlformats.org/officeDocument/2006/relationships/slideLayout" Target="../slideLayouts/slideLayout181.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200.xml"/><Relationship Id="rId8" Type="http://schemas.openxmlformats.org/officeDocument/2006/relationships/slideLayout" Target="../slideLayouts/slideLayout199.xml"/><Relationship Id="rId7" Type="http://schemas.openxmlformats.org/officeDocument/2006/relationships/slideLayout" Target="../slideLayouts/slideLayout198.xml"/><Relationship Id="rId6" Type="http://schemas.openxmlformats.org/officeDocument/2006/relationships/slideLayout" Target="../slideLayouts/slideLayout197.xml"/><Relationship Id="rId5" Type="http://schemas.openxmlformats.org/officeDocument/2006/relationships/slideLayout" Target="../slideLayouts/slideLayout196.xml"/><Relationship Id="rId4" Type="http://schemas.openxmlformats.org/officeDocument/2006/relationships/slideLayout" Target="../slideLayouts/slideLayout195.xml"/><Relationship Id="rId3" Type="http://schemas.openxmlformats.org/officeDocument/2006/relationships/slideLayout" Target="../slideLayouts/slideLayout194.xml"/><Relationship Id="rId2" Type="http://schemas.openxmlformats.org/officeDocument/2006/relationships/slideLayout" Target="../slideLayouts/slideLayout193.xml"/><Relationship Id="rId13" Type="http://schemas.openxmlformats.org/officeDocument/2006/relationships/theme" Target="../theme/theme18.xml"/><Relationship Id="rId12" Type="http://schemas.openxmlformats.org/officeDocument/2006/relationships/image" Target="../media/image1.jpeg"/><Relationship Id="rId11" Type="http://schemas.openxmlformats.org/officeDocument/2006/relationships/slideLayout" Target="../slideLayouts/slideLayout202.xml"/><Relationship Id="rId10" Type="http://schemas.openxmlformats.org/officeDocument/2006/relationships/slideLayout" Target="../slideLayouts/slideLayout201.xml"/><Relationship Id="rId1" Type="http://schemas.openxmlformats.org/officeDocument/2006/relationships/slideLayout" Target="../slideLayouts/slideLayout192.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11.xml"/><Relationship Id="rId8" Type="http://schemas.openxmlformats.org/officeDocument/2006/relationships/slideLayout" Target="../slideLayouts/slideLayout210.xml"/><Relationship Id="rId7" Type="http://schemas.openxmlformats.org/officeDocument/2006/relationships/slideLayout" Target="../slideLayouts/slideLayout209.xml"/><Relationship Id="rId6" Type="http://schemas.openxmlformats.org/officeDocument/2006/relationships/slideLayout" Target="../slideLayouts/slideLayout208.xml"/><Relationship Id="rId5" Type="http://schemas.openxmlformats.org/officeDocument/2006/relationships/slideLayout" Target="../slideLayouts/slideLayout207.xml"/><Relationship Id="rId4" Type="http://schemas.openxmlformats.org/officeDocument/2006/relationships/slideLayout" Target="../slideLayouts/slideLayout206.xml"/><Relationship Id="rId3" Type="http://schemas.openxmlformats.org/officeDocument/2006/relationships/slideLayout" Target="../slideLayouts/slideLayout205.xml"/><Relationship Id="rId2" Type="http://schemas.openxmlformats.org/officeDocument/2006/relationships/slideLayout" Target="../slideLayouts/slideLayout204.xml"/><Relationship Id="rId13" Type="http://schemas.openxmlformats.org/officeDocument/2006/relationships/theme" Target="../theme/theme19.xml"/><Relationship Id="rId12" Type="http://schemas.openxmlformats.org/officeDocument/2006/relationships/image" Target="../media/image1.jpeg"/><Relationship Id="rId11" Type="http://schemas.openxmlformats.org/officeDocument/2006/relationships/slideLayout" Target="../slideLayouts/slideLayout213.xml"/><Relationship Id="rId10" Type="http://schemas.openxmlformats.org/officeDocument/2006/relationships/slideLayout" Target="../slideLayouts/slideLayout212.xml"/><Relationship Id="rId1" Type="http://schemas.openxmlformats.org/officeDocument/2006/relationships/slideLayout" Target="../slideLayouts/slideLayout203.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22.xml"/><Relationship Id="rId8" Type="http://schemas.openxmlformats.org/officeDocument/2006/relationships/slideLayout" Target="../slideLayouts/slideLayout221.xml"/><Relationship Id="rId7" Type="http://schemas.openxmlformats.org/officeDocument/2006/relationships/slideLayout" Target="../slideLayouts/slideLayout220.xml"/><Relationship Id="rId6" Type="http://schemas.openxmlformats.org/officeDocument/2006/relationships/slideLayout" Target="../slideLayouts/slideLayout219.xml"/><Relationship Id="rId5" Type="http://schemas.openxmlformats.org/officeDocument/2006/relationships/slideLayout" Target="../slideLayouts/slideLayout218.xml"/><Relationship Id="rId4" Type="http://schemas.openxmlformats.org/officeDocument/2006/relationships/slideLayout" Target="../slideLayouts/slideLayout217.xml"/><Relationship Id="rId3" Type="http://schemas.openxmlformats.org/officeDocument/2006/relationships/slideLayout" Target="../slideLayouts/slideLayout216.xml"/><Relationship Id="rId2" Type="http://schemas.openxmlformats.org/officeDocument/2006/relationships/slideLayout" Target="../slideLayouts/slideLayout215.xml"/><Relationship Id="rId13" Type="http://schemas.openxmlformats.org/officeDocument/2006/relationships/theme" Target="../theme/theme20.xml"/><Relationship Id="rId12" Type="http://schemas.openxmlformats.org/officeDocument/2006/relationships/image" Target="../media/image1.jpeg"/><Relationship Id="rId11" Type="http://schemas.openxmlformats.org/officeDocument/2006/relationships/slideLayout" Target="../slideLayouts/slideLayout224.xml"/><Relationship Id="rId10" Type="http://schemas.openxmlformats.org/officeDocument/2006/relationships/slideLayout" Target="../slideLayouts/slideLayout223.xml"/><Relationship Id="rId1" Type="http://schemas.openxmlformats.org/officeDocument/2006/relationships/slideLayout" Target="../slideLayouts/slideLayout214.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33.xml"/><Relationship Id="rId8" Type="http://schemas.openxmlformats.org/officeDocument/2006/relationships/slideLayout" Target="../slideLayouts/slideLayout232.xml"/><Relationship Id="rId7" Type="http://schemas.openxmlformats.org/officeDocument/2006/relationships/slideLayout" Target="../slideLayouts/slideLayout231.xml"/><Relationship Id="rId6" Type="http://schemas.openxmlformats.org/officeDocument/2006/relationships/slideLayout" Target="../slideLayouts/slideLayout230.xml"/><Relationship Id="rId5" Type="http://schemas.openxmlformats.org/officeDocument/2006/relationships/slideLayout" Target="../slideLayouts/slideLayout229.xml"/><Relationship Id="rId4" Type="http://schemas.openxmlformats.org/officeDocument/2006/relationships/slideLayout" Target="../slideLayouts/slideLayout228.xml"/><Relationship Id="rId3" Type="http://schemas.openxmlformats.org/officeDocument/2006/relationships/slideLayout" Target="../slideLayouts/slideLayout227.xml"/><Relationship Id="rId2" Type="http://schemas.openxmlformats.org/officeDocument/2006/relationships/slideLayout" Target="../slideLayouts/slideLayout226.xml"/><Relationship Id="rId13" Type="http://schemas.openxmlformats.org/officeDocument/2006/relationships/theme" Target="../theme/theme21.xml"/><Relationship Id="rId12" Type="http://schemas.openxmlformats.org/officeDocument/2006/relationships/image" Target="../media/image1.jpeg"/><Relationship Id="rId11" Type="http://schemas.openxmlformats.org/officeDocument/2006/relationships/slideLayout" Target="../slideLayouts/slideLayout235.xml"/><Relationship Id="rId10" Type="http://schemas.openxmlformats.org/officeDocument/2006/relationships/slideLayout" Target="../slideLayouts/slideLayout234.xml"/><Relationship Id="rId1" Type="http://schemas.openxmlformats.org/officeDocument/2006/relationships/slideLayout" Target="../slideLayouts/slideLayout225.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4.xml"/><Relationship Id="rId8" Type="http://schemas.openxmlformats.org/officeDocument/2006/relationships/slideLayout" Target="../slideLayouts/slideLayout243.xml"/><Relationship Id="rId7" Type="http://schemas.openxmlformats.org/officeDocument/2006/relationships/slideLayout" Target="../slideLayouts/slideLayout242.xml"/><Relationship Id="rId6" Type="http://schemas.openxmlformats.org/officeDocument/2006/relationships/slideLayout" Target="../slideLayouts/slideLayout241.xml"/><Relationship Id="rId5" Type="http://schemas.openxmlformats.org/officeDocument/2006/relationships/slideLayout" Target="../slideLayouts/slideLayout240.xml"/><Relationship Id="rId4" Type="http://schemas.openxmlformats.org/officeDocument/2006/relationships/slideLayout" Target="../slideLayouts/slideLayout239.xml"/><Relationship Id="rId3" Type="http://schemas.openxmlformats.org/officeDocument/2006/relationships/slideLayout" Target="../slideLayouts/slideLayout238.xml"/><Relationship Id="rId2" Type="http://schemas.openxmlformats.org/officeDocument/2006/relationships/slideLayout" Target="../slideLayouts/slideLayout237.xml"/><Relationship Id="rId13" Type="http://schemas.openxmlformats.org/officeDocument/2006/relationships/theme" Target="../theme/theme22.xml"/><Relationship Id="rId12" Type="http://schemas.openxmlformats.org/officeDocument/2006/relationships/image" Target="../media/image1.jpeg"/><Relationship Id="rId11" Type="http://schemas.openxmlformats.org/officeDocument/2006/relationships/slideLayout" Target="../slideLayouts/slideLayout246.xml"/><Relationship Id="rId10" Type="http://schemas.openxmlformats.org/officeDocument/2006/relationships/slideLayout" Target="../slideLayouts/slideLayout245.xml"/><Relationship Id="rId1" Type="http://schemas.openxmlformats.org/officeDocument/2006/relationships/slideLayout" Target="../slideLayouts/slideLayout236.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5.xml"/><Relationship Id="rId8" Type="http://schemas.openxmlformats.org/officeDocument/2006/relationships/slideLayout" Target="../slideLayouts/slideLayout254.xml"/><Relationship Id="rId7" Type="http://schemas.openxmlformats.org/officeDocument/2006/relationships/slideLayout" Target="../slideLayouts/slideLayout253.xml"/><Relationship Id="rId6" Type="http://schemas.openxmlformats.org/officeDocument/2006/relationships/slideLayout" Target="../slideLayouts/slideLayout252.xml"/><Relationship Id="rId5" Type="http://schemas.openxmlformats.org/officeDocument/2006/relationships/slideLayout" Target="../slideLayouts/slideLayout251.xml"/><Relationship Id="rId4" Type="http://schemas.openxmlformats.org/officeDocument/2006/relationships/slideLayout" Target="../slideLayouts/slideLayout250.xml"/><Relationship Id="rId3" Type="http://schemas.openxmlformats.org/officeDocument/2006/relationships/slideLayout" Target="../slideLayouts/slideLayout249.xml"/><Relationship Id="rId2" Type="http://schemas.openxmlformats.org/officeDocument/2006/relationships/slideLayout" Target="../slideLayouts/slideLayout248.xml"/><Relationship Id="rId13" Type="http://schemas.openxmlformats.org/officeDocument/2006/relationships/theme" Target="../theme/theme23.xml"/><Relationship Id="rId12" Type="http://schemas.openxmlformats.org/officeDocument/2006/relationships/image" Target="../media/image1.jpeg"/><Relationship Id="rId11" Type="http://schemas.openxmlformats.org/officeDocument/2006/relationships/slideLayout" Target="../slideLayouts/slideLayout257.xml"/><Relationship Id="rId10" Type="http://schemas.openxmlformats.org/officeDocument/2006/relationships/slideLayout" Target="../slideLayouts/slideLayout256.xml"/><Relationship Id="rId1" Type="http://schemas.openxmlformats.org/officeDocument/2006/relationships/slideLayout" Target="../slideLayouts/slideLayout247.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6.xml"/><Relationship Id="rId8" Type="http://schemas.openxmlformats.org/officeDocument/2006/relationships/slideLayout" Target="../slideLayouts/slideLayout265.xml"/><Relationship Id="rId7" Type="http://schemas.openxmlformats.org/officeDocument/2006/relationships/slideLayout" Target="../slideLayouts/slideLayout264.xml"/><Relationship Id="rId6" Type="http://schemas.openxmlformats.org/officeDocument/2006/relationships/slideLayout" Target="../slideLayouts/slideLayout263.xml"/><Relationship Id="rId5" Type="http://schemas.openxmlformats.org/officeDocument/2006/relationships/slideLayout" Target="../slideLayouts/slideLayout262.xml"/><Relationship Id="rId4" Type="http://schemas.openxmlformats.org/officeDocument/2006/relationships/slideLayout" Target="../slideLayouts/slideLayout261.xml"/><Relationship Id="rId3" Type="http://schemas.openxmlformats.org/officeDocument/2006/relationships/slideLayout" Target="../slideLayouts/slideLayout260.xml"/><Relationship Id="rId2" Type="http://schemas.openxmlformats.org/officeDocument/2006/relationships/slideLayout" Target="../slideLayouts/slideLayout259.xml"/><Relationship Id="rId12" Type="http://schemas.openxmlformats.org/officeDocument/2006/relationships/theme" Target="../theme/theme24.xml"/><Relationship Id="rId11" Type="http://schemas.openxmlformats.org/officeDocument/2006/relationships/slideLayout" Target="../slideLayouts/slideLayout268.xml"/><Relationship Id="rId10" Type="http://schemas.openxmlformats.org/officeDocument/2006/relationships/slideLayout" Target="../slideLayouts/slideLayout267.xml"/><Relationship Id="rId1" Type="http://schemas.openxmlformats.org/officeDocument/2006/relationships/slideLayout" Target="../slideLayouts/slideLayout258.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7.xml"/><Relationship Id="rId8" Type="http://schemas.openxmlformats.org/officeDocument/2006/relationships/slideLayout" Target="../slideLayouts/slideLayout276.xml"/><Relationship Id="rId7" Type="http://schemas.openxmlformats.org/officeDocument/2006/relationships/slideLayout" Target="../slideLayouts/slideLayout275.xml"/><Relationship Id="rId6" Type="http://schemas.openxmlformats.org/officeDocument/2006/relationships/slideLayout" Target="../slideLayouts/slideLayout274.xml"/><Relationship Id="rId5" Type="http://schemas.openxmlformats.org/officeDocument/2006/relationships/slideLayout" Target="../slideLayouts/slideLayout273.xml"/><Relationship Id="rId4" Type="http://schemas.openxmlformats.org/officeDocument/2006/relationships/slideLayout" Target="../slideLayouts/slideLayout272.xml"/><Relationship Id="rId3" Type="http://schemas.openxmlformats.org/officeDocument/2006/relationships/slideLayout" Target="../slideLayouts/slideLayout271.xml"/><Relationship Id="rId2" Type="http://schemas.openxmlformats.org/officeDocument/2006/relationships/slideLayout" Target="../slideLayouts/slideLayout270.xml"/><Relationship Id="rId12" Type="http://schemas.openxmlformats.org/officeDocument/2006/relationships/theme" Target="../theme/theme25.xml"/><Relationship Id="rId11" Type="http://schemas.openxmlformats.org/officeDocument/2006/relationships/slideLayout" Target="../slideLayouts/slideLayout279.xml"/><Relationship Id="rId10" Type="http://schemas.openxmlformats.org/officeDocument/2006/relationships/slideLayout" Target="../slideLayouts/slideLayout278.xml"/><Relationship Id="rId1" Type="http://schemas.openxmlformats.org/officeDocument/2006/relationships/slideLayout" Target="../slideLayouts/slideLayout269.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8.xml"/><Relationship Id="rId8" Type="http://schemas.openxmlformats.org/officeDocument/2006/relationships/slideLayout" Target="../slideLayouts/slideLayout287.xml"/><Relationship Id="rId7" Type="http://schemas.openxmlformats.org/officeDocument/2006/relationships/slideLayout" Target="../slideLayouts/slideLayout286.xml"/><Relationship Id="rId6" Type="http://schemas.openxmlformats.org/officeDocument/2006/relationships/slideLayout" Target="../slideLayouts/slideLayout285.xml"/><Relationship Id="rId5" Type="http://schemas.openxmlformats.org/officeDocument/2006/relationships/slideLayout" Target="../slideLayouts/slideLayout284.xml"/><Relationship Id="rId4" Type="http://schemas.openxmlformats.org/officeDocument/2006/relationships/slideLayout" Target="../slideLayouts/slideLayout283.xml"/><Relationship Id="rId3" Type="http://schemas.openxmlformats.org/officeDocument/2006/relationships/slideLayout" Target="../slideLayouts/slideLayout282.xml"/><Relationship Id="rId2" Type="http://schemas.openxmlformats.org/officeDocument/2006/relationships/slideLayout" Target="../slideLayouts/slideLayout281.xml"/><Relationship Id="rId12" Type="http://schemas.openxmlformats.org/officeDocument/2006/relationships/theme" Target="../theme/theme26.xml"/><Relationship Id="rId11" Type="http://schemas.openxmlformats.org/officeDocument/2006/relationships/slideLayout" Target="../slideLayouts/slideLayout290.xml"/><Relationship Id="rId10" Type="http://schemas.openxmlformats.org/officeDocument/2006/relationships/slideLayout" Target="../slideLayouts/slideLayout289.xml"/><Relationship Id="rId1" Type="http://schemas.openxmlformats.org/officeDocument/2006/relationships/slideLayout" Target="../slideLayouts/slideLayout28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3" Type="http://schemas.openxmlformats.org/officeDocument/2006/relationships/theme" Target="../theme/theme4.xml"/><Relationship Id="rId12" Type="http://schemas.openxmlformats.org/officeDocument/2006/relationships/image" Target="../media/image1.jpe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4" Type="http://schemas.openxmlformats.org/officeDocument/2006/relationships/theme" Target="../theme/theme5.xml"/><Relationship Id="rId13" Type="http://schemas.openxmlformats.org/officeDocument/2006/relationships/image" Target="../media/image1.jpeg"/><Relationship Id="rId12" Type="http://schemas.openxmlformats.org/officeDocument/2006/relationships/slideLayout" Target="../slideLayouts/slideLayout56.xml"/><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3" Type="http://schemas.openxmlformats.org/officeDocument/2006/relationships/theme" Target="../theme/theme6.xml"/><Relationship Id="rId12" Type="http://schemas.openxmlformats.org/officeDocument/2006/relationships/image" Target="../media/image1.jpeg"/><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6.xml"/><Relationship Id="rId8" Type="http://schemas.openxmlformats.org/officeDocument/2006/relationships/slideLayout" Target="../slideLayouts/slideLayout75.xml"/><Relationship Id="rId7" Type="http://schemas.openxmlformats.org/officeDocument/2006/relationships/slideLayout" Target="../slideLayouts/slideLayout74.xml"/><Relationship Id="rId6" Type="http://schemas.openxmlformats.org/officeDocument/2006/relationships/slideLayout" Target="../slideLayouts/slideLayout73.xml"/><Relationship Id="rId5" Type="http://schemas.openxmlformats.org/officeDocument/2006/relationships/slideLayout" Target="../slideLayouts/slideLayout72.xml"/><Relationship Id="rId4" Type="http://schemas.openxmlformats.org/officeDocument/2006/relationships/slideLayout" Target="../slideLayouts/slideLayout71.xml"/><Relationship Id="rId3" Type="http://schemas.openxmlformats.org/officeDocument/2006/relationships/slideLayout" Target="../slideLayouts/slideLayout70.xml"/><Relationship Id="rId2" Type="http://schemas.openxmlformats.org/officeDocument/2006/relationships/slideLayout" Target="../slideLayouts/slideLayout69.xml"/><Relationship Id="rId14" Type="http://schemas.openxmlformats.org/officeDocument/2006/relationships/theme" Target="../theme/theme7.xml"/><Relationship Id="rId13" Type="http://schemas.openxmlformats.org/officeDocument/2006/relationships/image" Target="../media/image1.jpeg"/><Relationship Id="rId12" Type="http://schemas.openxmlformats.org/officeDocument/2006/relationships/slideLayout" Target="../slideLayouts/slideLayout79.xml"/><Relationship Id="rId11" Type="http://schemas.openxmlformats.org/officeDocument/2006/relationships/slideLayout" Target="../slideLayouts/slideLayout78.xml"/><Relationship Id="rId10" Type="http://schemas.openxmlformats.org/officeDocument/2006/relationships/slideLayout" Target="../slideLayouts/slideLayout77.xml"/><Relationship Id="rId1" Type="http://schemas.openxmlformats.org/officeDocument/2006/relationships/slideLayout" Target="../slideLayouts/slideLayout68.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8.xml"/><Relationship Id="rId8" Type="http://schemas.openxmlformats.org/officeDocument/2006/relationships/slideLayout" Target="../slideLayouts/slideLayout87.xml"/><Relationship Id="rId7" Type="http://schemas.openxmlformats.org/officeDocument/2006/relationships/slideLayout" Target="../slideLayouts/slideLayout86.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3" Type="http://schemas.openxmlformats.org/officeDocument/2006/relationships/slideLayout" Target="../slideLayouts/slideLayout82.xml"/><Relationship Id="rId2" Type="http://schemas.openxmlformats.org/officeDocument/2006/relationships/slideLayout" Target="../slideLayouts/slideLayout81.xml"/><Relationship Id="rId13" Type="http://schemas.openxmlformats.org/officeDocument/2006/relationships/theme" Target="../theme/theme8.xml"/><Relationship Id="rId12" Type="http://schemas.openxmlformats.org/officeDocument/2006/relationships/image" Target="../media/image1.jpeg"/><Relationship Id="rId11" Type="http://schemas.openxmlformats.org/officeDocument/2006/relationships/slideLayout" Target="../slideLayouts/slideLayout90.xml"/><Relationship Id="rId10" Type="http://schemas.openxmlformats.org/officeDocument/2006/relationships/slideLayout" Target="../slideLayouts/slideLayout89.xml"/><Relationship Id="rId1" Type="http://schemas.openxmlformats.org/officeDocument/2006/relationships/slideLayout" Target="../slideLayouts/slideLayout80.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3" Type="http://schemas.openxmlformats.org/officeDocument/2006/relationships/theme" Target="../theme/theme9.xml"/><Relationship Id="rId12" Type="http://schemas.openxmlformats.org/officeDocument/2006/relationships/image" Target="../media/image1.jpeg"/><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2" name="图片"/>
          <p:cNvPicPr/>
          <p:nvPr/>
        </p:nvPicPr>
        <p:blipFill>
          <a:blip r:embed="rId12" cstate="print"/>
          <a:srcRect t="1844" r="1844"/>
          <a:stretch>
            <a:fillRect/>
          </a:stretch>
        </p:blipFill>
        <p:spPr>
          <a:xfrm>
            <a:off x="0" y="0"/>
            <a:ext cx="9143640" cy="5143320"/>
          </a:xfrm>
          <a:prstGeom prst="rect">
            <a:avLst/>
          </a:prstGeom>
          <a:noFill/>
          <a:ln w="0" cap="flat" cmpd="sng">
            <a:noFill/>
            <a:prstDash val="solid"/>
            <a:round/>
          </a:ln>
        </p:spPr>
      </p:pic>
      <p:pic>
        <p:nvPicPr>
          <p:cNvPr id="3" name="图片"/>
          <p:cNvPicPr/>
          <p:nvPr/>
        </p:nvPicPr>
        <p:blipFill>
          <a:blip r:embed="rId12" cstate="print"/>
          <a:srcRect b="1681"/>
          <a:stretch>
            <a:fillRect/>
          </a:stretch>
        </p:blipFill>
        <p:spPr>
          <a:xfrm>
            <a:off x="0" y="0"/>
            <a:ext cx="2740680" cy="5143320"/>
          </a:xfrm>
          <a:prstGeom prst="rect">
            <a:avLst/>
          </a:prstGeom>
          <a:noFill/>
          <a:ln w="0" cap="flat" cmpd="sng">
            <a:noFill/>
            <a:prstDash val="solid"/>
            <a:round/>
          </a:ln>
        </p:spPr>
      </p:pic>
      <p:grpSp>
        <p:nvGrpSpPr>
          <p:cNvPr id="6" name="组合"/>
          <p:cNvGrpSpPr/>
          <p:nvPr/>
        </p:nvGrpSpPr>
        <p:grpSpPr>
          <a:xfrm>
            <a:off x="-1445039" y="-2054880"/>
            <a:ext cx="11981160" cy="8539200"/>
            <a:chOff x="-1445039" y="-2054880"/>
            <a:chExt cx="11981160" cy="8539200"/>
          </a:xfrm>
        </p:grpSpPr>
        <p:pic>
          <p:nvPicPr>
            <p:cNvPr id="4" name="图片"/>
            <p:cNvPicPr/>
            <p:nvPr/>
          </p:nvPicPr>
          <p:blipFill>
            <a:blip r:embed="rId12" cstate="print"/>
            <a:stretch>
              <a:fillRect/>
            </a:stretch>
          </p:blipFill>
          <p:spPr>
            <a:xfrm rot="7507200">
              <a:off x="7163279" y="3111480"/>
              <a:ext cx="3409919" cy="3335759"/>
            </a:xfrm>
            <a:prstGeom prst="rect">
              <a:avLst/>
            </a:prstGeom>
            <a:noFill/>
            <a:ln w="0" cap="flat" cmpd="sng">
              <a:noFill/>
              <a:prstDash val="solid"/>
              <a:round/>
            </a:ln>
          </p:spPr>
        </p:pic>
        <p:pic>
          <p:nvPicPr>
            <p:cNvPr id="5" name="图片"/>
            <p:cNvPicPr/>
            <p:nvPr/>
          </p:nvPicPr>
          <p:blipFill>
            <a:blip r:embed="rId12" cstate="print"/>
            <a:stretch>
              <a:fillRect/>
            </a:stretch>
          </p:blipFill>
          <p:spPr>
            <a:xfrm rot="3138600">
              <a:off x="-1483560" y="-2016360"/>
              <a:ext cx="3541680" cy="3464640"/>
            </a:xfrm>
            <a:prstGeom prst="rect">
              <a:avLst/>
            </a:prstGeom>
            <a:noFill/>
            <a:ln w="0" cap="flat" cmpd="sng">
              <a:noFill/>
              <a:prstDash val="solid"/>
              <a:round/>
            </a:ln>
          </p:spPr>
        </p:pic>
      </p:grpSp>
      <p:sp>
        <p:nvSpPr>
          <p:cNvPr id="7" name="文本框"/>
          <p:cNvSpPr>
            <a:spLocks noGrp="1"/>
          </p:cNvSpPr>
          <p:nvPr>
            <p:ph type="title"/>
          </p:nvPr>
        </p:nvSpPr>
        <p:spPr>
          <a:xfrm>
            <a:off x="2007720" y="1080720"/>
            <a:ext cx="6719399" cy="1496879"/>
          </a:xfrm>
          <a:prstGeom prst="rect">
            <a:avLst/>
          </a:prstGeom>
          <a:noFill/>
          <a:ln w="0" cap="flat" cmpd="sng">
            <a:noFill/>
            <a:prstDash val="solid"/>
            <a:round/>
          </a:ln>
        </p:spPr>
        <p:txBody>
          <a:bodyPr vert="horz" wrap="square" lIns="91440" tIns="91440" rIns="91440" bIns="91440" anchor="b" anchorCtr="0"/>
          <a:lstStyle/>
          <a:p>
            <a:pPr marL="0" indent="0">
              <a:buNone/>
            </a:pPr>
            <a:r>
              <a:rPr lang="en-US" altLang="zh-CN" sz="3800" b="0" strike="noStrike" spc="-1">
                <a:solidFill>
                  <a:srgbClr val="FFFFFF"/>
                </a:solidFill>
                <a:latin typeface="Arial" panose="020B0604020202020204" pitchFamily="34" charset="0"/>
              </a:rPr>
              <a:t>Click to edit the title text format</a:t>
            </a:r>
            <a:endParaRPr lang="zh-CN" altLang="en-US" sz="3800" b="0" strike="noStrike" spc="-1">
              <a:solidFill>
                <a:srgbClr val="FFFFFF"/>
              </a:solidFill>
              <a:latin typeface="Arial" panose="020B0604020202020204" pitchFamily="34" charset="0"/>
            </a:endParaRPr>
          </a:p>
        </p:txBody>
      </p:sp>
      <p:sp>
        <p:nvSpPr>
          <p:cNvPr id="8" name="文本框"/>
          <p:cNvSpPr>
            <a:spLocks noGrp="1"/>
          </p:cNvSpPr>
          <p:nvPr>
            <p:ph type="body"/>
          </p:nvPr>
        </p:nvSpPr>
        <p:spPr>
          <a:xfrm>
            <a:off x="457200" y="1203480"/>
            <a:ext cx="8229240" cy="2982960"/>
          </a:xfrm>
          <a:prstGeom prst="rect">
            <a:avLst/>
          </a:prstGeom>
          <a:noFill/>
          <a:ln w="0" cap="flat" cmpd="sng">
            <a:noFill/>
            <a:prstDash val="solid"/>
            <a:round/>
          </a:ln>
        </p:spPr>
        <p:txBody>
          <a:bodyPr vert="horz" wrap="square" lIns="0" tIns="0" rIns="0" bIns="0" anchor="t" anchorCtr="0"/>
          <a:lstStyle/>
          <a:p>
            <a:pPr marL="431800" indent="-323850">
              <a:spcBef>
                <a:spcPts val="1415"/>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Click to edit the outline text format</a:t>
            </a:r>
            <a:endParaRPr lang="en-US" altLang="zh-CN" sz="1400" b="0" strike="noStrike" spc="-1">
              <a:solidFill>
                <a:srgbClr val="000000"/>
              </a:solidFill>
              <a:latin typeface="Arial" panose="020B0604020202020204" pitchFamily="34" charset="0"/>
            </a:endParaRPr>
          </a:p>
          <a:p>
            <a:pPr marL="863600" indent="-323850">
              <a:spcBef>
                <a:spcPts val="113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Second Outline Level</a:t>
            </a:r>
            <a:endParaRPr lang="en-US" altLang="zh-CN" sz="1400" b="0" strike="noStrike" spc="-1">
              <a:solidFill>
                <a:srgbClr val="000000"/>
              </a:solidFill>
              <a:latin typeface="Arial" panose="020B0604020202020204" pitchFamily="34" charset="0"/>
            </a:endParaRPr>
          </a:p>
          <a:p>
            <a:pPr marL="1296035" indent="-287655">
              <a:spcBef>
                <a:spcPts val="850"/>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Third Outline Level</a:t>
            </a:r>
            <a:endParaRPr lang="en-US" altLang="zh-CN" sz="1400" b="0" strike="noStrike" spc="-1">
              <a:solidFill>
                <a:srgbClr val="000000"/>
              </a:solidFill>
              <a:latin typeface="Arial" panose="020B0604020202020204" pitchFamily="34" charset="0"/>
            </a:endParaRPr>
          </a:p>
          <a:p>
            <a:pPr marL="1727835" indent="-215900">
              <a:spcBef>
                <a:spcPts val="56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Fourth Outline Level</a:t>
            </a:r>
            <a:endParaRPr lang="en-US" altLang="zh-CN" sz="1400" b="0" strike="noStrike" spc="-1">
              <a:solidFill>
                <a:srgbClr val="000000"/>
              </a:solidFill>
              <a:latin typeface="Arial" panose="020B0604020202020204" pitchFamily="34" charset="0"/>
            </a:endParaRPr>
          </a:p>
          <a:p>
            <a:pPr marL="2159635"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Fifth Outline Level</a:t>
            </a:r>
            <a:endParaRPr lang="en-US" altLang="zh-CN" sz="2000" b="0" strike="noStrike" spc="-1">
              <a:solidFill>
                <a:srgbClr val="000000"/>
              </a:solidFill>
              <a:latin typeface="Arial" panose="020B0604020202020204" pitchFamily="34" charset="0"/>
            </a:endParaRPr>
          </a:p>
          <a:p>
            <a:pPr marL="2592070"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Sixth Outline Level</a:t>
            </a:r>
            <a:endParaRPr lang="en-US" altLang="zh-CN" sz="2000" b="0" strike="noStrike" spc="-1">
              <a:solidFill>
                <a:srgbClr val="000000"/>
              </a:solidFill>
              <a:latin typeface="Arial" panose="020B0604020202020204" pitchFamily="34" charset="0"/>
            </a:endParaRPr>
          </a:p>
          <a:p>
            <a:pPr marL="3023870"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Seventh Outline Level</a:t>
            </a:r>
            <a:endParaRPr lang="zh-CN" altLang="en-US" sz="2000" b="0" strike="noStrike" spc="-1">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259" name="图片"/>
          <p:cNvPicPr/>
          <p:nvPr/>
        </p:nvPicPr>
        <p:blipFill>
          <a:blip r:embed="rId12" cstate="print"/>
          <a:srcRect t="1844" r="1844"/>
          <a:stretch>
            <a:fillRect/>
          </a:stretch>
        </p:blipFill>
        <p:spPr>
          <a:xfrm>
            <a:off x="0" y="0"/>
            <a:ext cx="9143640" cy="5143320"/>
          </a:xfrm>
          <a:prstGeom prst="rect">
            <a:avLst/>
          </a:prstGeom>
          <a:noFill/>
          <a:ln w="0" cap="flat" cmpd="sng">
            <a:noFill/>
            <a:prstDash val="solid"/>
            <a:round/>
          </a:ln>
        </p:spPr>
      </p:pic>
      <p:pic>
        <p:nvPicPr>
          <p:cNvPr id="260" name="图片"/>
          <p:cNvPicPr/>
          <p:nvPr/>
        </p:nvPicPr>
        <p:blipFill>
          <a:blip r:embed="rId12" cstate="print"/>
          <a:srcRect l="7208" r="48305" b="45432"/>
          <a:stretch>
            <a:fillRect/>
          </a:stretch>
        </p:blipFill>
        <p:spPr>
          <a:xfrm flipH="1">
            <a:off x="7925040" y="2289240"/>
            <a:ext cx="1218959" cy="2854080"/>
          </a:xfrm>
          <a:prstGeom prst="rect">
            <a:avLst/>
          </a:prstGeom>
          <a:noFill/>
          <a:ln w="0" cap="flat" cmpd="sng">
            <a:noFill/>
            <a:prstDash val="solid"/>
            <a:round/>
          </a:ln>
        </p:spPr>
      </p:pic>
      <p:pic>
        <p:nvPicPr>
          <p:cNvPr id="261" name="图片"/>
          <p:cNvPicPr/>
          <p:nvPr/>
        </p:nvPicPr>
        <p:blipFill>
          <a:blip r:embed="rId12" cstate="print"/>
          <a:stretch>
            <a:fillRect/>
          </a:stretch>
        </p:blipFill>
        <p:spPr>
          <a:xfrm rot="12280200" flipH="1">
            <a:off x="-2127240" y="-1840680"/>
            <a:ext cx="3541680" cy="3464640"/>
          </a:xfrm>
          <a:prstGeom prst="rect">
            <a:avLst/>
          </a:prstGeom>
          <a:noFill/>
          <a:ln w="0" cap="flat" cmpd="sng">
            <a:noFill/>
            <a:prstDash val="solid"/>
            <a:round/>
          </a:ln>
        </p:spPr>
      </p:pic>
      <p:grpSp>
        <p:nvGrpSpPr>
          <p:cNvPr id="293" name="组合"/>
          <p:cNvGrpSpPr/>
          <p:nvPr/>
        </p:nvGrpSpPr>
        <p:grpSpPr>
          <a:xfrm>
            <a:off x="7748280" y="-749879"/>
            <a:ext cx="1963079" cy="2057760"/>
            <a:chOff x="7748280" y="-749879"/>
            <a:chExt cx="1963079" cy="2057760"/>
          </a:xfrm>
        </p:grpSpPr>
        <p:pic>
          <p:nvPicPr>
            <p:cNvPr id="262" name="图片"/>
            <p:cNvPicPr/>
            <p:nvPr/>
          </p:nvPicPr>
          <p:blipFill>
            <a:blip r:embed="rId12" cstate="print"/>
            <a:stretch>
              <a:fillRect/>
            </a:stretch>
          </p:blipFill>
          <p:spPr>
            <a:xfrm rot="16200000">
              <a:off x="7726320" y="-727920"/>
              <a:ext cx="2006999" cy="1963079"/>
            </a:xfrm>
            <a:prstGeom prst="rect">
              <a:avLst/>
            </a:prstGeom>
            <a:noFill/>
            <a:ln w="0" cap="flat" cmpd="sng">
              <a:noFill/>
              <a:prstDash val="solid"/>
              <a:round/>
            </a:ln>
          </p:spPr>
        </p:pic>
        <p:grpSp>
          <p:nvGrpSpPr>
            <p:cNvPr id="267" name="组合"/>
            <p:cNvGrpSpPr/>
            <p:nvPr/>
          </p:nvGrpSpPr>
          <p:grpSpPr>
            <a:xfrm>
              <a:off x="8696880" y="990720"/>
              <a:ext cx="344519" cy="317160"/>
              <a:chOff x="8696880" y="990720"/>
              <a:chExt cx="344519" cy="317160"/>
            </a:xfrm>
          </p:grpSpPr>
          <p:sp>
            <p:nvSpPr>
              <p:cNvPr id="263" name="曲线"/>
              <p:cNvSpPr/>
              <p:nvPr/>
            </p:nvSpPr>
            <p:spPr>
              <a:xfrm>
                <a:off x="8811720" y="1044720"/>
                <a:ext cx="148320" cy="149040"/>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400"/>
                      <a:pt x="11531" y="6000"/>
                      <a:pt x="10757" y="6000"/>
                    </a:cubicBezTo>
                    <a:cubicBezTo>
                      <a:pt x="10757" y="6000"/>
                      <a:pt x="10757" y="6000"/>
                      <a:pt x="10757" y="6000"/>
                    </a:cubicBezTo>
                    <a:cubicBezTo>
                      <a:pt x="9982" y="6000"/>
                      <a:pt x="9380" y="5400"/>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199"/>
                      <a:pt x="9982" y="15600"/>
                      <a:pt x="10757" y="15600"/>
                    </a:cubicBezTo>
                    <a:cubicBezTo>
                      <a:pt x="10757" y="15600"/>
                      <a:pt x="10757" y="15600"/>
                      <a:pt x="10757" y="15600"/>
                    </a:cubicBezTo>
                    <a:cubicBezTo>
                      <a:pt x="11531" y="15600"/>
                      <a:pt x="12133" y="16199"/>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264" name="曲线"/>
              <p:cNvSpPr/>
              <p:nvPr/>
            </p:nvSpPr>
            <p:spPr>
              <a:xfrm>
                <a:off x="8696880" y="122940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265" name="曲线"/>
              <p:cNvSpPr/>
              <p:nvPr/>
            </p:nvSpPr>
            <p:spPr>
              <a:xfrm>
                <a:off x="8730360" y="99072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266" name="曲线"/>
              <p:cNvSpPr/>
              <p:nvPr/>
            </p:nvSpPr>
            <p:spPr>
              <a:xfrm>
                <a:off x="8754840" y="119664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270" name="组合"/>
            <p:cNvGrpSpPr/>
            <p:nvPr/>
          </p:nvGrpSpPr>
          <p:grpSpPr>
            <a:xfrm>
              <a:off x="8712000" y="-283320"/>
              <a:ext cx="314280" cy="314640"/>
              <a:chOff x="8712000" y="-283320"/>
              <a:chExt cx="314280" cy="314640"/>
            </a:xfrm>
          </p:grpSpPr>
          <p:sp>
            <p:nvSpPr>
              <p:cNvPr id="268" name="曲线"/>
              <p:cNvSpPr/>
              <p:nvPr/>
            </p:nvSpPr>
            <p:spPr>
              <a:xfrm>
                <a:off x="8751600" y="-25344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269" name="曲线"/>
              <p:cNvSpPr/>
              <p:nvPr/>
            </p:nvSpPr>
            <p:spPr>
              <a:xfrm>
                <a:off x="8712000" y="-283320"/>
                <a:ext cx="314280"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278" name="组合"/>
            <p:cNvGrpSpPr/>
            <p:nvPr/>
          </p:nvGrpSpPr>
          <p:grpSpPr>
            <a:xfrm>
              <a:off x="8691120" y="332640"/>
              <a:ext cx="356040" cy="357120"/>
              <a:chOff x="8691120" y="332640"/>
              <a:chExt cx="356040" cy="357120"/>
            </a:xfrm>
          </p:grpSpPr>
          <p:sp>
            <p:nvSpPr>
              <p:cNvPr id="271" name="曲线"/>
              <p:cNvSpPr/>
              <p:nvPr/>
            </p:nvSpPr>
            <p:spPr>
              <a:xfrm>
                <a:off x="8768880" y="542520"/>
                <a:ext cx="68400" cy="6839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272" name="曲线"/>
              <p:cNvSpPr/>
              <p:nvPr/>
            </p:nvSpPr>
            <p:spPr>
              <a:xfrm>
                <a:off x="8900640" y="543600"/>
                <a:ext cx="67679" cy="6731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599"/>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273" name="曲线"/>
              <p:cNvSpPr/>
              <p:nvPr/>
            </p:nvSpPr>
            <p:spPr>
              <a:xfrm>
                <a:off x="8768880" y="41148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8"/>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274" name="曲线"/>
              <p:cNvSpPr/>
              <p:nvPr/>
            </p:nvSpPr>
            <p:spPr>
              <a:xfrm>
                <a:off x="8899200" y="411480"/>
                <a:ext cx="69119" cy="69120"/>
              </a:xfrm>
              <a:custGeom>
                <a:avLst/>
                <a:gdLst>
                  <a:gd name="T1" fmla="*/ 0 w 21600"/>
                  <a:gd name="T2" fmla="*/ 0 h 21600"/>
                  <a:gd name="T3" fmla="*/ 21600 w 21600"/>
                  <a:gd name="T4" fmla="*/ 21600 h 21600"/>
                </a:gdLst>
                <a:ahLst/>
                <a:cxnLst/>
                <a:rect l="T1" t="T2" r="T3" b="T4"/>
                <a:pathLst>
                  <a:path w="21600" h="21600">
                    <a:moveTo>
                      <a:pt x="21600" y="21167"/>
                    </a:moveTo>
                    <a:cubicBezTo>
                      <a:pt x="18575" y="11448"/>
                      <a:pt x="10151" y="3024"/>
                      <a:pt x="431" y="0"/>
                    </a:cubicBezTo>
                    <a:cubicBezTo>
                      <a:pt x="0" y="9936"/>
                      <a:pt x="11664" y="21600"/>
                      <a:pt x="21600" y="21167"/>
                    </a:cubicBezTo>
                    <a:close/>
                  </a:path>
                </a:pathLst>
              </a:custGeom>
              <a:solidFill>
                <a:srgbClr val="FFFFFF">
                  <a:alpha val="50000"/>
                </a:srgbClr>
              </a:solidFill>
              <a:ln w="0" cap="flat" cmpd="sng">
                <a:noFill/>
                <a:prstDash val="solid"/>
                <a:round/>
              </a:ln>
            </p:spPr>
          </p:sp>
          <p:sp>
            <p:nvSpPr>
              <p:cNvPr id="275" name="曲线"/>
              <p:cNvSpPr/>
              <p:nvPr/>
            </p:nvSpPr>
            <p:spPr>
              <a:xfrm>
                <a:off x="8850240" y="49464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276" name="曲线"/>
              <p:cNvSpPr/>
              <p:nvPr/>
            </p:nvSpPr>
            <p:spPr>
              <a:xfrm>
                <a:off x="8763120" y="40680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277" name="曲线"/>
              <p:cNvSpPr/>
              <p:nvPr/>
            </p:nvSpPr>
            <p:spPr>
              <a:xfrm>
                <a:off x="8691120" y="332640"/>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282" name="组合"/>
            <p:cNvGrpSpPr/>
            <p:nvPr/>
          </p:nvGrpSpPr>
          <p:grpSpPr>
            <a:xfrm>
              <a:off x="8134560" y="650880"/>
              <a:ext cx="354599" cy="366479"/>
              <a:chOff x="8134560" y="650880"/>
              <a:chExt cx="354599" cy="366479"/>
            </a:xfrm>
          </p:grpSpPr>
          <p:sp>
            <p:nvSpPr>
              <p:cNvPr id="279" name="曲线"/>
              <p:cNvSpPr/>
              <p:nvPr/>
            </p:nvSpPr>
            <p:spPr>
              <a:xfrm>
                <a:off x="8134560" y="650880"/>
                <a:ext cx="354599"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280" name="曲线"/>
              <p:cNvSpPr/>
              <p:nvPr/>
            </p:nvSpPr>
            <p:spPr>
              <a:xfrm>
                <a:off x="8382960" y="971280"/>
                <a:ext cx="44279" cy="46079"/>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281" name="曲线"/>
              <p:cNvSpPr/>
              <p:nvPr/>
            </p:nvSpPr>
            <p:spPr>
              <a:xfrm>
                <a:off x="8326440" y="900000"/>
                <a:ext cx="135000" cy="4860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nvGrpSpPr>
            <p:cNvPr id="292" name="组合"/>
            <p:cNvGrpSpPr/>
            <p:nvPr/>
          </p:nvGrpSpPr>
          <p:grpSpPr>
            <a:xfrm>
              <a:off x="8148599" y="33480"/>
              <a:ext cx="326880" cy="318240"/>
              <a:chOff x="8148599" y="33480"/>
              <a:chExt cx="326880" cy="318240"/>
            </a:xfrm>
          </p:grpSpPr>
          <p:sp>
            <p:nvSpPr>
              <p:cNvPr id="283" name="曲线"/>
              <p:cNvSpPr/>
              <p:nvPr/>
            </p:nvSpPr>
            <p:spPr>
              <a:xfrm>
                <a:off x="8274960" y="330120"/>
                <a:ext cx="115920" cy="21599"/>
              </a:xfrm>
              <a:custGeom>
                <a:avLst/>
                <a:gdLst>
                  <a:gd name="T1" fmla="*/ 0 w 21600"/>
                  <a:gd name="T2" fmla="*/ 0 h 21600"/>
                  <a:gd name="T3" fmla="*/ 21600 w 21600"/>
                  <a:gd name="T4" fmla="*/ 21600 h 21600"/>
                </a:gdLst>
                <a:ahLst/>
                <a:cxnLst/>
                <a:rect l="T1" t="T2" r="T3" b="T4"/>
                <a:pathLst>
                  <a:path w="21600" h="21600">
                    <a:moveTo>
                      <a:pt x="113" y="8399"/>
                    </a:moveTo>
                    <a:cubicBezTo>
                      <a:pt x="0" y="9600"/>
                      <a:pt x="227" y="11400"/>
                      <a:pt x="454" y="11400"/>
                    </a:cubicBezTo>
                    <a:cubicBezTo>
                      <a:pt x="7389" y="21600"/>
                      <a:pt x="15347" y="17399"/>
                      <a:pt x="21600" y="0"/>
                    </a:cubicBezTo>
                    <a:cubicBezTo>
                      <a:pt x="682" y="0"/>
                      <a:pt x="682" y="0"/>
                      <a:pt x="682" y="0"/>
                    </a:cubicBezTo>
                    <a:lnTo>
                      <a:pt x="113" y="8399"/>
                    </a:lnTo>
                    <a:close/>
                  </a:path>
                </a:pathLst>
              </a:custGeom>
              <a:solidFill>
                <a:srgbClr val="FFFFFF">
                  <a:alpha val="50000"/>
                </a:srgbClr>
              </a:solidFill>
              <a:ln w="0" cap="flat" cmpd="sng">
                <a:noFill/>
                <a:prstDash val="solid"/>
                <a:round/>
              </a:ln>
            </p:spPr>
          </p:sp>
          <p:sp>
            <p:nvSpPr>
              <p:cNvPr id="284" name="曲线"/>
              <p:cNvSpPr/>
              <p:nvPr/>
            </p:nvSpPr>
            <p:spPr>
              <a:xfrm>
                <a:off x="8148599" y="15192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7"/>
                      <a:pt x="21261" y="5254"/>
                    </a:cubicBezTo>
                    <a:close/>
                  </a:path>
                </a:pathLst>
              </a:custGeom>
              <a:solidFill>
                <a:srgbClr val="FFFFFF">
                  <a:alpha val="50000"/>
                </a:srgbClr>
              </a:solidFill>
              <a:ln w="0" cap="flat" cmpd="sng">
                <a:noFill/>
                <a:prstDash val="solid"/>
                <a:round/>
              </a:ln>
            </p:spPr>
          </p:sp>
          <p:sp>
            <p:nvSpPr>
              <p:cNvPr id="285" name="曲线"/>
              <p:cNvSpPr/>
              <p:nvPr/>
            </p:nvSpPr>
            <p:spPr>
              <a:xfrm>
                <a:off x="8286480" y="28620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286" name="曲线"/>
              <p:cNvSpPr/>
              <p:nvPr/>
            </p:nvSpPr>
            <p:spPr>
              <a:xfrm>
                <a:off x="8173800" y="33480"/>
                <a:ext cx="134279" cy="141480"/>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287" name="曲线"/>
              <p:cNvSpPr/>
              <p:nvPr/>
            </p:nvSpPr>
            <p:spPr>
              <a:xfrm>
                <a:off x="8302320" y="243719"/>
                <a:ext cx="164160" cy="21240"/>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5"/>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288" name="曲线"/>
              <p:cNvSpPr/>
              <p:nvPr/>
            </p:nvSpPr>
            <p:spPr>
              <a:xfrm>
                <a:off x="8317800" y="200880"/>
                <a:ext cx="157679" cy="21600"/>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600"/>
                      <a:pt x="1088" y="1199"/>
                    </a:cubicBezTo>
                    <a:cubicBezTo>
                      <a:pt x="0" y="21600"/>
                      <a:pt x="0" y="21600"/>
                      <a:pt x="0" y="21600"/>
                    </a:cubicBezTo>
                    <a:cubicBezTo>
                      <a:pt x="21181" y="21600"/>
                      <a:pt x="21181" y="21600"/>
                      <a:pt x="21181" y="21600"/>
                    </a:cubicBezTo>
                    <a:cubicBezTo>
                      <a:pt x="21348" y="15600"/>
                      <a:pt x="21516" y="9599"/>
                      <a:pt x="21516" y="3000"/>
                    </a:cubicBezTo>
                    <a:cubicBezTo>
                      <a:pt x="21600" y="1199"/>
                      <a:pt x="21348" y="0"/>
                      <a:pt x="21181" y="0"/>
                    </a:cubicBezTo>
                    <a:close/>
                  </a:path>
                </a:pathLst>
              </a:custGeom>
              <a:solidFill>
                <a:srgbClr val="FFFFFF">
                  <a:alpha val="50000"/>
                </a:srgbClr>
              </a:solidFill>
              <a:ln w="0" cap="flat" cmpd="sng">
                <a:noFill/>
                <a:prstDash val="solid"/>
                <a:round/>
              </a:ln>
            </p:spPr>
          </p:sp>
          <p:sp>
            <p:nvSpPr>
              <p:cNvPr id="289" name="曲线"/>
              <p:cNvSpPr/>
              <p:nvPr/>
            </p:nvSpPr>
            <p:spPr>
              <a:xfrm>
                <a:off x="8346959" y="109080"/>
                <a:ext cx="18360" cy="54720"/>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60"/>
                      <a:pt x="21600" y="18000"/>
                    </a:cubicBezTo>
                    <a:cubicBezTo>
                      <a:pt x="21600" y="4800"/>
                      <a:pt x="21600" y="4800"/>
                      <a:pt x="21600" y="4800"/>
                    </a:cubicBezTo>
                    <a:cubicBezTo>
                      <a:pt x="20903" y="0"/>
                      <a:pt x="696" y="0"/>
                      <a:pt x="0" y="4800"/>
                    </a:cubicBezTo>
                    <a:cubicBezTo>
                      <a:pt x="0" y="18000"/>
                      <a:pt x="0" y="18000"/>
                      <a:pt x="0" y="18000"/>
                    </a:cubicBezTo>
                    <a:cubicBezTo>
                      <a:pt x="0" y="20160"/>
                      <a:pt x="4877" y="21600"/>
                      <a:pt x="11148" y="21600"/>
                    </a:cubicBezTo>
                    <a:close/>
                  </a:path>
                </a:pathLst>
              </a:custGeom>
              <a:solidFill>
                <a:srgbClr val="FFFFFF">
                  <a:alpha val="50000"/>
                </a:srgbClr>
              </a:solidFill>
              <a:ln w="0" cap="flat" cmpd="sng">
                <a:noFill/>
                <a:prstDash val="solid"/>
                <a:round/>
              </a:ln>
            </p:spPr>
          </p:sp>
          <p:sp>
            <p:nvSpPr>
              <p:cNvPr id="290" name="曲线"/>
              <p:cNvSpPr/>
              <p:nvPr/>
            </p:nvSpPr>
            <p:spPr>
              <a:xfrm>
                <a:off x="8384400" y="88199"/>
                <a:ext cx="17999" cy="75599"/>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291" name="曲线"/>
              <p:cNvSpPr/>
              <p:nvPr/>
            </p:nvSpPr>
            <p:spPr>
              <a:xfrm>
                <a:off x="8421840" y="59039"/>
                <a:ext cx="18360" cy="104400"/>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sp>
        <p:nvSpPr>
          <p:cNvPr id="294" name="文本框"/>
          <p:cNvSpPr>
            <a:spLocks noGrp="1"/>
          </p:cNvSpPr>
          <p:nvPr>
            <p:ph type="title"/>
          </p:nvPr>
        </p:nvSpPr>
        <p:spPr>
          <a:xfrm>
            <a:off x="720000" y="444960"/>
            <a:ext cx="7703640" cy="57240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295" name="图片"/>
          <p:cNvPicPr/>
          <p:nvPr/>
        </p:nvPicPr>
        <p:blipFill>
          <a:blip r:embed="rId12" cstate="print"/>
          <a:srcRect t="1844" r="1844"/>
          <a:stretch>
            <a:fillRect/>
          </a:stretch>
        </p:blipFill>
        <p:spPr>
          <a:xfrm rot="10800000">
            <a:off x="360" y="0"/>
            <a:ext cx="9143640" cy="5143320"/>
          </a:xfrm>
          <a:prstGeom prst="rect">
            <a:avLst/>
          </a:prstGeom>
          <a:noFill/>
          <a:ln w="0" cap="flat" cmpd="sng">
            <a:noFill/>
            <a:prstDash val="solid"/>
            <a:round/>
          </a:ln>
        </p:spPr>
      </p:pic>
      <p:pic>
        <p:nvPicPr>
          <p:cNvPr id="296" name="图片"/>
          <p:cNvPicPr/>
          <p:nvPr/>
        </p:nvPicPr>
        <p:blipFill>
          <a:blip r:embed="rId12" cstate="print"/>
          <a:srcRect l="7208" r="48305" b="45432"/>
          <a:stretch>
            <a:fillRect/>
          </a:stretch>
        </p:blipFill>
        <p:spPr>
          <a:xfrm rot="10800000" flipH="1">
            <a:off x="12959" y="-10080"/>
            <a:ext cx="1218960" cy="2854080"/>
          </a:xfrm>
          <a:prstGeom prst="rect">
            <a:avLst/>
          </a:prstGeom>
          <a:noFill/>
          <a:ln w="0" cap="flat" cmpd="sng">
            <a:noFill/>
            <a:prstDash val="solid"/>
            <a:round/>
          </a:ln>
        </p:spPr>
      </p:pic>
      <p:grpSp>
        <p:nvGrpSpPr>
          <p:cNvPr id="299" name="组合"/>
          <p:cNvGrpSpPr/>
          <p:nvPr/>
        </p:nvGrpSpPr>
        <p:grpSpPr>
          <a:xfrm>
            <a:off x="-991079" y="-1481759"/>
            <a:ext cx="11527200" cy="7966079"/>
            <a:chOff x="-991079" y="-1481759"/>
            <a:chExt cx="11527200" cy="7966079"/>
          </a:xfrm>
        </p:grpSpPr>
        <p:pic>
          <p:nvPicPr>
            <p:cNvPr id="297" name="图片"/>
            <p:cNvPicPr/>
            <p:nvPr/>
          </p:nvPicPr>
          <p:blipFill>
            <a:blip r:embed="rId12" cstate="print"/>
            <a:stretch>
              <a:fillRect/>
            </a:stretch>
          </p:blipFill>
          <p:spPr>
            <a:xfrm rot="7507200">
              <a:off x="7163279" y="3111480"/>
              <a:ext cx="3409919" cy="3335759"/>
            </a:xfrm>
            <a:prstGeom prst="rect">
              <a:avLst/>
            </a:prstGeom>
            <a:noFill/>
            <a:ln w="0" cap="flat" cmpd="sng">
              <a:noFill/>
              <a:prstDash val="solid"/>
              <a:round/>
            </a:ln>
          </p:spPr>
        </p:pic>
        <p:pic>
          <p:nvPicPr>
            <p:cNvPr id="298" name="图片"/>
            <p:cNvPicPr/>
            <p:nvPr/>
          </p:nvPicPr>
          <p:blipFill>
            <a:blip r:embed="rId12" cstate="print"/>
            <a:stretch>
              <a:fillRect/>
            </a:stretch>
          </p:blipFill>
          <p:spPr>
            <a:xfrm rot="3138600">
              <a:off x="-1029600" y="-1443240"/>
              <a:ext cx="3541680" cy="3464640"/>
            </a:xfrm>
            <a:prstGeom prst="rect">
              <a:avLst/>
            </a:prstGeom>
            <a:noFill/>
            <a:ln w="0" cap="flat" cmpd="sng">
              <a:noFill/>
              <a:prstDash val="solid"/>
              <a:round/>
            </a:ln>
          </p:spPr>
        </p:pic>
      </p:grpSp>
      <p:grpSp>
        <p:nvGrpSpPr>
          <p:cNvPr id="346" name="组合"/>
          <p:cNvGrpSpPr/>
          <p:nvPr/>
        </p:nvGrpSpPr>
        <p:grpSpPr>
          <a:xfrm>
            <a:off x="-298079" y="-442440"/>
            <a:ext cx="9732240" cy="6075360"/>
            <a:chOff x="-298079" y="-442440"/>
            <a:chExt cx="9732240" cy="6075360"/>
          </a:xfrm>
        </p:grpSpPr>
        <p:grpSp>
          <p:nvGrpSpPr>
            <p:cNvPr id="313" name="组合"/>
            <p:cNvGrpSpPr/>
            <p:nvPr/>
          </p:nvGrpSpPr>
          <p:grpSpPr>
            <a:xfrm>
              <a:off x="7427160" y="-442440"/>
              <a:ext cx="2006999" cy="1963079"/>
              <a:chOff x="7427160" y="-442440"/>
              <a:chExt cx="2006999" cy="1963079"/>
            </a:xfrm>
          </p:grpSpPr>
          <p:pic>
            <p:nvPicPr>
              <p:cNvPr id="300" name="图片"/>
              <p:cNvPicPr/>
              <p:nvPr/>
            </p:nvPicPr>
            <p:blipFill>
              <a:blip r:embed="rId12" cstate="print"/>
              <a:stretch>
                <a:fillRect/>
              </a:stretch>
            </p:blipFill>
            <p:spPr>
              <a:xfrm>
                <a:off x="7427160" y="-442440"/>
                <a:ext cx="2006999" cy="1963079"/>
              </a:xfrm>
              <a:prstGeom prst="rect">
                <a:avLst/>
              </a:prstGeom>
              <a:noFill/>
              <a:ln w="0" cap="flat" cmpd="sng">
                <a:noFill/>
                <a:prstDash val="solid"/>
                <a:round/>
              </a:ln>
            </p:spPr>
          </p:pic>
          <p:grpSp>
            <p:nvGrpSpPr>
              <p:cNvPr id="308" name="组合"/>
              <p:cNvGrpSpPr/>
              <p:nvPr/>
            </p:nvGrpSpPr>
            <p:grpSpPr>
              <a:xfrm>
                <a:off x="7989840" y="469440"/>
                <a:ext cx="356039" cy="357120"/>
                <a:chOff x="7989840" y="469440"/>
                <a:chExt cx="356039" cy="357120"/>
              </a:xfrm>
            </p:grpSpPr>
            <p:sp>
              <p:nvSpPr>
                <p:cNvPr id="301" name="曲线"/>
                <p:cNvSpPr/>
                <p:nvPr/>
              </p:nvSpPr>
              <p:spPr>
                <a:xfrm>
                  <a:off x="8067600" y="679320"/>
                  <a:ext cx="68400" cy="68400"/>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302" name="曲线"/>
                <p:cNvSpPr/>
                <p:nvPr/>
              </p:nvSpPr>
              <p:spPr>
                <a:xfrm>
                  <a:off x="8199719" y="680400"/>
                  <a:ext cx="67679" cy="67320"/>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9" y="20057"/>
                        <a:pt x="9477" y="17412"/>
                        <a:pt x="13445" y="13444"/>
                      </a:cubicBezTo>
                      <a:cubicBezTo>
                        <a:pt x="17191" y="9697"/>
                        <a:pt x="20057" y="5069"/>
                        <a:pt x="21600" y="220"/>
                      </a:cubicBezTo>
                      <a:cubicBezTo>
                        <a:pt x="16750" y="0"/>
                        <a:pt x="11240" y="2424"/>
                        <a:pt x="6832" y="7053"/>
                      </a:cubicBezTo>
                      <a:close/>
                    </a:path>
                  </a:pathLst>
                </a:custGeom>
                <a:solidFill>
                  <a:srgbClr val="FFFFFF">
                    <a:alpha val="50000"/>
                  </a:srgbClr>
                </a:solidFill>
                <a:ln w="0" cap="flat" cmpd="sng">
                  <a:noFill/>
                  <a:prstDash val="solid"/>
                  <a:round/>
                </a:ln>
              </p:spPr>
            </p:sp>
            <p:sp>
              <p:nvSpPr>
                <p:cNvPr id="303" name="曲线"/>
                <p:cNvSpPr/>
                <p:nvPr/>
              </p:nvSpPr>
              <p:spPr>
                <a:xfrm>
                  <a:off x="8067600" y="54828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8"/>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304" name="曲线"/>
                <p:cNvSpPr/>
                <p:nvPr/>
              </p:nvSpPr>
              <p:spPr>
                <a:xfrm>
                  <a:off x="8197919" y="548280"/>
                  <a:ext cx="69119" cy="69120"/>
                </a:xfrm>
                <a:custGeom>
                  <a:avLst/>
                  <a:gdLst>
                    <a:gd name="T1" fmla="*/ 0 w 21600"/>
                    <a:gd name="T2" fmla="*/ 0 h 21600"/>
                    <a:gd name="T3" fmla="*/ 21600 w 21600"/>
                    <a:gd name="T4" fmla="*/ 21600 h 21600"/>
                  </a:gdLst>
                  <a:ahLst/>
                  <a:cxnLst/>
                  <a:rect l="T1" t="T2" r="T3" b="T4"/>
                  <a:pathLst>
                    <a:path w="21600" h="21600">
                      <a:moveTo>
                        <a:pt x="21600" y="21168"/>
                      </a:moveTo>
                      <a:cubicBezTo>
                        <a:pt x="18575" y="11448"/>
                        <a:pt x="10152" y="3024"/>
                        <a:pt x="432" y="0"/>
                      </a:cubicBezTo>
                      <a:cubicBezTo>
                        <a:pt x="0" y="9936"/>
                        <a:pt x="11664" y="21600"/>
                        <a:pt x="21600" y="21168"/>
                      </a:cubicBezTo>
                      <a:close/>
                    </a:path>
                  </a:pathLst>
                </a:custGeom>
                <a:solidFill>
                  <a:srgbClr val="FFFFFF">
                    <a:alpha val="50000"/>
                  </a:srgbClr>
                </a:solidFill>
                <a:ln w="0" cap="flat" cmpd="sng">
                  <a:noFill/>
                  <a:prstDash val="solid"/>
                  <a:round/>
                </a:ln>
              </p:spPr>
            </p:sp>
            <p:sp>
              <p:nvSpPr>
                <p:cNvPr id="305" name="曲线"/>
                <p:cNvSpPr/>
                <p:nvPr/>
              </p:nvSpPr>
              <p:spPr>
                <a:xfrm>
                  <a:off x="8148959" y="63144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306" name="曲线"/>
                <p:cNvSpPr/>
                <p:nvPr/>
              </p:nvSpPr>
              <p:spPr>
                <a:xfrm>
                  <a:off x="8062200" y="543600"/>
                  <a:ext cx="209879" cy="209880"/>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1"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307" name="曲线"/>
                <p:cNvSpPr/>
                <p:nvPr/>
              </p:nvSpPr>
              <p:spPr>
                <a:xfrm>
                  <a:off x="7989840" y="469440"/>
                  <a:ext cx="356039"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8" y="1677"/>
                        <a:pt x="5084" y="1677"/>
                        <a:pt x="4874" y="1803"/>
                      </a:cubicBezTo>
                      <a:cubicBezTo>
                        <a:pt x="4244" y="2222"/>
                        <a:pt x="3656" y="2726"/>
                        <a:pt x="3151" y="3229"/>
                      </a:cubicBezTo>
                      <a:cubicBezTo>
                        <a:pt x="2647" y="3732"/>
                        <a:pt x="2185" y="4278"/>
                        <a:pt x="1807" y="4865"/>
                      </a:cubicBezTo>
                      <a:cubicBezTo>
                        <a:pt x="1596" y="5158"/>
                        <a:pt x="1596" y="5578"/>
                        <a:pt x="1807"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7" y="13798"/>
                        <a:pt x="1807" y="13798"/>
                        <a:pt x="1807" y="13798"/>
                      </a:cubicBezTo>
                      <a:cubicBezTo>
                        <a:pt x="1891" y="13798"/>
                        <a:pt x="1975" y="13882"/>
                        <a:pt x="1975" y="13966"/>
                      </a:cubicBezTo>
                      <a:cubicBezTo>
                        <a:pt x="2101" y="14260"/>
                        <a:pt x="2227" y="14553"/>
                        <a:pt x="2353" y="14805"/>
                      </a:cubicBezTo>
                      <a:cubicBezTo>
                        <a:pt x="2395" y="14931"/>
                        <a:pt x="2395" y="15015"/>
                        <a:pt x="2353" y="15099"/>
                      </a:cubicBezTo>
                      <a:cubicBezTo>
                        <a:pt x="1807" y="15812"/>
                        <a:pt x="1807" y="15812"/>
                        <a:pt x="1807" y="15812"/>
                      </a:cubicBezTo>
                      <a:cubicBezTo>
                        <a:pt x="1596" y="16105"/>
                        <a:pt x="1596" y="16525"/>
                        <a:pt x="1807" y="16860"/>
                      </a:cubicBezTo>
                      <a:cubicBezTo>
                        <a:pt x="2605" y="18034"/>
                        <a:pt x="3698" y="19083"/>
                        <a:pt x="4916" y="19880"/>
                      </a:cubicBezTo>
                      <a:cubicBezTo>
                        <a:pt x="5126" y="20006"/>
                        <a:pt x="5421"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312" name="组合"/>
              <p:cNvGrpSpPr/>
              <p:nvPr/>
            </p:nvGrpSpPr>
            <p:grpSpPr>
              <a:xfrm>
                <a:off x="8254080" y="-139680"/>
                <a:ext cx="430560" cy="444960"/>
                <a:chOff x="8254080" y="-139680"/>
                <a:chExt cx="430560" cy="444960"/>
              </a:xfrm>
            </p:grpSpPr>
            <p:sp>
              <p:nvSpPr>
                <p:cNvPr id="309" name="曲线"/>
                <p:cNvSpPr/>
                <p:nvPr/>
              </p:nvSpPr>
              <p:spPr>
                <a:xfrm>
                  <a:off x="8254080" y="-139680"/>
                  <a:ext cx="430560" cy="28152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310" name="曲线"/>
                <p:cNvSpPr/>
                <p:nvPr/>
              </p:nvSpPr>
              <p:spPr>
                <a:xfrm>
                  <a:off x="8555400" y="249120"/>
                  <a:ext cx="53640" cy="5616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5"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311" name="曲线"/>
                <p:cNvSpPr/>
                <p:nvPr/>
              </p:nvSpPr>
              <p:spPr>
                <a:xfrm>
                  <a:off x="8487000" y="163080"/>
                  <a:ext cx="164160" cy="59039"/>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80" y="2160"/>
                      </a:cubicBezTo>
                      <a:cubicBezTo>
                        <a:pt x="0" y="2160"/>
                        <a:pt x="0" y="2160"/>
                        <a:pt x="0" y="2160"/>
                      </a:cubicBezTo>
                      <a:cubicBezTo>
                        <a:pt x="775" y="13268"/>
                        <a:pt x="4319"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grpSp>
          <p:nvGrpSpPr>
            <p:cNvPr id="345" name="组合"/>
            <p:cNvGrpSpPr/>
            <p:nvPr/>
          </p:nvGrpSpPr>
          <p:grpSpPr>
            <a:xfrm>
              <a:off x="-298079" y="3575160"/>
              <a:ext cx="1963079" cy="2057760"/>
              <a:chOff x="-298079" y="3575160"/>
              <a:chExt cx="1963079" cy="2057760"/>
            </a:xfrm>
          </p:grpSpPr>
          <p:pic>
            <p:nvPicPr>
              <p:cNvPr id="314" name="图片"/>
              <p:cNvPicPr/>
              <p:nvPr/>
            </p:nvPicPr>
            <p:blipFill>
              <a:blip r:embed="rId12" cstate="print"/>
              <a:stretch>
                <a:fillRect/>
              </a:stretch>
            </p:blipFill>
            <p:spPr>
              <a:xfrm rot="16200000">
                <a:off x="-320040" y="3597120"/>
                <a:ext cx="2007000" cy="1963079"/>
              </a:xfrm>
              <a:prstGeom prst="rect">
                <a:avLst/>
              </a:prstGeom>
              <a:noFill/>
              <a:ln w="0" cap="flat" cmpd="sng">
                <a:noFill/>
                <a:prstDash val="solid"/>
                <a:round/>
              </a:ln>
            </p:spPr>
          </p:pic>
          <p:grpSp>
            <p:nvGrpSpPr>
              <p:cNvPr id="319" name="组合"/>
              <p:cNvGrpSpPr/>
              <p:nvPr/>
            </p:nvGrpSpPr>
            <p:grpSpPr>
              <a:xfrm>
                <a:off x="650160" y="5315760"/>
                <a:ext cx="344160" cy="317160"/>
                <a:chOff x="650160" y="5315760"/>
                <a:chExt cx="344160" cy="317160"/>
              </a:xfrm>
            </p:grpSpPr>
            <p:sp>
              <p:nvSpPr>
                <p:cNvPr id="315" name="曲线"/>
                <p:cNvSpPr/>
                <p:nvPr/>
              </p:nvSpPr>
              <p:spPr>
                <a:xfrm>
                  <a:off x="765000" y="5369399"/>
                  <a:ext cx="148320" cy="149039"/>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400"/>
                        <a:pt x="11531" y="5999"/>
                        <a:pt x="10756" y="5999"/>
                      </a:cubicBezTo>
                      <a:cubicBezTo>
                        <a:pt x="10756" y="5999"/>
                        <a:pt x="10756" y="5999"/>
                        <a:pt x="10756" y="5999"/>
                      </a:cubicBezTo>
                      <a:cubicBezTo>
                        <a:pt x="9982" y="5999"/>
                        <a:pt x="9380" y="5400"/>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600"/>
                        <a:pt x="10756" y="15600"/>
                      </a:cubicBezTo>
                      <a:cubicBezTo>
                        <a:pt x="10756" y="15600"/>
                        <a:pt x="10756" y="15600"/>
                        <a:pt x="10756" y="15600"/>
                      </a:cubicBezTo>
                      <a:cubicBezTo>
                        <a:pt x="11531" y="15600"/>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316" name="曲线"/>
                <p:cNvSpPr/>
                <p:nvPr/>
              </p:nvSpPr>
              <p:spPr>
                <a:xfrm>
                  <a:off x="650160" y="555444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317" name="曲线"/>
                <p:cNvSpPr/>
                <p:nvPr/>
              </p:nvSpPr>
              <p:spPr>
                <a:xfrm>
                  <a:off x="683280" y="531576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318" name="曲线"/>
                <p:cNvSpPr/>
                <p:nvPr/>
              </p:nvSpPr>
              <p:spPr>
                <a:xfrm>
                  <a:off x="708120" y="5521680"/>
                  <a:ext cx="52560" cy="52559"/>
                </a:xfrm>
                <a:custGeom>
                  <a:avLst/>
                  <a:gdLst>
                    <a:gd name="T1" fmla="*/ 0 w 21600"/>
                    <a:gd name="T2" fmla="*/ 0 h 21600"/>
                    <a:gd name="T3" fmla="*/ 21600 w 21600"/>
                    <a:gd name="T4" fmla="*/ 21600 h 21600"/>
                  </a:gdLst>
                  <a:ahLst/>
                  <a:cxnLst/>
                  <a:rect l="T1" t="T2" r="T3" b="T4"/>
                  <a:pathLst>
                    <a:path w="21600" h="21600">
                      <a:moveTo>
                        <a:pt x="8008"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8" y="0"/>
                      </a:cubicBezTo>
                      <a:close/>
                    </a:path>
                  </a:pathLst>
                </a:custGeom>
                <a:solidFill>
                  <a:srgbClr val="FFFFFF">
                    <a:alpha val="50000"/>
                  </a:srgbClr>
                </a:solidFill>
                <a:ln w="0" cap="flat" cmpd="sng">
                  <a:noFill/>
                  <a:prstDash val="solid"/>
                  <a:round/>
                </a:ln>
              </p:spPr>
            </p:sp>
          </p:grpSp>
          <p:grpSp>
            <p:nvGrpSpPr>
              <p:cNvPr id="322" name="组合"/>
              <p:cNvGrpSpPr/>
              <p:nvPr/>
            </p:nvGrpSpPr>
            <p:grpSpPr>
              <a:xfrm>
                <a:off x="665280" y="4041360"/>
                <a:ext cx="314280" cy="314639"/>
                <a:chOff x="665280" y="4041360"/>
                <a:chExt cx="314280" cy="314639"/>
              </a:xfrm>
            </p:grpSpPr>
            <p:sp>
              <p:nvSpPr>
                <p:cNvPr id="320" name="曲线"/>
                <p:cNvSpPr/>
                <p:nvPr/>
              </p:nvSpPr>
              <p:spPr>
                <a:xfrm>
                  <a:off x="704520" y="4071599"/>
                  <a:ext cx="185760" cy="186479"/>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321" name="曲线"/>
                <p:cNvSpPr/>
                <p:nvPr/>
              </p:nvSpPr>
              <p:spPr>
                <a:xfrm>
                  <a:off x="665280" y="4041360"/>
                  <a:ext cx="314280" cy="314639"/>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330" name="组合"/>
              <p:cNvGrpSpPr/>
              <p:nvPr/>
            </p:nvGrpSpPr>
            <p:grpSpPr>
              <a:xfrm>
                <a:off x="644400" y="4657320"/>
                <a:ext cx="356040" cy="357120"/>
                <a:chOff x="644400" y="4657320"/>
                <a:chExt cx="356040" cy="357120"/>
              </a:xfrm>
            </p:grpSpPr>
            <p:sp>
              <p:nvSpPr>
                <p:cNvPr id="323" name="曲线"/>
                <p:cNvSpPr/>
                <p:nvPr/>
              </p:nvSpPr>
              <p:spPr>
                <a:xfrm>
                  <a:off x="722160" y="4867560"/>
                  <a:ext cx="68400" cy="68400"/>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324" name="曲线"/>
                <p:cNvSpPr/>
                <p:nvPr/>
              </p:nvSpPr>
              <p:spPr>
                <a:xfrm>
                  <a:off x="853920" y="4868280"/>
                  <a:ext cx="67680" cy="67320"/>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9"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325" name="曲线"/>
                <p:cNvSpPr/>
                <p:nvPr/>
              </p:nvSpPr>
              <p:spPr>
                <a:xfrm>
                  <a:off x="722160" y="473616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9"/>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326" name="曲线"/>
                <p:cNvSpPr/>
                <p:nvPr/>
              </p:nvSpPr>
              <p:spPr>
                <a:xfrm>
                  <a:off x="852479" y="4736160"/>
                  <a:ext cx="69120" cy="69120"/>
                </a:xfrm>
                <a:custGeom>
                  <a:avLst/>
                  <a:gdLst>
                    <a:gd name="T1" fmla="*/ 0 w 21600"/>
                    <a:gd name="T2" fmla="*/ 0 h 21600"/>
                    <a:gd name="T3" fmla="*/ 21600 w 21600"/>
                    <a:gd name="T4" fmla="*/ 21600 h 21600"/>
                  </a:gdLst>
                  <a:ahLst/>
                  <a:cxnLst/>
                  <a:rect l="T1" t="T2" r="T3" b="T4"/>
                  <a:pathLst>
                    <a:path w="21600" h="21600">
                      <a:moveTo>
                        <a:pt x="21600" y="21167"/>
                      </a:moveTo>
                      <a:cubicBezTo>
                        <a:pt x="18575" y="11447"/>
                        <a:pt x="10151" y="3024"/>
                        <a:pt x="431" y="0"/>
                      </a:cubicBezTo>
                      <a:cubicBezTo>
                        <a:pt x="0" y="9935"/>
                        <a:pt x="11664" y="21600"/>
                        <a:pt x="21600" y="21167"/>
                      </a:cubicBezTo>
                      <a:close/>
                    </a:path>
                  </a:pathLst>
                </a:custGeom>
                <a:solidFill>
                  <a:srgbClr val="FFFFFF">
                    <a:alpha val="50000"/>
                  </a:srgbClr>
                </a:solidFill>
                <a:ln w="0" cap="flat" cmpd="sng">
                  <a:noFill/>
                  <a:prstDash val="solid"/>
                  <a:round/>
                </a:ln>
              </p:spPr>
            </p:sp>
            <p:sp>
              <p:nvSpPr>
                <p:cNvPr id="327" name="曲线"/>
                <p:cNvSpPr/>
                <p:nvPr/>
              </p:nvSpPr>
              <p:spPr>
                <a:xfrm>
                  <a:off x="803159" y="4819680"/>
                  <a:ext cx="36000" cy="35279"/>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199"/>
                        <a:pt x="0" y="13552"/>
                        <a:pt x="4075" y="17364"/>
                      </a:cubicBezTo>
                      <a:cubicBezTo>
                        <a:pt x="7743" y="21599"/>
                        <a:pt x="13856" y="21599"/>
                        <a:pt x="17932" y="17364"/>
                      </a:cubicBezTo>
                      <a:cubicBezTo>
                        <a:pt x="21600" y="13552"/>
                        <a:pt x="21600" y="7199"/>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328" name="曲线"/>
                <p:cNvSpPr/>
                <p:nvPr/>
              </p:nvSpPr>
              <p:spPr>
                <a:xfrm>
                  <a:off x="716400" y="473148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1"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329" name="曲线"/>
                <p:cNvSpPr/>
                <p:nvPr/>
              </p:nvSpPr>
              <p:spPr>
                <a:xfrm>
                  <a:off x="644400" y="4657320"/>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8" y="1677"/>
                        <a:pt x="5084" y="1677"/>
                        <a:pt x="4874" y="1803"/>
                      </a:cubicBezTo>
                      <a:cubicBezTo>
                        <a:pt x="4244" y="2222"/>
                        <a:pt x="3656" y="2726"/>
                        <a:pt x="3151" y="3229"/>
                      </a:cubicBezTo>
                      <a:cubicBezTo>
                        <a:pt x="2647" y="3732"/>
                        <a:pt x="2185" y="4278"/>
                        <a:pt x="1807" y="4865"/>
                      </a:cubicBezTo>
                      <a:cubicBezTo>
                        <a:pt x="1596" y="5158"/>
                        <a:pt x="1596" y="5578"/>
                        <a:pt x="1807"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4"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7" y="13798"/>
                        <a:pt x="1807" y="13798"/>
                        <a:pt x="1807" y="13798"/>
                      </a:cubicBezTo>
                      <a:cubicBezTo>
                        <a:pt x="1891" y="13798"/>
                        <a:pt x="1975" y="13882"/>
                        <a:pt x="1975" y="13966"/>
                      </a:cubicBezTo>
                      <a:cubicBezTo>
                        <a:pt x="2101" y="14260"/>
                        <a:pt x="2227" y="14553"/>
                        <a:pt x="2353" y="14805"/>
                      </a:cubicBezTo>
                      <a:cubicBezTo>
                        <a:pt x="2395" y="14931"/>
                        <a:pt x="2395" y="15015"/>
                        <a:pt x="2353" y="15099"/>
                      </a:cubicBezTo>
                      <a:cubicBezTo>
                        <a:pt x="1807" y="15812"/>
                        <a:pt x="1807" y="15812"/>
                        <a:pt x="1807" y="15812"/>
                      </a:cubicBezTo>
                      <a:cubicBezTo>
                        <a:pt x="1596" y="16105"/>
                        <a:pt x="1596" y="16525"/>
                        <a:pt x="1807" y="16860"/>
                      </a:cubicBezTo>
                      <a:cubicBezTo>
                        <a:pt x="2605" y="18034"/>
                        <a:pt x="3698" y="19083"/>
                        <a:pt x="4916" y="19880"/>
                      </a:cubicBezTo>
                      <a:cubicBezTo>
                        <a:pt x="5126" y="20006"/>
                        <a:pt x="5421"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334" name="组合"/>
              <p:cNvGrpSpPr/>
              <p:nvPr/>
            </p:nvGrpSpPr>
            <p:grpSpPr>
              <a:xfrm>
                <a:off x="87839" y="4975560"/>
                <a:ext cx="354600" cy="366480"/>
                <a:chOff x="87839" y="4975560"/>
                <a:chExt cx="354600" cy="366480"/>
              </a:xfrm>
            </p:grpSpPr>
            <p:sp>
              <p:nvSpPr>
                <p:cNvPr id="331" name="曲线"/>
                <p:cNvSpPr/>
                <p:nvPr/>
              </p:nvSpPr>
              <p:spPr>
                <a:xfrm>
                  <a:off x="87839" y="4975560"/>
                  <a:ext cx="354600"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6"/>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0"/>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332" name="曲线"/>
                <p:cNvSpPr/>
                <p:nvPr/>
              </p:nvSpPr>
              <p:spPr>
                <a:xfrm>
                  <a:off x="335879" y="5295960"/>
                  <a:ext cx="44279" cy="4608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5"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333" name="曲线"/>
                <p:cNvSpPr/>
                <p:nvPr/>
              </p:nvSpPr>
              <p:spPr>
                <a:xfrm>
                  <a:off x="279360" y="5225040"/>
                  <a:ext cx="134999" cy="48599"/>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nvGrpSpPr>
              <p:cNvPr id="344" name="组合"/>
              <p:cNvGrpSpPr/>
              <p:nvPr/>
            </p:nvGrpSpPr>
            <p:grpSpPr>
              <a:xfrm>
                <a:off x="101879" y="4358160"/>
                <a:ext cx="326520" cy="318600"/>
                <a:chOff x="101879" y="4358160"/>
                <a:chExt cx="326520" cy="318600"/>
              </a:xfrm>
            </p:grpSpPr>
            <p:sp>
              <p:nvSpPr>
                <p:cNvPr id="335" name="曲线"/>
                <p:cNvSpPr/>
                <p:nvPr/>
              </p:nvSpPr>
              <p:spPr>
                <a:xfrm>
                  <a:off x="227880" y="4655160"/>
                  <a:ext cx="115920" cy="21600"/>
                </a:xfrm>
                <a:custGeom>
                  <a:avLst/>
                  <a:gdLst>
                    <a:gd name="T1" fmla="*/ 0 w 21600"/>
                    <a:gd name="T2" fmla="*/ 0 h 21600"/>
                    <a:gd name="T3" fmla="*/ 21600 w 21600"/>
                    <a:gd name="T4" fmla="*/ 21600 h 21600"/>
                  </a:gdLst>
                  <a:ahLst/>
                  <a:cxnLst/>
                  <a:rect l="T1" t="T2" r="T3" b="T4"/>
                  <a:pathLst>
                    <a:path w="21600" h="21600">
                      <a:moveTo>
                        <a:pt x="113" y="8399"/>
                      </a:moveTo>
                      <a:cubicBezTo>
                        <a:pt x="0" y="9600"/>
                        <a:pt x="227" y="11399"/>
                        <a:pt x="454" y="11399"/>
                      </a:cubicBezTo>
                      <a:cubicBezTo>
                        <a:pt x="7389" y="21600"/>
                        <a:pt x="15347" y="17400"/>
                        <a:pt x="21600" y="0"/>
                      </a:cubicBezTo>
                      <a:cubicBezTo>
                        <a:pt x="682" y="0"/>
                        <a:pt x="682" y="0"/>
                        <a:pt x="682" y="0"/>
                      </a:cubicBezTo>
                      <a:lnTo>
                        <a:pt x="113" y="8399"/>
                      </a:lnTo>
                      <a:close/>
                    </a:path>
                  </a:pathLst>
                </a:custGeom>
                <a:solidFill>
                  <a:srgbClr val="FFFFFF">
                    <a:alpha val="50000"/>
                  </a:srgbClr>
                </a:solidFill>
                <a:ln w="0" cap="flat" cmpd="sng">
                  <a:noFill/>
                  <a:prstDash val="solid"/>
                  <a:round/>
                </a:ln>
              </p:spPr>
            </p:sp>
            <p:sp>
              <p:nvSpPr>
                <p:cNvPr id="336" name="曲线"/>
                <p:cNvSpPr/>
                <p:nvPr/>
              </p:nvSpPr>
              <p:spPr>
                <a:xfrm>
                  <a:off x="101879" y="4476600"/>
                  <a:ext cx="155880"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6"/>
                        <a:pt x="21261" y="5254"/>
                      </a:cubicBezTo>
                      <a:close/>
                    </a:path>
                  </a:pathLst>
                </a:custGeom>
                <a:solidFill>
                  <a:srgbClr val="FFFFFF">
                    <a:alpha val="50000"/>
                  </a:srgbClr>
                </a:solidFill>
                <a:ln w="0" cap="flat" cmpd="sng">
                  <a:noFill/>
                  <a:prstDash val="solid"/>
                  <a:round/>
                </a:ln>
              </p:spPr>
            </p:sp>
            <p:sp>
              <p:nvSpPr>
                <p:cNvPr id="337" name="曲线"/>
                <p:cNvSpPr/>
                <p:nvPr/>
              </p:nvSpPr>
              <p:spPr>
                <a:xfrm>
                  <a:off x="239760" y="461088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338" name="曲线"/>
                <p:cNvSpPr/>
                <p:nvPr/>
              </p:nvSpPr>
              <p:spPr>
                <a:xfrm>
                  <a:off x="126720" y="4358160"/>
                  <a:ext cx="134280" cy="141479"/>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339" name="曲线"/>
                <p:cNvSpPr/>
                <p:nvPr/>
              </p:nvSpPr>
              <p:spPr>
                <a:xfrm>
                  <a:off x="255240" y="4568760"/>
                  <a:ext cx="164160" cy="21239"/>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6"/>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340" name="曲线"/>
                <p:cNvSpPr/>
                <p:nvPr/>
              </p:nvSpPr>
              <p:spPr>
                <a:xfrm>
                  <a:off x="270720" y="4525920"/>
                  <a:ext cx="157680" cy="21600"/>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3000"/>
                      </a:cubicBezTo>
                      <a:cubicBezTo>
                        <a:pt x="21600" y="1199"/>
                        <a:pt x="21348" y="0"/>
                        <a:pt x="21181" y="0"/>
                      </a:cubicBezTo>
                      <a:close/>
                    </a:path>
                  </a:pathLst>
                </a:custGeom>
                <a:solidFill>
                  <a:srgbClr val="FFFFFF">
                    <a:alpha val="50000"/>
                  </a:srgbClr>
                </a:solidFill>
                <a:ln w="0" cap="flat" cmpd="sng">
                  <a:noFill/>
                  <a:prstDash val="solid"/>
                  <a:round/>
                </a:ln>
              </p:spPr>
            </p:sp>
            <p:sp>
              <p:nvSpPr>
                <p:cNvPr id="341" name="曲线"/>
                <p:cNvSpPr/>
                <p:nvPr/>
              </p:nvSpPr>
              <p:spPr>
                <a:xfrm>
                  <a:off x="300240" y="443376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60"/>
                        <a:pt x="21600" y="18000"/>
                      </a:cubicBezTo>
                      <a:cubicBezTo>
                        <a:pt x="21600" y="4800"/>
                        <a:pt x="21600" y="4800"/>
                        <a:pt x="21600" y="4800"/>
                      </a:cubicBezTo>
                      <a:cubicBezTo>
                        <a:pt x="20903" y="0"/>
                        <a:pt x="696" y="0"/>
                        <a:pt x="0" y="4800"/>
                      </a:cubicBezTo>
                      <a:cubicBezTo>
                        <a:pt x="0" y="18000"/>
                        <a:pt x="0" y="18000"/>
                        <a:pt x="0" y="18000"/>
                      </a:cubicBezTo>
                      <a:cubicBezTo>
                        <a:pt x="0" y="20160"/>
                        <a:pt x="4877" y="21600"/>
                        <a:pt x="11148" y="21600"/>
                      </a:cubicBezTo>
                      <a:close/>
                    </a:path>
                  </a:pathLst>
                </a:custGeom>
                <a:solidFill>
                  <a:srgbClr val="FFFFFF">
                    <a:alpha val="50000"/>
                  </a:srgbClr>
                </a:solidFill>
                <a:ln w="0" cap="flat" cmpd="sng">
                  <a:noFill/>
                  <a:prstDash val="solid"/>
                  <a:round/>
                </a:ln>
              </p:spPr>
            </p:sp>
            <p:sp>
              <p:nvSpPr>
                <p:cNvPr id="342" name="曲线"/>
                <p:cNvSpPr/>
                <p:nvPr/>
              </p:nvSpPr>
              <p:spPr>
                <a:xfrm>
                  <a:off x="337680" y="4412880"/>
                  <a:ext cx="18000" cy="75600"/>
                </a:xfrm>
                <a:custGeom>
                  <a:avLst/>
                  <a:gdLst>
                    <a:gd name="T1" fmla="*/ 0 w 21600"/>
                    <a:gd name="T2" fmla="*/ 0 h 21600"/>
                    <a:gd name="T3" fmla="*/ 21600 w 21600"/>
                    <a:gd name="T4" fmla="*/ 21600 h 21600"/>
                  </a:gdLst>
                  <a:ahLst/>
                  <a:cxnLst/>
                  <a:rect l="T1" t="T2" r="T3" b="T4"/>
                  <a:pathLst>
                    <a:path w="21600" h="21600">
                      <a:moveTo>
                        <a:pt x="10800" y="21600"/>
                      </a:moveTo>
                      <a:cubicBezTo>
                        <a:pt x="17279"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40" y="21600"/>
                        <a:pt x="10800" y="21600"/>
                      </a:cubicBezTo>
                      <a:close/>
                    </a:path>
                  </a:pathLst>
                </a:custGeom>
                <a:solidFill>
                  <a:srgbClr val="FFFFFF">
                    <a:alpha val="50000"/>
                  </a:srgbClr>
                </a:solidFill>
                <a:ln w="0" cap="flat" cmpd="sng">
                  <a:noFill/>
                  <a:prstDash val="solid"/>
                  <a:round/>
                </a:ln>
              </p:spPr>
            </p:sp>
            <p:sp>
              <p:nvSpPr>
                <p:cNvPr id="343" name="曲线"/>
                <p:cNvSpPr/>
                <p:nvPr/>
              </p:nvSpPr>
              <p:spPr>
                <a:xfrm>
                  <a:off x="374760" y="438408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59"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40" y="21600"/>
                        <a:pt x="10800" y="21600"/>
                      </a:cubicBezTo>
                      <a:close/>
                    </a:path>
                  </a:pathLst>
                </a:custGeom>
                <a:solidFill>
                  <a:srgbClr val="FFFFFF">
                    <a:alpha val="50000"/>
                  </a:srgbClr>
                </a:solidFill>
                <a:ln w="0" cap="flat" cmpd="sng">
                  <a:noFill/>
                  <a:prstDash val="solid"/>
                  <a:round/>
                </a:ln>
              </p:spPr>
            </p:sp>
          </p:grpSp>
        </p:grpSp>
      </p:grpSp>
      <p:sp>
        <p:nvSpPr>
          <p:cNvPr id="347" name="文本框"/>
          <p:cNvSpPr>
            <a:spLocks noGrp="1"/>
          </p:cNvSpPr>
          <p:nvPr>
            <p:ph type="title"/>
          </p:nvPr>
        </p:nvSpPr>
        <p:spPr>
          <a:xfrm>
            <a:off x="1665000" y="2743200"/>
            <a:ext cx="2689920" cy="768600"/>
          </a:xfrm>
          <a:prstGeom prst="rect">
            <a:avLst/>
          </a:prstGeom>
          <a:noFill/>
          <a:ln w="0" cap="flat" cmpd="sng">
            <a:noFill/>
            <a:prstDash val="solid"/>
            <a:round/>
          </a:ln>
        </p:spPr>
        <p:txBody>
          <a:bodyPr vert="horz" wrap="square" lIns="91440" tIns="91440" rIns="91440" bIns="91440" anchor="b" anchorCtr="0"/>
          <a:lstStyle/>
          <a:p>
            <a:pPr marL="0" indent="0" algn="ctr">
              <a:lnSpc>
                <a:spcPct val="100000"/>
              </a:lnSpc>
              <a:buNone/>
            </a:pPr>
            <a:r>
              <a:rPr lang="en-US" altLang="zh-CN" sz="4000" b="1" strike="noStrike" spc="-1">
                <a:solidFill>
                  <a:srgbClr val="FFFFFF"/>
                </a:solidFill>
                <a:latin typeface="Montserrat" charset="0"/>
                <a:ea typeface="Montserrat" charset="0"/>
              </a:rPr>
              <a:t>xx%</a:t>
            </a:r>
            <a:endParaRPr lang="zh-CN" altLang="en-US" sz="4000" b="0" strike="noStrike" spc="-1">
              <a:solidFill>
                <a:srgbClr val="FFFFFF"/>
              </a:solidFill>
              <a:latin typeface="Arial" panose="020B0604020202020204" pitchFamily="34" charset="0"/>
            </a:endParaRPr>
          </a:p>
        </p:txBody>
      </p:sp>
      <p:sp>
        <p:nvSpPr>
          <p:cNvPr id="348" name="文本框"/>
          <p:cNvSpPr>
            <a:spLocks noGrp="1"/>
          </p:cNvSpPr>
          <p:nvPr>
            <p:ph type="title"/>
          </p:nvPr>
        </p:nvSpPr>
        <p:spPr>
          <a:xfrm>
            <a:off x="3226680" y="1032480"/>
            <a:ext cx="2689920" cy="768600"/>
          </a:xfrm>
          <a:prstGeom prst="rect">
            <a:avLst/>
          </a:prstGeom>
          <a:noFill/>
          <a:ln w="0" cap="flat" cmpd="sng">
            <a:noFill/>
            <a:prstDash val="solid"/>
            <a:round/>
          </a:ln>
        </p:spPr>
        <p:txBody>
          <a:bodyPr vert="horz" wrap="square" lIns="91440" tIns="91440" rIns="91440" bIns="91440" anchor="b" anchorCtr="0"/>
          <a:lstStyle/>
          <a:p>
            <a:pPr marL="0" indent="0" algn="ctr">
              <a:lnSpc>
                <a:spcPct val="100000"/>
              </a:lnSpc>
              <a:buNone/>
            </a:pPr>
            <a:r>
              <a:rPr lang="en-US" altLang="zh-CN" sz="4000" b="0" strike="noStrike" spc="-1">
                <a:solidFill>
                  <a:srgbClr val="FFFFFF"/>
                </a:solidFill>
                <a:latin typeface="Montserrat" charset="0"/>
                <a:ea typeface="Montserrat" charset="0"/>
              </a:rPr>
              <a:t>xx%</a:t>
            </a:r>
            <a:endParaRPr lang="zh-CN" altLang="en-US" sz="4000" b="0" strike="noStrike" spc="-1">
              <a:solidFill>
                <a:srgbClr val="FFFFFF"/>
              </a:solidFill>
              <a:latin typeface="Arial" panose="020B0604020202020204" pitchFamily="34" charset="0"/>
            </a:endParaRPr>
          </a:p>
        </p:txBody>
      </p:sp>
      <p:sp>
        <p:nvSpPr>
          <p:cNvPr id="349" name="文本框"/>
          <p:cNvSpPr>
            <a:spLocks noGrp="1"/>
          </p:cNvSpPr>
          <p:nvPr>
            <p:ph type="title"/>
          </p:nvPr>
        </p:nvSpPr>
        <p:spPr>
          <a:xfrm>
            <a:off x="4788360" y="2743200"/>
            <a:ext cx="2689920" cy="768600"/>
          </a:xfrm>
          <a:prstGeom prst="rect">
            <a:avLst/>
          </a:prstGeom>
          <a:noFill/>
          <a:ln w="0" cap="flat" cmpd="sng">
            <a:noFill/>
            <a:prstDash val="solid"/>
            <a:round/>
          </a:ln>
        </p:spPr>
        <p:txBody>
          <a:bodyPr vert="horz" wrap="square" lIns="91440" tIns="91440" rIns="91440" bIns="91440" anchor="b" anchorCtr="0"/>
          <a:lstStyle/>
          <a:p>
            <a:pPr marL="0" indent="0" algn="ctr">
              <a:lnSpc>
                <a:spcPct val="100000"/>
              </a:lnSpc>
              <a:buNone/>
            </a:pPr>
            <a:r>
              <a:rPr lang="en-US" altLang="zh-CN" sz="4000" b="1" strike="noStrike" spc="-1">
                <a:solidFill>
                  <a:srgbClr val="FFFFFF"/>
                </a:solidFill>
                <a:latin typeface="Montserrat" charset="0"/>
                <a:ea typeface="Montserrat" charset="0"/>
              </a:rPr>
              <a:t>xx%</a:t>
            </a:r>
            <a:endParaRPr lang="zh-CN" altLang="en-US" sz="4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350" name="图片"/>
          <p:cNvPicPr/>
          <p:nvPr/>
        </p:nvPicPr>
        <p:blipFill>
          <a:blip r:embed="rId13" cstate="print"/>
          <a:srcRect t="1844" r="1844"/>
          <a:stretch>
            <a:fillRect/>
          </a:stretch>
        </p:blipFill>
        <p:spPr>
          <a:xfrm>
            <a:off x="0" y="0"/>
            <a:ext cx="9143640" cy="5143320"/>
          </a:xfrm>
          <a:prstGeom prst="rect">
            <a:avLst/>
          </a:prstGeom>
          <a:noFill/>
          <a:ln w="0" cap="flat" cmpd="sng">
            <a:noFill/>
            <a:prstDash val="solid"/>
            <a:round/>
          </a:ln>
        </p:spPr>
      </p:pic>
      <p:pic>
        <p:nvPicPr>
          <p:cNvPr id="351" name="图片"/>
          <p:cNvPicPr/>
          <p:nvPr/>
        </p:nvPicPr>
        <p:blipFill>
          <a:blip r:embed="rId13" cstate="print"/>
          <a:srcRect b="1681"/>
          <a:stretch>
            <a:fillRect/>
          </a:stretch>
        </p:blipFill>
        <p:spPr>
          <a:xfrm>
            <a:off x="0" y="0"/>
            <a:ext cx="2740680" cy="5143320"/>
          </a:xfrm>
          <a:prstGeom prst="rect">
            <a:avLst/>
          </a:prstGeom>
          <a:noFill/>
          <a:ln w="0" cap="flat" cmpd="sng">
            <a:noFill/>
            <a:prstDash val="solid"/>
            <a:round/>
          </a:ln>
        </p:spPr>
      </p:pic>
      <p:grpSp>
        <p:nvGrpSpPr>
          <p:cNvPr id="354" name="组合"/>
          <p:cNvGrpSpPr/>
          <p:nvPr/>
        </p:nvGrpSpPr>
        <p:grpSpPr>
          <a:xfrm>
            <a:off x="-987120" y="-1288440"/>
            <a:ext cx="11347560" cy="7846560"/>
            <a:chOff x="-987120" y="-1288440"/>
            <a:chExt cx="11347560" cy="7846560"/>
          </a:xfrm>
        </p:grpSpPr>
        <p:pic>
          <p:nvPicPr>
            <p:cNvPr id="352" name="图片"/>
            <p:cNvPicPr/>
            <p:nvPr/>
          </p:nvPicPr>
          <p:blipFill>
            <a:blip r:embed="rId13" cstate="print"/>
            <a:stretch>
              <a:fillRect/>
            </a:stretch>
          </p:blipFill>
          <p:spPr>
            <a:xfrm rot="1120800">
              <a:off x="6818759" y="-1288440"/>
              <a:ext cx="3541680" cy="3464640"/>
            </a:xfrm>
            <a:prstGeom prst="rect">
              <a:avLst/>
            </a:prstGeom>
            <a:noFill/>
            <a:ln w="0" cap="flat" cmpd="sng">
              <a:noFill/>
              <a:prstDash val="solid"/>
              <a:round/>
            </a:ln>
          </p:spPr>
        </p:pic>
        <p:pic>
          <p:nvPicPr>
            <p:cNvPr id="353" name="图片"/>
            <p:cNvPicPr/>
            <p:nvPr/>
          </p:nvPicPr>
          <p:blipFill>
            <a:blip r:embed="rId13" cstate="print"/>
            <a:stretch>
              <a:fillRect/>
            </a:stretch>
          </p:blipFill>
          <p:spPr>
            <a:xfrm rot="4680600">
              <a:off x="-1025640" y="3054960"/>
              <a:ext cx="3541680" cy="3464640"/>
            </a:xfrm>
            <a:prstGeom prst="rect">
              <a:avLst/>
            </a:prstGeom>
            <a:noFill/>
            <a:ln w="0" cap="flat" cmpd="sng">
              <a:noFill/>
              <a:prstDash val="solid"/>
              <a:round/>
            </a:ln>
          </p:spPr>
        </p:pic>
      </p:grpSp>
      <p:grpSp>
        <p:nvGrpSpPr>
          <p:cNvPr id="395" name="组合"/>
          <p:cNvGrpSpPr/>
          <p:nvPr/>
        </p:nvGrpSpPr>
        <p:grpSpPr>
          <a:xfrm>
            <a:off x="-812520" y="-464040"/>
            <a:ext cx="10246680" cy="6233040"/>
            <a:chOff x="-812520" y="-464040"/>
            <a:chExt cx="10246680" cy="6233040"/>
          </a:xfrm>
        </p:grpSpPr>
        <p:grpSp>
          <p:nvGrpSpPr>
            <p:cNvPr id="378" name="组合"/>
            <p:cNvGrpSpPr/>
            <p:nvPr/>
          </p:nvGrpSpPr>
          <p:grpSpPr>
            <a:xfrm>
              <a:off x="-812520" y="-464040"/>
              <a:ext cx="1963079" cy="2007000"/>
              <a:chOff x="-812520" y="-464040"/>
              <a:chExt cx="1963079" cy="2007000"/>
            </a:xfrm>
          </p:grpSpPr>
          <p:pic>
            <p:nvPicPr>
              <p:cNvPr id="355" name="图片"/>
              <p:cNvPicPr/>
              <p:nvPr/>
            </p:nvPicPr>
            <p:blipFill>
              <a:blip r:embed="rId13" cstate="print"/>
              <a:stretch>
                <a:fillRect/>
              </a:stretch>
            </p:blipFill>
            <p:spPr>
              <a:xfrm rot="5400000">
                <a:off x="-834480" y="-442080"/>
                <a:ext cx="2007000" cy="1963079"/>
              </a:xfrm>
              <a:prstGeom prst="rect">
                <a:avLst/>
              </a:prstGeom>
              <a:noFill/>
              <a:ln w="0" cap="flat" cmpd="sng">
                <a:noFill/>
                <a:prstDash val="solid"/>
                <a:round/>
              </a:ln>
            </p:spPr>
          </p:pic>
          <p:grpSp>
            <p:nvGrpSpPr>
              <p:cNvPr id="365" name="组合"/>
              <p:cNvGrpSpPr/>
              <p:nvPr/>
            </p:nvGrpSpPr>
            <p:grpSpPr>
              <a:xfrm>
                <a:off x="432359" y="425520"/>
                <a:ext cx="326880" cy="318240"/>
                <a:chOff x="432359" y="425520"/>
                <a:chExt cx="326880" cy="318240"/>
              </a:xfrm>
            </p:grpSpPr>
            <p:sp>
              <p:nvSpPr>
                <p:cNvPr id="356" name="曲线"/>
                <p:cNvSpPr/>
                <p:nvPr/>
              </p:nvSpPr>
              <p:spPr>
                <a:xfrm>
                  <a:off x="558720" y="722160"/>
                  <a:ext cx="115920" cy="21600"/>
                </a:xfrm>
                <a:custGeom>
                  <a:avLst/>
                  <a:gdLst>
                    <a:gd name="T1" fmla="*/ 0 w 21600"/>
                    <a:gd name="T2" fmla="*/ 0 h 21600"/>
                    <a:gd name="T3" fmla="*/ 21600 w 21600"/>
                    <a:gd name="T4" fmla="*/ 21600 h 21600"/>
                  </a:gdLst>
                  <a:ahLst/>
                  <a:cxnLst/>
                  <a:rect l="T1" t="T2" r="T3" b="T4"/>
                  <a:pathLst>
                    <a:path w="21600" h="21600">
                      <a:moveTo>
                        <a:pt x="113" y="8400"/>
                      </a:moveTo>
                      <a:cubicBezTo>
                        <a:pt x="0" y="9599"/>
                        <a:pt x="227" y="11399"/>
                        <a:pt x="454" y="11399"/>
                      </a:cubicBezTo>
                      <a:cubicBezTo>
                        <a:pt x="7389" y="21600"/>
                        <a:pt x="15347" y="17400"/>
                        <a:pt x="21600" y="0"/>
                      </a:cubicBezTo>
                      <a:cubicBezTo>
                        <a:pt x="682" y="0"/>
                        <a:pt x="682" y="0"/>
                        <a:pt x="682" y="0"/>
                      </a:cubicBezTo>
                      <a:lnTo>
                        <a:pt x="113" y="8400"/>
                      </a:lnTo>
                      <a:close/>
                    </a:path>
                  </a:pathLst>
                </a:custGeom>
                <a:solidFill>
                  <a:srgbClr val="FFFFFF">
                    <a:alpha val="50000"/>
                  </a:srgbClr>
                </a:solidFill>
                <a:ln w="0" cap="flat" cmpd="sng">
                  <a:noFill/>
                  <a:prstDash val="solid"/>
                  <a:round/>
                </a:ln>
              </p:spPr>
            </p:sp>
            <p:sp>
              <p:nvSpPr>
                <p:cNvPr id="357" name="曲线"/>
                <p:cNvSpPr/>
                <p:nvPr/>
              </p:nvSpPr>
              <p:spPr>
                <a:xfrm>
                  <a:off x="432359" y="543960"/>
                  <a:ext cx="155880" cy="181079"/>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7"/>
                        <a:pt x="21261" y="5254"/>
                      </a:cubicBezTo>
                      <a:close/>
                    </a:path>
                  </a:pathLst>
                </a:custGeom>
                <a:solidFill>
                  <a:srgbClr val="FFFFFF">
                    <a:alpha val="50000"/>
                  </a:srgbClr>
                </a:solidFill>
                <a:ln w="0" cap="flat" cmpd="sng">
                  <a:noFill/>
                  <a:prstDash val="solid"/>
                  <a:round/>
                </a:ln>
              </p:spPr>
            </p:sp>
            <p:sp>
              <p:nvSpPr>
                <p:cNvPr id="358" name="曲线"/>
                <p:cNvSpPr/>
                <p:nvPr/>
              </p:nvSpPr>
              <p:spPr>
                <a:xfrm>
                  <a:off x="570240" y="67824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359" name="曲线"/>
                <p:cNvSpPr/>
                <p:nvPr/>
              </p:nvSpPr>
              <p:spPr>
                <a:xfrm>
                  <a:off x="457560" y="425520"/>
                  <a:ext cx="134280" cy="141480"/>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360" name="曲线"/>
                <p:cNvSpPr/>
                <p:nvPr/>
              </p:nvSpPr>
              <p:spPr>
                <a:xfrm>
                  <a:off x="586080" y="635760"/>
                  <a:ext cx="164159" cy="21240"/>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5"/>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361" name="曲线"/>
                <p:cNvSpPr/>
                <p:nvPr/>
              </p:nvSpPr>
              <p:spPr>
                <a:xfrm>
                  <a:off x="601560" y="592920"/>
                  <a:ext cx="157680" cy="21599"/>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2999"/>
                      </a:cubicBezTo>
                      <a:cubicBezTo>
                        <a:pt x="21600" y="1199"/>
                        <a:pt x="21348" y="0"/>
                        <a:pt x="21181" y="0"/>
                      </a:cubicBezTo>
                      <a:close/>
                    </a:path>
                  </a:pathLst>
                </a:custGeom>
                <a:solidFill>
                  <a:srgbClr val="FFFFFF">
                    <a:alpha val="50000"/>
                  </a:srgbClr>
                </a:solidFill>
                <a:ln w="0" cap="flat" cmpd="sng">
                  <a:noFill/>
                  <a:prstDash val="solid"/>
                  <a:round/>
                </a:ln>
              </p:spPr>
            </p:sp>
            <p:sp>
              <p:nvSpPr>
                <p:cNvPr id="362" name="曲线"/>
                <p:cNvSpPr/>
                <p:nvPr/>
              </p:nvSpPr>
              <p:spPr>
                <a:xfrm>
                  <a:off x="631080" y="50112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59"/>
                        <a:pt x="21600" y="18000"/>
                      </a:cubicBezTo>
                      <a:cubicBezTo>
                        <a:pt x="21600" y="4800"/>
                        <a:pt x="21600" y="4800"/>
                        <a:pt x="21600" y="4800"/>
                      </a:cubicBezTo>
                      <a:cubicBezTo>
                        <a:pt x="20903" y="0"/>
                        <a:pt x="696" y="0"/>
                        <a:pt x="0" y="4800"/>
                      </a:cubicBezTo>
                      <a:cubicBezTo>
                        <a:pt x="0" y="18000"/>
                        <a:pt x="0" y="18000"/>
                        <a:pt x="0" y="18000"/>
                      </a:cubicBezTo>
                      <a:cubicBezTo>
                        <a:pt x="0" y="20159"/>
                        <a:pt x="4877" y="21600"/>
                        <a:pt x="11148" y="21600"/>
                      </a:cubicBezTo>
                      <a:close/>
                    </a:path>
                  </a:pathLst>
                </a:custGeom>
                <a:solidFill>
                  <a:srgbClr val="FFFFFF">
                    <a:alpha val="50000"/>
                  </a:srgbClr>
                </a:solidFill>
                <a:ln w="0" cap="flat" cmpd="sng">
                  <a:noFill/>
                  <a:prstDash val="solid"/>
                  <a:round/>
                </a:ln>
              </p:spPr>
            </p:sp>
            <p:sp>
              <p:nvSpPr>
                <p:cNvPr id="363" name="曲线"/>
                <p:cNvSpPr/>
                <p:nvPr/>
              </p:nvSpPr>
              <p:spPr>
                <a:xfrm>
                  <a:off x="668520" y="480240"/>
                  <a:ext cx="18000" cy="75600"/>
                </a:xfrm>
                <a:custGeom>
                  <a:avLst/>
                  <a:gdLst>
                    <a:gd name="T1" fmla="*/ 0 w 21600"/>
                    <a:gd name="T2" fmla="*/ 0 h 21600"/>
                    <a:gd name="T3" fmla="*/ 21600 w 21600"/>
                    <a:gd name="T4" fmla="*/ 21600 h 21600"/>
                  </a:gdLst>
                  <a:ahLst/>
                  <a:cxnLst/>
                  <a:rect l="T1" t="T2" r="T3" b="T4"/>
                  <a:pathLst>
                    <a:path w="21600" h="21600">
                      <a:moveTo>
                        <a:pt x="10800" y="21600"/>
                      </a:moveTo>
                      <a:cubicBezTo>
                        <a:pt x="17279" y="21600"/>
                        <a:pt x="21600" y="20554"/>
                        <a:pt x="21600" y="18987"/>
                      </a:cubicBezTo>
                      <a:cubicBezTo>
                        <a:pt x="21600" y="3483"/>
                        <a:pt x="21600" y="3483"/>
                        <a:pt x="21600" y="3483"/>
                      </a:cubicBezTo>
                      <a:cubicBezTo>
                        <a:pt x="21600" y="0"/>
                        <a:pt x="720"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364" name="曲线"/>
                <p:cNvSpPr/>
                <p:nvPr/>
              </p:nvSpPr>
              <p:spPr>
                <a:xfrm>
                  <a:off x="705599" y="45108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nvGrpSpPr>
              <p:cNvPr id="373" name="组合"/>
              <p:cNvGrpSpPr/>
              <p:nvPr/>
            </p:nvGrpSpPr>
            <p:grpSpPr>
              <a:xfrm>
                <a:off x="475920" y="1088640"/>
                <a:ext cx="268199" cy="268559"/>
                <a:chOff x="475920" y="1088640"/>
                <a:chExt cx="268199" cy="268559"/>
              </a:xfrm>
            </p:grpSpPr>
            <p:sp>
              <p:nvSpPr>
                <p:cNvPr id="366" name="曲线"/>
                <p:cNvSpPr/>
                <p:nvPr/>
              </p:nvSpPr>
              <p:spPr>
                <a:xfrm>
                  <a:off x="534240" y="1247040"/>
                  <a:ext cx="51480" cy="5147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367" name="曲线"/>
                <p:cNvSpPr/>
                <p:nvPr/>
              </p:nvSpPr>
              <p:spPr>
                <a:xfrm>
                  <a:off x="633600" y="1247760"/>
                  <a:ext cx="50760" cy="5075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368" name="曲线"/>
                <p:cNvSpPr/>
                <p:nvPr/>
              </p:nvSpPr>
              <p:spPr>
                <a:xfrm>
                  <a:off x="534240" y="1148400"/>
                  <a:ext cx="50400" cy="5076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600" y="4848"/>
                        <a:pt x="21600"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369" name="曲线"/>
                <p:cNvSpPr/>
                <p:nvPr/>
              </p:nvSpPr>
              <p:spPr>
                <a:xfrm>
                  <a:off x="632520" y="1148400"/>
                  <a:ext cx="51840" cy="51840"/>
                </a:xfrm>
                <a:custGeom>
                  <a:avLst/>
                  <a:gdLst>
                    <a:gd name="T1" fmla="*/ 0 w 21600"/>
                    <a:gd name="T2" fmla="*/ 0 h 21600"/>
                    <a:gd name="T3" fmla="*/ 21600 w 21600"/>
                    <a:gd name="T4" fmla="*/ 21600 h 21600"/>
                  </a:gdLst>
                  <a:ahLst/>
                  <a:cxnLst/>
                  <a:rect l="T1" t="T2" r="T3" b="T4"/>
                  <a:pathLst>
                    <a:path w="21600" h="21600">
                      <a:moveTo>
                        <a:pt x="21600" y="21168"/>
                      </a:moveTo>
                      <a:cubicBezTo>
                        <a:pt x="18575" y="11448"/>
                        <a:pt x="10151" y="3024"/>
                        <a:pt x="432" y="0"/>
                      </a:cubicBezTo>
                      <a:cubicBezTo>
                        <a:pt x="0" y="9935"/>
                        <a:pt x="11664" y="21600"/>
                        <a:pt x="21600" y="21168"/>
                      </a:cubicBezTo>
                      <a:close/>
                    </a:path>
                  </a:pathLst>
                </a:custGeom>
                <a:solidFill>
                  <a:srgbClr val="FFFFFF">
                    <a:alpha val="50000"/>
                  </a:srgbClr>
                </a:solidFill>
                <a:ln w="0" cap="flat" cmpd="sng">
                  <a:noFill/>
                  <a:prstDash val="solid"/>
                  <a:round/>
                </a:ln>
              </p:spPr>
            </p:sp>
            <p:sp>
              <p:nvSpPr>
                <p:cNvPr id="370" name="曲线"/>
                <p:cNvSpPr/>
                <p:nvPr/>
              </p:nvSpPr>
              <p:spPr>
                <a:xfrm>
                  <a:off x="595440" y="1211040"/>
                  <a:ext cx="26999" cy="26639"/>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371" name="曲线"/>
                <p:cNvSpPr/>
                <p:nvPr/>
              </p:nvSpPr>
              <p:spPr>
                <a:xfrm>
                  <a:off x="530280" y="1144800"/>
                  <a:ext cx="157679" cy="157680"/>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1"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372" name="曲线"/>
                <p:cNvSpPr/>
                <p:nvPr/>
              </p:nvSpPr>
              <p:spPr>
                <a:xfrm>
                  <a:off x="475920" y="1088640"/>
                  <a:ext cx="268199" cy="268559"/>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8" y="1677"/>
                        <a:pt x="5084" y="1677"/>
                        <a:pt x="4874" y="1803"/>
                      </a:cubicBezTo>
                      <a:cubicBezTo>
                        <a:pt x="4244" y="2222"/>
                        <a:pt x="3656" y="2726"/>
                        <a:pt x="3151" y="3229"/>
                      </a:cubicBezTo>
                      <a:cubicBezTo>
                        <a:pt x="2647" y="3732"/>
                        <a:pt x="2185" y="4278"/>
                        <a:pt x="1807" y="4865"/>
                      </a:cubicBezTo>
                      <a:cubicBezTo>
                        <a:pt x="1596" y="5158"/>
                        <a:pt x="1596" y="5578"/>
                        <a:pt x="1807"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4"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7" y="13798"/>
                        <a:pt x="1807" y="13798"/>
                        <a:pt x="1807" y="13798"/>
                      </a:cubicBezTo>
                      <a:cubicBezTo>
                        <a:pt x="1891" y="13798"/>
                        <a:pt x="1975" y="13882"/>
                        <a:pt x="1975" y="13966"/>
                      </a:cubicBezTo>
                      <a:cubicBezTo>
                        <a:pt x="2101" y="14260"/>
                        <a:pt x="2227" y="14553"/>
                        <a:pt x="2353" y="14805"/>
                      </a:cubicBezTo>
                      <a:cubicBezTo>
                        <a:pt x="2395" y="14931"/>
                        <a:pt x="2395" y="15015"/>
                        <a:pt x="2353" y="15099"/>
                      </a:cubicBezTo>
                      <a:cubicBezTo>
                        <a:pt x="1807" y="15812"/>
                        <a:pt x="1807" y="15812"/>
                        <a:pt x="1807" y="15812"/>
                      </a:cubicBezTo>
                      <a:cubicBezTo>
                        <a:pt x="1596" y="16105"/>
                        <a:pt x="1596" y="16525"/>
                        <a:pt x="1807" y="16860"/>
                      </a:cubicBezTo>
                      <a:cubicBezTo>
                        <a:pt x="2605" y="18034"/>
                        <a:pt x="3698" y="19083"/>
                        <a:pt x="4916" y="19880"/>
                      </a:cubicBezTo>
                      <a:cubicBezTo>
                        <a:pt x="5126" y="20006"/>
                        <a:pt x="5421"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599"/>
                        <a:pt x="10757" y="21599"/>
                      </a:cubicBezTo>
                      <a:cubicBezTo>
                        <a:pt x="11430" y="21599"/>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377" name="组合"/>
              <p:cNvGrpSpPr/>
              <p:nvPr/>
            </p:nvGrpSpPr>
            <p:grpSpPr>
              <a:xfrm>
                <a:off x="-163800" y="693720"/>
                <a:ext cx="399240" cy="412560"/>
                <a:chOff x="-163800" y="693720"/>
                <a:chExt cx="399240" cy="412560"/>
              </a:xfrm>
            </p:grpSpPr>
            <p:sp>
              <p:nvSpPr>
                <p:cNvPr id="374" name="曲线"/>
                <p:cNvSpPr/>
                <p:nvPr/>
              </p:nvSpPr>
              <p:spPr>
                <a:xfrm>
                  <a:off x="-163800" y="693720"/>
                  <a:ext cx="399240" cy="26100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599" y="17849"/>
                        <a:pt x="21599" y="16491"/>
                      </a:cubicBezTo>
                      <a:cubicBezTo>
                        <a:pt x="21599" y="14615"/>
                        <a:pt x="20923" y="12934"/>
                        <a:pt x="19866" y="12093"/>
                      </a:cubicBezTo>
                      <a:close/>
                    </a:path>
                  </a:pathLst>
                </a:custGeom>
                <a:solidFill>
                  <a:srgbClr val="FFFFFF">
                    <a:alpha val="50000"/>
                  </a:srgbClr>
                </a:solidFill>
                <a:ln w="0" cap="flat" cmpd="sng">
                  <a:noFill/>
                  <a:prstDash val="solid"/>
                  <a:round/>
                </a:ln>
              </p:spPr>
            </p:sp>
            <p:sp>
              <p:nvSpPr>
                <p:cNvPr id="375" name="曲线"/>
                <p:cNvSpPr/>
                <p:nvPr/>
              </p:nvSpPr>
              <p:spPr>
                <a:xfrm>
                  <a:off x="115560" y="1054440"/>
                  <a:ext cx="49679" cy="5184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5"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376" name="曲线"/>
                <p:cNvSpPr/>
                <p:nvPr/>
              </p:nvSpPr>
              <p:spPr>
                <a:xfrm>
                  <a:off x="51840" y="974520"/>
                  <a:ext cx="152280" cy="5472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59"/>
                        <a:pt x="17280" y="2159"/>
                      </a:cubicBezTo>
                      <a:cubicBezTo>
                        <a:pt x="0" y="2159"/>
                        <a:pt x="0" y="2159"/>
                        <a:pt x="0" y="2159"/>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grpSp>
          <p:nvGrpSpPr>
            <p:cNvPr id="394" name="组合"/>
            <p:cNvGrpSpPr/>
            <p:nvPr/>
          </p:nvGrpSpPr>
          <p:grpSpPr>
            <a:xfrm>
              <a:off x="7427160" y="3805920"/>
              <a:ext cx="2006999" cy="1963079"/>
              <a:chOff x="7427160" y="3805920"/>
              <a:chExt cx="2006999" cy="1963079"/>
            </a:xfrm>
          </p:grpSpPr>
          <p:pic>
            <p:nvPicPr>
              <p:cNvPr id="379" name="图片"/>
              <p:cNvPicPr/>
              <p:nvPr/>
            </p:nvPicPr>
            <p:blipFill>
              <a:blip r:embed="rId13" cstate="print"/>
              <a:stretch>
                <a:fillRect/>
              </a:stretch>
            </p:blipFill>
            <p:spPr>
              <a:xfrm>
                <a:off x="7427160" y="3805920"/>
                <a:ext cx="2006999" cy="1963079"/>
              </a:xfrm>
              <a:prstGeom prst="rect">
                <a:avLst/>
              </a:prstGeom>
              <a:noFill/>
              <a:ln w="0" cap="flat" cmpd="sng">
                <a:noFill/>
                <a:prstDash val="solid"/>
                <a:round/>
              </a:ln>
            </p:spPr>
          </p:pic>
          <p:grpSp>
            <p:nvGrpSpPr>
              <p:cNvPr id="384" name="组合"/>
              <p:cNvGrpSpPr/>
              <p:nvPr/>
            </p:nvGrpSpPr>
            <p:grpSpPr>
              <a:xfrm>
                <a:off x="7684560" y="4187160"/>
                <a:ext cx="344160" cy="317160"/>
                <a:chOff x="7684560" y="4187160"/>
                <a:chExt cx="344160" cy="317160"/>
              </a:xfrm>
            </p:grpSpPr>
            <p:sp>
              <p:nvSpPr>
                <p:cNvPr id="380" name="曲线"/>
                <p:cNvSpPr/>
                <p:nvPr/>
              </p:nvSpPr>
              <p:spPr>
                <a:xfrm>
                  <a:off x="7799399" y="4240800"/>
                  <a:ext cx="148320" cy="149040"/>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399"/>
                        <a:pt x="11531" y="6000"/>
                        <a:pt x="10756" y="6000"/>
                      </a:cubicBezTo>
                      <a:cubicBezTo>
                        <a:pt x="10756" y="6000"/>
                        <a:pt x="10756" y="6000"/>
                        <a:pt x="10756" y="6000"/>
                      </a:cubicBezTo>
                      <a:cubicBezTo>
                        <a:pt x="9982" y="6000"/>
                        <a:pt x="9380" y="5399"/>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599"/>
                        <a:pt x="10756" y="15599"/>
                      </a:cubicBezTo>
                      <a:cubicBezTo>
                        <a:pt x="10756" y="15599"/>
                        <a:pt x="10756" y="15599"/>
                        <a:pt x="10756" y="15599"/>
                      </a:cubicBezTo>
                      <a:cubicBezTo>
                        <a:pt x="11531" y="15599"/>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381" name="曲线"/>
                <p:cNvSpPr/>
                <p:nvPr/>
              </p:nvSpPr>
              <p:spPr>
                <a:xfrm>
                  <a:off x="7684560" y="442584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2"/>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382" name="曲线"/>
                <p:cNvSpPr/>
                <p:nvPr/>
              </p:nvSpPr>
              <p:spPr>
                <a:xfrm>
                  <a:off x="7717680" y="4187160"/>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383" name="曲线"/>
                <p:cNvSpPr/>
                <p:nvPr/>
              </p:nvSpPr>
              <p:spPr>
                <a:xfrm>
                  <a:off x="7742520" y="439308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387" name="组合"/>
              <p:cNvGrpSpPr/>
              <p:nvPr/>
            </p:nvGrpSpPr>
            <p:grpSpPr>
              <a:xfrm>
                <a:off x="8322120" y="4188240"/>
                <a:ext cx="314280" cy="314639"/>
                <a:chOff x="8322120" y="4188240"/>
                <a:chExt cx="314280" cy="314639"/>
              </a:xfrm>
            </p:grpSpPr>
            <p:sp>
              <p:nvSpPr>
                <p:cNvPr id="385" name="曲线"/>
                <p:cNvSpPr/>
                <p:nvPr/>
              </p:nvSpPr>
              <p:spPr>
                <a:xfrm>
                  <a:off x="8361720" y="4218480"/>
                  <a:ext cx="185760" cy="186479"/>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386" name="曲线"/>
                <p:cNvSpPr/>
                <p:nvPr/>
              </p:nvSpPr>
              <p:spPr>
                <a:xfrm>
                  <a:off x="8322120" y="4188240"/>
                  <a:ext cx="314280" cy="314639"/>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393" name="组合"/>
              <p:cNvGrpSpPr/>
              <p:nvPr/>
            </p:nvGrpSpPr>
            <p:grpSpPr>
              <a:xfrm>
                <a:off x="7958160" y="4710240"/>
                <a:ext cx="405358" cy="405000"/>
                <a:chOff x="7958160" y="4710240"/>
                <a:chExt cx="405358" cy="405000"/>
              </a:xfrm>
            </p:grpSpPr>
            <p:sp>
              <p:nvSpPr>
                <p:cNvPr id="388" name="曲线"/>
                <p:cNvSpPr/>
                <p:nvPr/>
              </p:nvSpPr>
              <p:spPr>
                <a:xfrm>
                  <a:off x="8060400" y="4710240"/>
                  <a:ext cx="201239" cy="204480"/>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19"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59"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59" y="3919"/>
                        <a:pt x="4912" y="4753"/>
                      </a:cubicBezTo>
                      <a:cubicBezTo>
                        <a:pt x="4743" y="4920"/>
                        <a:pt x="4489" y="4920"/>
                        <a:pt x="4320"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0"/>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59"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79"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400" y="10841"/>
                      </a:cubicBezTo>
                      <a:cubicBezTo>
                        <a:pt x="14400" y="12759"/>
                        <a:pt x="12790" y="14344"/>
                        <a:pt x="10757" y="14344"/>
                      </a:cubicBezTo>
                      <a:close/>
                    </a:path>
                  </a:pathLst>
                </a:custGeom>
                <a:solidFill>
                  <a:srgbClr val="FFFFFF">
                    <a:alpha val="50000"/>
                  </a:srgbClr>
                </a:solidFill>
                <a:ln w="0" cap="flat" cmpd="sng">
                  <a:noFill/>
                  <a:prstDash val="solid"/>
                  <a:round/>
                </a:ln>
              </p:spPr>
            </p:sp>
            <p:sp>
              <p:nvSpPr>
                <p:cNvPr id="389" name="曲线"/>
                <p:cNvSpPr/>
                <p:nvPr/>
              </p:nvSpPr>
              <p:spPr>
                <a:xfrm>
                  <a:off x="8150760" y="4802760"/>
                  <a:ext cx="20160" cy="22679"/>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390" name="曲线"/>
                <p:cNvSpPr/>
                <p:nvPr/>
              </p:nvSpPr>
              <p:spPr>
                <a:xfrm>
                  <a:off x="8119080" y="4937760"/>
                  <a:ext cx="82440" cy="177480"/>
                </a:xfrm>
                <a:custGeom>
                  <a:avLst/>
                  <a:gdLst>
                    <a:gd name="T1" fmla="*/ 0 w 21600"/>
                    <a:gd name="T2" fmla="*/ 0 h 21600"/>
                    <a:gd name="T3" fmla="*/ 21600 w 21600"/>
                    <a:gd name="T4" fmla="*/ 21600 h 21600"/>
                  </a:gdLst>
                  <a:ahLst/>
                  <a:cxnLst/>
                  <a:rect l="T1" t="T2" r="T3" b="T4"/>
                  <a:pathLst>
                    <a:path w="21600" h="21600">
                      <a:moveTo>
                        <a:pt x="20365" y="13920"/>
                      </a:moveTo>
                      <a:cubicBezTo>
                        <a:pt x="17485" y="13920"/>
                        <a:pt x="17485" y="13920"/>
                        <a:pt x="17485" y="13920"/>
                      </a:cubicBezTo>
                      <a:cubicBezTo>
                        <a:pt x="16868" y="13920"/>
                        <a:pt x="16457" y="13727"/>
                        <a:pt x="16457" y="13536"/>
                      </a:cubicBezTo>
                      <a:cubicBezTo>
                        <a:pt x="16457" y="0"/>
                        <a:pt x="16457" y="0"/>
                        <a:pt x="16457" y="0"/>
                      </a:cubicBezTo>
                      <a:cubicBezTo>
                        <a:pt x="16251" y="0"/>
                        <a:pt x="15840" y="96"/>
                        <a:pt x="15428" y="96"/>
                      </a:cubicBezTo>
                      <a:cubicBezTo>
                        <a:pt x="6377" y="96"/>
                        <a:pt x="6377" y="96"/>
                        <a:pt x="6377" y="96"/>
                      </a:cubicBezTo>
                      <a:cubicBezTo>
                        <a:pt x="5965" y="96"/>
                        <a:pt x="5759" y="0"/>
                        <a:pt x="5348" y="0"/>
                      </a:cubicBezTo>
                      <a:cubicBezTo>
                        <a:pt x="5348" y="13536"/>
                        <a:pt x="5348" y="13536"/>
                        <a:pt x="5348" y="13536"/>
                      </a:cubicBezTo>
                      <a:cubicBezTo>
                        <a:pt x="5348" y="13727"/>
                        <a:pt x="4937" y="13920"/>
                        <a:pt x="4320" y="13920"/>
                      </a:cubicBezTo>
                      <a:cubicBezTo>
                        <a:pt x="1440" y="13920"/>
                        <a:pt x="1440" y="13920"/>
                        <a:pt x="1440" y="13920"/>
                      </a:cubicBezTo>
                      <a:cubicBezTo>
                        <a:pt x="617" y="13920"/>
                        <a:pt x="0" y="14207"/>
                        <a:pt x="0" y="14592"/>
                      </a:cubicBezTo>
                      <a:cubicBezTo>
                        <a:pt x="0" y="16992"/>
                        <a:pt x="0" y="16992"/>
                        <a:pt x="0" y="16992"/>
                      </a:cubicBezTo>
                      <a:cubicBezTo>
                        <a:pt x="0" y="17183"/>
                        <a:pt x="205" y="17279"/>
                        <a:pt x="617" y="17472"/>
                      </a:cubicBezTo>
                      <a:cubicBezTo>
                        <a:pt x="10079" y="21407"/>
                        <a:pt x="10079" y="21407"/>
                        <a:pt x="10079" y="21407"/>
                      </a:cubicBezTo>
                      <a:cubicBezTo>
                        <a:pt x="10491" y="21600"/>
                        <a:pt x="11314" y="21600"/>
                        <a:pt x="11725" y="21407"/>
                      </a:cubicBezTo>
                      <a:cubicBezTo>
                        <a:pt x="21188" y="17472"/>
                        <a:pt x="21188" y="17472"/>
                        <a:pt x="21188" y="17472"/>
                      </a:cubicBezTo>
                      <a:cubicBezTo>
                        <a:pt x="21394" y="17279"/>
                        <a:pt x="21600" y="17183"/>
                        <a:pt x="21600" y="16992"/>
                      </a:cubicBezTo>
                      <a:cubicBezTo>
                        <a:pt x="21600" y="14592"/>
                        <a:pt x="21600" y="14592"/>
                        <a:pt x="21600" y="14592"/>
                      </a:cubicBezTo>
                      <a:cubicBezTo>
                        <a:pt x="21600" y="14207"/>
                        <a:pt x="20982" y="13920"/>
                        <a:pt x="20365" y="13920"/>
                      </a:cubicBezTo>
                      <a:close/>
                    </a:path>
                  </a:pathLst>
                </a:custGeom>
                <a:solidFill>
                  <a:srgbClr val="FFFFFF">
                    <a:alpha val="50000"/>
                  </a:srgbClr>
                </a:solidFill>
                <a:ln w="0" cap="flat" cmpd="sng">
                  <a:noFill/>
                  <a:prstDash val="solid"/>
                  <a:round/>
                </a:ln>
              </p:spPr>
            </p:sp>
            <p:sp>
              <p:nvSpPr>
                <p:cNvPr id="391" name="曲线"/>
                <p:cNvSpPr/>
                <p:nvPr/>
              </p:nvSpPr>
              <p:spPr>
                <a:xfrm>
                  <a:off x="7958160" y="4897439"/>
                  <a:ext cx="163439" cy="102239"/>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49"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100" y="4153"/>
                        <a:pt x="7684" y="4153"/>
                      </a:cubicBezTo>
                      <a:cubicBezTo>
                        <a:pt x="5088" y="4153"/>
                        <a:pt x="5088" y="4153"/>
                        <a:pt x="5088" y="4153"/>
                      </a:cubicBezTo>
                      <a:cubicBezTo>
                        <a:pt x="4880" y="4153"/>
                        <a:pt x="4776" y="4319"/>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100" y="21600"/>
                        <a:pt x="8411" y="21101"/>
                        <a:pt x="8411" y="20437"/>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392" name="曲线"/>
                <p:cNvSpPr/>
                <p:nvPr/>
              </p:nvSpPr>
              <p:spPr>
                <a:xfrm>
                  <a:off x="8199719" y="4893480"/>
                  <a:ext cx="163799" cy="106559"/>
                </a:xfrm>
                <a:custGeom>
                  <a:avLst/>
                  <a:gdLst>
                    <a:gd name="T1" fmla="*/ 0 w 21600"/>
                    <a:gd name="T2" fmla="*/ 0 h 21600"/>
                    <a:gd name="T3" fmla="*/ 21600 w 21600"/>
                    <a:gd name="T4" fmla="*/ 21600 h 21600"/>
                  </a:gdLst>
                  <a:ahLst/>
                  <a:cxnLst/>
                  <a:rect l="T1" t="T2" r="T3" b="T4"/>
                  <a:pathLst>
                    <a:path w="21600" h="21600">
                      <a:moveTo>
                        <a:pt x="21392" y="12480"/>
                      </a:moveTo>
                      <a:cubicBezTo>
                        <a:pt x="17030" y="5280"/>
                        <a:pt x="17030" y="5280"/>
                        <a:pt x="17030" y="5280"/>
                      </a:cubicBezTo>
                      <a:cubicBezTo>
                        <a:pt x="16926" y="4960"/>
                        <a:pt x="16719" y="4800"/>
                        <a:pt x="16511" y="4800"/>
                      </a:cubicBezTo>
                      <a:cubicBezTo>
                        <a:pt x="13915" y="4800"/>
                        <a:pt x="13915" y="4800"/>
                        <a:pt x="13915" y="4800"/>
                      </a:cubicBezTo>
                      <a:cubicBezTo>
                        <a:pt x="13603" y="4800"/>
                        <a:pt x="13292" y="5280"/>
                        <a:pt x="13292" y="5920"/>
                      </a:cubicBezTo>
                      <a:cubicBezTo>
                        <a:pt x="13292" y="8160"/>
                        <a:pt x="13292" y="8160"/>
                        <a:pt x="13292" y="8160"/>
                      </a:cubicBezTo>
                      <a:cubicBezTo>
                        <a:pt x="13292" y="8640"/>
                        <a:pt x="13084" y="8959"/>
                        <a:pt x="12773" y="8959"/>
                      </a:cubicBezTo>
                      <a:cubicBezTo>
                        <a:pt x="8723" y="8959"/>
                        <a:pt x="8723" y="8959"/>
                        <a:pt x="8723" y="8959"/>
                      </a:cubicBezTo>
                      <a:cubicBezTo>
                        <a:pt x="6749" y="8959"/>
                        <a:pt x="5192" y="6560"/>
                        <a:pt x="5192" y="3679"/>
                      </a:cubicBezTo>
                      <a:cubicBezTo>
                        <a:pt x="5192" y="1120"/>
                        <a:pt x="5192" y="1120"/>
                        <a:pt x="5192" y="1120"/>
                      </a:cubicBezTo>
                      <a:cubicBezTo>
                        <a:pt x="4673" y="1120"/>
                        <a:pt x="4153" y="960"/>
                        <a:pt x="3634" y="639"/>
                      </a:cubicBezTo>
                      <a:cubicBezTo>
                        <a:pt x="2907" y="0"/>
                        <a:pt x="2907" y="0"/>
                        <a:pt x="2907" y="0"/>
                      </a:cubicBezTo>
                      <a:cubicBezTo>
                        <a:pt x="2284" y="639"/>
                        <a:pt x="1661" y="1279"/>
                        <a:pt x="1038" y="1759"/>
                      </a:cubicBezTo>
                      <a:cubicBezTo>
                        <a:pt x="1038" y="3199"/>
                        <a:pt x="1038" y="3199"/>
                        <a:pt x="1038" y="3199"/>
                      </a:cubicBezTo>
                      <a:cubicBezTo>
                        <a:pt x="1038" y="4800"/>
                        <a:pt x="623" y="6079"/>
                        <a:pt x="0" y="7200"/>
                      </a:cubicBezTo>
                      <a:cubicBezTo>
                        <a:pt x="1246" y="13120"/>
                        <a:pt x="4984" y="17599"/>
                        <a:pt x="9346" y="17599"/>
                      </a:cubicBezTo>
                      <a:cubicBezTo>
                        <a:pt x="12773" y="17599"/>
                        <a:pt x="12773" y="17599"/>
                        <a:pt x="12773" y="17599"/>
                      </a:cubicBezTo>
                      <a:cubicBezTo>
                        <a:pt x="13084" y="17599"/>
                        <a:pt x="13292" y="17920"/>
                        <a:pt x="13292" y="18239"/>
                      </a:cubicBezTo>
                      <a:cubicBezTo>
                        <a:pt x="13292" y="20479"/>
                        <a:pt x="13292" y="20479"/>
                        <a:pt x="13292" y="20479"/>
                      </a:cubicBezTo>
                      <a:cubicBezTo>
                        <a:pt x="13292" y="21120"/>
                        <a:pt x="13603" y="21600"/>
                        <a:pt x="13915" y="21600"/>
                      </a:cubicBezTo>
                      <a:cubicBezTo>
                        <a:pt x="16511" y="21600"/>
                        <a:pt x="16511" y="21600"/>
                        <a:pt x="16511" y="21600"/>
                      </a:cubicBezTo>
                      <a:cubicBezTo>
                        <a:pt x="16719" y="21600"/>
                        <a:pt x="16926" y="21439"/>
                        <a:pt x="17030" y="21280"/>
                      </a:cubicBezTo>
                      <a:cubicBezTo>
                        <a:pt x="21392" y="13920"/>
                        <a:pt x="21392" y="13920"/>
                        <a:pt x="21392" y="13920"/>
                      </a:cubicBezTo>
                      <a:cubicBezTo>
                        <a:pt x="21600" y="13600"/>
                        <a:pt x="21600" y="12959"/>
                        <a:pt x="21392" y="12480"/>
                      </a:cubicBezTo>
                      <a:close/>
                    </a:path>
                  </a:pathLst>
                </a:custGeom>
                <a:solidFill>
                  <a:srgbClr val="FFFFFF">
                    <a:alpha val="50000"/>
                  </a:srgbClr>
                </a:solidFill>
                <a:ln w="0" cap="flat" cmpd="sng">
                  <a:noFill/>
                  <a:prstDash val="solid"/>
                  <a:round/>
                </a:ln>
              </p:spPr>
            </p:sp>
          </p:grpSp>
        </p:grpSp>
      </p:grpSp>
      <p:sp>
        <p:nvSpPr>
          <p:cNvPr id="396" name="文本框"/>
          <p:cNvSpPr>
            <a:spLocks noGrp="1"/>
          </p:cNvSpPr>
          <p:nvPr>
            <p:ph type="title"/>
          </p:nvPr>
        </p:nvSpPr>
        <p:spPr>
          <a:xfrm>
            <a:off x="1864799" y="2179440"/>
            <a:ext cx="5413680" cy="162612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4800" b="0" strike="noStrike" spc="-1">
                <a:solidFill>
                  <a:srgbClr val="FFFFFF"/>
                </a:solidFill>
                <a:latin typeface="Arial" panose="020B0604020202020204" pitchFamily="34" charset="0"/>
              </a:rPr>
              <a:t>Click to edit the title text format</a:t>
            </a:r>
            <a:endParaRPr lang="zh-CN" altLang="en-US" sz="4800" b="0" strike="noStrike" spc="-1">
              <a:solidFill>
                <a:srgbClr val="FFFFFF"/>
              </a:solidFill>
              <a:latin typeface="Arial" panose="020B0604020202020204" pitchFamily="34" charset="0"/>
            </a:endParaRPr>
          </a:p>
        </p:txBody>
      </p:sp>
      <p:sp>
        <p:nvSpPr>
          <p:cNvPr id="397" name="文本框"/>
          <p:cNvSpPr>
            <a:spLocks noGrp="1"/>
          </p:cNvSpPr>
          <p:nvPr>
            <p:ph type="title"/>
          </p:nvPr>
        </p:nvSpPr>
        <p:spPr>
          <a:xfrm>
            <a:off x="1864799" y="1337400"/>
            <a:ext cx="1474200" cy="841320"/>
          </a:xfrm>
          <a:prstGeom prst="rect">
            <a:avLst/>
          </a:prstGeom>
          <a:noFill/>
          <a:ln w="0" cap="flat" cmpd="sng">
            <a:noFill/>
            <a:prstDash val="solid"/>
            <a:round/>
          </a:ln>
        </p:spPr>
        <p:txBody>
          <a:bodyPr vert="horz" wrap="square" lIns="91440" tIns="91440" rIns="91440" bIns="91440" anchor="b" anchorCtr="0"/>
          <a:lstStyle/>
          <a:p>
            <a:pPr marL="0" indent="0">
              <a:lnSpc>
                <a:spcPct val="100000"/>
              </a:lnSpc>
              <a:buNone/>
            </a:pPr>
            <a:r>
              <a:rPr lang="en-US" altLang="zh-CN" sz="6000" b="0" strike="noStrike" spc="-1">
                <a:solidFill>
                  <a:srgbClr val="8FDCF7"/>
                </a:solidFill>
                <a:latin typeface="Montserrat" charset="0"/>
                <a:ea typeface="Montserrat" charset="0"/>
              </a:rPr>
              <a:t>xx%</a:t>
            </a:r>
            <a:endParaRPr lang="zh-CN" altLang="en-US" sz="6000" b="0" strike="noStrike" spc="-1">
              <a:solidFill>
                <a:srgbClr val="FFFFFF"/>
              </a:solidFill>
              <a:latin typeface="Arial" panose="020B0604020202020204" pitchFamily="34" charset="0"/>
            </a:endParaRPr>
          </a:p>
        </p:txBody>
      </p:sp>
      <p:sp>
        <p:nvSpPr>
          <p:cNvPr id="398" name="文本框"/>
          <p:cNvSpPr>
            <a:spLocks noGrp="1"/>
          </p:cNvSpPr>
          <p:nvPr>
            <p:ph type="body"/>
          </p:nvPr>
        </p:nvSpPr>
        <p:spPr>
          <a:xfrm>
            <a:off x="457200" y="1203480"/>
            <a:ext cx="8229240" cy="2982960"/>
          </a:xfrm>
          <a:prstGeom prst="rect">
            <a:avLst/>
          </a:prstGeom>
          <a:noFill/>
          <a:ln w="0" cap="flat" cmpd="sng">
            <a:noFill/>
            <a:prstDash val="solid"/>
            <a:round/>
          </a:ln>
        </p:spPr>
        <p:txBody>
          <a:bodyPr vert="horz" wrap="square" lIns="0" tIns="0" rIns="0" bIns="0" anchor="t" anchorCtr="0"/>
          <a:lstStyle/>
          <a:p>
            <a:pPr marL="431800" indent="-323850">
              <a:spcBef>
                <a:spcPts val="1415"/>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Click to edit the outline text format</a:t>
            </a:r>
            <a:endParaRPr lang="en-US" altLang="zh-CN" sz="1400" b="0" strike="noStrike" spc="-1">
              <a:solidFill>
                <a:srgbClr val="000000"/>
              </a:solidFill>
              <a:latin typeface="Arial" panose="020B0604020202020204" pitchFamily="34" charset="0"/>
            </a:endParaRPr>
          </a:p>
          <a:p>
            <a:pPr marL="863600" indent="-323850">
              <a:spcBef>
                <a:spcPts val="113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Second Outline Level</a:t>
            </a:r>
            <a:endParaRPr lang="en-US" altLang="zh-CN" sz="1400" b="0" strike="noStrike" spc="-1">
              <a:solidFill>
                <a:srgbClr val="000000"/>
              </a:solidFill>
              <a:latin typeface="Arial" panose="020B0604020202020204" pitchFamily="34" charset="0"/>
            </a:endParaRPr>
          </a:p>
          <a:p>
            <a:pPr marL="1296035" indent="-287655">
              <a:spcBef>
                <a:spcPts val="850"/>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Third Outline Level</a:t>
            </a:r>
            <a:endParaRPr lang="en-US" altLang="zh-CN" sz="1400" b="0" strike="noStrike" spc="-1">
              <a:solidFill>
                <a:srgbClr val="000000"/>
              </a:solidFill>
              <a:latin typeface="Arial" panose="020B0604020202020204" pitchFamily="34" charset="0"/>
            </a:endParaRPr>
          </a:p>
          <a:p>
            <a:pPr marL="1727835" indent="-215900">
              <a:spcBef>
                <a:spcPts val="56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Fourth Outline Level</a:t>
            </a:r>
            <a:endParaRPr lang="en-US" altLang="zh-CN" sz="1400" b="0" strike="noStrike" spc="-1">
              <a:solidFill>
                <a:srgbClr val="000000"/>
              </a:solidFill>
              <a:latin typeface="Arial" panose="020B0604020202020204" pitchFamily="34" charset="0"/>
            </a:endParaRPr>
          </a:p>
          <a:p>
            <a:pPr marL="2159635"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Fifth Outline Level</a:t>
            </a:r>
            <a:endParaRPr lang="en-US" altLang="zh-CN" sz="2000" b="0" strike="noStrike" spc="-1">
              <a:solidFill>
                <a:srgbClr val="000000"/>
              </a:solidFill>
              <a:latin typeface="Arial" panose="020B0604020202020204" pitchFamily="34" charset="0"/>
            </a:endParaRPr>
          </a:p>
          <a:p>
            <a:pPr marL="2592070"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Sixth Outline Level</a:t>
            </a:r>
            <a:endParaRPr lang="en-US" altLang="zh-CN" sz="2000" b="0" strike="noStrike" spc="-1">
              <a:solidFill>
                <a:srgbClr val="000000"/>
              </a:solidFill>
              <a:latin typeface="Arial" panose="020B0604020202020204" pitchFamily="34" charset="0"/>
            </a:endParaRPr>
          </a:p>
          <a:p>
            <a:pPr marL="3023870"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Seventh Outline Level</a:t>
            </a:r>
            <a:endParaRPr lang="zh-CN" altLang="en-US" sz="2000" b="0" strike="noStrike" spc="-1">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399" name="图片"/>
          <p:cNvPicPr/>
          <p:nvPr/>
        </p:nvPicPr>
        <p:blipFill>
          <a:blip r:embed="rId12" cstate="print"/>
          <a:srcRect t="1844" r="1844"/>
          <a:stretch>
            <a:fillRect/>
          </a:stretch>
        </p:blipFill>
        <p:spPr>
          <a:xfrm rot="10800000" flipH="1">
            <a:off x="0" y="0"/>
            <a:ext cx="9143640" cy="5143320"/>
          </a:xfrm>
          <a:prstGeom prst="rect">
            <a:avLst/>
          </a:prstGeom>
          <a:noFill/>
          <a:ln w="0" cap="flat" cmpd="sng">
            <a:noFill/>
            <a:prstDash val="solid"/>
            <a:round/>
          </a:ln>
        </p:spPr>
      </p:pic>
      <p:pic>
        <p:nvPicPr>
          <p:cNvPr id="400" name="图片"/>
          <p:cNvPicPr/>
          <p:nvPr/>
        </p:nvPicPr>
        <p:blipFill>
          <a:blip r:embed="rId12" cstate="print"/>
          <a:stretch>
            <a:fillRect/>
          </a:stretch>
        </p:blipFill>
        <p:spPr>
          <a:xfrm rot="19152600" flipH="1">
            <a:off x="7219800" y="-2005920"/>
            <a:ext cx="3541680" cy="3464640"/>
          </a:xfrm>
          <a:prstGeom prst="rect">
            <a:avLst/>
          </a:prstGeom>
          <a:noFill/>
          <a:ln w="0" cap="flat" cmpd="sng">
            <a:noFill/>
            <a:prstDash val="solid"/>
            <a:round/>
          </a:ln>
        </p:spPr>
      </p:pic>
      <p:pic>
        <p:nvPicPr>
          <p:cNvPr id="401" name="图片"/>
          <p:cNvPicPr/>
          <p:nvPr/>
        </p:nvPicPr>
        <p:blipFill>
          <a:blip r:embed="rId12" cstate="print"/>
          <a:srcRect l="7208" r="48305" b="45432"/>
          <a:stretch>
            <a:fillRect/>
          </a:stretch>
        </p:blipFill>
        <p:spPr>
          <a:xfrm rot="10800000" flipH="1">
            <a:off x="0" y="360"/>
            <a:ext cx="1218960" cy="2854080"/>
          </a:xfrm>
          <a:prstGeom prst="rect">
            <a:avLst/>
          </a:prstGeom>
          <a:noFill/>
          <a:ln w="0" cap="flat" cmpd="sng">
            <a:noFill/>
            <a:prstDash val="solid"/>
            <a:round/>
          </a:ln>
        </p:spPr>
      </p:pic>
      <p:grpSp>
        <p:nvGrpSpPr>
          <p:cNvPr id="425" name="组合"/>
          <p:cNvGrpSpPr/>
          <p:nvPr/>
        </p:nvGrpSpPr>
        <p:grpSpPr>
          <a:xfrm>
            <a:off x="7780681" y="3676680"/>
            <a:ext cx="1963079" cy="2006999"/>
            <a:chOff x="7780681" y="3676680"/>
            <a:chExt cx="1963079" cy="2006999"/>
          </a:xfrm>
        </p:grpSpPr>
        <p:pic>
          <p:nvPicPr>
            <p:cNvPr id="402" name="图片"/>
            <p:cNvPicPr/>
            <p:nvPr/>
          </p:nvPicPr>
          <p:blipFill>
            <a:blip r:embed="rId12" cstate="print"/>
            <a:stretch>
              <a:fillRect/>
            </a:stretch>
          </p:blipFill>
          <p:spPr>
            <a:xfrm rot="5400000">
              <a:off x="7758720" y="3698640"/>
              <a:ext cx="2006999" cy="1963079"/>
            </a:xfrm>
            <a:prstGeom prst="rect">
              <a:avLst/>
            </a:prstGeom>
            <a:noFill/>
            <a:ln w="0" cap="flat" cmpd="sng">
              <a:noFill/>
              <a:prstDash val="solid"/>
              <a:round/>
            </a:ln>
          </p:spPr>
        </p:pic>
        <p:grpSp>
          <p:nvGrpSpPr>
            <p:cNvPr id="412" name="组合"/>
            <p:cNvGrpSpPr/>
            <p:nvPr/>
          </p:nvGrpSpPr>
          <p:grpSpPr>
            <a:xfrm>
              <a:off x="9025560" y="4566240"/>
              <a:ext cx="326520" cy="318239"/>
              <a:chOff x="9025560" y="4566240"/>
              <a:chExt cx="326520" cy="318239"/>
            </a:xfrm>
          </p:grpSpPr>
          <p:sp>
            <p:nvSpPr>
              <p:cNvPr id="403" name="曲线"/>
              <p:cNvSpPr/>
              <p:nvPr/>
            </p:nvSpPr>
            <p:spPr>
              <a:xfrm>
                <a:off x="9151560" y="4862880"/>
                <a:ext cx="115920" cy="21600"/>
              </a:xfrm>
              <a:custGeom>
                <a:avLst/>
                <a:gdLst>
                  <a:gd name="T1" fmla="*/ 0 w 21600"/>
                  <a:gd name="T2" fmla="*/ 0 h 21600"/>
                  <a:gd name="T3" fmla="*/ 21600 w 21600"/>
                  <a:gd name="T4" fmla="*/ 21600 h 21600"/>
                </a:gdLst>
                <a:ahLst/>
                <a:cxnLst/>
                <a:rect l="T1" t="T2" r="T3" b="T4"/>
                <a:pathLst>
                  <a:path w="21600" h="21600">
                    <a:moveTo>
                      <a:pt x="113" y="8399"/>
                    </a:moveTo>
                    <a:cubicBezTo>
                      <a:pt x="0" y="9600"/>
                      <a:pt x="227" y="11399"/>
                      <a:pt x="454" y="11399"/>
                    </a:cubicBezTo>
                    <a:cubicBezTo>
                      <a:pt x="7389" y="21600"/>
                      <a:pt x="15347" y="17399"/>
                      <a:pt x="21600" y="0"/>
                    </a:cubicBezTo>
                    <a:cubicBezTo>
                      <a:pt x="682" y="0"/>
                      <a:pt x="682" y="0"/>
                      <a:pt x="682" y="0"/>
                    </a:cubicBezTo>
                    <a:lnTo>
                      <a:pt x="113" y="8399"/>
                    </a:lnTo>
                    <a:close/>
                  </a:path>
                </a:pathLst>
              </a:custGeom>
              <a:solidFill>
                <a:srgbClr val="FFFFFF">
                  <a:alpha val="50000"/>
                </a:srgbClr>
              </a:solidFill>
              <a:ln w="0" cap="flat" cmpd="sng">
                <a:noFill/>
                <a:prstDash val="solid"/>
                <a:round/>
              </a:ln>
            </p:spPr>
          </p:sp>
          <p:sp>
            <p:nvSpPr>
              <p:cNvPr id="404" name="曲线"/>
              <p:cNvSpPr/>
              <p:nvPr/>
            </p:nvSpPr>
            <p:spPr>
              <a:xfrm>
                <a:off x="9025560" y="468468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6"/>
                      <a:pt x="21261" y="5254"/>
                    </a:cubicBezTo>
                    <a:close/>
                  </a:path>
                </a:pathLst>
              </a:custGeom>
              <a:solidFill>
                <a:srgbClr val="FFFFFF">
                  <a:alpha val="50000"/>
                </a:srgbClr>
              </a:solidFill>
              <a:ln w="0" cap="flat" cmpd="sng">
                <a:noFill/>
                <a:prstDash val="solid"/>
                <a:round/>
              </a:ln>
            </p:spPr>
          </p:sp>
          <p:sp>
            <p:nvSpPr>
              <p:cNvPr id="405" name="曲线"/>
              <p:cNvSpPr/>
              <p:nvPr/>
            </p:nvSpPr>
            <p:spPr>
              <a:xfrm>
                <a:off x="9163080" y="481896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406" name="曲线"/>
              <p:cNvSpPr/>
              <p:nvPr/>
            </p:nvSpPr>
            <p:spPr>
              <a:xfrm>
                <a:off x="9050400" y="4566240"/>
                <a:ext cx="134279" cy="141479"/>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407" name="曲线"/>
              <p:cNvSpPr/>
              <p:nvPr/>
            </p:nvSpPr>
            <p:spPr>
              <a:xfrm>
                <a:off x="9178920" y="4776480"/>
                <a:ext cx="164160" cy="21239"/>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6"/>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408" name="曲线"/>
              <p:cNvSpPr/>
              <p:nvPr/>
            </p:nvSpPr>
            <p:spPr>
              <a:xfrm>
                <a:off x="9194400" y="4733640"/>
                <a:ext cx="157679" cy="21600"/>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3000"/>
                    </a:cubicBezTo>
                    <a:cubicBezTo>
                      <a:pt x="21600" y="1199"/>
                      <a:pt x="21348" y="0"/>
                      <a:pt x="21181" y="0"/>
                    </a:cubicBezTo>
                    <a:close/>
                  </a:path>
                </a:pathLst>
              </a:custGeom>
              <a:solidFill>
                <a:srgbClr val="FFFFFF">
                  <a:alpha val="50000"/>
                </a:srgbClr>
              </a:solidFill>
              <a:ln w="0" cap="flat" cmpd="sng">
                <a:noFill/>
                <a:prstDash val="solid"/>
                <a:round/>
              </a:ln>
            </p:spPr>
          </p:sp>
          <p:sp>
            <p:nvSpPr>
              <p:cNvPr id="409" name="曲线"/>
              <p:cNvSpPr/>
              <p:nvPr/>
            </p:nvSpPr>
            <p:spPr>
              <a:xfrm>
                <a:off x="9223920" y="464184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60"/>
                      <a:pt x="21600" y="18000"/>
                    </a:cubicBezTo>
                    <a:cubicBezTo>
                      <a:pt x="21600" y="4800"/>
                      <a:pt x="21600" y="4800"/>
                      <a:pt x="21600" y="4800"/>
                    </a:cubicBezTo>
                    <a:cubicBezTo>
                      <a:pt x="20903" y="0"/>
                      <a:pt x="696" y="0"/>
                      <a:pt x="0" y="4800"/>
                    </a:cubicBezTo>
                    <a:cubicBezTo>
                      <a:pt x="0" y="18000"/>
                      <a:pt x="0" y="18000"/>
                      <a:pt x="0" y="18000"/>
                    </a:cubicBezTo>
                    <a:cubicBezTo>
                      <a:pt x="0" y="20160"/>
                      <a:pt x="4877" y="21600"/>
                      <a:pt x="11148" y="21600"/>
                    </a:cubicBezTo>
                    <a:close/>
                  </a:path>
                </a:pathLst>
              </a:custGeom>
              <a:solidFill>
                <a:srgbClr val="FFFFFF">
                  <a:alpha val="50000"/>
                </a:srgbClr>
              </a:solidFill>
              <a:ln w="0" cap="flat" cmpd="sng">
                <a:noFill/>
                <a:prstDash val="solid"/>
                <a:round/>
              </a:ln>
            </p:spPr>
          </p:sp>
          <p:sp>
            <p:nvSpPr>
              <p:cNvPr id="410" name="曲线"/>
              <p:cNvSpPr/>
              <p:nvPr/>
            </p:nvSpPr>
            <p:spPr>
              <a:xfrm>
                <a:off x="9261360" y="4620960"/>
                <a:ext cx="17999" cy="75600"/>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411" name="曲线"/>
              <p:cNvSpPr/>
              <p:nvPr/>
            </p:nvSpPr>
            <p:spPr>
              <a:xfrm>
                <a:off x="9298440" y="459180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nvGrpSpPr>
            <p:cNvPr id="420" name="组合"/>
            <p:cNvGrpSpPr/>
            <p:nvPr/>
          </p:nvGrpSpPr>
          <p:grpSpPr>
            <a:xfrm>
              <a:off x="9068760" y="5229360"/>
              <a:ext cx="268199" cy="268559"/>
              <a:chOff x="9068760" y="5229360"/>
              <a:chExt cx="268199" cy="268559"/>
            </a:xfrm>
          </p:grpSpPr>
          <p:sp>
            <p:nvSpPr>
              <p:cNvPr id="413" name="曲线"/>
              <p:cNvSpPr/>
              <p:nvPr/>
            </p:nvSpPr>
            <p:spPr>
              <a:xfrm>
                <a:off x="9127080" y="5387760"/>
                <a:ext cx="51479" cy="5147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414" name="曲线"/>
              <p:cNvSpPr/>
              <p:nvPr/>
            </p:nvSpPr>
            <p:spPr>
              <a:xfrm>
                <a:off x="9226440" y="5388480"/>
                <a:ext cx="50760" cy="50760"/>
              </a:xfrm>
              <a:custGeom>
                <a:avLst/>
                <a:gdLst>
                  <a:gd name="T1" fmla="*/ 0 w 21600"/>
                  <a:gd name="T2" fmla="*/ 0 h 21600"/>
                  <a:gd name="T3" fmla="*/ 21600 w 21600"/>
                  <a:gd name="T4" fmla="*/ 21600 h 21600"/>
                </a:gdLst>
                <a:ahLst/>
                <a:cxnLst/>
                <a:rect l="T1" t="T2" r="T3" b="T4"/>
                <a:pathLst>
                  <a:path w="21600" h="21600">
                    <a:moveTo>
                      <a:pt x="6832" y="7052"/>
                    </a:moveTo>
                    <a:cubicBezTo>
                      <a:pt x="2424" y="11461"/>
                      <a:pt x="0" y="16971"/>
                      <a:pt x="0" y="21600"/>
                    </a:cubicBezTo>
                    <a:cubicBezTo>
                      <a:pt x="4848" y="20057"/>
                      <a:pt x="9477" y="17412"/>
                      <a:pt x="13445" y="13444"/>
                    </a:cubicBezTo>
                    <a:cubicBezTo>
                      <a:pt x="17191" y="9697"/>
                      <a:pt x="20057" y="5069"/>
                      <a:pt x="21600" y="220"/>
                    </a:cubicBezTo>
                    <a:cubicBezTo>
                      <a:pt x="16751" y="0"/>
                      <a:pt x="11240" y="2424"/>
                      <a:pt x="6832" y="7052"/>
                    </a:cubicBezTo>
                    <a:close/>
                  </a:path>
                </a:pathLst>
              </a:custGeom>
              <a:solidFill>
                <a:srgbClr val="FFFFFF">
                  <a:alpha val="50000"/>
                </a:srgbClr>
              </a:solidFill>
              <a:ln w="0" cap="flat" cmpd="sng">
                <a:noFill/>
                <a:prstDash val="solid"/>
                <a:round/>
              </a:ln>
            </p:spPr>
          </p:sp>
          <p:sp>
            <p:nvSpPr>
              <p:cNvPr id="415" name="曲线"/>
              <p:cNvSpPr/>
              <p:nvPr/>
            </p:nvSpPr>
            <p:spPr>
              <a:xfrm>
                <a:off x="9127080" y="5288760"/>
                <a:ext cx="50400" cy="50760"/>
              </a:xfrm>
              <a:custGeom>
                <a:avLst/>
                <a:gdLst>
                  <a:gd name="T1" fmla="*/ 0 w 21600"/>
                  <a:gd name="T2" fmla="*/ 0 h 21600"/>
                  <a:gd name="T3" fmla="*/ 21600 w 21600"/>
                  <a:gd name="T4" fmla="*/ 21600 h 21600"/>
                </a:gdLst>
                <a:ahLst/>
                <a:cxnLst/>
                <a:rect l="T1" t="T2" r="T3" b="T4"/>
                <a:pathLst>
                  <a:path w="21600" h="21600">
                    <a:moveTo>
                      <a:pt x="14697" y="14767"/>
                    </a:moveTo>
                    <a:cubicBezTo>
                      <a:pt x="19150" y="10359"/>
                      <a:pt x="21600" y="4848"/>
                      <a:pt x="21600" y="0"/>
                    </a:cubicBezTo>
                    <a:cubicBezTo>
                      <a:pt x="11579" y="3085"/>
                      <a:pt x="2895" y="11681"/>
                      <a:pt x="0" y="21600"/>
                    </a:cubicBezTo>
                    <a:cubicBezTo>
                      <a:pt x="4676" y="21600"/>
                      <a:pt x="10243" y="19175"/>
                      <a:pt x="14697" y="14767"/>
                    </a:cubicBezTo>
                    <a:close/>
                  </a:path>
                </a:pathLst>
              </a:custGeom>
              <a:solidFill>
                <a:srgbClr val="FFFFFF">
                  <a:alpha val="50000"/>
                </a:srgbClr>
              </a:solidFill>
              <a:ln w="0" cap="flat" cmpd="sng">
                <a:noFill/>
                <a:prstDash val="solid"/>
                <a:round/>
              </a:ln>
            </p:spPr>
          </p:sp>
          <p:sp>
            <p:nvSpPr>
              <p:cNvPr id="416" name="曲线"/>
              <p:cNvSpPr/>
              <p:nvPr/>
            </p:nvSpPr>
            <p:spPr>
              <a:xfrm>
                <a:off x="9225360" y="5288760"/>
                <a:ext cx="51840" cy="51840"/>
              </a:xfrm>
              <a:custGeom>
                <a:avLst/>
                <a:gdLst>
                  <a:gd name="T1" fmla="*/ 0 w 21600"/>
                  <a:gd name="T2" fmla="*/ 0 h 21600"/>
                  <a:gd name="T3" fmla="*/ 21600 w 21600"/>
                  <a:gd name="T4" fmla="*/ 21600 h 21600"/>
                </a:gdLst>
                <a:ahLst/>
                <a:cxnLst/>
                <a:rect l="T1" t="T2" r="T3" b="T4"/>
                <a:pathLst>
                  <a:path w="21600" h="21600">
                    <a:moveTo>
                      <a:pt x="21600" y="21167"/>
                    </a:moveTo>
                    <a:cubicBezTo>
                      <a:pt x="18575" y="11447"/>
                      <a:pt x="10152" y="3023"/>
                      <a:pt x="432" y="0"/>
                    </a:cubicBezTo>
                    <a:cubicBezTo>
                      <a:pt x="0" y="9935"/>
                      <a:pt x="11664" y="21600"/>
                      <a:pt x="21600" y="21167"/>
                    </a:cubicBezTo>
                    <a:close/>
                  </a:path>
                </a:pathLst>
              </a:custGeom>
              <a:solidFill>
                <a:srgbClr val="FFFFFF">
                  <a:alpha val="50000"/>
                </a:srgbClr>
              </a:solidFill>
              <a:ln w="0" cap="flat" cmpd="sng">
                <a:noFill/>
                <a:prstDash val="solid"/>
                <a:round/>
              </a:ln>
            </p:spPr>
          </p:sp>
          <p:sp>
            <p:nvSpPr>
              <p:cNvPr id="417" name="曲线"/>
              <p:cNvSpPr/>
              <p:nvPr/>
            </p:nvSpPr>
            <p:spPr>
              <a:xfrm>
                <a:off x="9188280" y="5351760"/>
                <a:ext cx="27000" cy="26639"/>
              </a:xfrm>
              <a:custGeom>
                <a:avLst/>
                <a:gdLst>
                  <a:gd name="T1" fmla="*/ 0 w 21600"/>
                  <a:gd name="T2" fmla="*/ 0 h 21600"/>
                  <a:gd name="T3" fmla="*/ 21600 w 21600"/>
                  <a:gd name="T4" fmla="*/ 21600 h 21600"/>
                </a:gdLst>
                <a:ahLst/>
                <a:cxnLst/>
                <a:rect l="T1" t="T2" r="T3" b="T4"/>
                <a:pathLst>
                  <a:path w="21600" h="21600">
                    <a:moveTo>
                      <a:pt x="11004" y="0"/>
                    </a:moveTo>
                    <a:cubicBezTo>
                      <a:pt x="8558" y="0"/>
                      <a:pt x="5705" y="1270"/>
                      <a:pt x="4074" y="2964"/>
                    </a:cubicBezTo>
                    <a:cubicBezTo>
                      <a:pt x="0" y="7200"/>
                      <a:pt x="0" y="13553"/>
                      <a:pt x="4074" y="17364"/>
                    </a:cubicBezTo>
                    <a:cubicBezTo>
                      <a:pt x="7743" y="21600"/>
                      <a:pt x="13856" y="21600"/>
                      <a:pt x="17931" y="17364"/>
                    </a:cubicBezTo>
                    <a:cubicBezTo>
                      <a:pt x="21600" y="13553"/>
                      <a:pt x="21600" y="7200"/>
                      <a:pt x="17931" y="2964"/>
                    </a:cubicBezTo>
                    <a:cubicBezTo>
                      <a:pt x="15894" y="1270"/>
                      <a:pt x="13448" y="0"/>
                      <a:pt x="11004" y="0"/>
                    </a:cubicBezTo>
                    <a:close/>
                  </a:path>
                </a:pathLst>
              </a:custGeom>
              <a:solidFill>
                <a:srgbClr val="FFFFFF">
                  <a:alpha val="50000"/>
                </a:srgbClr>
              </a:solidFill>
              <a:ln w="0" cap="flat" cmpd="sng">
                <a:noFill/>
                <a:prstDash val="solid"/>
                <a:round/>
              </a:ln>
            </p:spPr>
          </p:sp>
          <p:sp>
            <p:nvSpPr>
              <p:cNvPr id="418" name="曲线"/>
              <p:cNvSpPr/>
              <p:nvPr/>
            </p:nvSpPr>
            <p:spPr>
              <a:xfrm>
                <a:off x="9123120" y="5285520"/>
                <a:ext cx="157679" cy="1576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1"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419" name="曲线"/>
              <p:cNvSpPr/>
              <p:nvPr/>
            </p:nvSpPr>
            <p:spPr>
              <a:xfrm>
                <a:off x="9068760" y="5229360"/>
                <a:ext cx="268199" cy="268559"/>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8" y="1677"/>
                      <a:pt x="5084" y="1677"/>
                      <a:pt x="4874" y="1803"/>
                    </a:cubicBezTo>
                    <a:cubicBezTo>
                      <a:pt x="4244" y="2222"/>
                      <a:pt x="3656" y="2726"/>
                      <a:pt x="3151" y="3229"/>
                    </a:cubicBezTo>
                    <a:cubicBezTo>
                      <a:pt x="2647" y="3732"/>
                      <a:pt x="2185" y="4278"/>
                      <a:pt x="1807" y="4865"/>
                    </a:cubicBezTo>
                    <a:cubicBezTo>
                      <a:pt x="1596" y="5158"/>
                      <a:pt x="1596" y="5578"/>
                      <a:pt x="1807"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4" y="7926"/>
                    </a:cubicBezTo>
                    <a:cubicBezTo>
                      <a:pt x="714" y="8094"/>
                      <a:pt x="714" y="8094"/>
                      <a:pt x="714" y="8094"/>
                    </a:cubicBezTo>
                    <a:cubicBezTo>
                      <a:pt x="462" y="8136"/>
                      <a:pt x="252" y="8346"/>
                      <a:pt x="210" y="8598"/>
                    </a:cubicBezTo>
                    <a:cubicBezTo>
                      <a:pt x="42" y="9311"/>
                      <a:pt x="0" y="10066"/>
                      <a:pt x="0" y="10820"/>
                    </a:cubicBezTo>
                    <a:cubicBezTo>
                      <a:pt x="0" y="11533"/>
                      <a:pt x="42" y="12247"/>
                      <a:pt x="168" y="12918"/>
                    </a:cubicBezTo>
                    <a:cubicBezTo>
                      <a:pt x="252" y="13295"/>
                      <a:pt x="546" y="13589"/>
                      <a:pt x="924" y="13631"/>
                    </a:cubicBezTo>
                    <a:cubicBezTo>
                      <a:pt x="1807" y="13798"/>
                      <a:pt x="1807" y="13798"/>
                      <a:pt x="1807" y="13798"/>
                    </a:cubicBezTo>
                    <a:cubicBezTo>
                      <a:pt x="1891" y="13798"/>
                      <a:pt x="1975" y="13882"/>
                      <a:pt x="1975" y="13966"/>
                    </a:cubicBezTo>
                    <a:cubicBezTo>
                      <a:pt x="2101" y="14260"/>
                      <a:pt x="2227" y="14553"/>
                      <a:pt x="2353" y="14805"/>
                    </a:cubicBezTo>
                    <a:cubicBezTo>
                      <a:pt x="2395" y="14931"/>
                      <a:pt x="2395" y="15015"/>
                      <a:pt x="2353" y="15099"/>
                    </a:cubicBezTo>
                    <a:cubicBezTo>
                      <a:pt x="1807" y="15812"/>
                      <a:pt x="1807" y="15812"/>
                      <a:pt x="1807" y="15812"/>
                    </a:cubicBezTo>
                    <a:cubicBezTo>
                      <a:pt x="1596" y="16105"/>
                      <a:pt x="1596" y="16525"/>
                      <a:pt x="1807" y="16860"/>
                    </a:cubicBezTo>
                    <a:cubicBezTo>
                      <a:pt x="2605" y="18034"/>
                      <a:pt x="3698" y="19083"/>
                      <a:pt x="4916" y="19880"/>
                    </a:cubicBezTo>
                    <a:cubicBezTo>
                      <a:pt x="5126" y="20006"/>
                      <a:pt x="5421"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2"/>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424" name="组合"/>
            <p:cNvGrpSpPr/>
            <p:nvPr/>
          </p:nvGrpSpPr>
          <p:grpSpPr>
            <a:xfrm>
              <a:off x="8429040" y="4834440"/>
              <a:ext cx="399239" cy="412560"/>
              <a:chOff x="8429040" y="4834440"/>
              <a:chExt cx="399239" cy="412560"/>
            </a:xfrm>
          </p:grpSpPr>
          <p:sp>
            <p:nvSpPr>
              <p:cNvPr id="421" name="曲线"/>
              <p:cNvSpPr/>
              <p:nvPr/>
            </p:nvSpPr>
            <p:spPr>
              <a:xfrm>
                <a:off x="8429040" y="4834440"/>
                <a:ext cx="399239" cy="260999"/>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799"/>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799"/>
                    </a:cubicBezTo>
                    <a:cubicBezTo>
                      <a:pt x="3635" y="11317"/>
                      <a:pt x="3466" y="11899"/>
                      <a:pt x="3170" y="12093"/>
                    </a:cubicBezTo>
                    <a:cubicBezTo>
                      <a:pt x="0" y="14550"/>
                      <a:pt x="1099" y="21470"/>
                      <a:pt x="4607" y="21599"/>
                    </a:cubicBezTo>
                    <a:cubicBezTo>
                      <a:pt x="7481" y="21599"/>
                      <a:pt x="7481" y="21599"/>
                      <a:pt x="7481" y="21599"/>
                    </a:cubicBezTo>
                    <a:cubicBezTo>
                      <a:pt x="11455" y="21341"/>
                      <a:pt x="11455" y="12675"/>
                      <a:pt x="7481" y="12416"/>
                    </a:cubicBezTo>
                    <a:cubicBezTo>
                      <a:pt x="7101" y="12416"/>
                      <a:pt x="6805" y="11964"/>
                      <a:pt x="6805" y="11382"/>
                    </a:cubicBezTo>
                    <a:cubicBezTo>
                      <a:pt x="6805" y="10799"/>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599"/>
                    </a:cubicBezTo>
                    <a:cubicBezTo>
                      <a:pt x="10863" y="21599"/>
                      <a:pt x="10863" y="21599"/>
                      <a:pt x="10863" y="21599"/>
                    </a:cubicBezTo>
                    <a:cubicBezTo>
                      <a:pt x="10905" y="21599"/>
                      <a:pt x="10905" y="21599"/>
                      <a:pt x="10947" y="21599"/>
                    </a:cubicBezTo>
                    <a:cubicBezTo>
                      <a:pt x="18260" y="21599"/>
                      <a:pt x="18260" y="21599"/>
                      <a:pt x="18260" y="21599"/>
                    </a:cubicBezTo>
                    <a:cubicBezTo>
                      <a:pt x="19148" y="21599"/>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422" name="曲线"/>
              <p:cNvSpPr/>
              <p:nvPr/>
            </p:nvSpPr>
            <p:spPr>
              <a:xfrm>
                <a:off x="8708400" y="5195160"/>
                <a:ext cx="49679" cy="5184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5"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423" name="曲线"/>
              <p:cNvSpPr/>
              <p:nvPr/>
            </p:nvSpPr>
            <p:spPr>
              <a:xfrm>
                <a:off x="8645040" y="5115240"/>
                <a:ext cx="152280" cy="5472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80" y="2160"/>
                    </a:cubicBezTo>
                    <a:cubicBezTo>
                      <a:pt x="0" y="2160"/>
                      <a:pt x="0" y="2160"/>
                      <a:pt x="0" y="2160"/>
                    </a:cubicBezTo>
                    <a:cubicBezTo>
                      <a:pt x="775" y="13268"/>
                      <a:pt x="4319"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sp>
        <p:nvSpPr>
          <p:cNvPr id="426" name="文本框"/>
          <p:cNvSpPr>
            <a:spLocks noGrp="1"/>
          </p:cNvSpPr>
          <p:nvPr>
            <p:ph type="title"/>
          </p:nvPr>
        </p:nvSpPr>
        <p:spPr>
          <a:xfrm>
            <a:off x="720000" y="444960"/>
            <a:ext cx="7703640" cy="57240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427" name="图片"/>
          <p:cNvPicPr/>
          <p:nvPr/>
        </p:nvPicPr>
        <p:blipFill>
          <a:blip r:embed="rId12" cstate="print"/>
          <a:srcRect t="1844" r="1844"/>
          <a:stretch>
            <a:fillRect/>
          </a:stretch>
        </p:blipFill>
        <p:spPr>
          <a:xfrm>
            <a:off x="0" y="0"/>
            <a:ext cx="9143640" cy="5143320"/>
          </a:xfrm>
          <a:prstGeom prst="rect">
            <a:avLst/>
          </a:prstGeom>
          <a:noFill/>
          <a:ln w="0" cap="flat" cmpd="sng">
            <a:noFill/>
            <a:prstDash val="solid"/>
            <a:round/>
          </a:ln>
        </p:spPr>
      </p:pic>
      <p:grpSp>
        <p:nvGrpSpPr>
          <p:cNvPr id="436" name="组合"/>
          <p:cNvGrpSpPr/>
          <p:nvPr/>
        </p:nvGrpSpPr>
        <p:grpSpPr>
          <a:xfrm>
            <a:off x="7297200" y="-806760"/>
            <a:ext cx="1963079" cy="2006999"/>
            <a:chOff x="7297200" y="-806760"/>
            <a:chExt cx="1963079" cy="2006999"/>
          </a:xfrm>
        </p:grpSpPr>
        <p:pic>
          <p:nvPicPr>
            <p:cNvPr id="428" name="图片"/>
            <p:cNvPicPr/>
            <p:nvPr/>
          </p:nvPicPr>
          <p:blipFill>
            <a:blip r:embed="rId12" cstate="print"/>
            <a:stretch>
              <a:fillRect/>
            </a:stretch>
          </p:blipFill>
          <p:spPr>
            <a:xfrm rot="5400000" flipH="1">
              <a:off x="7275240" y="-784800"/>
              <a:ext cx="2006999" cy="1963079"/>
            </a:xfrm>
            <a:prstGeom prst="rect">
              <a:avLst/>
            </a:prstGeom>
            <a:noFill/>
            <a:ln w="0" cap="flat" cmpd="sng">
              <a:noFill/>
              <a:prstDash val="solid"/>
              <a:round/>
            </a:ln>
          </p:spPr>
        </p:pic>
        <p:grpSp>
          <p:nvGrpSpPr>
            <p:cNvPr id="431" name="组合"/>
            <p:cNvGrpSpPr/>
            <p:nvPr/>
          </p:nvGrpSpPr>
          <p:grpSpPr>
            <a:xfrm>
              <a:off x="8557560" y="1440"/>
              <a:ext cx="314280" cy="314640"/>
              <a:chOff x="8557560" y="1440"/>
              <a:chExt cx="314280" cy="314640"/>
            </a:xfrm>
          </p:grpSpPr>
          <p:sp>
            <p:nvSpPr>
              <p:cNvPr id="429" name="曲线"/>
              <p:cNvSpPr/>
              <p:nvPr/>
            </p:nvSpPr>
            <p:spPr>
              <a:xfrm>
                <a:off x="8597160" y="3132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430" name="曲线"/>
              <p:cNvSpPr/>
              <p:nvPr/>
            </p:nvSpPr>
            <p:spPr>
              <a:xfrm>
                <a:off x="8557560" y="1440"/>
                <a:ext cx="314280"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435" name="组合"/>
            <p:cNvGrpSpPr/>
            <p:nvPr/>
          </p:nvGrpSpPr>
          <p:grpSpPr>
            <a:xfrm>
              <a:off x="8527320" y="611280"/>
              <a:ext cx="375480" cy="388079"/>
              <a:chOff x="8527320" y="611280"/>
              <a:chExt cx="375480" cy="388079"/>
            </a:xfrm>
          </p:grpSpPr>
          <p:sp>
            <p:nvSpPr>
              <p:cNvPr id="432" name="曲线"/>
              <p:cNvSpPr/>
              <p:nvPr/>
            </p:nvSpPr>
            <p:spPr>
              <a:xfrm>
                <a:off x="8527320" y="611280"/>
                <a:ext cx="375480" cy="24516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433" name="曲线"/>
              <p:cNvSpPr/>
              <p:nvPr/>
            </p:nvSpPr>
            <p:spPr>
              <a:xfrm>
                <a:off x="8789760" y="950399"/>
                <a:ext cx="46799" cy="4896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5"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434" name="曲线"/>
              <p:cNvSpPr/>
              <p:nvPr/>
            </p:nvSpPr>
            <p:spPr>
              <a:xfrm>
                <a:off x="8730000" y="875160"/>
                <a:ext cx="142919" cy="5148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80" y="2160"/>
                    </a:cubicBezTo>
                    <a:cubicBezTo>
                      <a:pt x="0" y="2160"/>
                      <a:pt x="0" y="2160"/>
                      <a:pt x="0" y="2160"/>
                    </a:cubicBezTo>
                    <a:cubicBezTo>
                      <a:pt x="775" y="13268"/>
                      <a:pt x="4319"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pic>
        <p:nvPicPr>
          <p:cNvPr id="437" name="图片"/>
          <p:cNvPicPr/>
          <p:nvPr/>
        </p:nvPicPr>
        <p:blipFill>
          <a:blip r:embed="rId12" cstate="print"/>
          <a:stretch>
            <a:fillRect/>
          </a:stretch>
        </p:blipFill>
        <p:spPr>
          <a:xfrm rot="12280200" flipH="1">
            <a:off x="-2127240" y="-1840680"/>
            <a:ext cx="3541680" cy="3464640"/>
          </a:xfrm>
          <a:prstGeom prst="rect">
            <a:avLst/>
          </a:prstGeom>
          <a:noFill/>
          <a:ln w="0" cap="flat" cmpd="sng">
            <a:noFill/>
            <a:prstDash val="solid"/>
            <a:round/>
          </a:ln>
        </p:spPr>
      </p:pic>
      <p:pic>
        <p:nvPicPr>
          <p:cNvPr id="438" name="图片"/>
          <p:cNvPicPr/>
          <p:nvPr/>
        </p:nvPicPr>
        <p:blipFill>
          <a:blip r:embed="rId12" cstate="print"/>
          <a:srcRect l="7208" r="48305" b="45432"/>
          <a:stretch>
            <a:fillRect/>
          </a:stretch>
        </p:blipFill>
        <p:spPr>
          <a:xfrm flipH="1">
            <a:off x="7925040" y="2289240"/>
            <a:ext cx="1218959" cy="2854080"/>
          </a:xfrm>
          <a:prstGeom prst="rect">
            <a:avLst/>
          </a:prstGeom>
          <a:noFill/>
          <a:ln w="0" cap="flat" cmpd="sng">
            <a:noFill/>
            <a:prstDash val="solid"/>
            <a:round/>
          </a:ln>
        </p:spPr>
      </p:pic>
      <p:sp>
        <p:nvSpPr>
          <p:cNvPr id="439" name="文本框"/>
          <p:cNvSpPr>
            <a:spLocks noGrp="1"/>
          </p:cNvSpPr>
          <p:nvPr>
            <p:ph type="title"/>
          </p:nvPr>
        </p:nvSpPr>
        <p:spPr>
          <a:xfrm>
            <a:off x="720000" y="444960"/>
            <a:ext cx="7703640" cy="57240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440" name="图片"/>
          <p:cNvPicPr/>
          <p:nvPr/>
        </p:nvPicPr>
        <p:blipFill>
          <a:blip r:embed="rId13" cstate="print"/>
          <a:srcRect t="1844" r="1844"/>
          <a:stretch>
            <a:fillRect/>
          </a:stretch>
        </p:blipFill>
        <p:spPr>
          <a:xfrm flipH="1">
            <a:off x="359" y="0"/>
            <a:ext cx="9143640" cy="5143320"/>
          </a:xfrm>
          <a:prstGeom prst="rect">
            <a:avLst/>
          </a:prstGeom>
          <a:noFill/>
          <a:ln w="0" cap="flat" cmpd="sng">
            <a:noFill/>
            <a:prstDash val="solid"/>
            <a:round/>
          </a:ln>
        </p:spPr>
      </p:pic>
      <p:pic>
        <p:nvPicPr>
          <p:cNvPr id="441" name="图片"/>
          <p:cNvPicPr/>
          <p:nvPr/>
        </p:nvPicPr>
        <p:blipFill>
          <a:blip r:embed="rId13" cstate="print"/>
          <a:srcRect b="1681"/>
          <a:stretch>
            <a:fillRect/>
          </a:stretch>
        </p:blipFill>
        <p:spPr>
          <a:xfrm flipH="1">
            <a:off x="6489000" y="0"/>
            <a:ext cx="2740680" cy="5143320"/>
          </a:xfrm>
          <a:prstGeom prst="rect">
            <a:avLst/>
          </a:prstGeom>
          <a:noFill/>
          <a:ln w="0" cap="flat" cmpd="sng">
            <a:noFill/>
            <a:prstDash val="solid"/>
            <a:round/>
          </a:ln>
        </p:spPr>
      </p:pic>
      <p:sp>
        <p:nvSpPr>
          <p:cNvPr id="442" name="矩形"/>
          <p:cNvSpPr/>
          <p:nvPr/>
        </p:nvSpPr>
        <p:spPr>
          <a:xfrm>
            <a:off x="2099160" y="3619080"/>
            <a:ext cx="3841920" cy="555839"/>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300"/>
              </a:spcBef>
              <a:spcAft>
                <a:spcPts val="0"/>
              </a:spcAft>
              <a:buNone/>
              <a:tabLst>
                <a:tab pos="0" algn="l"/>
              </a:tabLst>
            </a:pPr>
            <a:r>
              <a:rPr lang="en-US" altLang="zh-CN" sz="1000" b="1" i="0" u="none" strike="noStrike" kern="0" cap="none" spc="-1" baseline="0">
                <a:solidFill>
                  <a:srgbClr val="FFFFFF"/>
                </a:solidFill>
                <a:latin typeface="Actor" charset="0"/>
                <a:ea typeface="Actor" charset="0"/>
                <a:cs typeface="Arial" panose="020B0604020202020204" pitchFamily="34" charset="0"/>
              </a:rPr>
              <a:t>CREDITS:</a:t>
            </a:r>
            <a:r>
              <a:rPr lang="en-US" altLang="zh-CN" sz="1000" b="0" i="0" u="none" strike="noStrike" kern="0" cap="none" spc="-1" baseline="0">
                <a:solidFill>
                  <a:srgbClr val="FFFFFF"/>
                </a:solidFill>
                <a:latin typeface="Actor" charset="0"/>
                <a:ea typeface="Actor" charset="0"/>
                <a:cs typeface="Arial" panose="020B0604020202020204" pitchFamily="34" charset="0"/>
              </a:rPr>
              <a:t> This presentation template was created by </a:t>
            </a:r>
            <a:r>
              <a:rPr lang="en-US" altLang="zh-CN" sz="1000" b="1" i="0" u="sng" strike="noStrike" kern="0" cap="none" spc="-1" baseline="0">
                <a:solidFill>
                  <a:schemeClr val="hlink"/>
                </a:solidFill>
                <a:latin typeface="Actor" charset="0"/>
                <a:ea typeface="Actor" charset="0"/>
                <a:cs typeface="Arial" panose="020B0604020202020204" pitchFamily="34" charset="0"/>
              </a:rPr>
              <a:t>Slidesgo</a:t>
            </a:r>
            <a:r>
              <a:rPr lang="en-US" altLang="zh-CN" sz="1000" b="0" i="0" u="none" strike="noStrike" kern="0" cap="none" spc="-1" baseline="0">
                <a:solidFill>
                  <a:srgbClr val="FFFFFF"/>
                </a:solidFill>
                <a:latin typeface="Actor" charset="0"/>
                <a:ea typeface="Actor" charset="0"/>
                <a:cs typeface="Arial" panose="020B0604020202020204" pitchFamily="34" charset="0"/>
              </a:rPr>
              <a:t>, and includes icons, infographics &amp; images by </a:t>
            </a:r>
            <a:r>
              <a:rPr lang="en-US" altLang="zh-CN" sz="1000" b="1" i="0" u="sng" strike="noStrike" kern="0" cap="none" spc="-1" baseline="0">
                <a:solidFill>
                  <a:srgbClr val="FFFFFF"/>
                </a:solidFill>
                <a:latin typeface="Actor" charset="0"/>
                <a:ea typeface="Actor" charset="0"/>
                <a:cs typeface="Arial" panose="020B0604020202020204" pitchFamily="34" charset="0"/>
              </a:rPr>
              <a:t>Freepik</a:t>
            </a:r>
            <a:r>
              <a:rPr lang="en-US" altLang="zh-CN" sz="1000" b="0" i="0" u="none" strike="noStrike" kern="0" cap="none" spc="-1" baseline="0">
                <a:solidFill>
                  <a:srgbClr val="FFFFFF"/>
                </a:solidFill>
                <a:latin typeface="Actor" charset="0"/>
                <a:ea typeface="Actor" charset="0"/>
                <a:cs typeface="Arial" panose="020B0604020202020204" pitchFamily="34" charset="0"/>
              </a:rPr>
              <a:t> </a:t>
            </a:r>
            <a:endParaRPr lang="zh-CN" altLang="en-US" sz="1000" b="0" i="0" u="none" strike="noStrike" kern="0" cap="none" spc="-1" baseline="0">
              <a:solidFill>
                <a:srgbClr val="FFFFFF"/>
              </a:solidFill>
              <a:latin typeface="OpenSymbol" charset="0"/>
              <a:ea typeface="SimSun" panose="02010600030101010101" pitchFamily="2" charset="-122"/>
              <a:cs typeface="Arial" panose="020B0604020202020204" pitchFamily="34" charset="0"/>
            </a:endParaRPr>
          </a:p>
        </p:txBody>
      </p:sp>
      <p:grpSp>
        <p:nvGrpSpPr>
          <p:cNvPr id="445" name="组合"/>
          <p:cNvGrpSpPr/>
          <p:nvPr/>
        </p:nvGrpSpPr>
        <p:grpSpPr>
          <a:xfrm>
            <a:off x="-1349280" y="2702520"/>
            <a:ext cx="12250439" cy="4236120"/>
            <a:chOff x="-1349280" y="2702520"/>
            <a:chExt cx="12250439" cy="4236120"/>
          </a:xfrm>
        </p:grpSpPr>
        <p:pic>
          <p:nvPicPr>
            <p:cNvPr id="443" name="图片"/>
            <p:cNvPicPr/>
            <p:nvPr/>
          </p:nvPicPr>
          <p:blipFill>
            <a:blip r:embed="rId13" cstate="print"/>
            <a:stretch>
              <a:fillRect/>
            </a:stretch>
          </p:blipFill>
          <p:spPr>
            <a:xfrm rot="2277599" flipH="1">
              <a:off x="7359479" y="3474000"/>
              <a:ext cx="3541680" cy="3464640"/>
            </a:xfrm>
            <a:prstGeom prst="rect">
              <a:avLst/>
            </a:prstGeom>
            <a:noFill/>
            <a:ln w="0" cap="flat" cmpd="sng">
              <a:noFill/>
              <a:prstDash val="solid"/>
              <a:round/>
            </a:ln>
          </p:spPr>
        </p:pic>
        <p:pic>
          <p:nvPicPr>
            <p:cNvPr id="444" name="图片"/>
            <p:cNvPicPr/>
            <p:nvPr/>
          </p:nvPicPr>
          <p:blipFill>
            <a:blip r:embed="rId13" cstate="print"/>
            <a:stretch>
              <a:fillRect/>
            </a:stretch>
          </p:blipFill>
          <p:spPr>
            <a:xfrm rot="13969200" flipH="1">
              <a:off x="-1387800" y="2741040"/>
              <a:ext cx="3541680" cy="3464640"/>
            </a:xfrm>
            <a:prstGeom prst="rect">
              <a:avLst/>
            </a:prstGeom>
            <a:noFill/>
            <a:ln w="0" cap="flat" cmpd="sng">
              <a:noFill/>
              <a:prstDash val="solid"/>
              <a:round/>
            </a:ln>
          </p:spPr>
        </p:pic>
      </p:grpSp>
      <p:grpSp>
        <p:nvGrpSpPr>
          <p:cNvPr id="494" name="组合"/>
          <p:cNvGrpSpPr/>
          <p:nvPr/>
        </p:nvGrpSpPr>
        <p:grpSpPr>
          <a:xfrm>
            <a:off x="-440640" y="-459719"/>
            <a:ext cx="10005119" cy="2151359"/>
            <a:chOff x="-440640" y="-459719"/>
            <a:chExt cx="10005119" cy="2151359"/>
          </a:xfrm>
        </p:grpSpPr>
        <p:grpSp>
          <p:nvGrpSpPr>
            <p:cNvPr id="477" name="组合"/>
            <p:cNvGrpSpPr/>
            <p:nvPr/>
          </p:nvGrpSpPr>
          <p:grpSpPr>
            <a:xfrm>
              <a:off x="7601399" y="-459719"/>
              <a:ext cx="1963079" cy="2057760"/>
              <a:chOff x="7601399" y="-459719"/>
              <a:chExt cx="1963079" cy="2057760"/>
            </a:xfrm>
          </p:grpSpPr>
          <p:pic>
            <p:nvPicPr>
              <p:cNvPr id="446" name="图片"/>
              <p:cNvPicPr/>
              <p:nvPr/>
            </p:nvPicPr>
            <p:blipFill>
              <a:blip r:embed="rId13" cstate="print"/>
              <a:stretch>
                <a:fillRect/>
              </a:stretch>
            </p:blipFill>
            <p:spPr>
              <a:xfrm rot="16200000">
                <a:off x="7579440" y="-437760"/>
                <a:ext cx="2006999" cy="1963079"/>
              </a:xfrm>
              <a:prstGeom prst="rect">
                <a:avLst/>
              </a:prstGeom>
              <a:noFill/>
              <a:ln w="0" cap="flat" cmpd="sng">
                <a:noFill/>
                <a:prstDash val="solid"/>
                <a:round/>
              </a:ln>
            </p:spPr>
          </p:pic>
          <p:grpSp>
            <p:nvGrpSpPr>
              <p:cNvPr id="451" name="组合"/>
              <p:cNvGrpSpPr/>
              <p:nvPr/>
            </p:nvGrpSpPr>
            <p:grpSpPr>
              <a:xfrm>
                <a:off x="8550000" y="1280879"/>
                <a:ext cx="344159" cy="317160"/>
                <a:chOff x="8550000" y="1280879"/>
                <a:chExt cx="344159" cy="317160"/>
              </a:xfrm>
            </p:grpSpPr>
            <p:sp>
              <p:nvSpPr>
                <p:cNvPr id="447" name="曲线"/>
                <p:cNvSpPr/>
                <p:nvPr/>
              </p:nvSpPr>
              <p:spPr>
                <a:xfrm>
                  <a:off x="8664840" y="1334520"/>
                  <a:ext cx="148320" cy="149039"/>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399"/>
                        <a:pt x="11531" y="6000"/>
                        <a:pt x="10757" y="6000"/>
                      </a:cubicBezTo>
                      <a:cubicBezTo>
                        <a:pt x="10757" y="6000"/>
                        <a:pt x="10757" y="6000"/>
                        <a:pt x="10757" y="6000"/>
                      </a:cubicBezTo>
                      <a:cubicBezTo>
                        <a:pt x="9982" y="6000"/>
                        <a:pt x="9380" y="5399"/>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200"/>
                        <a:pt x="9982" y="15599"/>
                        <a:pt x="10757" y="15599"/>
                      </a:cubicBezTo>
                      <a:cubicBezTo>
                        <a:pt x="10757" y="15599"/>
                        <a:pt x="10757" y="15599"/>
                        <a:pt x="10757" y="15599"/>
                      </a:cubicBezTo>
                      <a:cubicBezTo>
                        <a:pt x="11531" y="15599"/>
                        <a:pt x="12133" y="16200"/>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448" name="曲线"/>
                <p:cNvSpPr/>
                <p:nvPr/>
              </p:nvSpPr>
              <p:spPr>
                <a:xfrm>
                  <a:off x="8550000" y="151956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449" name="曲线"/>
                <p:cNvSpPr/>
                <p:nvPr/>
              </p:nvSpPr>
              <p:spPr>
                <a:xfrm>
                  <a:off x="8583120" y="1280879"/>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450" name="曲线"/>
                <p:cNvSpPr/>
                <p:nvPr/>
              </p:nvSpPr>
              <p:spPr>
                <a:xfrm>
                  <a:off x="8607960" y="148680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454" name="组合"/>
              <p:cNvGrpSpPr/>
              <p:nvPr/>
            </p:nvGrpSpPr>
            <p:grpSpPr>
              <a:xfrm>
                <a:off x="8565120" y="6480"/>
                <a:ext cx="314280" cy="314640"/>
                <a:chOff x="8565120" y="6480"/>
                <a:chExt cx="314280" cy="314640"/>
              </a:xfrm>
            </p:grpSpPr>
            <p:sp>
              <p:nvSpPr>
                <p:cNvPr id="452" name="曲线"/>
                <p:cNvSpPr/>
                <p:nvPr/>
              </p:nvSpPr>
              <p:spPr>
                <a:xfrm>
                  <a:off x="8604360" y="3636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453" name="曲线"/>
                <p:cNvSpPr/>
                <p:nvPr/>
              </p:nvSpPr>
              <p:spPr>
                <a:xfrm>
                  <a:off x="8565120" y="6480"/>
                  <a:ext cx="314280"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462" name="组合"/>
              <p:cNvGrpSpPr/>
              <p:nvPr/>
            </p:nvGrpSpPr>
            <p:grpSpPr>
              <a:xfrm>
                <a:off x="8543880" y="622439"/>
                <a:ext cx="356040" cy="357120"/>
                <a:chOff x="8543880" y="622439"/>
                <a:chExt cx="356040" cy="357120"/>
              </a:xfrm>
            </p:grpSpPr>
            <p:sp>
              <p:nvSpPr>
                <p:cNvPr id="455" name="曲线"/>
                <p:cNvSpPr/>
                <p:nvPr/>
              </p:nvSpPr>
              <p:spPr>
                <a:xfrm>
                  <a:off x="8621640" y="832680"/>
                  <a:ext cx="68400" cy="68400"/>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456" name="曲线"/>
                <p:cNvSpPr/>
                <p:nvPr/>
              </p:nvSpPr>
              <p:spPr>
                <a:xfrm>
                  <a:off x="8753760" y="833399"/>
                  <a:ext cx="67679" cy="67320"/>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457" name="曲线"/>
                <p:cNvSpPr/>
                <p:nvPr/>
              </p:nvSpPr>
              <p:spPr>
                <a:xfrm>
                  <a:off x="8621640" y="70128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9"/>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458" name="曲线"/>
                <p:cNvSpPr/>
                <p:nvPr/>
              </p:nvSpPr>
              <p:spPr>
                <a:xfrm>
                  <a:off x="8751960" y="701280"/>
                  <a:ext cx="69119" cy="69120"/>
                </a:xfrm>
                <a:custGeom>
                  <a:avLst/>
                  <a:gdLst>
                    <a:gd name="T1" fmla="*/ 0 w 21600"/>
                    <a:gd name="T2" fmla="*/ 0 h 21600"/>
                    <a:gd name="T3" fmla="*/ 21600 w 21600"/>
                    <a:gd name="T4" fmla="*/ 21600 h 21600"/>
                  </a:gdLst>
                  <a:ahLst/>
                  <a:cxnLst/>
                  <a:rect l="T1" t="T2" r="T3" b="T4"/>
                  <a:pathLst>
                    <a:path w="21600" h="21600">
                      <a:moveTo>
                        <a:pt x="21600" y="21168"/>
                      </a:moveTo>
                      <a:cubicBezTo>
                        <a:pt x="18575" y="11448"/>
                        <a:pt x="10151" y="3024"/>
                        <a:pt x="431" y="0"/>
                      </a:cubicBezTo>
                      <a:cubicBezTo>
                        <a:pt x="0" y="9935"/>
                        <a:pt x="11664" y="21600"/>
                        <a:pt x="21600" y="21168"/>
                      </a:cubicBezTo>
                      <a:close/>
                    </a:path>
                  </a:pathLst>
                </a:custGeom>
                <a:solidFill>
                  <a:srgbClr val="FFFFFF">
                    <a:alpha val="50000"/>
                  </a:srgbClr>
                </a:solidFill>
                <a:ln w="0" cap="flat" cmpd="sng">
                  <a:noFill/>
                  <a:prstDash val="solid"/>
                  <a:round/>
                </a:ln>
              </p:spPr>
            </p:sp>
            <p:sp>
              <p:nvSpPr>
                <p:cNvPr id="459" name="曲线"/>
                <p:cNvSpPr/>
                <p:nvPr/>
              </p:nvSpPr>
              <p:spPr>
                <a:xfrm>
                  <a:off x="8703000" y="78444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460" name="曲线"/>
                <p:cNvSpPr/>
                <p:nvPr/>
              </p:nvSpPr>
              <p:spPr>
                <a:xfrm>
                  <a:off x="8616240" y="69660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461" name="曲线"/>
                <p:cNvSpPr/>
                <p:nvPr/>
              </p:nvSpPr>
              <p:spPr>
                <a:xfrm>
                  <a:off x="8543880" y="622439"/>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466" name="组合"/>
              <p:cNvGrpSpPr/>
              <p:nvPr/>
            </p:nvGrpSpPr>
            <p:grpSpPr>
              <a:xfrm>
                <a:off x="7987680" y="940680"/>
                <a:ext cx="354600" cy="366480"/>
                <a:chOff x="7987680" y="940680"/>
                <a:chExt cx="354600" cy="366480"/>
              </a:xfrm>
            </p:grpSpPr>
            <p:sp>
              <p:nvSpPr>
                <p:cNvPr id="463" name="曲线"/>
                <p:cNvSpPr/>
                <p:nvPr/>
              </p:nvSpPr>
              <p:spPr>
                <a:xfrm>
                  <a:off x="7987680" y="940680"/>
                  <a:ext cx="354600"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464" name="曲线"/>
                <p:cNvSpPr/>
                <p:nvPr/>
              </p:nvSpPr>
              <p:spPr>
                <a:xfrm>
                  <a:off x="8235720" y="1261080"/>
                  <a:ext cx="44279" cy="4608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465" name="曲线"/>
                <p:cNvSpPr/>
                <p:nvPr/>
              </p:nvSpPr>
              <p:spPr>
                <a:xfrm>
                  <a:off x="8179200" y="1190160"/>
                  <a:ext cx="135000" cy="48599"/>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nvGrpSpPr>
              <p:cNvPr id="476" name="组合"/>
              <p:cNvGrpSpPr/>
              <p:nvPr/>
            </p:nvGrpSpPr>
            <p:grpSpPr>
              <a:xfrm>
                <a:off x="8001719" y="323280"/>
                <a:ext cx="326520" cy="318600"/>
                <a:chOff x="8001719" y="323280"/>
                <a:chExt cx="326520" cy="318600"/>
              </a:xfrm>
            </p:grpSpPr>
            <p:sp>
              <p:nvSpPr>
                <p:cNvPr id="467" name="曲线"/>
                <p:cNvSpPr/>
                <p:nvPr/>
              </p:nvSpPr>
              <p:spPr>
                <a:xfrm>
                  <a:off x="8127720" y="620280"/>
                  <a:ext cx="115920" cy="21600"/>
                </a:xfrm>
                <a:custGeom>
                  <a:avLst/>
                  <a:gdLst>
                    <a:gd name="T1" fmla="*/ 0 w 21600"/>
                    <a:gd name="T2" fmla="*/ 0 h 21600"/>
                    <a:gd name="T3" fmla="*/ 21600 w 21600"/>
                    <a:gd name="T4" fmla="*/ 21600 h 21600"/>
                  </a:gdLst>
                  <a:ahLst/>
                  <a:cxnLst/>
                  <a:rect l="T1" t="T2" r="T3" b="T4"/>
                  <a:pathLst>
                    <a:path w="21600" h="21600">
                      <a:moveTo>
                        <a:pt x="113" y="8400"/>
                      </a:moveTo>
                      <a:cubicBezTo>
                        <a:pt x="0" y="9599"/>
                        <a:pt x="227" y="11399"/>
                        <a:pt x="454" y="11399"/>
                      </a:cubicBezTo>
                      <a:cubicBezTo>
                        <a:pt x="7389" y="21600"/>
                        <a:pt x="15347" y="17400"/>
                        <a:pt x="21600" y="0"/>
                      </a:cubicBezTo>
                      <a:cubicBezTo>
                        <a:pt x="682" y="0"/>
                        <a:pt x="682" y="0"/>
                        <a:pt x="682" y="0"/>
                      </a:cubicBezTo>
                      <a:lnTo>
                        <a:pt x="113" y="8400"/>
                      </a:lnTo>
                      <a:close/>
                    </a:path>
                  </a:pathLst>
                </a:custGeom>
                <a:solidFill>
                  <a:srgbClr val="FFFFFF">
                    <a:alpha val="50000"/>
                  </a:srgbClr>
                </a:solidFill>
                <a:ln w="0" cap="flat" cmpd="sng">
                  <a:noFill/>
                  <a:prstDash val="solid"/>
                  <a:round/>
                </a:ln>
              </p:spPr>
            </p:sp>
            <p:sp>
              <p:nvSpPr>
                <p:cNvPr id="468" name="曲线"/>
                <p:cNvSpPr/>
                <p:nvPr/>
              </p:nvSpPr>
              <p:spPr>
                <a:xfrm>
                  <a:off x="8001719" y="44172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7"/>
                        <a:pt x="21261" y="5254"/>
                      </a:cubicBezTo>
                      <a:close/>
                    </a:path>
                  </a:pathLst>
                </a:custGeom>
                <a:solidFill>
                  <a:srgbClr val="FFFFFF">
                    <a:alpha val="50000"/>
                  </a:srgbClr>
                </a:solidFill>
                <a:ln w="0" cap="flat" cmpd="sng">
                  <a:noFill/>
                  <a:prstDash val="solid"/>
                  <a:round/>
                </a:ln>
              </p:spPr>
            </p:sp>
            <p:sp>
              <p:nvSpPr>
                <p:cNvPr id="469" name="曲线"/>
                <p:cNvSpPr/>
                <p:nvPr/>
              </p:nvSpPr>
              <p:spPr>
                <a:xfrm>
                  <a:off x="8139600" y="576000"/>
                  <a:ext cx="156960" cy="23039"/>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470" name="曲线"/>
                <p:cNvSpPr/>
                <p:nvPr/>
              </p:nvSpPr>
              <p:spPr>
                <a:xfrm>
                  <a:off x="8026560" y="323280"/>
                  <a:ext cx="134279" cy="141479"/>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471" name="曲线"/>
                <p:cNvSpPr/>
                <p:nvPr/>
              </p:nvSpPr>
              <p:spPr>
                <a:xfrm>
                  <a:off x="8155080" y="533520"/>
                  <a:ext cx="164160" cy="21239"/>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5"/>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472" name="曲线"/>
                <p:cNvSpPr/>
                <p:nvPr/>
              </p:nvSpPr>
              <p:spPr>
                <a:xfrm>
                  <a:off x="8170560" y="490679"/>
                  <a:ext cx="157679" cy="21599"/>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2999"/>
                      </a:cubicBezTo>
                      <a:cubicBezTo>
                        <a:pt x="21600" y="1199"/>
                        <a:pt x="21348" y="0"/>
                        <a:pt x="21181" y="0"/>
                      </a:cubicBezTo>
                      <a:close/>
                    </a:path>
                  </a:pathLst>
                </a:custGeom>
                <a:solidFill>
                  <a:srgbClr val="FFFFFF">
                    <a:alpha val="50000"/>
                  </a:srgbClr>
                </a:solidFill>
                <a:ln w="0" cap="flat" cmpd="sng">
                  <a:noFill/>
                  <a:prstDash val="solid"/>
                  <a:round/>
                </a:ln>
              </p:spPr>
            </p:sp>
            <p:sp>
              <p:nvSpPr>
                <p:cNvPr id="473" name="曲线"/>
                <p:cNvSpPr/>
                <p:nvPr/>
              </p:nvSpPr>
              <p:spPr>
                <a:xfrm>
                  <a:off x="8200080" y="39888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59"/>
                        <a:pt x="21600" y="18000"/>
                      </a:cubicBezTo>
                      <a:cubicBezTo>
                        <a:pt x="21600" y="4800"/>
                        <a:pt x="21600" y="4800"/>
                        <a:pt x="21600" y="4800"/>
                      </a:cubicBezTo>
                      <a:cubicBezTo>
                        <a:pt x="20903" y="0"/>
                        <a:pt x="696" y="0"/>
                        <a:pt x="0" y="4800"/>
                      </a:cubicBezTo>
                      <a:cubicBezTo>
                        <a:pt x="0" y="18000"/>
                        <a:pt x="0" y="18000"/>
                        <a:pt x="0" y="18000"/>
                      </a:cubicBezTo>
                      <a:cubicBezTo>
                        <a:pt x="0" y="20159"/>
                        <a:pt x="4877" y="21600"/>
                        <a:pt x="11148" y="21600"/>
                      </a:cubicBezTo>
                      <a:close/>
                    </a:path>
                  </a:pathLst>
                </a:custGeom>
                <a:solidFill>
                  <a:srgbClr val="FFFFFF">
                    <a:alpha val="50000"/>
                  </a:srgbClr>
                </a:solidFill>
                <a:ln w="0" cap="flat" cmpd="sng">
                  <a:noFill/>
                  <a:prstDash val="solid"/>
                  <a:round/>
                </a:ln>
              </p:spPr>
            </p:sp>
            <p:sp>
              <p:nvSpPr>
                <p:cNvPr id="474" name="曲线"/>
                <p:cNvSpPr/>
                <p:nvPr/>
              </p:nvSpPr>
              <p:spPr>
                <a:xfrm>
                  <a:off x="8237520" y="378000"/>
                  <a:ext cx="17999" cy="75600"/>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475" name="曲线"/>
                <p:cNvSpPr/>
                <p:nvPr/>
              </p:nvSpPr>
              <p:spPr>
                <a:xfrm>
                  <a:off x="8274600" y="34920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grpSp>
          <p:nvGrpSpPr>
            <p:cNvPr id="493" name="组合"/>
            <p:cNvGrpSpPr/>
            <p:nvPr/>
          </p:nvGrpSpPr>
          <p:grpSpPr>
            <a:xfrm>
              <a:off x="-440640" y="-271440"/>
              <a:ext cx="2007000" cy="1963079"/>
              <a:chOff x="-440640" y="-271440"/>
              <a:chExt cx="2007000" cy="1963079"/>
            </a:xfrm>
          </p:grpSpPr>
          <p:pic>
            <p:nvPicPr>
              <p:cNvPr id="478" name="图片"/>
              <p:cNvPicPr/>
              <p:nvPr/>
            </p:nvPicPr>
            <p:blipFill>
              <a:blip r:embed="rId13" cstate="print"/>
              <a:stretch>
                <a:fillRect/>
              </a:stretch>
            </p:blipFill>
            <p:spPr>
              <a:xfrm>
                <a:off x="-440640" y="-271440"/>
                <a:ext cx="2007000" cy="1963079"/>
              </a:xfrm>
              <a:prstGeom prst="rect">
                <a:avLst/>
              </a:prstGeom>
              <a:noFill/>
              <a:ln w="0" cap="flat" cmpd="sng">
                <a:noFill/>
                <a:prstDash val="solid"/>
                <a:round/>
              </a:ln>
            </p:spPr>
          </p:pic>
          <p:grpSp>
            <p:nvGrpSpPr>
              <p:cNvPr id="483" name="组合"/>
              <p:cNvGrpSpPr/>
              <p:nvPr/>
            </p:nvGrpSpPr>
            <p:grpSpPr>
              <a:xfrm>
                <a:off x="-183240" y="109440"/>
                <a:ext cx="344520" cy="317159"/>
                <a:chOff x="-183240" y="109440"/>
                <a:chExt cx="344520" cy="317159"/>
              </a:xfrm>
            </p:grpSpPr>
            <p:sp>
              <p:nvSpPr>
                <p:cNvPr id="479" name="曲线"/>
                <p:cNvSpPr/>
                <p:nvPr/>
              </p:nvSpPr>
              <p:spPr>
                <a:xfrm>
                  <a:off x="-68400" y="163439"/>
                  <a:ext cx="148319" cy="149039"/>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400"/>
                        <a:pt x="11531" y="6000"/>
                        <a:pt x="10756" y="6000"/>
                      </a:cubicBezTo>
                      <a:cubicBezTo>
                        <a:pt x="10756" y="6000"/>
                        <a:pt x="10756" y="6000"/>
                        <a:pt x="10756" y="6000"/>
                      </a:cubicBezTo>
                      <a:cubicBezTo>
                        <a:pt x="9982" y="6000"/>
                        <a:pt x="9380" y="5400"/>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599"/>
                        <a:pt x="10756" y="15599"/>
                      </a:cubicBezTo>
                      <a:cubicBezTo>
                        <a:pt x="10756" y="15599"/>
                        <a:pt x="10756" y="15599"/>
                        <a:pt x="10756" y="15599"/>
                      </a:cubicBezTo>
                      <a:cubicBezTo>
                        <a:pt x="11531" y="15599"/>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480" name="曲线"/>
                <p:cNvSpPr/>
                <p:nvPr/>
              </p:nvSpPr>
              <p:spPr>
                <a:xfrm>
                  <a:off x="-183240" y="348120"/>
                  <a:ext cx="77760" cy="78479"/>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481" name="曲线"/>
                <p:cNvSpPr/>
                <p:nvPr/>
              </p:nvSpPr>
              <p:spPr>
                <a:xfrm>
                  <a:off x="-149760" y="109440"/>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482" name="曲线"/>
                <p:cNvSpPr/>
                <p:nvPr/>
              </p:nvSpPr>
              <p:spPr>
                <a:xfrm>
                  <a:off x="-125280" y="315360"/>
                  <a:ext cx="52560" cy="52560"/>
                </a:xfrm>
                <a:custGeom>
                  <a:avLst/>
                  <a:gdLst>
                    <a:gd name="T1" fmla="*/ 0 w 21600"/>
                    <a:gd name="T2" fmla="*/ 0 h 21600"/>
                    <a:gd name="T3" fmla="*/ 21600 w 21600"/>
                    <a:gd name="T4" fmla="*/ 21600 h 21600"/>
                  </a:gdLst>
                  <a:ahLst/>
                  <a:cxnLst/>
                  <a:rect l="T1" t="T2" r="T3" b="T4"/>
                  <a:pathLst>
                    <a:path w="21600" h="21600">
                      <a:moveTo>
                        <a:pt x="8008"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8" y="0"/>
                      </a:cubicBezTo>
                      <a:close/>
                    </a:path>
                  </a:pathLst>
                </a:custGeom>
                <a:solidFill>
                  <a:srgbClr val="FFFFFF">
                    <a:alpha val="50000"/>
                  </a:srgbClr>
                </a:solidFill>
                <a:ln w="0" cap="flat" cmpd="sng">
                  <a:noFill/>
                  <a:prstDash val="solid"/>
                  <a:round/>
                </a:ln>
              </p:spPr>
            </p:sp>
          </p:grpSp>
          <p:grpSp>
            <p:nvGrpSpPr>
              <p:cNvPr id="486" name="组合"/>
              <p:cNvGrpSpPr/>
              <p:nvPr/>
            </p:nvGrpSpPr>
            <p:grpSpPr>
              <a:xfrm>
                <a:off x="454680" y="110880"/>
                <a:ext cx="314279" cy="314640"/>
                <a:chOff x="454680" y="110880"/>
                <a:chExt cx="314279" cy="314640"/>
              </a:xfrm>
            </p:grpSpPr>
            <p:sp>
              <p:nvSpPr>
                <p:cNvPr id="484" name="曲线"/>
                <p:cNvSpPr/>
                <p:nvPr/>
              </p:nvSpPr>
              <p:spPr>
                <a:xfrm>
                  <a:off x="493919" y="14076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485" name="曲线"/>
                <p:cNvSpPr/>
                <p:nvPr/>
              </p:nvSpPr>
              <p:spPr>
                <a:xfrm>
                  <a:off x="454680" y="110880"/>
                  <a:ext cx="314279"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492" name="组合"/>
              <p:cNvGrpSpPr/>
              <p:nvPr/>
            </p:nvGrpSpPr>
            <p:grpSpPr>
              <a:xfrm>
                <a:off x="90360" y="632880"/>
                <a:ext cx="405360" cy="405000"/>
                <a:chOff x="90360" y="632880"/>
                <a:chExt cx="405360" cy="405000"/>
              </a:xfrm>
            </p:grpSpPr>
            <p:sp>
              <p:nvSpPr>
                <p:cNvPr id="487" name="曲线"/>
                <p:cNvSpPr/>
                <p:nvPr/>
              </p:nvSpPr>
              <p:spPr>
                <a:xfrm>
                  <a:off x="192960" y="632880"/>
                  <a:ext cx="201240" cy="204479"/>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20"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60"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60" y="3919"/>
                        <a:pt x="4912" y="4753"/>
                      </a:cubicBezTo>
                      <a:cubicBezTo>
                        <a:pt x="4743" y="4920"/>
                        <a:pt x="4489" y="4920"/>
                        <a:pt x="4320"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1"/>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60"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79"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399" y="10841"/>
                      </a:cubicBezTo>
                      <a:cubicBezTo>
                        <a:pt x="14399" y="12759"/>
                        <a:pt x="12790" y="14344"/>
                        <a:pt x="10757" y="14344"/>
                      </a:cubicBezTo>
                      <a:close/>
                    </a:path>
                  </a:pathLst>
                </a:custGeom>
                <a:solidFill>
                  <a:srgbClr val="FFFFFF">
                    <a:alpha val="50000"/>
                  </a:srgbClr>
                </a:solidFill>
                <a:ln w="0" cap="flat" cmpd="sng">
                  <a:noFill/>
                  <a:prstDash val="solid"/>
                  <a:round/>
                </a:ln>
              </p:spPr>
            </p:sp>
            <p:sp>
              <p:nvSpPr>
                <p:cNvPr id="488" name="曲线"/>
                <p:cNvSpPr/>
                <p:nvPr/>
              </p:nvSpPr>
              <p:spPr>
                <a:xfrm>
                  <a:off x="282960" y="725399"/>
                  <a:ext cx="20160" cy="22680"/>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489" name="曲线"/>
                <p:cNvSpPr/>
                <p:nvPr/>
              </p:nvSpPr>
              <p:spPr>
                <a:xfrm>
                  <a:off x="251280" y="860400"/>
                  <a:ext cx="82440" cy="177480"/>
                </a:xfrm>
                <a:custGeom>
                  <a:avLst/>
                  <a:gdLst>
                    <a:gd name="T1" fmla="*/ 0 w 21600"/>
                    <a:gd name="T2" fmla="*/ 0 h 21600"/>
                    <a:gd name="T3" fmla="*/ 21600 w 21600"/>
                    <a:gd name="T4" fmla="*/ 21600 h 21600"/>
                  </a:gdLst>
                  <a:ahLst/>
                  <a:cxnLst/>
                  <a:rect l="T1" t="T2" r="T3" b="T4"/>
                  <a:pathLst>
                    <a:path w="21600" h="21600">
                      <a:moveTo>
                        <a:pt x="20365" y="13920"/>
                      </a:moveTo>
                      <a:cubicBezTo>
                        <a:pt x="17485" y="13920"/>
                        <a:pt x="17485" y="13920"/>
                        <a:pt x="17485" y="13920"/>
                      </a:cubicBezTo>
                      <a:cubicBezTo>
                        <a:pt x="16868" y="13920"/>
                        <a:pt x="16457" y="13727"/>
                        <a:pt x="16457" y="13536"/>
                      </a:cubicBezTo>
                      <a:cubicBezTo>
                        <a:pt x="16457" y="0"/>
                        <a:pt x="16457" y="0"/>
                        <a:pt x="16457" y="0"/>
                      </a:cubicBezTo>
                      <a:cubicBezTo>
                        <a:pt x="16251" y="0"/>
                        <a:pt x="15839" y="96"/>
                        <a:pt x="15428" y="96"/>
                      </a:cubicBezTo>
                      <a:cubicBezTo>
                        <a:pt x="6377" y="96"/>
                        <a:pt x="6377" y="96"/>
                        <a:pt x="6377" y="96"/>
                      </a:cubicBezTo>
                      <a:cubicBezTo>
                        <a:pt x="5965" y="96"/>
                        <a:pt x="5760" y="0"/>
                        <a:pt x="5348" y="0"/>
                      </a:cubicBezTo>
                      <a:cubicBezTo>
                        <a:pt x="5348" y="13536"/>
                        <a:pt x="5348" y="13536"/>
                        <a:pt x="5348" y="13536"/>
                      </a:cubicBezTo>
                      <a:cubicBezTo>
                        <a:pt x="5348" y="13727"/>
                        <a:pt x="4937" y="13920"/>
                        <a:pt x="4320" y="13920"/>
                      </a:cubicBezTo>
                      <a:cubicBezTo>
                        <a:pt x="1440" y="13920"/>
                        <a:pt x="1440" y="13920"/>
                        <a:pt x="1440" y="13920"/>
                      </a:cubicBezTo>
                      <a:cubicBezTo>
                        <a:pt x="617" y="13920"/>
                        <a:pt x="0" y="14208"/>
                        <a:pt x="0" y="14592"/>
                      </a:cubicBezTo>
                      <a:cubicBezTo>
                        <a:pt x="0" y="16992"/>
                        <a:pt x="0" y="16992"/>
                        <a:pt x="0" y="16992"/>
                      </a:cubicBezTo>
                      <a:cubicBezTo>
                        <a:pt x="0" y="17183"/>
                        <a:pt x="205" y="17280"/>
                        <a:pt x="617" y="17472"/>
                      </a:cubicBezTo>
                      <a:cubicBezTo>
                        <a:pt x="10079" y="21407"/>
                        <a:pt x="10079" y="21407"/>
                        <a:pt x="10079" y="21407"/>
                      </a:cubicBezTo>
                      <a:cubicBezTo>
                        <a:pt x="10491" y="21600"/>
                        <a:pt x="11314" y="21600"/>
                        <a:pt x="11725" y="21407"/>
                      </a:cubicBezTo>
                      <a:cubicBezTo>
                        <a:pt x="21188" y="17472"/>
                        <a:pt x="21188" y="17472"/>
                        <a:pt x="21188" y="17472"/>
                      </a:cubicBezTo>
                      <a:cubicBezTo>
                        <a:pt x="21394" y="17280"/>
                        <a:pt x="21600" y="17183"/>
                        <a:pt x="21600" y="16992"/>
                      </a:cubicBezTo>
                      <a:cubicBezTo>
                        <a:pt x="21600" y="14592"/>
                        <a:pt x="21600" y="14592"/>
                        <a:pt x="21600" y="14592"/>
                      </a:cubicBezTo>
                      <a:cubicBezTo>
                        <a:pt x="21600" y="14208"/>
                        <a:pt x="20982" y="13920"/>
                        <a:pt x="20365" y="13920"/>
                      </a:cubicBezTo>
                      <a:close/>
                    </a:path>
                  </a:pathLst>
                </a:custGeom>
                <a:solidFill>
                  <a:srgbClr val="FFFFFF">
                    <a:alpha val="50000"/>
                  </a:srgbClr>
                </a:solidFill>
                <a:ln w="0" cap="flat" cmpd="sng">
                  <a:noFill/>
                  <a:prstDash val="solid"/>
                  <a:round/>
                </a:ln>
              </p:spPr>
            </p:sp>
            <p:sp>
              <p:nvSpPr>
                <p:cNvPr id="490" name="曲线"/>
                <p:cNvSpPr/>
                <p:nvPr/>
              </p:nvSpPr>
              <p:spPr>
                <a:xfrm>
                  <a:off x="90360" y="820080"/>
                  <a:ext cx="163439" cy="102240"/>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50"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100" y="4153"/>
                        <a:pt x="7684" y="4153"/>
                      </a:cubicBezTo>
                      <a:cubicBezTo>
                        <a:pt x="5088" y="4153"/>
                        <a:pt x="5088" y="4153"/>
                        <a:pt x="5088" y="4153"/>
                      </a:cubicBezTo>
                      <a:cubicBezTo>
                        <a:pt x="4880" y="4153"/>
                        <a:pt x="4776" y="4320"/>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100" y="21600"/>
                        <a:pt x="8411" y="21101"/>
                        <a:pt x="8411" y="20436"/>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491" name="曲线"/>
                <p:cNvSpPr/>
                <p:nvPr/>
              </p:nvSpPr>
              <p:spPr>
                <a:xfrm>
                  <a:off x="331920" y="816120"/>
                  <a:ext cx="163800" cy="106559"/>
                </a:xfrm>
                <a:custGeom>
                  <a:avLst/>
                  <a:gdLst>
                    <a:gd name="T1" fmla="*/ 0 w 21600"/>
                    <a:gd name="T2" fmla="*/ 0 h 21600"/>
                    <a:gd name="T3" fmla="*/ 21600 w 21600"/>
                    <a:gd name="T4" fmla="*/ 21600 h 21600"/>
                  </a:gdLst>
                  <a:ahLst/>
                  <a:cxnLst/>
                  <a:rect l="T1" t="T2" r="T3" b="T4"/>
                  <a:pathLst>
                    <a:path w="21600" h="21600">
                      <a:moveTo>
                        <a:pt x="21392" y="12479"/>
                      </a:moveTo>
                      <a:cubicBezTo>
                        <a:pt x="17030" y="5280"/>
                        <a:pt x="17030" y="5280"/>
                        <a:pt x="17030" y="5280"/>
                      </a:cubicBezTo>
                      <a:cubicBezTo>
                        <a:pt x="16926" y="4959"/>
                        <a:pt x="16719" y="4800"/>
                        <a:pt x="16511" y="4800"/>
                      </a:cubicBezTo>
                      <a:cubicBezTo>
                        <a:pt x="13915" y="4800"/>
                        <a:pt x="13915" y="4800"/>
                        <a:pt x="13915" y="4800"/>
                      </a:cubicBezTo>
                      <a:cubicBezTo>
                        <a:pt x="13603" y="4800"/>
                        <a:pt x="13292" y="5280"/>
                        <a:pt x="13292" y="5920"/>
                      </a:cubicBezTo>
                      <a:cubicBezTo>
                        <a:pt x="13292" y="8160"/>
                        <a:pt x="13292" y="8160"/>
                        <a:pt x="13292" y="8160"/>
                      </a:cubicBezTo>
                      <a:cubicBezTo>
                        <a:pt x="13292" y="8640"/>
                        <a:pt x="13084" y="8960"/>
                        <a:pt x="12773" y="8960"/>
                      </a:cubicBezTo>
                      <a:cubicBezTo>
                        <a:pt x="8723" y="8960"/>
                        <a:pt x="8723" y="8960"/>
                        <a:pt x="8723" y="8960"/>
                      </a:cubicBezTo>
                      <a:cubicBezTo>
                        <a:pt x="6750" y="8960"/>
                        <a:pt x="5192" y="6559"/>
                        <a:pt x="5192" y="3679"/>
                      </a:cubicBezTo>
                      <a:cubicBezTo>
                        <a:pt x="5192" y="1119"/>
                        <a:pt x="5192" y="1119"/>
                        <a:pt x="5192" y="1119"/>
                      </a:cubicBezTo>
                      <a:cubicBezTo>
                        <a:pt x="4673" y="1119"/>
                        <a:pt x="4153" y="959"/>
                        <a:pt x="3634" y="639"/>
                      </a:cubicBezTo>
                      <a:cubicBezTo>
                        <a:pt x="2907" y="0"/>
                        <a:pt x="2907" y="0"/>
                        <a:pt x="2907" y="0"/>
                      </a:cubicBezTo>
                      <a:cubicBezTo>
                        <a:pt x="2284" y="639"/>
                        <a:pt x="1661" y="1280"/>
                        <a:pt x="1038" y="1760"/>
                      </a:cubicBezTo>
                      <a:cubicBezTo>
                        <a:pt x="1038" y="3199"/>
                        <a:pt x="1038" y="3199"/>
                        <a:pt x="1038" y="3199"/>
                      </a:cubicBezTo>
                      <a:cubicBezTo>
                        <a:pt x="1038" y="4800"/>
                        <a:pt x="623" y="6080"/>
                        <a:pt x="0" y="7199"/>
                      </a:cubicBezTo>
                      <a:cubicBezTo>
                        <a:pt x="1246" y="13119"/>
                        <a:pt x="4984" y="17600"/>
                        <a:pt x="9346" y="17600"/>
                      </a:cubicBezTo>
                      <a:cubicBezTo>
                        <a:pt x="12773" y="17600"/>
                        <a:pt x="12773" y="17600"/>
                        <a:pt x="12773" y="17600"/>
                      </a:cubicBezTo>
                      <a:cubicBezTo>
                        <a:pt x="13084" y="17600"/>
                        <a:pt x="13292" y="17920"/>
                        <a:pt x="13292" y="18240"/>
                      </a:cubicBezTo>
                      <a:cubicBezTo>
                        <a:pt x="13292" y="20480"/>
                        <a:pt x="13292" y="20480"/>
                        <a:pt x="13292" y="20480"/>
                      </a:cubicBezTo>
                      <a:cubicBezTo>
                        <a:pt x="13292" y="21120"/>
                        <a:pt x="13603" y="21600"/>
                        <a:pt x="13915" y="21600"/>
                      </a:cubicBezTo>
                      <a:cubicBezTo>
                        <a:pt x="16511" y="21600"/>
                        <a:pt x="16511" y="21600"/>
                        <a:pt x="16511" y="21600"/>
                      </a:cubicBezTo>
                      <a:cubicBezTo>
                        <a:pt x="16719" y="21600"/>
                        <a:pt x="16926" y="21440"/>
                        <a:pt x="17030" y="21280"/>
                      </a:cubicBezTo>
                      <a:cubicBezTo>
                        <a:pt x="21392" y="13920"/>
                        <a:pt x="21392" y="13920"/>
                        <a:pt x="21392" y="13920"/>
                      </a:cubicBezTo>
                      <a:cubicBezTo>
                        <a:pt x="21600" y="13599"/>
                        <a:pt x="21600" y="12959"/>
                        <a:pt x="21392" y="12479"/>
                      </a:cubicBezTo>
                      <a:close/>
                    </a:path>
                  </a:pathLst>
                </a:custGeom>
                <a:solidFill>
                  <a:srgbClr val="FFFFFF">
                    <a:alpha val="50000"/>
                  </a:srgbClr>
                </a:solidFill>
                <a:ln w="0" cap="flat" cmpd="sng">
                  <a:noFill/>
                  <a:prstDash val="solid"/>
                  <a:round/>
                </a:ln>
              </p:spPr>
            </p:sp>
          </p:grpSp>
        </p:grpSp>
      </p:grpSp>
      <p:sp>
        <p:nvSpPr>
          <p:cNvPr id="495" name="文本框"/>
          <p:cNvSpPr>
            <a:spLocks noGrp="1"/>
          </p:cNvSpPr>
          <p:nvPr>
            <p:ph type="title"/>
          </p:nvPr>
        </p:nvSpPr>
        <p:spPr>
          <a:xfrm>
            <a:off x="2099160" y="539640"/>
            <a:ext cx="5359320" cy="1058400"/>
          </a:xfrm>
          <a:prstGeom prst="rect">
            <a:avLst/>
          </a:prstGeom>
          <a:noFill/>
          <a:ln w="0" cap="flat" cmpd="sng">
            <a:noFill/>
            <a:prstDash val="solid"/>
            <a:round/>
          </a:ln>
        </p:spPr>
        <p:txBody>
          <a:bodyPr vert="horz" wrap="square" lIns="91440" tIns="91440" rIns="91440" bIns="91440" anchor="b" anchorCtr="0"/>
          <a:lstStyle/>
          <a:p>
            <a:pPr marL="0" indent="0">
              <a:buNone/>
            </a:pPr>
            <a:r>
              <a:rPr lang="en-US" altLang="zh-CN" sz="5500" b="0" strike="noStrike" spc="-1">
                <a:solidFill>
                  <a:srgbClr val="FFFFFF"/>
                </a:solidFill>
                <a:latin typeface="Arial" panose="020B0604020202020204" pitchFamily="34" charset="0"/>
              </a:rPr>
              <a:t>Click to edit the title text format</a:t>
            </a:r>
            <a:endParaRPr lang="zh-CN" altLang="en-US" sz="5500" b="0" strike="noStrike" spc="-1">
              <a:solidFill>
                <a:srgbClr val="FFFFFF"/>
              </a:solidFill>
              <a:latin typeface="Arial" panose="020B0604020202020204" pitchFamily="34" charset="0"/>
            </a:endParaRPr>
          </a:p>
        </p:txBody>
      </p:sp>
      <p:sp>
        <p:nvSpPr>
          <p:cNvPr id="496" name="文本框"/>
          <p:cNvSpPr>
            <a:spLocks noGrp="1"/>
          </p:cNvSpPr>
          <p:nvPr>
            <p:ph type="body"/>
          </p:nvPr>
        </p:nvSpPr>
        <p:spPr>
          <a:xfrm>
            <a:off x="457200" y="1203480"/>
            <a:ext cx="8229240" cy="2982960"/>
          </a:xfrm>
          <a:prstGeom prst="rect">
            <a:avLst/>
          </a:prstGeom>
          <a:noFill/>
          <a:ln w="0" cap="flat" cmpd="sng">
            <a:noFill/>
            <a:prstDash val="solid"/>
            <a:round/>
          </a:ln>
        </p:spPr>
        <p:txBody>
          <a:bodyPr vert="horz" wrap="square" lIns="0" tIns="0" rIns="0" bIns="0" anchor="t" anchorCtr="0"/>
          <a:lstStyle/>
          <a:p>
            <a:pPr marL="431800" indent="-323850">
              <a:spcBef>
                <a:spcPts val="1415"/>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Click to edit the outline text format</a:t>
            </a:r>
            <a:endParaRPr lang="en-US" altLang="zh-CN" sz="1400" b="0" strike="noStrike" spc="-1">
              <a:solidFill>
                <a:srgbClr val="000000"/>
              </a:solidFill>
              <a:latin typeface="Arial" panose="020B0604020202020204" pitchFamily="34" charset="0"/>
            </a:endParaRPr>
          </a:p>
          <a:p>
            <a:pPr marL="863600" indent="-323850">
              <a:spcBef>
                <a:spcPts val="113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Second Outline Level</a:t>
            </a:r>
            <a:endParaRPr lang="en-US" altLang="zh-CN" sz="1400" b="0" strike="noStrike" spc="-1">
              <a:solidFill>
                <a:srgbClr val="000000"/>
              </a:solidFill>
              <a:latin typeface="Arial" panose="020B0604020202020204" pitchFamily="34" charset="0"/>
            </a:endParaRPr>
          </a:p>
          <a:p>
            <a:pPr marL="1296035" indent="-287655">
              <a:spcBef>
                <a:spcPts val="850"/>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Third Outline Level</a:t>
            </a:r>
            <a:endParaRPr lang="en-US" altLang="zh-CN" sz="1400" b="0" strike="noStrike" spc="-1">
              <a:solidFill>
                <a:srgbClr val="000000"/>
              </a:solidFill>
              <a:latin typeface="Arial" panose="020B0604020202020204" pitchFamily="34" charset="0"/>
            </a:endParaRPr>
          </a:p>
          <a:p>
            <a:pPr marL="1727835" indent="-215900">
              <a:spcBef>
                <a:spcPts val="56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Fourth Outline Level</a:t>
            </a:r>
            <a:endParaRPr lang="en-US" altLang="zh-CN" sz="1400" b="0" strike="noStrike" spc="-1">
              <a:solidFill>
                <a:srgbClr val="000000"/>
              </a:solidFill>
              <a:latin typeface="Arial" panose="020B0604020202020204" pitchFamily="34" charset="0"/>
            </a:endParaRPr>
          </a:p>
          <a:p>
            <a:pPr marL="2159635"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Fifth Outline Level</a:t>
            </a:r>
            <a:endParaRPr lang="en-US" altLang="zh-CN" sz="2000" b="0" strike="noStrike" spc="-1">
              <a:solidFill>
                <a:srgbClr val="000000"/>
              </a:solidFill>
              <a:latin typeface="Arial" panose="020B0604020202020204" pitchFamily="34" charset="0"/>
            </a:endParaRPr>
          </a:p>
          <a:p>
            <a:pPr marL="2592070"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Sixth Outline Level</a:t>
            </a:r>
            <a:endParaRPr lang="en-US" altLang="zh-CN" sz="2000" b="0" strike="noStrike" spc="-1">
              <a:solidFill>
                <a:srgbClr val="000000"/>
              </a:solidFill>
              <a:latin typeface="Arial" panose="020B0604020202020204" pitchFamily="34" charset="0"/>
            </a:endParaRPr>
          </a:p>
          <a:p>
            <a:pPr marL="3023870"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Seventh Outline Level</a:t>
            </a:r>
            <a:endParaRPr lang="zh-CN" altLang="en-US" sz="2000" b="0" strike="noStrike" spc="-1">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497" name="图片"/>
          <p:cNvPicPr/>
          <p:nvPr/>
        </p:nvPicPr>
        <p:blipFill>
          <a:blip r:embed="rId12" cstate="print"/>
          <a:srcRect t="1844" r="1844"/>
          <a:stretch>
            <a:fillRect/>
          </a:stretch>
        </p:blipFill>
        <p:spPr>
          <a:xfrm>
            <a:off x="0" y="0"/>
            <a:ext cx="9143640" cy="5143320"/>
          </a:xfrm>
          <a:prstGeom prst="rect">
            <a:avLst/>
          </a:prstGeom>
          <a:noFill/>
          <a:ln w="0" cap="flat" cmpd="sng">
            <a:noFill/>
            <a:prstDash val="solid"/>
            <a:round/>
          </a:ln>
        </p:spPr>
      </p:pic>
      <p:pic>
        <p:nvPicPr>
          <p:cNvPr id="498" name="图片"/>
          <p:cNvPicPr/>
          <p:nvPr/>
        </p:nvPicPr>
        <p:blipFill>
          <a:blip r:embed="rId12" cstate="print"/>
          <a:srcRect b="1681"/>
          <a:stretch>
            <a:fillRect/>
          </a:stretch>
        </p:blipFill>
        <p:spPr>
          <a:xfrm>
            <a:off x="0" y="0"/>
            <a:ext cx="2740680" cy="5143320"/>
          </a:xfrm>
          <a:prstGeom prst="rect">
            <a:avLst/>
          </a:prstGeom>
          <a:noFill/>
          <a:ln w="0" cap="flat" cmpd="sng">
            <a:noFill/>
            <a:prstDash val="solid"/>
            <a:round/>
          </a:ln>
        </p:spPr>
      </p:pic>
      <p:grpSp>
        <p:nvGrpSpPr>
          <p:cNvPr id="501" name="组合"/>
          <p:cNvGrpSpPr/>
          <p:nvPr/>
        </p:nvGrpSpPr>
        <p:grpSpPr>
          <a:xfrm>
            <a:off x="-987120" y="-1288440"/>
            <a:ext cx="11347560" cy="7846560"/>
            <a:chOff x="-987120" y="-1288440"/>
            <a:chExt cx="11347560" cy="7846560"/>
          </a:xfrm>
        </p:grpSpPr>
        <p:pic>
          <p:nvPicPr>
            <p:cNvPr id="499" name="图片"/>
            <p:cNvPicPr/>
            <p:nvPr/>
          </p:nvPicPr>
          <p:blipFill>
            <a:blip r:embed="rId12" cstate="print"/>
            <a:stretch>
              <a:fillRect/>
            </a:stretch>
          </p:blipFill>
          <p:spPr>
            <a:xfrm rot="1120800">
              <a:off x="6818759" y="-1288440"/>
              <a:ext cx="3541680" cy="3464640"/>
            </a:xfrm>
            <a:prstGeom prst="rect">
              <a:avLst/>
            </a:prstGeom>
            <a:noFill/>
            <a:ln w="0" cap="flat" cmpd="sng">
              <a:noFill/>
              <a:prstDash val="solid"/>
              <a:round/>
            </a:ln>
          </p:spPr>
        </p:pic>
        <p:pic>
          <p:nvPicPr>
            <p:cNvPr id="500" name="图片"/>
            <p:cNvPicPr/>
            <p:nvPr/>
          </p:nvPicPr>
          <p:blipFill>
            <a:blip r:embed="rId12" cstate="print"/>
            <a:stretch>
              <a:fillRect/>
            </a:stretch>
          </p:blipFill>
          <p:spPr>
            <a:xfrm rot="4680600">
              <a:off x="-1025640" y="3054960"/>
              <a:ext cx="3541680" cy="3464640"/>
            </a:xfrm>
            <a:prstGeom prst="rect">
              <a:avLst/>
            </a:prstGeom>
            <a:noFill/>
            <a:ln w="0" cap="flat" cmpd="sng">
              <a:noFill/>
              <a:prstDash val="solid"/>
              <a:round/>
            </a:ln>
          </p:spPr>
        </p:pic>
      </p:grpSp>
      <p:grpSp>
        <p:nvGrpSpPr>
          <p:cNvPr id="542" name="组合"/>
          <p:cNvGrpSpPr/>
          <p:nvPr/>
        </p:nvGrpSpPr>
        <p:grpSpPr>
          <a:xfrm>
            <a:off x="-812520" y="-464040"/>
            <a:ext cx="10246680" cy="6233040"/>
            <a:chOff x="-812520" y="-464040"/>
            <a:chExt cx="10246680" cy="6233040"/>
          </a:xfrm>
        </p:grpSpPr>
        <p:grpSp>
          <p:nvGrpSpPr>
            <p:cNvPr id="525" name="组合"/>
            <p:cNvGrpSpPr/>
            <p:nvPr/>
          </p:nvGrpSpPr>
          <p:grpSpPr>
            <a:xfrm>
              <a:off x="-812520" y="-464040"/>
              <a:ext cx="1963079" cy="2007000"/>
              <a:chOff x="-812520" y="-464040"/>
              <a:chExt cx="1963079" cy="2007000"/>
            </a:xfrm>
          </p:grpSpPr>
          <p:pic>
            <p:nvPicPr>
              <p:cNvPr id="502" name="图片"/>
              <p:cNvPicPr/>
              <p:nvPr/>
            </p:nvPicPr>
            <p:blipFill>
              <a:blip r:embed="rId12" cstate="print"/>
              <a:stretch>
                <a:fillRect/>
              </a:stretch>
            </p:blipFill>
            <p:spPr>
              <a:xfrm rot="5400000">
                <a:off x="-834480" y="-442080"/>
                <a:ext cx="2007000" cy="1963079"/>
              </a:xfrm>
              <a:prstGeom prst="rect">
                <a:avLst/>
              </a:prstGeom>
              <a:noFill/>
              <a:ln w="0" cap="flat" cmpd="sng">
                <a:noFill/>
                <a:prstDash val="solid"/>
                <a:round/>
              </a:ln>
            </p:spPr>
          </p:pic>
          <p:grpSp>
            <p:nvGrpSpPr>
              <p:cNvPr id="512" name="组合"/>
              <p:cNvGrpSpPr/>
              <p:nvPr/>
            </p:nvGrpSpPr>
            <p:grpSpPr>
              <a:xfrm>
                <a:off x="432359" y="425520"/>
                <a:ext cx="326880" cy="318240"/>
                <a:chOff x="432359" y="425520"/>
                <a:chExt cx="326880" cy="318240"/>
              </a:xfrm>
            </p:grpSpPr>
            <p:sp>
              <p:nvSpPr>
                <p:cNvPr id="503" name="曲线"/>
                <p:cNvSpPr/>
                <p:nvPr/>
              </p:nvSpPr>
              <p:spPr>
                <a:xfrm>
                  <a:off x="558720" y="722160"/>
                  <a:ext cx="115920" cy="21600"/>
                </a:xfrm>
                <a:custGeom>
                  <a:avLst/>
                  <a:gdLst>
                    <a:gd name="T1" fmla="*/ 0 w 21600"/>
                    <a:gd name="T2" fmla="*/ 0 h 21600"/>
                    <a:gd name="T3" fmla="*/ 21600 w 21600"/>
                    <a:gd name="T4" fmla="*/ 21600 h 21600"/>
                  </a:gdLst>
                  <a:ahLst/>
                  <a:cxnLst/>
                  <a:rect l="T1" t="T2" r="T3" b="T4"/>
                  <a:pathLst>
                    <a:path w="21600" h="21600">
                      <a:moveTo>
                        <a:pt x="113" y="8400"/>
                      </a:moveTo>
                      <a:cubicBezTo>
                        <a:pt x="0" y="9599"/>
                        <a:pt x="227" y="11399"/>
                        <a:pt x="454" y="11399"/>
                      </a:cubicBezTo>
                      <a:cubicBezTo>
                        <a:pt x="7389" y="21600"/>
                        <a:pt x="15347" y="17400"/>
                        <a:pt x="21600" y="0"/>
                      </a:cubicBezTo>
                      <a:cubicBezTo>
                        <a:pt x="682" y="0"/>
                        <a:pt x="682" y="0"/>
                        <a:pt x="682" y="0"/>
                      </a:cubicBezTo>
                      <a:lnTo>
                        <a:pt x="113" y="8400"/>
                      </a:lnTo>
                      <a:close/>
                    </a:path>
                  </a:pathLst>
                </a:custGeom>
                <a:solidFill>
                  <a:srgbClr val="FFFFFF">
                    <a:alpha val="50000"/>
                  </a:srgbClr>
                </a:solidFill>
                <a:ln w="0" cap="flat" cmpd="sng">
                  <a:noFill/>
                  <a:prstDash val="solid"/>
                  <a:round/>
                </a:ln>
              </p:spPr>
            </p:sp>
            <p:sp>
              <p:nvSpPr>
                <p:cNvPr id="504" name="曲线"/>
                <p:cNvSpPr/>
                <p:nvPr/>
              </p:nvSpPr>
              <p:spPr>
                <a:xfrm>
                  <a:off x="432359" y="543960"/>
                  <a:ext cx="155880" cy="181079"/>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7"/>
                        <a:pt x="21261" y="5254"/>
                      </a:cubicBezTo>
                      <a:close/>
                    </a:path>
                  </a:pathLst>
                </a:custGeom>
                <a:solidFill>
                  <a:srgbClr val="FFFFFF">
                    <a:alpha val="50000"/>
                  </a:srgbClr>
                </a:solidFill>
                <a:ln w="0" cap="flat" cmpd="sng">
                  <a:noFill/>
                  <a:prstDash val="solid"/>
                  <a:round/>
                </a:ln>
              </p:spPr>
            </p:sp>
            <p:sp>
              <p:nvSpPr>
                <p:cNvPr id="505" name="曲线"/>
                <p:cNvSpPr/>
                <p:nvPr/>
              </p:nvSpPr>
              <p:spPr>
                <a:xfrm>
                  <a:off x="570240" y="67824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506" name="曲线"/>
                <p:cNvSpPr/>
                <p:nvPr/>
              </p:nvSpPr>
              <p:spPr>
                <a:xfrm>
                  <a:off x="457560" y="425520"/>
                  <a:ext cx="134280" cy="141480"/>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507" name="曲线"/>
                <p:cNvSpPr/>
                <p:nvPr/>
              </p:nvSpPr>
              <p:spPr>
                <a:xfrm>
                  <a:off x="586080" y="635760"/>
                  <a:ext cx="164159" cy="21240"/>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5"/>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508" name="曲线"/>
                <p:cNvSpPr/>
                <p:nvPr/>
              </p:nvSpPr>
              <p:spPr>
                <a:xfrm>
                  <a:off x="601560" y="592920"/>
                  <a:ext cx="157680" cy="21599"/>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2999"/>
                      </a:cubicBezTo>
                      <a:cubicBezTo>
                        <a:pt x="21600" y="1199"/>
                        <a:pt x="21348" y="0"/>
                        <a:pt x="21181" y="0"/>
                      </a:cubicBezTo>
                      <a:close/>
                    </a:path>
                  </a:pathLst>
                </a:custGeom>
                <a:solidFill>
                  <a:srgbClr val="FFFFFF">
                    <a:alpha val="50000"/>
                  </a:srgbClr>
                </a:solidFill>
                <a:ln w="0" cap="flat" cmpd="sng">
                  <a:noFill/>
                  <a:prstDash val="solid"/>
                  <a:round/>
                </a:ln>
              </p:spPr>
            </p:sp>
            <p:sp>
              <p:nvSpPr>
                <p:cNvPr id="509" name="曲线"/>
                <p:cNvSpPr/>
                <p:nvPr/>
              </p:nvSpPr>
              <p:spPr>
                <a:xfrm>
                  <a:off x="631080" y="50112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59"/>
                        <a:pt x="21600" y="18000"/>
                      </a:cubicBezTo>
                      <a:cubicBezTo>
                        <a:pt x="21600" y="4800"/>
                        <a:pt x="21600" y="4800"/>
                        <a:pt x="21600" y="4800"/>
                      </a:cubicBezTo>
                      <a:cubicBezTo>
                        <a:pt x="20903" y="0"/>
                        <a:pt x="696" y="0"/>
                        <a:pt x="0" y="4800"/>
                      </a:cubicBezTo>
                      <a:cubicBezTo>
                        <a:pt x="0" y="18000"/>
                        <a:pt x="0" y="18000"/>
                        <a:pt x="0" y="18000"/>
                      </a:cubicBezTo>
                      <a:cubicBezTo>
                        <a:pt x="0" y="20159"/>
                        <a:pt x="4877" y="21600"/>
                        <a:pt x="11148" y="21600"/>
                      </a:cubicBezTo>
                      <a:close/>
                    </a:path>
                  </a:pathLst>
                </a:custGeom>
                <a:solidFill>
                  <a:srgbClr val="FFFFFF">
                    <a:alpha val="50000"/>
                  </a:srgbClr>
                </a:solidFill>
                <a:ln w="0" cap="flat" cmpd="sng">
                  <a:noFill/>
                  <a:prstDash val="solid"/>
                  <a:round/>
                </a:ln>
              </p:spPr>
            </p:sp>
            <p:sp>
              <p:nvSpPr>
                <p:cNvPr id="510" name="曲线"/>
                <p:cNvSpPr/>
                <p:nvPr/>
              </p:nvSpPr>
              <p:spPr>
                <a:xfrm>
                  <a:off x="668520" y="480240"/>
                  <a:ext cx="18000" cy="75600"/>
                </a:xfrm>
                <a:custGeom>
                  <a:avLst/>
                  <a:gdLst>
                    <a:gd name="T1" fmla="*/ 0 w 21600"/>
                    <a:gd name="T2" fmla="*/ 0 h 21600"/>
                    <a:gd name="T3" fmla="*/ 21600 w 21600"/>
                    <a:gd name="T4" fmla="*/ 21600 h 21600"/>
                  </a:gdLst>
                  <a:ahLst/>
                  <a:cxnLst/>
                  <a:rect l="T1" t="T2" r="T3" b="T4"/>
                  <a:pathLst>
                    <a:path w="21600" h="21600">
                      <a:moveTo>
                        <a:pt x="10800" y="21600"/>
                      </a:moveTo>
                      <a:cubicBezTo>
                        <a:pt x="17279" y="21600"/>
                        <a:pt x="21600" y="20554"/>
                        <a:pt x="21600" y="18987"/>
                      </a:cubicBezTo>
                      <a:cubicBezTo>
                        <a:pt x="21600" y="3483"/>
                        <a:pt x="21600" y="3483"/>
                        <a:pt x="21600" y="3483"/>
                      </a:cubicBezTo>
                      <a:cubicBezTo>
                        <a:pt x="21600" y="0"/>
                        <a:pt x="720"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511" name="曲线"/>
                <p:cNvSpPr/>
                <p:nvPr/>
              </p:nvSpPr>
              <p:spPr>
                <a:xfrm>
                  <a:off x="705599" y="45108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nvGrpSpPr>
              <p:cNvPr id="520" name="组合"/>
              <p:cNvGrpSpPr/>
              <p:nvPr/>
            </p:nvGrpSpPr>
            <p:grpSpPr>
              <a:xfrm>
                <a:off x="475920" y="1088640"/>
                <a:ext cx="268199" cy="268559"/>
                <a:chOff x="475920" y="1088640"/>
                <a:chExt cx="268199" cy="268559"/>
              </a:xfrm>
            </p:grpSpPr>
            <p:sp>
              <p:nvSpPr>
                <p:cNvPr id="513" name="曲线"/>
                <p:cNvSpPr/>
                <p:nvPr/>
              </p:nvSpPr>
              <p:spPr>
                <a:xfrm>
                  <a:off x="534240" y="1247040"/>
                  <a:ext cx="51480" cy="5147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514" name="曲线"/>
                <p:cNvSpPr/>
                <p:nvPr/>
              </p:nvSpPr>
              <p:spPr>
                <a:xfrm>
                  <a:off x="633600" y="1247760"/>
                  <a:ext cx="50760" cy="5075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515" name="曲线"/>
                <p:cNvSpPr/>
                <p:nvPr/>
              </p:nvSpPr>
              <p:spPr>
                <a:xfrm>
                  <a:off x="534240" y="1148400"/>
                  <a:ext cx="50400" cy="5076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600" y="4848"/>
                        <a:pt x="21600"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516" name="曲线"/>
                <p:cNvSpPr/>
                <p:nvPr/>
              </p:nvSpPr>
              <p:spPr>
                <a:xfrm>
                  <a:off x="632520" y="1148400"/>
                  <a:ext cx="51840" cy="51840"/>
                </a:xfrm>
                <a:custGeom>
                  <a:avLst/>
                  <a:gdLst>
                    <a:gd name="T1" fmla="*/ 0 w 21600"/>
                    <a:gd name="T2" fmla="*/ 0 h 21600"/>
                    <a:gd name="T3" fmla="*/ 21600 w 21600"/>
                    <a:gd name="T4" fmla="*/ 21600 h 21600"/>
                  </a:gdLst>
                  <a:ahLst/>
                  <a:cxnLst/>
                  <a:rect l="T1" t="T2" r="T3" b="T4"/>
                  <a:pathLst>
                    <a:path w="21600" h="21600">
                      <a:moveTo>
                        <a:pt x="21600" y="21168"/>
                      </a:moveTo>
                      <a:cubicBezTo>
                        <a:pt x="18575" y="11448"/>
                        <a:pt x="10151" y="3024"/>
                        <a:pt x="432" y="0"/>
                      </a:cubicBezTo>
                      <a:cubicBezTo>
                        <a:pt x="0" y="9935"/>
                        <a:pt x="11664" y="21600"/>
                        <a:pt x="21600" y="21168"/>
                      </a:cubicBezTo>
                      <a:close/>
                    </a:path>
                  </a:pathLst>
                </a:custGeom>
                <a:solidFill>
                  <a:srgbClr val="FFFFFF">
                    <a:alpha val="50000"/>
                  </a:srgbClr>
                </a:solidFill>
                <a:ln w="0" cap="flat" cmpd="sng">
                  <a:noFill/>
                  <a:prstDash val="solid"/>
                  <a:round/>
                </a:ln>
              </p:spPr>
            </p:sp>
            <p:sp>
              <p:nvSpPr>
                <p:cNvPr id="517" name="曲线"/>
                <p:cNvSpPr/>
                <p:nvPr/>
              </p:nvSpPr>
              <p:spPr>
                <a:xfrm>
                  <a:off x="595440" y="1211040"/>
                  <a:ext cx="26999" cy="26639"/>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518" name="曲线"/>
                <p:cNvSpPr/>
                <p:nvPr/>
              </p:nvSpPr>
              <p:spPr>
                <a:xfrm>
                  <a:off x="530280" y="1144800"/>
                  <a:ext cx="157679" cy="157680"/>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1"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519" name="曲线"/>
                <p:cNvSpPr/>
                <p:nvPr/>
              </p:nvSpPr>
              <p:spPr>
                <a:xfrm>
                  <a:off x="475920" y="1088640"/>
                  <a:ext cx="268199" cy="268559"/>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8" y="1677"/>
                        <a:pt x="5084" y="1677"/>
                        <a:pt x="4874" y="1803"/>
                      </a:cubicBezTo>
                      <a:cubicBezTo>
                        <a:pt x="4244" y="2222"/>
                        <a:pt x="3656" y="2726"/>
                        <a:pt x="3151" y="3229"/>
                      </a:cubicBezTo>
                      <a:cubicBezTo>
                        <a:pt x="2647" y="3732"/>
                        <a:pt x="2185" y="4278"/>
                        <a:pt x="1807" y="4865"/>
                      </a:cubicBezTo>
                      <a:cubicBezTo>
                        <a:pt x="1596" y="5158"/>
                        <a:pt x="1596" y="5578"/>
                        <a:pt x="1807"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4"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7" y="13798"/>
                        <a:pt x="1807" y="13798"/>
                        <a:pt x="1807" y="13798"/>
                      </a:cubicBezTo>
                      <a:cubicBezTo>
                        <a:pt x="1891" y="13798"/>
                        <a:pt x="1975" y="13882"/>
                        <a:pt x="1975" y="13966"/>
                      </a:cubicBezTo>
                      <a:cubicBezTo>
                        <a:pt x="2101" y="14260"/>
                        <a:pt x="2227" y="14553"/>
                        <a:pt x="2353" y="14805"/>
                      </a:cubicBezTo>
                      <a:cubicBezTo>
                        <a:pt x="2395" y="14931"/>
                        <a:pt x="2395" y="15015"/>
                        <a:pt x="2353" y="15099"/>
                      </a:cubicBezTo>
                      <a:cubicBezTo>
                        <a:pt x="1807" y="15812"/>
                        <a:pt x="1807" y="15812"/>
                        <a:pt x="1807" y="15812"/>
                      </a:cubicBezTo>
                      <a:cubicBezTo>
                        <a:pt x="1596" y="16105"/>
                        <a:pt x="1596" y="16525"/>
                        <a:pt x="1807" y="16860"/>
                      </a:cubicBezTo>
                      <a:cubicBezTo>
                        <a:pt x="2605" y="18034"/>
                        <a:pt x="3698" y="19083"/>
                        <a:pt x="4916" y="19880"/>
                      </a:cubicBezTo>
                      <a:cubicBezTo>
                        <a:pt x="5126" y="20006"/>
                        <a:pt x="5421"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599"/>
                        <a:pt x="10757" y="21599"/>
                      </a:cubicBezTo>
                      <a:cubicBezTo>
                        <a:pt x="11430" y="21599"/>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524" name="组合"/>
              <p:cNvGrpSpPr/>
              <p:nvPr/>
            </p:nvGrpSpPr>
            <p:grpSpPr>
              <a:xfrm>
                <a:off x="-163800" y="693720"/>
                <a:ext cx="399240" cy="412560"/>
                <a:chOff x="-163800" y="693720"/>
                <a:chExt cx="399240" cy="412560"/>
              </a:xfrm>
            </p:grpSpPr>
            <p:sp>
              <p:nvSpPr>
                <p:cNvPr id="521" name="曲线"/>
                <p:cNvSpPr/>
                <p:nvPr/>
              </p:nvSpPr>
              <p:spPr>
                <a:xfrm>
                  <a:off x="-163800" y="693720"/>
                  <a:ext cx="399240" cy="26100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599" y="17849"/>
                        <a:pt x="21599" y="16491"/>
                      </a:cubicBezTo>
                      <a:cubicBezTo>
                        <a:pt x="21599" y="14615"/>
                        <a:pt x="20923" y="12934"/>
                        <a:pt x="19866" y="12093"/>
                      </a:cubicBezTo>
                      <a:close/>
                    </a:path>
                  </a:pathLst>
                </a:custGeom>
                <a:solidFill>
                  <a:srgbClr val="FFFFFF">
                    <a:alpha val="50000"/>
                  </a:srgbClr>
                </a:solidFill>
                <a:ln w="0" cap="flat" cmpd="sng">
                  <a:noFill/>
                  <a:prstDash val="solid"/>
                  <a:round/>
                </a:ln>
              </p:spPr>
            </p:sp>
            <p:sp>
              <p:nvSpPr>
                <p:cNvPr id="522" name="曲线"/>
                <p:cNvSpPr/>
                <p:nvPr/>
              </p:nvSpPr>
              <p:spPr>
                <a:xfrm>
                  <a:off x="115560" y="1054440"/>
                  <a:ext cx="49679" cy="5184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5"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523" name="曲线"/>
                <p:cNvSpPr/>
                <p:nvPr/>
              </p:nvSpPr>
              <p:spPr>
                <a:xfrm>
                  <a:off x="51840" y="974520"/>
                  <a:ext cx="152280" cy="5472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59"/>
                        <a:pt x="17280" y="2159"/>
                      </a:cubicBezTo>
                      <a:cubicBezTo>
                        <a:pt x="0" y="2159"/>
                        <a:pt x="0" y="2159"/>
                        <a:pt x="0" y="2159"/>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grpSp>
          <p:nvGrpSpPr>
            <p:cNvPr id="541" name="组合"/>
            <p:cNvGrpSpPr/>
            <p:nvPr/>
          </p:nvGrpSpPr>
          <p:grpSpPr>
            <a:xfrm>
              <a:off x="7427160" y="3805920"/>
              <a:ext cx="2006999" cy="1963079"/>
              <a:chOff x="7427160" y="3805920"/>
              <a:chExt cx="2006999" cy="1963079"/>
            </a:xfrm>
          </p:grpSpPr>
          <p:pic>
            <p:nvPicPr>
              <p:cNvPr id="526" name="图片"/>
              <p:cNvPicPr/>
              <p:nvPr/>
            </p:nvPicPr>
            <p:blipFill>
              <a:blip r:embed="rId12" cstate="print"/>
              <a:stretch>
                <a:fillRect/>
              </a:stretch>
            </p:blipFill>
            <p:spPr>
              <a:xfrm>
                <a:off x="7427160" y="3805920"/>
                <a:ext cx="2006999" cy="1963079"/>
              </a:xfrm>
              <a:prstGeom prst="rect">
                <a:avLst/>
              </a:prstGeom>
              <a:noFill/>
              <a:ln w="0" cap="flat" cmpd="sng">
                <a:noFill/>
                <a:prstDash val="solid"/>
                <a:round/>
              </a:ln>
            </p:spPr>
          </p:pic>
          <p:grpSp>
            <p:nvGrpSpPr>
              <p:cNvPr id="531" name="组合"/>
              <p:cNvGrpSpPr/>
              <p:nvPr/>
            </p:nvGrpSpPr>
            <p:grpSpPr>
              <a:xfrm>
                <a:off x="7684560" y="4187160"/>
                <a:ext cx="344160" cy="317160"/>
                <a:chOff x="7684560" y="4187160"/>
                <a:chExt cx="344160" cy="317160"/>
              </a:xfrm>
            </p:grpSpPr>
            <p:sp>
              <p:nvSpPr>
                <p:cNvPr id="527" name="曲线"/>
                <p:cNvSpPr/>
                <p:nvPr/>
              </p:nvSpPr>
              <p:spPr>
                <a:xfrm>
                  <a:off x="7799399" y="4240800"/>
                  <a:ext cx="148320" cy="149040"/>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399"/>
                        <a:pt x="11531" y="6000"/>
                        <a:pt x="10756" y="6000"/>
                      </a:cubicBezTo>
                      <a:cubicBezTo>
                        <a:pt x="10756" y="6000"/>
                        <a:pt x="10756" y="6000"/>
                        <a:pt x="10756" y="6000"/>
                      </a:cubicBezTo>
                      <a:cubicBezTo>
                        <a:pt x="9982" y="6000"/>
                        <a:pt x="9380" y="5399"/>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599"/>
                        <a:pt x="10756" y="15599"/>
                      </a:cubicBezTo>
                      <a:cubicBezTo>
                        <a:pt x="10756" y="15599"/>
                        <a:pt x="10756" y="15599"/>
                        <a:pt x="10756" y="15599"/>
                      </a:cubicBezTo>
                      <a:cubicBezTo>
                        <a:pt x="11531" y="15599"/>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528" name="曲线"/>
                <p:cNvSpPr/>
                <p:nvPr/>
              </p:nvSpPr>
              <p:spPr>
                <a:xfrm>
                  <a:off x="7684560" y="442584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2"/>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529" name="曲线"/>
                <p:cNvSpPr/>
                <p:nvPr/>
              </p:nvSpPr>
              <p:spPr>
                <a:xfrm>
                  <a:off x="7717680" y="4187160"/>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530" name="曲线"/>
                <p:cNvSpPr/>
                <p:nvPr/>
              </p:nvSpPr>
              <p:spPr>
                <a:xfrm>
                  <a:off x="7742520" y="439308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534" name="组合"/>
              <p:cNvGrpSpPr/>
              <p:nvPr/>
            </p:nvGrpSpPr>
            <p:grpSpPr>
              <a:xfrm>
                <a:off x="8322120" y="4188240"/>
                <a:ext cx="314280" cy="314639"/>
                <a:chOff x="8322120" y="4188240"/>
                <a:chExt cx="314280" cy="314639"/>
              </a:xfrm>
            </p:grpSpPr>
            <p:sp>
              <p:nvSpPr>
                <p:cNvPr id="532" name="曲线"/>
                <p:cNvSpPr/>
                <p:nvPr/>
              </p:nvSpPr>
              <p:spPr>
                <a:xfrm>
                  <a:off x="8361720" y="4218480"/>
                  <a:ext cx="185760" cy="186479"/>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533" name="曲线"/>
                <p:cNvSpPr/>
                <p:nvPr/>
              </p:nvSpPr>
              <p:spPr>
                <a:xfrm>
                  <a:off x="8322120" y="4188240"/>
                  <a:ext cx="314280" cy="314639"/>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540" name="组合"/>
              <p:cNvGrpSpPr/>
              <p:nvPr/>
            </p:nvGrpSpPr>
            <p:grpSpPr>
              <a:xfrm>
                <a:off x="7958160" y="4710240"/>
                <a:ext cx="405358" cy="405000"/>
                <a:chOff x="7958160" y="4710240"/>
                <a:chExt cx="405358" cy="405000"/>
              </a:xfrm>
            </p:grpSpPr>
            <p:sp>
              <p:nvSpPr>
                <p:cNvPr id="535" name="曲线"/>
                <p:cNvSpPr/>
                <p:nvPr/>
              </p:nvSpPr>
              <p:spPr>
                <a:xfrm>
                  <a:off x="8060400" y="4710240"/>
                  <a:ext cx="201239" cy="204480"/>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19"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59"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59" y="3919"/>
                        <a:pt x="4912" y="4753"/>
                      </a:cubicBezTo>
                      <a:cubicBezTo>
                        <a:pt x="4743" y="4920"/>
                        <a:pt x="4489" y="4920"/>
                        <a:pt x="4320"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0"/>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59"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79"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400" y="10841"/>
                      </a:cubicBezTo>
                      <a:cubicBezTo>
                        <a:pt x="14400" y="12759"/>
                        <a:pt x="12790" y="14344"/>
                        <a:pt x="10757" y="14344"/>
                      </a:cubicBezTo>
                      <a:close/>
                    </a:path>
                  </a:pathLst>
                </a:custGeom>
                <a:solidFill>
                  <a:srgbClr val="FFFFFF">
                    <a:alpha val="50000"/>
                  </a:srgbClr>
                </a:solidFill>
                <a:ln w="0" cap="flat" cmpd="sng">
                  <a:noFill/>
                  <a:prstDash val="solid"/>
                  <a:round/>
                </a:ln>
              </p:spPr>
            </p:sp>
            <p:sp>
              <p:nvSpPr>
                <p:cNvPr id="536" name="曲线"/>
                <p:cNvSpPr/>
                <p:nvPr/>
              </p:nvSpPr>
              <p:spPr>
                <a:xfrm>
                  <a:off x="8150760" y="4802760"/>
                  <a:ext cx="20160" cy="22679"/>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537" name="曲线"/>
                <p:cNvSpPr/>
                <p:nvPr/>
              </p:nvSpPr>
              <p:spPr>
                <a:xfrm>
                  <a:off x="8119080" y="4937760"/>
                  <a:ext cx="82440" cy="177480"/>
                </a:xfrm>
                <a:custGeom>
                  <a:avLst/>
                  <a:gdLst>
                    <a:gd name="T1" fmla="*/ 0 w 21600"/>
                    <a:gd name="T2" fmla="*/ 0 h 21600"/>
                    <a:gd name="T3" fmla="*/ 21600 w 21600"/>
                    <a:gd name="T4" fmla="*/ 21600 h 21600"/>
                  </a:gdLst>
                  <a:ahLst/>
                  <a:cxnLst/>
                  <a:rect l="T1" t="T2" r="T3" b="T4"/>
                  <a:pathLst>
                    <a:path w="21600" h="21600">
                      <a:moveTo>
                        <a:pt x="20365" y="13920"/>
                      </a:moveTo>
                      <a:cubicBezTo>
                        <a:pt x="17485" y="13920"/>
                        <a:pt x="17485" y="13920"/>
                        <a:pt x="17485" y="13920"/>
                      </a:cubicBezTo>
                      <a:cubicBezTo>
                        <a:pt x="16868" y="13920"/>
                        <a:pt x="16457" y="13727"/>
                        <a:pt x="16457" y="13536"/>
                      </a:cubicBezTo>
                      <a:cubicBezTo>
                        <a:pt x="16457" y="0"/>
                        <a:pt x="16457" y="0"/>
                        <a:pt x="16457" y="0"/>
                      </a:cubicBezTo>
                      <a:cubicBezTo>
                        <a:pt x="16251" y="0"/>
                        <a:pt x="15840" y="96"/>
                        <a:pt x="15428" y="96"/>
                      </a:cubicBezTo>
                      <a:cubicBezTo>
                        <a:pt x="6377" y="96"/>
                        <a:pt x="6377" y="96"/>
                        <a:pt x="6377" y="96"/>
                      </a:cubicBezTo>
                      <a:cubicBezTo>
                        <a:pt x="5965" y="96"/>
                        <a:pt x="5759" y="0"/>
                        <a:pt x="5348" y="0"/>
                      </a:cubicBezTo>
                      <a:cubicBezTo>
                        <a:pt x="5348" y="13536"/>
                        <a:pt x="5348" y="13536"/>
                        <a:pt x="5348" y="13536"/>
                      </a:cubicBezTo>
                      <a:cubicBezTo>
                        <a:pt x="5348" y="13727"/>
                        <a:pt x="4937" y="13920"/>
                        <a:pt x="4320" y="13920"/>
                      </a:cubicBezTo>
                      <a:cubicBezTo>
                        <a:pt x="1440" y="13920"/>
                        <a:pt x="1440" y="13920"/>
                        <a:pt x="1440" y="13920"/>
                      </a:cubicBezTo>
                      <a:cubicBezTo>
                        <a:pt x="617" y="13920"/>
                        <a:pt x="0" y="14207"/>
                        <a:pt x="0" y="14592"/>
                      </a:cubicBezTo>
                      <a:cubicBezTo>
                        <a:pt x="0" y="16992"/>
                        <a:pt x="0" y="16992"/>
                        <a:pt x="0" y="16992"/>
                      </a:cubicBezTo>
                      <a:cubicBezTo>
                        <a:pt x="0" y="17183"/>
                        <a:pt x="205" y="17279"/>
                        <a:pt x="617" y="17472"/>
                      </a:cubicBezTo>
                      <a:cubicBezTo>
                        <a:pt x="10079" y="21407"/>
                        <a:pt x="10079" y="21407"/>
                        <a:pt x="10079" y="21407"/>
                      </a:cubicBezTo>
                      <a:cubicBezTo>
                        <a:pt x="10491" y="21600"/>
                        <a:pt x="11314" y="21600"/>
                        <a:pt x="11725" y="21407"/>
                      </a:cubicBezTo>
                      <a:cubicBezTo>
                        <a:pt x="21188" y="17472"/>
                        <a:pt x="21188" y="17472"/>
                        <a:pt x="21188" y="17472"/>
                      </a:cubicBezTo>
                      <a:cubicBezTo>
                        <a:pt x="21394" y="17279"/>
                        <a:pt x="21600" y="17183"/>
                        <a:pt x="21600" y="16992"/>
                      </a:cubicBezTo>
                      <a:cubicBezTo>
                        <a:pt x="21600" y="14592"/>
                        <a:pt x="21600" y="14592"/>
                        <a:pt x="21600" y="14592"/>
                      </a:cubicBezTo>
                      <a:cubicBezTo>
                        <a:pt x="21600" y="14207"/>
                        <a:pt x="20982" y="13920"/>
                        <a:pt x="20365" y="13920"/>
                      </a:cubicBezTo>
                      <a:close/>
                    </a:path>
                  </a:pathLst>
                </a:custGeom>
                <a:solidFill>
                  <a:srgbClr val="FFFFFF">
                    <a:alpha val="50000"/>
                  </a:srgbClr>
                </a:solidFill>
                <a:ln w="0" cap="flat" cmpd="sng">
                  <a:noFill/>
                  <a:prstDash val="solid"/>
                  <a:round/>
                </a:ln>
              </p:spPr>
            </p:sp>
            <p:sp>
              <p:nvSpPr>
                <p:cNvPr id="538" name="曲线"/>
                <p:cNvSpPr/>
                <p:nvPr/>
              </p:nvSpPr>
              <p:spPr>
                <a:xfrm>
                  <a:off x="7958160" y="4897439"/>
                  <a:ext cx="163439" cy="102239"/>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49"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100" y="4153"/>
                        <a:pt x="7684" y="4153"/>
                      </a:cubicBezTo>
                      <a:cubicBezTo>
                        <a:pt x="5088" y="4153"/>
                        <a:pt x="5088" y="4153"/>
                        <a:pt x="5088" y="4153"/>
                      </a:cubicBezTo>
                      <a:cubicBezTo>
                        <a:pt x="4880" y="4153"/>
                        <a:pt x="4776" y="4319"/>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100" y="21600"/>
                        <a:pt x="8411" y="21101"/>
                        <a:pt x="8411" y="20437"/>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539" name="曲线"/>
                <p:cNvSpPr/>
                <p:nvPr/>
              </p:nvSpPr>
              <p:spPr>
                <a:xfrm>
                  <a:off x="8199719" y="4893480"/>
                  <a:ext cx="163799" cy="106559"/>
                </a:xfrm>
                <a:custGeom>
                  <a:avLst/>
                  <a:gdLst>
                    <a:gd name="T1" fmla="*/ 0 w 21600"/>
                    <a:gd name="T2" fmla="*/ 0 h 21600"/>
                    <a:gd name="T3" fmla="*/ 21600 w 21600"/>
                    <a:gd name="T4" fmla="*/ 21600 h 21600"/>
                  </a:gdLst>
                  <a:ahLst/>
                  <a:cxnLst/>
                  <a:rect l="T1" t="T2" r="T3" b="T4"/>
                  <a:pathLst>
                    <a:path w="21600" h="21600">
                      <a:moveTo>
                        <a:pt x="21392" y="12480"/>
                      </a:moveTo>
                      <a:cubicBezTo>
                        <a:pt x="17030" y="5280"/>
                        <a:pt x="17030" y="5280"/>
                        <a:pt x="17030" y="5280"/>
                      </a:cubicBezTo>
                      <a:cubicBezTo>
                        <a:pt x="16926" y="4960"/>
                        <a:pt x="16719" y="4800"/>
                        <a:pt x="16511" y="4800"/>
                      </a:cubicBezTo>
                      <a:cubicBezTo>
                        <a:pt x="13915" y="4800"/>
                        <a:pt x="13915" y="4800"/>
                        <a:pt x="13915" y="4800"/>
                      </a:cubicBezTo>
                      <a:cubicBezTo>
                        <a:pt x="13603" y="4800"/>
                        <a:pt x="13292" y="5280"/>
                        <a:pt x="13292" y="5920"/>
                      </a:cubicBezTo>
                      <a:cubicBezTo>
                        <a:pt x="13292" y="8160"/>
                        <a:pt x="13292" y="8160"/>
                        <a:pt x="13292" y="8160"/>
                      </a:cubicBezTo>
                      <a:cubicBezTo>
                        <a:pt x="13292" y="8640"/>
                        <a:pt x="13084" y="8959"/>
                        <a:pt x="12773" y="8959"/>
                      </a:cubicBezTo>
                      <a:cubicBezTo>
                        <a:pt x="8723" y="8959"/>
                        <a:pt x="8723" y="8959"/>
                        <a:pt x="8723" y="8959"/>
                      </a:cubicBezTo>
                      <a:cubicBezTo>
                        <a:pt x="6749" y="8959"/>
                        <a:pt x="5192" y="6560"/>
                        <a:pt x="5192" y="3679"/>
                      </a:cubicBezTo>
                      <a:cubicBezTo>
                        <a:pt x="5192" y="1120"/>
                        <a:pt x="5192" y="1120"/>
                        <a:pt x="5192" y="1120"/>
                      </a:cubicBezTo>
                      <a:cubicBezTo>
                        <a:pt x="4673" y="1120"/>
                        <a:pt x="4153" y="960"/>
                        <a:pt x="3634" y="639"/>
                      </a:cubicBezTo>
                      <a:cubicBezTo>
                        <a:pt x="2907" y="0"/>
                        <a:pt x="2907" y="0"/>
                        <a:pt x="2907" y="0"/>
                      </a:cubicBezTo>
                      <a:cubicBezTo>
                        <a:pt x="2284" y="639"/>
                        <a:pt x="1661" y="1279"/>
                        <a:pt x="1038" y="1759"/>
                      </a:cubicBezTo>
                      <a:cubicBezTo>
                        <a:pt x="1038" y="3199"/>
                        <a:pt x="1038" y="3199"/>
                        <a:pt x="1038" y="3199"/>
                      </a:cubicBezTo>
                      <a:cubicBezTo>
                        <a:pt x="1038" y="4800"/>
                        <a:pt x="623" y="6079"/>
                        <a:pt x="0" y="7200"/>
                      </a:cubicBezTo>
                      <a:cubicBezTo>
                        <a:pt x="1246" y="13120"/>
                        <a:pt x="4984" y="17599"/>
                        <a:pt x="9346" y="17599"/>
                      </a:cubicBezTo>
                      <a:cubicBezTo>
                        <a:pt x="12773" y="17599"/>
                        <a:pt x="12773" y="17599"/>
                        <a:pt x="12773" y="17599"/>
                      </a:cubicBezTo>
                      <a:cubicBezTo>
                        <a:pt x="13084" y="17599"/>
                        <a:pt x="13292" y="17920"/>
                        <a:pt x="13292" y="18239"/>
                      </a:cubicBezTo>
                      <a:cubicBezTo>
                        <a:pt x="13292" y="20479"/>
                        <a:pt x="13292" y="20479"/>
                        <a:pt x="13292" y="20479"/>
                      </a:cubicBezTo>
                      <a:cubicBezTo>
                        <a:pt x="13292" y="21120"/>
                        <a:pt x="13603" y="21600"/>
                        <a:pt x="13915" y="21600"/>
                      </a:cubicBezTo>
                      <a:cubicBezTo>
                        <a:pt x="16511" y="21600"/>
                        <a:pt x="16511" y="21600"/>
                        <a:pt x="16511" y="21600"/>
                      </a:cubicBezTo>
                      <a:cubicBezTo>
                        <a:pt x="16719" y="21600"/>
                        <a:pt x="16926" y="21439"/>
                        <a:pt x="17030" y="21280"/>
                      </a:cubicBezTo>
                      <a:cubicBezTo>
                        <a:pt x="21392" y="13920"/>
                        <a:pt x="21392" y="13920"/>
                        <a:pt x="21392" y="13920"/>
                      </a:cubicBezTo>
                      <a:cubicBezTo>
                        <a:pt x="21600" y="13600"/>
                        <a:pt x="21600" y="12959"/>
                        <a:pt x="21392" y="12480"/>
                      </a:cubicBezTo>
                      <a:close/>
                    </a:path>
                  </a:pathLst>
                </a:custGeom>
                <a:solidFill>
                  <a:srgbClr val="FFFFFF">
                    <a:alpha val="50000"/>
                  </a:srgbClr>
                </a:solidFill>
                <a:ln w="0" cap="flat" cmpd="sng">
                  <a:noFill/>
                  <a:prstDash val="solid"/>
                  <a:round/>
                </a:ln>
              </p:spPr>
            </p:sp>
          </p:grpSp>
        </p:grpSp>
      </p:gr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543" name="图片"/>
          <p:cNvPicPr/>
          <p:nvPr/>
        </p:nvPicPr>
        <p:blipFill>
          <a:blip r:embed="rId12" cstate="print"/>
          <a:srcRect t="1844" r="1844"/>
          <a:stretch>
            <a:fillRect/>
          </a:stretch>
        </p:blipFill>
        <p:spPr>
          <a:xfrm rot="10800000">
            <a:off x="360" y="0"/>
            <a:ext cx="9143640" cy="5143320"/>
          </a:xfrm>
          <a:prstGeom prst="rect">
            <a:avLst/>
          </a:prstGeom>
          <a:noFill/>
          <a:ln w="0" cap="flat" cmpd="sng">
            <a:noFill/>
            <a:prstDash val="solid"/>
            <a:round/>
          </a:ln>
        </p:spPr>
      </p:pic>
      <p:pic>
        <p:nvPicPr>
          <p:cNvPr id="544" name="图片"/>
          <p:cNvPicPr/>
          <p:nvPr/>
        </p:nvPicPr>
        <p:blipFill>
          <a:blip r:embed="rId12" cstate="print"/>
          <a:srcRect l="7208" r="48305" b="45432"/>
          <a:stretch>
            <a:fillRect/>
          </a:stretch>
        </p:blipFill>
        <p:spPr>
          <a:xfrm rot="10800000">
            <a:off x="7925040" y="-75960"/>
            <a:ext cx="1218959" cy="2854080"/>
          </a:xfrm>
          <a:prstGeom prst="rect">
            <a:avLst/>
          </a:prstGeom>
          <a:noFill/>
          <a:ln w="0" cap="flat" cmpd="sng">
            <a:noFill/>
            <a:prstDash val="solid"/>
            <a:round/>
          </a:ln>
        </p:spPr>
      </p:pic>
      <p:grpSp>
        <p:nvGrpSpPr>
          <p:cNvPr id="557" name="组合"/>
          <p:cNvGrpSpPr/>
          <p:nvPr/>
        </p:nvGrpSpPr>
        <p:grpSpPr>
          <a:xfrm>
            <a:off x="-1232640" y="-442440"/>
            <a:ext cx="2007000" cy="1963079"/>
            <a:chOff x="-1232640" y="-442440"/>
            <a:chExt cx="2007000" cy="1963079"/>
          </a:xfrm>
        </p:grpSpPr>
        <p:pic>
          <p:nvPicPr>
            <p:cNvPr id="545" name="图片"/>
            <p:cNvPicPr/>
            <p:nvPr/>
          </p:nvPicPr>
          <p:blipFill>
            <a:blip r:embed="rId12" cstate="print"/>
            <a:stretch>
              <a:fillRect/>
            </a:stretch>
          </p:blipFill>
          <p:spPr>
            <a:xfrm>
              <a:off x="-1232640" y="-442440"/>
              <a:ext cx="2007000" cy="1963079"/>
            </a:xfrm>
            <a:prstGeom prst="rect">
              <a:avLst/>
            </a:prstGeom>
            <a:noFill/>
            <a:ln w="0" cap="flat" cmpd="sng">
              <a:noFill/>
              <a:prstDash val="solid"/>
              <a:round/>
            </a:ln>
          </p:spPr>
        </p:pic>
        <p:grpSp>
          <p:nvGrpSpPr>
            <p:cNvPr id="551" name="组合"/>
            <p:cNvGrpSpPr/>
            <p:nvPr/>
          </p:nvGrpSpPr>
          <p:grpSpPr>
            <a:xfrm>
              <a:off x="-111240" y="413280"/>
              <a:ext cx="489240" cy="488519"/>
              <a:chOff x="-111240" y="413280"/>
              <a:chExt cx="489240" cy="488519"/>
            </a:xfrm>
          </p:grpSpPr>
          <p:sp>
            <p:nvSpPr>
              <p:cNvPr id="546" name="曲线"/>
              <p:cNvSpPr/>
              <p:nvPr/>
            </p:nvSpPr>
            <p:spPr>
              <a:xfrm>
                <a:off x="12240" y="413280"/>
                <a:ext cx="243000" cy="246959"/>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20"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60"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60" y="3919"/>
                      <a:pt x="4912" y="4753"/>
                    </a:cubicBezTo>
                    <a:cubicBezTo>
                      <a:pt x="4743" y="4920"/>
                      <a:pt x="4489" y="4920"/>
                      <a:pt x="4320"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1"/>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60"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80"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399" y="10841"/>
                    </a:cubicBezTo>
                    <a:cubicBezTo>
                      <a:pt x="14399" y="12759"/>
                      <a:pt x="12790" y="14344"/>
                      <a:pt x="10757" y="14344"/>
                    </a:cubicBezTo>
                    <a:close/>
                  </a:path>
                </a:pathLst>
              </a:custGeom>
              <a:solidFill>
                <a:srgbClr val="FFFFFF">
                  <a:alpha val="50000"/>
                </a:srgbClr>
              </a:solidFill>
              <a:ln w="0" cap="flat" cmpd="sng">
                <a:noFill/>
                <a:prstDash val="solid"/>
                <a:round/>
              </a:ln>
            </p:spPr>
          </p:sp>
          <p:sp>
            <p:nvSpPr>
              <p:cNvPr id="547" name="曲线"/>
              <p:cNvSpPr/>
              <p:nvPr/>
            </p:nvSpPr>
            <p:spPr>
              <a:xfrm>
                <a:off x="120960" y="524880"/>
                <a:ext cx="24480" cy="27360"/>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548" name="曲线"/>
              <p:cNvSpPr/>
              <p:nvPr/>
            </p:nvSpPr>
            <p:spPr>
              <a:xfrm>
                <a:off x="82800" y="687599"/>
                <a:ext cx="99720" cy="214200"/>
              </a:xfrm>
              <a:custGeom>
                <a:avLst/>
                <a:gdLst>
                  <a:gd name="T1" fmla="*/ 0 w 21600"/>
                  <a:gd name="T2" fmla="*/ 0 h 21600"/>
                  <a:gd name="T3" fmla="*/ 21600 w 21600"/>
                  <a:gd name="T4" fmla="*/ 21600 h 21600"/>
                </a:gdLst>
                <a:ahLst/>
                <a:cxnLst/>
                <a:rect l="T1" t="T2" r="T3" b="T4"/>
                <a:pathLst>
                  <a:path w="21600" h="21600">
                    <a:moveTo>
                      <a:pt x="20365" y="13919"/>
                    </a:moveTo>
                    <a:cubicBezTo>
                      <a:pt x="17485" y="13919"/>
                      <a:pt x="17485" y="13919"/>
                      <a:pt x="17485" y="13919"/>
                    </a:cubicBezTo>
                    <a:cubicBezTo>
                      <a:pt x="16868" y="13919"/>
                      <a:pt x="16457" y="13727"/>
                      <a:pt x="16457" y="13535"/>
                    </a:cubicBezTo>
                    <a:cubicBezTo>
                      <a:pt x="16457" y="0"/>
                      <a:pt x="16457" y="0"/>
                      <a:pt x="16457" y="0"/>
                    </a:cubicBezTo>
                    <a:cubicBezTo>
                      <a:pt x="16251" y="0"/>
                      <a:pt x="15840" y="96"/>
                      <a:pt x="15428" y="96"/>
                    </a:cubicBezTo>
                    <a:cubicBezTo>
                      <a:pt x="6377" y="96"/>
                      <a:pt x="6377" y="96"/>
                      <a:pt x="6377" y="96"/>
                    </a:cubicBezTo>
                    <a:cubicBezTo>
                      <a:pt x="5965" y="96"/>
                      <a:pt x="5760" y="0"/>
                      <a:pt x="5348" y="0"/>
                    </a:cubicBezTo>
                    <a:cubicBezTo>
                      <a:pt x="5348" y="13535"/>
                      <a:pt x="5348" y="13535"/>
                      <a:pt x="5348" y="13535"/>
                    </a:cubicBezTo>
                    <a:cubicBezTo>
                      <a:pt x="5348" y="13727"/>
                      <a:pt x="4937" y="13919"/>
                      <a:pt x="4320" y="13919"/>
                    </a:cubicBezTo>
                    <a:cubicBezTo>
                      <a:pt x="1440" y="13919"/>
                      <a:pt x="1440" y="13919"/>
                      <a:pt x="1440" y="13919"/>
                    </a:cubicBezTo>
                    <a:cubicBezTo>
                      <a:pt x="617" y="13919"/>
                      <a:pt x="0" y="14208"/>
                      <a:pt x="0" y="14591"/>
                    </a:cubicBezTo>
                    <a:cubicBezTo>
                      <a:pt x="0" y="16992"/>
                      <a:pt x="0" y="16992"/>
                      <a:pt x="0" y="16992"/>
                    </a:cubicBezTo>
                    <a:cubicBezTo>
                      <a:pt x="0" y="17184"/>
                      <a:pt x="205" y="17280"/>
                      <a:pt x="617" y="17472"/>
                    </a:cubicBezTo>
                    <a:cubicBezTo>
                      <a:pt x="10080" y="21408"/>
                      <a:pt x="10080" y="21408"/>
                      <a:pt x="10080" y="21408"/>
                    </a:cubicBezTo>
                    <a:cubicBezTo>
                      <a:pt x="10491" y="21600"/>
                      <a:pt x="11314" y="21600"/>
                      <a:pt x="11725" y="21408"/>
                    </a:cubicBezTo>
                    <a:cubicBezTo>
                      <a:pt x="21188" y="17472"/>
                      <a:pt x="21188" y="17472"/>
                      <a:pt x="21188" y="17472"/>
                    </a:cubicBezTo>
                    <a:cubicBezTo>
                      <a:pt x="21394" y="17280"/>
                      <a:pt x="21600" y="17184"/>
                      <a:pt x="21600" y="16992"/>
                    </a:cubicBezTo>
                    <a:cubicBezTo>
                      <a:pt x="21600" y="14591"/>
                      <a:pt x="21600" y="14591"/>
                      <a:pt x="21600" y="14591"/>
                    </a:cubicBezTo>
                    <a:cubicBezTo>
                      <a:pt x="21600" y="14208"/>
                      <a:pt x="20982" y="13919"/>
                      <a:pt x="20365" y="13919"/>
                    </a:cubicBezTo>
                    <a:close/>
                  </a:path>
                </a:pathLst>
              </a:custGeom>
              <a:solidFill>
                <a:srgbClr val="FFFFFF">
                  <a:alpha val="50000"/>
                </a:srgbClr>
              </a:solidFill>
              <a:ln w="0" cap="flat" cmpd="sng">
                <a:noFill/>
                <a:prstDash val="solid"/>
                <a:round/>
              </a:ln>
            </p:spPr>
          </p:sp>
          <p:sp>
            <p:nvSpPr>
              <p:cNvPr id="549" name="曲线"/>
              <p:cNvSpPr/>
              <p:nvPr/>
            </p:nvSpPr>
            <p:spPr>
              <a:xfrm>
                <a:off x="-111240" y="639000"/>
                <a:ext cx="197639" cy="123479"/>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50"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099" y="4153"/>
                      <a:pt x="7684" y="4153"/>
                    </a:cubicBezTo>
                    <a:cubicBezTo>
                      <a:pt x="5088" y="4153"/>
                      <a:pt x="5088" y="4153"/>
                      <a:pt x="5088" y="4153"/>
                    </a:cubicBezTo>
                    <a:cubicBezTo>
                      <a:pt x="4880" y="4153"/>
                      <a:pt x="4776" y="4320"/>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099" y="21600"/>
                      <a:pt x="8411" y="21101"/>
                      <a:pt x="8411" y="20436"/>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550" name="曲线"/>
              <p:cNvSpPr/>
              <p:nvPr/>
            </p:nvSpPr>
            <p:spPr>
              <a:xfrm>
                <a:off x="180000" y="634320"/>
                <a:ext cx="198000" cy="128520"/>
              </a:xfrm>
              <a:custGeom>
                <a:avLst/>
                <a:gdLst>
                  <a:gd name="T1" fmla="*/ 0 w 21600"/>
                  <a:gd name="T2" fmla="*/ 0 h 21600"/>
                  <a:gd name="T3" fmla="*/ 21600 w 21600"/>
                  <a:gd name="T4" fmla="*/ 21600 h 21600"/>
                </a:gdLst>
                <a:ahLst/>
                <a:cxnLst/>
                <a:rect l="T1" t="T2" r="T3" b="T4"/>
                <a:pathLst>
                  <a:path w="21600" h="21600">
                    <a:moveTo>
                      <a:pt x="21392" y="12479"/>
                    </a:moveTo>
                    <a:cubicBezTo>
                      <a:pt x="17030" y="5279"/>
                      <a:pt x="17030" y="5279"/>
                      <a:pt x="17030" y="5279"/>
                    </a:cubicBezTo>
                    <a:cubicBezTo>
                      <a:pt x="16926" y="4959"/>
                      <a:pt x="16719" y="4800"/>
                      <a:pt x="16511" y="4800"/>
                    </a:cubicBezTo>
                    <a:cubicBezTo>
                      <a:pt x="13915" y="4800"/>
                      <a:pt x="13915" y="4800"/>
                      <a:pt x="13915" y="4800"/>
                    </a:cubicBezTo>
                    <a:cubicBezTo>
                      <a:pt x="13603" y="4800"/>
                      <a:pt x="13292" y="5279"/>
                      <a:pt x="13292" y="5919"/>
                    </a:cubicBezTo>
                    <a:cubicBezTo>
                      <a:pt x="13292" y="8159"/>
                      <a:pt x="13292" y="8159"/>
                      <a:pt x="13292" y="8159"/>
                    </a:cubicBezTo>
                    <a:cubicBezTo>
                      <a:pt x="13292" y="8640"/>
                      <a:pt x="13084" y="8960"/>
                      <a:pt x="12773" y="8960"/>
                    </a:cubicBezTo>
                    <a:cubicBezTo>
                      <a:pt x="8723" y="8960"/>
                      <a:pt x="8723" y="8960"/>
                      <a:pt x="8723" y="8960"/>
                    </a:cubicBezTo>
                    <a:cubicBezTo>
                      <a:pt x="6750" y="8960"/>
                      <a:pt x="5192" y="6559"/>
                      <a:pt x="5192" y="3680"/>
                    </a:cubicBezTo>
                    <a:cubicBezTo>
                      <a:pt x="5192" y="1120"/>
                      <a:pt x="5192" y="1120"/>
                      <a:pt x="5192" y="1120"/>
                    </a:cubicBezTo>
                    <a:cubicBezTo>
                      <a:pt x="4673" y="1120"/>
                      <a:pt x="4153" y="959"/>
                      <a:pt x="3634" y="639"/>
                    </a:cubicBezTo>
                    <a:cubicBezTo>
                      <a:pt x="2907" y="0"/>
                      <a:pt x="2907" y="0"/>
                      <a:pt x="2907" y="0"/>
                    </a:cubicBezTo>
                    <a:cubicBezTo>
                      <a:pt x="2284" y="639"/>
                      <a:pt x="1661" y="1279"/>
                      <a:pt x="1038" y="1760"/>
                    </a:cubicBezTo>
                    <a:cubicBezTo>
                      <a:pt x="1038" y="3199"/>
                      <a:pt x="1038" y="3199"/>
                      <a:pt x="1038" y="3199"/>
                    </a:cubicBezTo>
                    <a:cubicBezTo>
                      <a:pt x="1038" y="4800"/>
                      <a:pt x="623" y="6080"/>
                      <a:pt x="0" y="7199"/>
                    </a:cubicBezTo>
                    <a:cubicBezTo>
                      <a:pt x="1246" y="13120"/>
                      <a:pt x="4984" y="17600"/>
                      <a:pt x="9346" y="17600"/>
                    </a:cubicBezTo>
                    <a:cubicBezTo>
                      <a:pt x="12773" y="17600"/>
                      <a:pt x="12773" y="17600"/>
                      <a:pt x="12773" y="17600"/>
                    </a:cubicBezTo>
                    <a:cubicBezTo>
                      <a:pt x="13084" y="17600"/>
                      <a:pt x="13292" y="17920"/>
                      <a:pt x="13292" y="18239"/>
                    </a:cubicBezTo>
                    <a:cubicBezTo>
                      <a:pt x="13292" y="20479"/>
                      <a:pt x="13292" y="20479"/>
                      <a:pt x="13292" y="20479"/>
                    </a:cubicBezTo>
                    <a:cubicBezTo>
                      <a:pt x="13292" y="21119"/>
                      <a:pt x="13603" y="21600"/>
                      <a:pt x="13915" y="21600"/>
                    </a:cubicBezTo>
                    <a:cubicBezTo>
                      <a:pt x="16511" y="21600"/>
                      <a:pt x="16511" y="21600"/>
                      <a:pt x="16511" y="21600"/>
                    </a:cubicBezTo>
                    <a:cubicBezTo>
                      <a:pt x="16719" y="21600"/>
                      <a:pt x="16926" y="21440"/>
                      <a:pt x="17030" y="21280"/>
                    </a:cubicBezTo>
                    <a:cubicBezTo>
                      <a:pt x="21392" y="13919"/>
                      <a:pt x="21392" y="13919"/>
                      <a:pt x="21392" y="13919"/>
                    </a:cubicBezTo>
                    <a:cubicBezTo>
                      <a:pt x="21600" y="13599"/>
                      <a:pt x="21600" y="12960"/>
                      <a:pt x="21392" y="12479"/>
                    </a:cubicBezTo>
                    <a:close/>
                  </a:path>
                </a:pathLst>
              </a:custGeom>
              <a:solidFill>
                <a:srgbClr val="FFFFFF">
                  <a:alpha val="50000"/>
                </a:srgbClr>
              </a:solidFill>
              <a:ln w="0" cap="flat" cmpd="sng">
                <a:noFill/>
                <a:prstDash val="solid"/>
                <a:round/>
              </a:ln>
            </p:spPr>
          </p:sp>
        </p:grpSp>
        <p:grpSp>
          <p:nvGrpSpPr>
            <p:cNvPr id="556" name="组合"/>
            <p:cNvGrpSpPr/>
            <p:nvPr/>
          </p:nvGrpSpPr>
          <p:grpSpPr>
            <a:xfrm>
              <a:off x="282960" y="-76320"/>
              <a:ext cx="344160" cy="317159"/>
              <a:chOff x="282960" y="-76320"/>
              <a:chExt cx="344160" cy="317159"/>
            </a:xfrm>
          </p:grpSpPr>
          <p:sp>
            <p:nvSpPr>
              <p:cNvPr id="552" name="曲线"/>
              <p:cNvSpPr/>
              <p:nvPr/>
            </p:nvSpPr>
            <p:spPr>
              <a:xfrm>
                <a:off x="397800" y="-22320"/>
                <a:ext cx="148320" cy="149040"/>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400"/>
                      <a:pt x="11531" y="6000"/>
                      <a:pt x="10756" y="6000"/>
                    </a:cubicBezTo>
                    <a:cubicBezTo>
                      <a:pt x="10756" y="6000"/>
                      <a:pt x="10756" y="6000"/>
                      <a:pt x="10756" y="6000"/>
                    </a:cubicBezTo>
                    <a:cubicBezTo>
                      <a:pt x="9982" y="6000"/>
                      <a:pt x="9380" y="5400"/>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600"/>
                      <a:pt x="10756" y="15600"/>
                    </a:cubicBezTo>
                    <a:cubicBezTo>
                      <a:pt x="10756" y="15600"/>
                      <a:pt x="10756" y="15600"/>
                      <a:pt x="10756" y="15600"/>
                    </a:cubicBezTo>
                    <a:cubicBezTo>
                      <a:pt x="11531" y="15600"/>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553" name="曲线"/>
              <p:cNvSpPr/>
              <p:nvPr/>
            </p:nvSpPr>
            <p:spPr>
              <a:xfrm>
                <a:off x="282960" y="162360"/>
                <a:ext cx="77760" cy="78479"/>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554" name="曲线"/>
              <p:cNvSpPr/>
              <p:nvPr/>
            </p:nvSpPr>
            <p:spPr>
              <a:xfrm>
                <a:off x="316080" y="-7632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799"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799"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555" name="曲线"/>
              <p:cNvSpPr/>
              <p:nvPr/>
            </p:nvSpPr>
            <p:spPr>
              <a:xfrm>
                <a:off x="340920" y="129960"/>
                <a:ext cx="52560" cy="52559"/>
              </a:xfrm>
              <a:custGeom>
                <a:avLst/>
                <a:gdLst>
                  <a:gd name="T1" fmla="*/ 0 w 21600"/>
                  <a:gd name="T2" fmla="*/ 0 h 21600"/>
                  <a:gd name="T3" fmla="*/ 21600 w 21600"/>
                  <a:gd name="T4" fmla="*/ 21600 h 21600"/>
                </a:gdLst>
                <a:ahLst/>
                <a:cxnLst/>
                <a:rect l="T1" t="T2" r="T3" b="T4"/>
                <a:pathLst>
                  <a:path w="21600" h="21600">
                    <a:moveTo>
                      <a:pt x="8008"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8" y="0"/>
                    </a:cubicBezTo>
                    <a:close/>
                  </a:path>
                </a:pathLst>
              </a:custGeom>
              <a:solidFill>
                <a:srgbClr val="FFFFFF">
                  <a:alpha val="50000"/>
                </a:srgbClr>
              </a:solidFill>
              <a:ln w="0" cap="flat" cmpd="sng">
                <a:noFill/>
                <a:prstDash val="solid"/>
                <a:round/>
              </a:ln>
            </p:spPr>
          </p:sp>
        </p:grpSp>
      </p:grpSp>
      <p:pic>
        <p:nvPicPr>
          <p:cNvPr id="558" name="图片"/>
          <p:cNvPicPr/>
          <p:nvPr/>
        </p:nvPicPr>
        <p:blipFill>
          <a:blip r:embed="rId12" cstate="print"/>
          <a:stretch>
            <a:fillRect/>
          </a:stretch>
        </p:blipFill>
        <p:spPr>
          <a:xfrm rot="5829600">
            <a:off x="-1656000" y="3238200"/>
            <a:ext cx="3541680" cy="3464639"/>
          </a:xfrm>
          <a:prstGeom prst="rect">
            <a:avLst/>
          </a:prstGeom>
          <a:noFill/>
          <a:ln w="0" cap="flat" cmpd="sng">
            <a:noFill/>
            <a:prstDash val="solid"/>
            <a:round/>
          </a:ln>
        </p:spPr>
      </p:pic>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559" name="图片"/>
          <p:cNvPicPr/>
          <p:nvPr/>
        </p:nvPicPr>
        <p:blipFill>
          <a:blip r:embed="rId12" cstate="print"/>
          <a:srcRect t="1844" r="1844"/>
          <a:stretch>
            <a:fillRect/>
          </a:stretch>
        </p:blipFill>
        <p:spPr>
          <a:xfrm rot="10800000">
            <a:off x="360" y="0"/>
            <a:ext cx="9143640" cy="5143320"/>
          </a:xfrm>
          <a:prstGeom prst="rect">
            <a:avLst/>
          </a:prstGeom>
          <a:noFill/>
          <a:ln w="0" cap="flat" cmpd="sng">
            <a:noFill/>
            <a:prstDash val="solid"/>
            <a:round/>
          </a:ln>
        </p:spPr>
      </p:pic>
      <p:pic>
        <p:nvPicPr>
          <p:cNvPr id="560" name="图片"/>
          <p:cNvPicPr/>
          <p:nvPr/>
        </p:nvPicPr>
        <p:blipFill>
          <a:blip r:embed="rId12" cstate="print"/>
          <a:srcRect b="1681"/>
          <a:stretch>
            <a:fillRect/>
          </a:stretch>
        </p:blipFill>
        <p:spPr>
          <a:xfrm flipH="1">
            <a:off x="6489000" y="0"/>
            <a:ext cx="2740680" cy="5143320"/>
          </a:xfrm>
          <a:prstGeom prst="rect">
            <a:avLst/>
          </a:prstGeom>
          <a:noFill/>
          <a:ln w="0" cap="flat" cmpd="sng">
            <a:noFill/>
            <a:prstDash val="solid"/>
            <a:round/>
          </a:ln>
        </p:spPr>
      </p:pic>
      <p:grpSp>
        <p:nvGrpSpPr>
          <p:cNvPr id="563" name="组合"/>
          <p:cNvGrpSpPr/>
          <p:nvPr/>
        </p:nvGrpSpPr>
        <p:grpSpPr>
          <a:xfrm>
            <a:off x="-1683360" y="-2126160"/>
            <a:ext cx="11274840" cy="8320681"/>
            <a:chOff x="-1683360" y="-2126160"/>
            <a:chExt cx="11274840" cy="8320681"/>
          </a:xfrm>
        </p:grpSpPr>
        <p:pic>
          <p:nvPicPr>
            <p:cNvPr id="561" name="图片"/>
            <p:cNvPicPr/>
            <p:nvPr/>
          </p:nvPicPr>
          <p:blipFill>
            <a:blip r:embed="rId12" cstate="print"/>
            <a:stretch>
              <a:fillRect/>
            </a:stretch>
          </p:blipFill>
          <p:spPr>
            <a:xfrm rot="16719600" flipH="1">
              <a:off x="6088320" y="2691360"/>
              <a:ext cx="3541680" cy="3464640"/>
            </a:xfrm>
            <a:prstGeom prst="rect">
              <a:avLst/>
            </a:prstGeom>
            <a:noFill/>
            <a:ln w="0" cap="flat" cmpd="sng">
              <a:noFill/>
              <a:prstDash val="solid"/>
              <a:round/>
            </a:ln>
          </p:spPr>
        </p:pic>
        <p:pic>
          <p:nvPicPr>
            <p:cNvPr id="562" name="图片"/>
            <p:cNvPicPr/>
            <p:nvPr/>
          </p:nvPicPr>
          <p:blipFill>
            <a:blip r:embed="rId12" cstate="print"/>
            <a:stretch>
              <a:fillRect/>
            </a:stretch>
          </p:blipFill>
          <p:spPr>
            <a:xfrm rot="19275600" flipH="1">
              <a:off x="-1683360" y="-2126160"/>
              <a:ext cx="3541680" cy="3464640"/>
            </a:xfrm>
            <a:prstGeom prst="rect">
              <a:avLst/>
            </a:prstGeom>
            <a:noFill/>
            <a:ln w="0" cap="flat" cmpd="sng">
              <a:noFill/>
              <a:prstDash val="solid"/>
              <a:round/>
            </a:ln>
          </p:spPr>
        </p:pic>
      </p:grpSp>
      <p:grpSp>
        <p:nvGrpSpPr>
          <p:cNvPr id="582" name="组合"/>
          <p:cNvGrpSpPr/>
          <p:nvPr/>
        </p:nvGrpSpPr>
        <p:grpSpPr>
          <a:xfrm>
            <a:off x="7748280" y="-749879"/>
            <a:ext cx="1963079" cy="2057760"/>
            <a:chOff x="7748280" y="-749879"/>
            <a:chExt cx="1963079" cy="2057760"/>
          </a:xfrm>
        </p:grpSpPr>
        <p:pic>
          <p:nvPicPr>
            <p:cNvPr id="564" name="图片"/>
            <p:cNvPicPr/>
            <p:nvPr/>
          </p:nvPicPr>
          <p:blipFill>
            <a:blip r:embed="rId12" cstate="print"/>
            <a:stretch>
              <a:fillRect/>
            </a:stretch>
          </p:blipFill>
          <p:spPr>
            <a:xfrm rot="16200000">
              <a:off x="7726320" y="-727920"/>
              <a:ext cx="2006999" cy="1963079"/>
            </a:xfrm>
            <a:prstGeom prst="rect">
              <a:avLst/>
            </a:prstGeom>
            <a:noFill/>
            <a:ln w="0" cap="flat" cmpd="sng">
              <a:noFill/>
              <a:prstDash val="solid"/>
              <a:round/>
            </a:ln>
          </p:spPr>
        </p:pic>
        <p:grpSp>
          <p:nvGrpSpPr>
            <p:cNvPr id="569" name="组合"/>
            <p:cNvGrpSpPr/>
            <p:nvPr/>
          </p:nvGrpSpPr>
          <p:grpSpPr>
            <a:xfrm>
              <a:off x="8696880" y="990720"/>
              <a:ext cx="344519" cy="317160"/>
              <a:chOff x="8696880" y="990720"/>
              <a:chExt cx="344519" cy="317160"/>
            </a:xfrm>
          </p:grpSpPr>
          <p:sp>
            <p:nvSpPr>
              <p:cNvPr id="565" name="曲线"/>
              <p:cNvSpPr/>
              <p:nvPr/>
            </p:nvSpPr>
            <p:spPr>
              <a:xfrm>
                <a:off x="8811720" y="1044720"/>
                <a:ext cx="148320" cy="149040"/>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400"/>
                      <a:pt x="11531" y="6000"/>
                      <a:pt x="10757" y="6000"/>
                    </a:cubicBezTo>
                    <a:cubicBezTo>
                      <a:pt x="10757" y="6000"/>
                      <a:pt x="10757" y="6000"/>
                      <a:pt x="10757" y="6000"/>
                    </a:cubicBezTo>
                    <a:cubicBezTo>
                      <a:pt x="9982" y="6000"/>
                      <a:pt x="9380" y="5400"/>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199"/>
                      <a:pt x="9982" y="15600"/>
                      <a:pt x="10757" y="15600"/>
                    </a:cubicBezTo>
                    <a:cubicBezTo>
                      <a:pt x="10757" y="15600"/>
                      <a:pt x="10757" y="15600"/>
                      <a:pt x="10757" y="15600"/>
                    </a:cubicBezTo>
                    <a:cubicBezTo>
                      <a:pt x="11531" y="15600"/>
                      <a:pt x="12133" y="16199"/>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566" name="曲线"/>
              <p:cNvSpPr/>
              <p:nvPr/>
            </p:nvSpPr>
            <p:spPr>
              <a:xfrm>
                <a:off x="8696880" y="122940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567" name="曲线"/>
              <p:cNvSpPr/>
              <p:nvPr/>
            </p:nvSpPr>
            <p:spPr>
              <a:xfrm>
                <a:off x="8730360" y="99072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568" name="曲线"/>
              <p:cNvSpPr/>
              <p:nvPr/>
            </p:nvSpPr>
            <p:spPr>
              <a:xfrm>
                <a:off x="8754840" y="119664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577" name="组合"/>
            <p:cNvGrpSpPr/>
            <p:nvPr/>
          </p:nvGrpSpPr>
          <p:grpSpPr>
            <a:xfrm>
              <a:off x="8691120" y="332640"/>
              <a:ext cx="356040" cy="357120"/>
              <a:chOff x="8691120" y="332640"/>
              <a:chExt cx="356040" cy="357120"/>
            </a:xfrm>
          </p:grpSpPr>
          <p:sp>
            <p:nvSpPr>
              <p:cNvPr id="570" name="曲线"/>
              <p:cNvSpPr/>
              <p:nvPr/>
            </p:nvSpPr>
            <p:spPr>
              <a:xfrm>
                <a:off x="8768880" y="542520"/>
                <a:ext cx="68400" cy="6839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571" name="曲线"/>
              <p:cNvSpPr/>
              <p:nvPr/>
            </p:nvSpPr>
            <p:spPr>
              <a:xfrm>
                <a:off x="8900640" y="543600"/>
                <a:ext cx="67679" cy="6731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599"/>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572" name="曲线"/>
              <p:cNvSpPr/>
              <p:nvPr/>
            </p:nvSpPr>
            <p:spPr>
              <a:xfrm>
                <a:off x="8768880" y="41148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8"/>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573" name="曲线"/>
              <p:cNvSpPr/>
              <p:nvPr/>
            </p:nvSpPr>
            <p:spPr>
              <a:xfrm>
                <a:off x="8899200" y="411480"/>
                <a:ext cx="69119" cy="69120"/>
              </a:xfrm>
              <a:custGeom>
                <a:avLst/>
                <a:gdLst>
                  <a:gd name="T1" fmla="*/ 0 w 21600"/>
                  <a:gd name="T2" fmla="*/ 0 h 21600"/>
                  <a:gd name="T3" fmla="*/ 21600 w 21600"/>
                  <a:gd name="T4" fmla="*/ 21600 h 21600"/>
                </a:gdLst>
                <a:ahLst/>
                <a:cxnLst/>
                <a:rect l="T1" t="T2" r="T3" b="T4"/>
                <a:pathLst>
                  <a:path w="21600" h="21600">
                    <a:moveTo>
                      <a:pt x="21600" y="21167"/>
                    </a:moveTo>
                    <a:cubicBezTo>
                      <a:pt x="18575" y="11448"/>
                      <a:pt x="10151" y="3024"/>
                      <a:pt x="431" y="0"/>
                    </a:cubicBezTo>
                    <a:cubicBezTo>
                      <a:pt x="0" y="9936"/>
                      <a:pt x="11664" y="21600"/>
                      <a:pt x="21600" y="21167"/>
                    </a:cubicBezTo>
                    <a:close/>
                  </a:path>
                </a:pathLst>
              </a:custGeom>
              <a:solidFill>
                <a:srgbClr val="FFFFFF">
                  <a:alpha val="50000"/>
                </a:srgbClr>
              </a:solidFill>
              <a:ln w="0" cap="flat" cmpd="sng">
                <a:noFill/>
                <a:prstDash val="solid"/>
                <a:round/>
              </a:ln>
            </p:spPr>
          </p:sp>
          <p:sp>
            <p:nvSpPr>
              <p:cNvPr id="574" name="曲线"/>
              <p:cNvSpPr/>
              <p:nvPr/>
            </p:nvSpPr>
            <p:spPr>
              <a:xfrm>
                <a:off x="8850240" y="49464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575" name="曲线"/>
              <p:cNvSpPr/>
              <p:nvPr/>
            </p:nvSpPr>
            <p:spPr>
              <a:xfrm>
                <a:off x="8763120" y="40680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576" name="曲线"/>
              <p:cNvSpPr/>
              <p:nvPr/>
            </p:nvSpPr>
            <p:spPr>
              <a:xfrm>
                <a:off x="8691120" y="332640"/>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581" name="组合"/>
            <p:cNvGrpSpPr/>
            <p:nvPr/>
          </p:nvGrpSpPr>
          <p:grpSpPr>
            <a:xfrm>
              <a:off x="8134560" y="650880"/>
              <a:ext cx="354599" cy="366479"/>
              <a:chOff x="8134560" y="650880"/>
              <a:chExt cx="354599" cy="366479"/>
            </a:xfrm>
          </p:grpSpPr>
          <p:sp>
            <p:nvSpPr>
              <p:cNvPr id="578" name="曲线"/>
              <p:cNvSpPr/>
              <p:nvPr/>
            </p:nvSpPr>
            <p:spPr>
              <a:xfrm>
                <a:off x="8134560" y="650880"/>
                <a:ext cx="354599"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579" name="曲线"/>
              <p:cNvSpPr/>
              <p:nvPr/>
            </p:nvSpPr>
            <p:spPr>
              <a:xfrm>
                <a:off x="8382960" y="971280"/>
                <a:ext cx="44279" cy="46079"/>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580" name="曲线"/>
              <p:cNvSpPr/>
              <p:nvPr/>
            </p:nvSpPr>
            <p:spPr>
              <a:xfrm>
                <a:off x="8326440" y="900000"/>
                <a:ext cx="135000" cy="4860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sp>
        <p:nvSpPr>
          <p:cNvPr id="583" name="文本框"/>
          <p:cNvSpPr>
            <a:spLocks noGrp="1"/>
          </p:cNvSpPr>
          <p:nvPr>
            <p:ph type="title"/>
          </p:nvPr>
        </p:nvSpPr>
        <p:spPr>
          <a:xfrm>
            <a:off x="720000" y="444960"/>
            <a:ext cx="7703640" cy="57240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
        <p:nvSpPr>
          <p:cNvPr id="584" name="文本框"/>
          <p:cNvSpPr>
            <a:spLocks noGrp="1"/>
          </p:cNvSpPr>
          <p:nvPr>
            <p:ph type="body"/>
          </p:nvPr>
        </p:nvSpPr>
        <p:spPr>
          <a:xfrm>
            <a:off x="720000" y="1215720"/>
            <a:ext cx="7703640" cy="3416040"/>
          </a:xfrm>
          <a:prstGeom prst="rect">
            <a:avLst/>
          </a:prstGeom>
          <a:noFill/>
          <a:ln w="0" cap="flat" cmpd="sng">
            <a:noFill/>
            <a:prstDash val="solid"/>
            <a:round/>
          </a:ln>
        </p:spPr>
        <p:txBody>
          <a:bodyPr vert="horz" wrap="square" lIns="91440" tIns="91440" rIns="91440" bIns="91440" anchor="t" anchorCtr="0"/>
          <a:lstStyle/>
          <a:p>
            <a:pPr marL="431800" indent="-323850">
              <a:spcBef>
                <a:spcPts val="1415"/>
              </a:spcBef>
              <a:buClr>
                <a:srgbClr val="FFFFFF"/>
              </a:buClr>
              <a:buSzPct val="45000"/>
              <a:buFont typeface="Wingdings" panose="05000000000000000000" pitchFamily="2" charset="2"/>
              <a:buChar char=""/>
            </a:pPr>
            <a:r>
              <a:rPr lang="en-US" altLang="zh-CN" sz="1200" b="0" strike="noStrike" spc="-1">
                <a:solidFill>
                  <a:srgbClr val="000000"/>
                </a:solidFill>
                <a:latin typeface="Arial" panose="020B0604020202020204" pitchFamily="34" charset="0"/>
              </a:rPr>
              <a:t>Click to edit the outline text format</a:t>
            </a:r>
            <a:endParaRPr lang="en-US" altLang="zh-CN" sz="1200" b="0" strike="noStrike" spc="-1">
              <a:solidFill>
                <a:srgbClr val="000000"/>
              </a:solidFill>
              <a:latin typeface="Arial" panose="020B0604020202020204" pitchFamily="34" charset="0"/>
            </a:endParaRPr>
          </a:p>
          <a:p>
            <a:pPr marL="863600" indent="-323850">
              <a:spcBef>
                <a:spcPts val="1135"/>
              </a:spcBef>
              <a:buClr>
                <a:srgbClr val="FFFFFF"/>
              </a:buClr>
              <a:buSzPct val="75000"/>
              <a:buFont typeface="Symbol" panose="05050102010706020507" charset="2"/>
              <a:buChar char=""/>
            </a:pPr>
            <a:r>
              <a:rPr lang="en-US" altLang="zh-CN" sz="1200" b="0" strike="noStrike" spc="-1">
                <a:solidFill>
                  <a:srgbClr val="000000"/>
                </a:solidFill>
                <a:latin typeface="Arial" panose="020B0604020202020204" pitchFamily="34" charset="0"/>
              </a:rPr>
              <a:t>Second Outline Level</a:t>
            </a:r>
            <a:endParaRPr lang="en-US" altLang="zh-CN" sz="1200" b="0" strike="noStrike" spc="-1">
              <a:solidFill>
                <a:srgbClr val="000000"/>
              </a:solidFill>
              <a:latin typeface="Arial" panose="020B0604020202020204" pitchFamily="34" charset="0"/>
            </a:endParaRPr>
          </a:p>
          <a:p>
            <a:pPr marL="1296035" indent="-287655">
              <a:spcBef>
                <a:spcPts val="850"/>
              </a:spcBef>
              <a:buClr>
                <a:srgbClr val="FFFFFF"/>
              </a:buClr>
              <a:buSzPct val="45000"/>
              <a:buFont typeface="Wingdings" panose="05000000000000000000" pitchFamily="2" charset="2"/>
              <a:buChar char=""/>
            </a:pPr>
            <a:r>
              <a:rPr lang="en-US" altLang="zh-CN" sz="1200" b="0" strike="noStrike" spc="-1">
                <a:solidFill>
                  <a:srgbClr val="000000"/>
                </a:solidFill>
                <a:latin typeface="Arial" panose="020B0604020202020204" pitchFamily="34" charset="0"/>
              </a:rPr>
              <a:t>Third Outline Level</a:t>
            </a:r>
            <a:endParaRPr lang="en-US" altLang="zh-CN" sz="1200" b="0" strike="noStrike" spc="-1">
              <a:solidFill>
                <a:srgbClr val="000000"/>
              </a:solidFill>
              <a:latin typeface="Arial" panose="020B0604020202020204" pitchFamily="34" charset="0"/>
            </a:endParaRPr>
          </a:p>
          <a:p>
            <a:pPr marL="1727835" indent="-215900">
              <a:spcBef>
                <a:spcPts val="565"/>
              </a:spcBef>
              <a:buClr>
                <a:srgbClr val="FFFFFF"/>
              </a:buClr>
              <a:buSzPct val="75000"/>
              <a:buFont typeface="Symbol" panose="05050102010706020507" charset="2"/>
              <a:buChar char=""/>
            </a:pPr>
            <a:r>
              <a:rPr lang="en-US" altLang="zh-CN" sz="1200" b="0" strike="noStrike" spc="-1">
                <a:solidFill>
                  <a:srgbClr val="000000"/>
                </a:solidFill>
                <a:latin typeface="Arial" panose="020B0604020202020204" pitchFamily="34" charset="0"/>
              </a:rPr>
              <a:t>Fourth Outline Level</a:t>
            </a:r>
            <a:endParaRPr lang="en-US" altLang="zh-CN" sz="1200" b="0" strike="noStrike" spc="-1">
              <a:solidFill>
                <a:srgbClr val="000000"/>
              </a:solidFill>
              <a:latin typeface="Arial" panose="020B0604020202020204" pitchFamily="34" charset="0"/>
            </a:endParaRPr>
          </a:p>
          <a:p>
            <a:pPr marL="2159635" indent="-215900">
              <a:spcBef>
                <a:spcPts val="285"/>
              </a:spcBef>
              <a:buClr>
                <a:srgbClr val="FFFFFF"/>
              </a:buClr>
              <a:buSzPct val="45000"/>
              <a:buFont typeface="Wingdings" panose="05000000000000000000" pitchFamily="2" charset="2"/>
              <a:buChar char=""/>
            </a:pPr>
            <a:r>
              <a:rPr lang="en-US" altLang="zh-CN" sz="1200" b="0" strike="noStrike" spc="-1">
                <a:solidFill>
                  <a:srgbClr val="000000"/>
                </a:solidFill>
                <a:latin typeface="Arial" panose="020B0604020202020204" pitchFamily="34" charset="0"/>
              </a:rPr>
              <a:t>Fifth Outline Level</a:t>
            </a:r>
            <a:endParaRPr lang="en-US" altLang="zh-CN" sz="1200" b="0" strike="noStrike" spc="-1">
              <a:solidFill>
                <a:srgbClr val="000000"/>
              </a:solidFill>
              <a:latin typeface="Arial" panose="020B0604020202020204" pitchFamily="34" charset="0"/>
            </a:endParaRPr>
          </a:p>
          <a:p>
            <a:pPr marL="2592070" indent="-215900">
              <a:spcBef>
                <a:spcPts val="285"/>
              </a:spcBef>
              <a:buClr>
                <a:srgbClr val="FFFFFF"/>
              </a:buClr>
              <a:buSzPct val="45000"/>
              <a:buFont typeface="Wingdings" panose="05000000000000000000" pitchFamily="2" charset="2"/>
              <a:buChar char=""/>
            </a:pPr>
            <a:r>
              <a:rPr lang="en-US" altLang="zh-CN" sz="1200" b="0" strike="noStrike" spc="-1">
                <a:solidFill>
                  <a:srgbClr val="000000"/>
                </a:solidFill>
                <a:latin typeface="Arial" panose="020B0604020202020204" pitchFamily="34" charset="0"/>
              </a:rPr>
              <a:t>Sixth Outline Level</a:t>
            </a:r>
            <a:endParaRPr lang="en-US" altLang="zh-CN" sz="1200" b="0" strike="noStrike" spc="-1">
              <a:solidFill>
                <a:srgbClr val="000000"/>
              </a:solidFill>
              <a:latin typeface="Arial" panose="020B0604020202020204" pitchFamily="34" charset="0"/>
            </a:endParaRPr>
          </a:p>
          <a:p>
            <a:pPr marL="3023870" indent="-215900">
              <a:spcBef>
                <a:spcPts val="285"/>
              </a:spcBef>
              <a:buClr>
                <a:srgbClr val="FFFFFF"/>
              </a:buClr>
              <a:buSzPct val="45000"/>
              <a:buFont typeface="Wingdings" panose="05000000000000000000" pitchFamily="2" charset="2"/>
              <a:buChar char=""/>
            </a:pPr>
            <a:r>
              <a:rPr lang="en-US" altLang="zh-CN" sz="1200" b="0" strike="noStrike" spc="-1">
                <a:solidFill>
                  <a:srgbClr val="000000"/>
                </a:solidFill>
                <a:latin typeface="Arial" panose="020B0604020202020204" pitchFamily="34" charset="0"/>
              </a:rPr>
              <a:t>Seventh Outline Level</a:t>
            </a:r>
            <a:endParaRPr lang="zh-CN" altLang="en-US" sz="1200" b="0" strike="noStrike" spc="-1">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585" name="图片"/>
          <p:cNvPicPr/>
          <p:nvPr/>
        </p:nvPicPr>
        <p:blipFill>
          <a:blip r:embed="rId12" cstate="print"/>
          <a:srcRect t="1844" r="1844"/>
          <a:stretch>
            <a:fillRect/>
          </a:stretch>
        </p:blipFill>
        <p:spPr>
          <a:xfrm rot="10800000">
            <a:off x="360" y="0"/>
            <a:ext cx="9143640" cy="5143320"/>
          </a:xfrm>
          <a:prstGeom prst="rect">
            <a:avLst/>
          </a:prstGeom>
          <a:noFill/>
          <a:ln w="0" cap="flat" cmpd="sng">
            <a:noFill/>
            <a:prstDash val="solid"/>
            <a:round/>
          </a:ln>
        </p:spPr>
      </p:pic>
      <p:pic>
        <p:nvPicPr>
          <p:cNvPr id="586" name="图片"/>
          <p:cNvPicPr/>
          <p:nvPr/>
        </p:nvPicPr>
        <p:blipFill>
          <a:blip r:embed="rId12" cstate="print"/>
          <a:srcRect l="7208" r="48305" b="45432"/>
          <a:stretch>
            <a:fillRect/>
          </a:stretch>
        </p:blipFill>
        <p:spPr>
          <a:xfrm flipH="1">
            <a:off x="7925040" y="2289240"/>
            <a:ext cx="1218959" cy="2854080"/>
          </a:xfrm>
          <a:prstGeom prst="rect">
            <a:avLst/>
          </a:prstGeom>
          <a:noFill/>
          <a:ln w="0" cap="flat" cmpd="sng">
            <a:noFill/>
            <a:prstDash val="solid"/>
            <a:round/>
          </a:ln>
        </p:spPr>
      </p:pic>
      <p:grpSp>
        <p:nvGrpSpPr>
          <p:cNvPr id="618" name="组合"/>
          <p:cNvGrpSpPr/>
          <p:nvPr/>
        </p:nvGrpSpPr>
        <p:grpSpPr>
          <a:xfrm>
            <a:off x="7748280" y="-749879"/>
            <a:ext cx="1963079" cy="2057760"/>
            <a:chOff x="7748280" y="-749879"/>
            <a:chExt cx="1963079" cy="2057760"/>
          </a:xfrm>
        </p:grpSpPr>
        <p:pic>
          <p:nvPicPr>
            <p:cNvPr id="587" name="图片"/>
            <p:cNvPicPr/>
            <p:nvPr/>
          </p:nvPicPr>
          <p:blipFill>
            <a:blip r:embed="rId12" cstate="print"/>
            <a:stretch>
              <a:fillRect/>
            </a:stretch>
          </p:blipFill>
          <p:spPr>
            <a:xfrm rot="16200000">
              <a:off x="7726320" y="-727920"/>
              <a:ext cx="2006999" cy="1963079"/>
            </a:xfrm>
            <a:prstGeom prst="rect">
              <a:avLst/>
            </a:prstGeom>
            <a:noFill/>
            <a:ln w="0" cap="flat" cmpd="sng">
              <a:noFill/>
              <a:prstDash val="solid"/>
              <a:round/>
            </a:ln>
          </p:spPr>
        </p:pic>
        <p:grpSp>
          <p:nvGrpSpPr>
            <p:cNvPr id="592" name="组合"/>
            <p:cNvGrpSpPr/>
            <p:nvPr/>
          </p:nvGrpSpPr>
          <p:grpSpPr>
            <a:xfrm>
              <a:off x="8696880" y="990720"/>
              <a:ext cx="344519" cy="317160"/>
              <a:chOff x="8696880" y="990720"/>
              <a:chExt cx="344519" cy="317160"/>
            </a:xfrm>
          </p:grpSpPr>
          <p:sp>
            <p:nvSpPr>
              <p:cNvPr id="588" name="曲线"/>
              <p:cNvSpPr/>
              <p:nvPr/>
            </p:nvSpPr>
            <p:spPr>
              <a:xfrm>
                <a:off x="8811720" y="1044720"/>
                <a:ext cx="148320" cy="149040"/>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400"/>
                      <a:pt x="11531" y="6000"/>
                      <a:pt x="10757" y="6000"/>
                    </a:cubicBezTo>
                    <a:cubicBezTo>
                      <a:pt x="10757" y="6000"/>
                      <a:pt x="10757" y="6000"/>
                      <a:pt x="10757" y="6000"/>
                    </a:cubicBezTo>
                    <a:cubicBezTo>
                      <a:pt x="9982" y="6000"/>
                      <a:pt x="9380" y="5400"/>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199"/>
                      <a:pt x="9982" y="15600"/>
                      <a:pt x="10757" y="15600"/>
                    </a:cubicBezTo>
                    <a:cubicBezTo>
                      <a:pt x="10757" y="15600"/>
                      <a:pt x="10757" y="15600"/>
                      <a:pt x="10757" y="15600"/>
                    </a:cubicBezTo>
                    <a:cubicBezTo>
                      <a:pt x="11531" y="15600"/>
                      <a:pt x="12133" y="16199"/>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589" name="曲线"/>
              <p:cNvSpPr/>
              <p:nvPr/>
            </p:nvSpPr>
            <p:spPr>
              <a:xfrm>
                <a:off x="8696880" y="122940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590" name="曲线"/>
              <p:cNvSpPr/>
              <p:nvPr/>
            </p:nvSpPr>
            <p:spPr>
              <a:xfrm>
                <a:off x="8730360" y="99072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591" name="曲线"/>
              <p:cNvSpPr/>
              <p:nvPr/>
            </p:nvSpPr>
            <p:spPr>
              <a:xfrm>
                <a:off x="8754840" y="119664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595" name="组合"/>
            <p:cNvGrpSpPr/>
            <p:nvPr/>
          </p:nvGrpSpPr>
          <p:grpSpPr>
            <a:xfrm>
              <a:off x="8712000" y="-283320"/>
              <a:ext cx="314280" cy="314640"/>
              <a:chOff x="8712000" y="-283320"/>
              <a:chExt cx="314280" cy="314640"/>
            </a:xfrm>
          </p:grpSpPr>
          <p:sp>
            <p:nvSpPr>
              <p:cNvPr id="593" name="曲线"/>
              <p:cNvSpPr/>
              <p:nvPr/>
            </p:nvSpPr>
            <p:spPr>
              <a:xfrm>
                <a:off x="8751600" y="-25344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594" name="曲线"/>
              <p:cNvSpPr/>
              <p:nvPr/>
            </p:nvSpPr>
            <p:spPr>
              <a:xfrm>
                <a:off x="8712000" y="-283320"/>
                <a:ext cx="314280"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603" name="组合"/>
            <p:cNvGrpSpPr/>
            <p:nvPr/>
          </p:nvGrpSpPr>
          <p:grpSpPr>
            <a:xfrm>
              <a:off x="8691120" y="332640"/>
              <a:ext cx="356040" cy="357120"/>
              <a:chOff x="8691120" y="332640"/>
              <a:chExt cx="356040" cy="357120"/>
            </a:xfrm>
          </p:grpSpPr>
          <p:sp>
            <p:nvSpPr>
              <p:cNvPr id="596" name="曲线"/>
              <p:cNvSpPr/>
              <p:nvPr/>
            </p:nvSpPr>
            <p:spPr>
              <a:xfrm>
                <a:off x="8768880" y="542520"/>
                <a:ext cx="68400" cy="6839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597" name="曲线"/>
              <p:cNvSpPr/>
              <p:nvPr/>
            </p:nvSpPr>
            <p:spPr>
              <a:xfrm>
                <a:off x="8900640" y="543600"/>
                <a:ext cx="67679" cy="6731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599"/>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598" name="曲线"/>
              <p:cNvSpPr/>
              <p:nvPr/>
            </p:nvSpPr>
            <p:spPr>
              <a:xfrm>
                <a:off x="8768880" y="41148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8"/>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599" name="曲线"/>
              <p:cNvSpPr/>
              <p:nvPr/>
            </p:nvSpPr>
            <p:spPr>
              <a:xfrm>
                <a:off x="8899200" y="411480"/>
                <a:ext cx="69119" cy="69120"/>
              </a:xfrm>
              <a:custGeom>
                <a:avLst/>
                <a:gdLst>
                  <a:gd name="T1" fmla="*/ 0 w 21600"/>
                  <a:gd name="T2" fmla="*/ 0 h 21600"/>
                  <a:gd name="T3" fmla="*/ 21600 w 21600"/>
                  <a:gd name="T4" fmla="*/ 21600 h 21600"/>
                </a:gdLst>
                <a:ahLst/>
                <a:cxnLst/>
                <a:rect l="T1" t="T2" r="T3" b="T4"/>
                <a:pathLst>
                  <a:path w="21600" h="21600">
                    <a:moveTo>
                      <a:pt x="21600" y="21167"/>
                    </a:moveTo>
                    <a:cubicBezTo>
                      <a:pt x="18575" y="11448"/>
                      <a:pt x="10151" y="3024"/>
                      <a:pt x="431" y="0"/>
                    </a:cubicBezTo>
                    <a:cubicBezTo>
                      <a:pt x="0" y="9936"/>
                      <a:pt x="11664" y="21600"/>
                      <a:pt x="21600" y="21167"/>
                    </a:cubicBezTo>
                    <a:close/>
                  </a:path>
                </a:pathLst>
              </a:custGeom>
              <a:solidFill>
                <a:srgbClr val="FFFFFF">
                  <a:alpha val="50000"/>
                </a:srgbClr>
              </a:solidFill>
              <a:ln w="0" cap="flat" cmpd="sng">
                <a:noFill/>
                <a:prstDash val="solid"/>
                <a:round/>
              </a:ln>
            </p:spPr>
          </p:sp>
          <p:sp>
            <p:nvSpPr>
              <p:cNvPr id="600" name="曲线"/>
              <p:cNvSpPr/>
              <p:nvPr/>
            </p:nvSpPr>
            <p:spPr>
              <a:xfrm>
                <a:off x="8850240" y="49464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601" name="曲线"/>
              <p:cNvSpPr/>
              <p:nvPr/>
            </p:nvSpPr>
            <p:spPr>
              <a:xfrm>
                <a:off x="8763120" y="40680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602" name="曲线"/>
              <p:cNvSpPr/>
              <p:nvPr/>
            </p:nvSpPr>
            <p:spPr>
              <a:xfrm>
                <a:off x="8691120" y="332640"/>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607" name="组合"/>
            <p:cNvGrpSpPr/>
            <p:nvPr/>
          </p:nvGrpSpPr>
          <p:grpSpPr>
            <a:xfrm>
              <a:off x="8134560" y="650880"/>
              <a:ext cx="354599" cy="366479"/>
              <a:chOff x="8134560" y="650880"/>
              <a:chExt cx="354599" cy="366479"/>
            </a:xfrm>
          </p:grpSpPr>
          <p:sp>
            <p:nvSpPr>
              <p:cNvPr id="604" name="曲线"/>
              <p:cNvSpPr/>
              <p:nvPr/>
            </p:nvSpPr>
            <p:spPr>
              <a:xfrm>
                <a:off x="8134560" y="650880"/>
                <a:ext cx="354599"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605" name="曲线"/>
              <p:cNvSpPr/>
              <p:nvPr/>
            </p:nvSpPr>
            <p:spPr>
              <a:xfrm>
                <a:off x="8382960" y="971280"/>
                <a:ext cx="44279" cy="46079"/>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606" name="曲线"/>
              <p:cNvSpPr/>
              <p:nvPr/>
            </p:nvSpPr>
            <p:spPr>
              <a:xfrm>
                <a:off x="8326440" y="900000"/>
                <a:ext cx="135000" cy="4860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nvGrpSpPr>
            <p:cNvPr id="617" name="组合"/>
            <p:cNvGrpSpPr/>
            <p:nvPr/>
          </p:nvGrpSpPr>
          <p:grpSpPr>
            <a:xfrm>
              <a:off x="8148599" y="33480"/>
              <a:ext cx="326880" cy="318240"/>
              <a:chOff x="8148599" y="33480"/>
              <a:chExt cx="326880" cy="318240"/>
            </a:xfrm>
          </p:grpSpPr>
          <p:sp>
            <p:nvSpPr>
              <p:cNvPr id="608" name="曲线"/>
              <p:cNvSpPr/>
              <p:nvPr/>
            </p:nvSpPr>
            <p:spPr>
              <a:xfrm>
                <a:off x="8274960" y="330120"/>
                <a:ext cx="115920" cy="21599"/>
              </a:xfrm>
              <a:custGeom>
                <a:avLst/>
                <a:gdLst>
                  <a:gd name="T1" fmla="*/ 0 w 21600"/>
                  <a:gd name="T2" fmla="*/ 0 h 21600"/>
                  <a:gd name="T3" fmla="*/ 21600 w 21600"/>
                  <a:gd name="T4" fmla="*/ 21600 h 21600"/>
                </a:gdLst>
                <a:ahLst/>
                <a:cxnLst/>
                <a:rect l="T1" t="T2" r="T3" b="T4"/>
                <a:pathLst>
                  <a:path w="21600" h="21600">
                    <a:moveTo>
                      <a:pt x="113" y="8399"/>
                    </a:moveTo>
                    <a:cubicBezTo>
                      <a:pt x="0" y="9600"/>
                      <a:pt x="227" y="11400"/>
                      <a:pt x="454" y="11400"/>
                    </a:cubicBezTo>
                    <a:cubicBezTo>
                      <a:pt x="7389" y="21600"/>
                      <a:pt x="15347" y="17399"/>
                      <a:pt x="21600" y="0"/>
                    </a:cubicBezTo>
                    <a:cubicBezTo>
                      <a:pt x="682" y="0"/>
                      <a:pt x="682" y="0"/>
                      <a:pt x="682" y="0"/>
                    </a:cubicBezTo>
                    <a:lnTo>
                      <a:pt x="113" y="8399"/>
                    </a:lnTo>
                    <a:close/>
                  </a:path>
                </a:pathLst>
              </a:custGeom>
              <a:solidFill>
                <a:srgbClr val="FFFFFF">
                  <a:alpha val="50000"/>
                </a:srgbClr>
              </a:solidFill>
              <a:ln w="0" cap="flat" cmpd="sng">
                <a:noFill/>
                <a:prstDash val="solid"/>
                <a:round/>
              </a:ln>
            </p:spPr>
          </p:sp>
          <p:sp>
            <p:nvSpPr>
              <p:cNvPr id="609" name="曲线"/>
              <p:cNvSpPr/>
              <p:nvPr/>
            </p:nvSpPr>
            <p:spPr>
              <a:xfrm>
                <a:off x="8148599" y="15192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7"/>
                      <a:pt x="21261" y="5254"/>
                    </a:cubicBezTo>
                    <a:close/>
                  </a:path>
                </a:pathLst>
              </a:custGeom>
              <a:solidFill>
                <a:srgbClr val="FFFFFF">
                  <a:alpha val="50000"/>
                </a:srgbClr>
              </a:solidFill>
              <a:ln w="0" cap="flat" cmpd="sng">
                <a:noFill/>
                <a:prstDash val="solid"/>
                <a:round/>
              </a:ln>
            </p:spPr>
          </p:sp>
          <p:sp>
            <p:nvSpPr>
              <p:cNvPr id="610" name="曲线"/>
              <p:cNvSpPr/>
              <p:nvPr/>
            </p:nvSpPr>
            <p:spPr>
              <a:xfrm>
                <a:off x="8286480" y="28620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611" name="曲线"/>
              <p:cNvSpPr/>
              <p:nvPr/>
            </p:nvSpPr>
            <p:spPr>
              <a:xfrm>
                <a:off x="8173800" y="33480"/>
                <a:ext cx="134279" cy="141480"/>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612" name="曲线"/>
              <p:cNvSpPr/>
              <p:nvPr/>
            </p:nvSpPr>
            <p:spPr>
              <a:xfrm>
                <a:off x="8302320" y="243719"/>
                <a:ext cx="164160" cy="21240"/>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5"/>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613" name="曲线"/>
              <p:cNvSpPr/>
              <p:nvPr/>
            </p:nvSpPr>
            <p:spPr>
              <a:xfrm>
                <a:off x="8317800" y="200880"/>
                <a:ext cx="157679" cy="21600"/>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600"/>
                      <a:pt x="1088" y="1199"/>
                    </a:cubicBezTo>
                    <a:cubicBezTo>
                      <a:pt x="0" y="21600"/>
                      <a:pt x="0" y="21600"/>
                      <a:pt x="0" y="21600"/>
                    </a:cubicBezTo>
                    <a:cubicBezTo>
                      <a:pt x="21181" y="21600"/>
                      <a:pt x="21181" y="21600"/>
                      <a:pt x="21181" y="21600"/>
                    </a:cubicBezTo>
                    <a:cubicBezTo>
                      <a:pt x="21348" y="15600"/>
                      <a:pt x="21516" y="9599"/>
                      <a:pt x="21516" y="3000"/>
                    </a:cubicBezTo>
                    <a:cubicBezTo>
                      <a:pt x="21600" y="1199"/>
                      <a:pt x="21348" y="0"/>
                      <a:pt x="21181" y="0"/>
                    </a:cubicBezTo>
                    <a:close/>
                  </a:path>
                </a:pathLst>
              </a:custGeom>
              <a:solidFill>
                <a:srgbClr val="FFFFFF">
                  <a:alpha val="50000"/>
                </a:srgbClr>
              </a:solidFill>
              <a:ln w="0" cap="flat" cmpd="sng">
                <a:noFill/>
                <a:prstDash val="solid"/>
                <a:round/>
              </a:ln>
            </p:spPr>
          </p:sp>
          <p:sp>
            <p:nvSpPr>
              <p:cNvPr id="614" name="曲线"/>
              <p:cNvSpPr/>
              <p:nvPr/>
            </p:nvSpPr>
            <p:spPr>
              <a:xfrm>
                <a:off x="8346959" y="109080"/>
                <a:ext cx="18360" cy="54720"/>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60"/>
                      <a:pt x="21600" y="18000"/>
                    </a:cubicBezTo>
                    <a:cubicBezTo>
                      <a:pt x="21600" y="4800"/>
                      <a:pt x="21600" y="4800"/>
                      <a:pt x="21600" y="4800"/>
                    </a:cubicBezTo>
                    <a:cubicBezTo>
                      <a:pt x="20903" y="0"/>
                      <a:pt x="696" y="0"/>
                      <a:pt x="0" y="4800"/>
                    </a:cubicBezTo>
                    <a:cubicBezTo>
                      <a:pt x="0" y="18000"/>
                      <a:pt x="0" y="18000"/>
                      <a:pt x="0" y="18000"/>
                    </a:cubicBezTo>
                    <a:cubicBezTo>
                      <a:pt x="0" y="20160"/>
                      <a:pt x="4877" y="21600"/>
                      <a:pt x="11148" y="21600"/>
                    </a:cubicBezTo>
                    <a:close/>
                  </a:path>
                </a:pathLst>
              </a:custGeom>
              <a:solidFill>
                <a:srgbClr val="FFFFFF">
                  <a:alpha val="50000"/>
                </a:srgbClr>
              </a:solidFill>
              <a:ln w="0" cap="flat" cmpd="sng">
                <a:noFill/>
                <a:prstDash val="solid"/>
                <a:round/>
              </a:ln>
            </p:spPr>
          </p:sp>
          <p:sp>
            <p:nvSpPr>
              <p:cNvPr id="615" name="曲线"/>
              <p:cNvSpPr/>
              <p:nvPr/>
            </p:nvSpPr>
            <p:spPr>
              <a:xfrm>
                <a:off x="8384400" y="88199"/>
                <a:ext cx="17999" cy="75599"/>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616" name="曲线"/>
              <p:cNvSpPr/>
              <p:nvPr/>
            </p:nvSpPr>
            <p:spPr>
              <a:xfrm>
                <a:off x="8421840" y="59039"/>
                <a:ext cx="18360" cy="104400"/>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grpSp>
        <p:nvGrpSpPr>
          <p:cNvPr id="621" name="组合"/>
          <p:cNvGrpSpPr/>
          <p:nvPr/>
        </p:nvGrpSpPr>
        <p:grpSpPr>
          <a:xfrm>
            <a:off x="-1654199" y="3313800"/>
            <a:ext cx="12555359" cy="3624840"/>
            <a:chOff x="-1654199" y="3313800"/>
            <a:chExt cx="12555359" cy="3624840"/>
          </a:xfrm>
        </p:grpSpPr>
        <p:pic>
          <p:nvPicPr>
            <p:cNvPr id="619" name="图片"/>
            <p:cNvPicPr/>
            <p:nvPr/>
          </p:nvPicPr>
          <p:blipFill>
            <a:blip r:embed="rId12" cstate="print"/>
            <a:stretch>
              <a:fillRect/>
            </a:stretch>
          </p:blipFill>
          <p:spPr>
            <a:xfrm rot="2277599" flipH="1">
              <a:off x="7359479" y="3474000"/>
              <a:ext cx="3541680" cy="3464640"/>
            </a:xfrm>
            <a:prstGeom prst="rect">
              <a:avLst/>
            </a:prstGeom>
            <a:noFill/>
            <a:ln w="0" cap="flat" cmpd="sng">
              <a:noFill/>
              <a:prstDash val="solid"/>
              <a:round/>
            </a:ln>
          </p:spPr>
        </p:pic>
        <p:pic>
          <p:nvPicPr>
            <p:cNvPr id="620" name="图片"/>
            <p:cNvPicPr/>
            <p:nvPr/>
          </p:nvPicPr>
          <p:blipFill>
            <a:blip r:embed="rId12" cstate="print"/>
            <a:stretch>
              <a:fillRect/>
            </a:stretch>
          </p:blipFill>
          <p:spPr>
            <a:xfrm rot="7843799" flipH="1">
              <a:off x="-1692719" y="3352320"/>
              <a:ext cx="3541680" cy="3464640"/>
            </a:xfrm>
            <a:prstGeom prst="rect">
              <a:avLst/>
            </a:prstGeom>
            <a:noFill/>
            <a:ln w="0" cap="flat" cmpd="sng">
              <a:noFill/>
              <a:prstDash val="solid"/>
              <a:round/>
            </a:ln>
          </p:spPr>
        </p:pic>
      </p:grpSp>
      <p:sp>
        <p:nvSpPr>
          <p:cNvPr id="622" name="文本框"/>
          <p:cNvSpPr>
            <a:spLocks noGrp="1"/>
          </p:cNvSpPr>
          <p:nvPr>
            <p:ph type="title"/>
          </p:nvPr>
        </p:nvSpPr>
        <p:spPr>
          <a:xfrm>
            <a:off x="720000" y="444960"/>
            <a:ext cx="7703640" cy="57240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9" name="图片"/>
          <p:cNvPicPr/>
          <p:nvPr/>
        </p:nvPicPr>
        <p:blipFill>
          <a:blip r:embed="rId12" cstate="print"/>
          <a:srcRect t="1844" r="1844"/>
          <a:stretch>
            <a:fillRect/>
          </a:stretch>
        </p:blipFill>
        <p:spPr>
          <a:xfrm>
            <a:off x="0" y="0"/>
            <a:ext cx="9143640" cy="5143320"/>
          </a:xfrm>
          <a:prstGeom prst="rect">
            <a:avLst/>
          </a:prstGeom>
          <a:noFill/>
          <a:ln w="0" cap="flat" cmpd="sng">
            <a:noFill/>
            <a:prstDash val="solid"/>
            <a:round/>
          </a:ln>
        </p:spPr>
      </p:pic>
      <p:pic>
        <p:nvPicPr>
          <p:cNvPr id="10" name="图片"/>
          <p:cNvPicPr/>
          <p:nvPr/>
        </p:nvPicPr>
        <p:blipFill>
          <a:blip r:embed="rId12" cstate="print"/>
          <a:srcRect b="1681"/>
          <a:stretch>
            <a:fillRect/>
          </a:stretch>
        </p:blipFill>
        <p:spPr>
          <a:xfrm flipH="1">
            <a:off x="6403320" y="0"/>
            <a:ext cx="2740680" cy="5143320"/>
          </a:xfrm>
          <a:prstGeom prst="rect">
            <a:avLst/>
          </a:prstGeom>
          <a:noFill/>
          <a:ln w="0" cap="flat" cmpd="sng">
            <a:noFill/>
            <a:prstDash val="solid"/>
            <a:round/>
          </a:ln>
        </p:spPr>
      </p:pic>
      <p:grpSp>
        <p:nvGrpSpPr>
          <p:cNvPr id="13" name="组合"/>
          <p:cNvGrpSpPr/>
          <p:nvPr/>
        </p:nvGrpSpPr>
        <p:grpSpPr>
          <a:xfrm>
            <a:off x="-1371959" y="-1917000"/>
            <a:ext cx="11907000" cy="8379720"/>
            <a:chOff x="-1371959" y="-1917000"/>
            <a:chExt cx="11907000" cy="8379720"/>
          </a:xfrm>
        </p:grpSpPr>
        <p:pic>
          <p:nvPicPr>
            <p:cNvPr id="11" name="图片"/>
            <p:cNvPicPr/>
            <p:nvPr/>
          </p:nvPicPr>
          <p:blipFill>
            <a:blip r:embed="rId12" cstate="print"/>
            <a:stretch>
              <a:fillRect/>
            </a:stretch>
          </p:blipFill>
          <p:spPr>
            <a:xfrm rot="6622200">
              <a:off x="-1410479" y="2959560"/>
              <a:ext cx="3541680" cy="3464640"/>
            </a:xfrm>
            <a:prstGeom prst="rect">
              <a:avLst/>
            </a:prstGeom>
            <a:noFill/>
            <a:ln w="0" cap="flat" cmpd="sng">
              <a:noFill/>
              <a:prstDash val="solid"/>
              <a:round/>
            </a:ln>
          </p:spPr>
        </p:pic>
        <p:pic>
          <p:nvPicPr>
            <p:cNvPr id="12" name="图片"/>
            <p:cNvPicPr/>
            <p:nvPr/>
          </p:nvPicPr>
          <p:blipFill>
            <a:blip r:embed="rId12" cstate="print"/>
            <a:stretch>
              <a:fillRect/>
            </a:stretch>
          </p:blipFill>
          <p:spPr>
            <a:xfrm rot="4680600">
              <a:off x="7031880" y="-1878480"/>
              <a:ext cx="3541680" cy="3464640"/>
            </a:xfrm>
            <a:prstGeom prst="rect">
              <a:avLst/>
            </a:prstGeom>
            <a:noFill/>
            <a:ln w="0" cap="flat" cmpd="sng">
              <a:noFill/>
              <a:prstDash val="solid"/>
              <a:round/>
            </a:ln>
          </p:spPr>
        </p:pic>
      </p:grpSp>
      <p:grpSp>
        <p:nvGrpSpPr>
          <p:cNvPr id="54" name="组合"/>
          <p:cNvGrpSpPr/>
          <p:nvPr/>
        </p:nvGrpSpPr>
        <p:grpSpPr>
          <a:xfrm>
            <a:off x="-440640" y="-271440"/>
            <a:ext cx="9706679" cy="5878799"/>
            <a:chOff x="-440640" y="-271440"/>
            <a:chExt cx="9706679" cy="5878799"/>
          </a:xfrm>
        </p:grpSpPr>
        <p:grpSp>
          <p:nvGrpSpPr>
            <p:cNvPr id="37" name="组合"/>
            <p:cNvGrpSpPr/>
            <p:nvPr/>
          </p:nvGrpSpPr>
          <p:grpSpPr>
            <a:xfrm>
              <a:off x="7302960" y="3600359"/>
              <a:ext cx="1963079" cy="2006999"/>
              <a:chOff x="7302960" y="3600359"/>
              <a:chExt cx="1963079" cy="2006999"/>
            </a:xfrm>
          </p:grpSpPr>
          <p:pic>
            <p:nvPicPr>
              <p:cNvPr id="14" name="图片"/>
              <p:cNvPicPr/>
              <p:nvPr/>
            </p:nvPicPr>
            <p:blipFill>
              <a:blip r:embed="rId12" cstate="print"/>
              <a:stretch>
                <a:fillRect/>
              </a:stretch>
            </p:blipFill>
            <p:spPr>
              <a:xfrm rot="5400000">
                <a:off x="7281000" y="3622320"/>
                <a:ext cx="2006999" cy="1963079"/>
              </a:xfrm>
              <a:prstGeom prst="rect">
                <a:avLst/>
              </a:prstGeom>
              <a:noFill/>
              <a:ln w="0" cap="flat" cmpd="sng">
                <a:noFill/>
                <a:prstDash val="solid"/>
                <a:round/>
              </a:ln>
            </p:spPr>
          </p:pic>
          <p:grpSp>
            <p:nvGrpSpPr>
              <p:cNvPr id="24" name="组合"/>
              <p:cNvGrpSpPr/>
              <p:nvPr/>
            </p:nvGrpSpPr>
            <p:grpSpPr>
              <a:xfrm>
                <a:off x="8547840" y="4489920"/>
                <a:ext cx="326879" cy="318240"/>
                <a:chOff x="8547840" y="4489920"/>
                <a:chExt cx="326879" cy="318240"/>
              </a:xfrm>
            </p:grpSpPr>
            <p:sp>
              <p:nvSpPr>
                <p:cNvPr id="15" name="曲线"/>
                <p:cNvSpPr/>
                <p:nvPr/>
              </p:nvSpPr>
              <p:spPr>
                <a:xfrm>
                  <a:off x="8674200" y="4786560"/>
                  <a:ext cx="115920" cy="21600"/>
                </a:xfrm>
                <a:custGeom>
                  <a:avLst/>
                  <a:gdLst>
                    <a:gd name="T1" fmla="*/ 0 w 21600"/>
                    <a:gd name="T2" fmla="*/ 0 h 21600"/>
                    <a:gd name="T3" fmla="*/ 21600 w 21600"/>
                    <a:gd name="T4" fmla="*/ 21600 h 21600"/>
                  </a:gdLst>
                  <a:ahLst/>
                  <a:cxnLst/>
                  <a:rect l="T1" t="T2" r="T3" b="T4"/>
                  <a:pathLst>
                    <a:path w="21600" h="21600">
                      <a:moveTo>
                        <a:pt x="113" y="8399"/>
                      </a:moveTo>
                      <a:cubicBezTo>
                        <a:pt x="0" y="9600"/>
                        <a:pt x="227" y="11399"/>
                        <a:pt x="454" y="11399"/>
                      </a:cubicBezTo>
                      <a:cubicBezTo>
                        <a:pt x="7389" y="21600"/>
                        <a:pt x="15347" y="17400"/>
                        <a:pt x="21600" y="0"/>
                      </a:cubicBezTo>
                      <a:cubicBezTo>
                        <a:pt x="682" y="0"/>
                        <a:pt x="682" y="0"/>
                        <a:pt x="682" y="0"/>
                      </a:cubicBezTo>
                      <a:lnTo>
                        <a:pt x="113" y="8399"/>
                      </a:lnTo>
                      <a:close/>
                    </a:path>
                  </a:pathLst>
                </a:custGeom>
                <a:solidFill>
                  <a:srgbClr val="FFFFFF">
                    <a:alpha val="50000"/>
                  </a:srgbClr>
                </a:solidFill>
                <a:ln w="0" cap="flat" cmpd="sng">
                  <a:noFill/>
                  <a:prstDash val="solid"/>
                  <a:round/>
                </a:ln>
              </p:spPr>
            </p:sp>
            <p:sp>
              <p:nvSpPr>
                <p:cNvPr id="16" name="曲线"/>
                <p:cNvSpPr/>
                <p:nvPr/>
              </p:nvSpPr>
              <p:spPr>
                <a:xfrm>
                  <a:off x="8547840" y="460836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6"/>
                        <a:pt x="21261" y="5254"/>
                      </a:cubicBezTo>
                      <a:close/>
                    </a:path>
                  </a:pathLst>
                </a:custGeom>
                <a:solidFill>
                  <a:srgbClr val="FFFFFF">
                    <a:alpha val="50000"/>
                  </a:srgbClr>
                </a:solidFill>
                <a:ln w="0" cap="flat" cmpd="sng">
                  <a:noFill/>
                  <a:prstDash val="solid"/>
                  <a:round/>
                </a:ln>
              </p:spPr>
            </p:sp>
            <p:sp>
              <p:nvSpPr>
                <p:cNvPr id="17" name="曲线"/>
                <p:cNvSpPr/>
                <p:nvPr/>
              </p:nvSpPr>
              <p:spPr>
                <a:xfrm>
                  <a:off x="8685720" y="474264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18" name="曲线"/>
                <p:cNvSpPr/>
                <p:nvPr/>
              </p:nvSpPr>
              <p:spPr>
                <a:xfrm>
                  <a:off x="8572680" y="4489920"/>
                  <a:ext cx="134279" cy="141479"/>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19" name="曲线"/>
                <p:cNvSpPr/>
                <p:nvPr/>
              </p:nvSpPr>
              <p:spPr>
                <a:xfrm>
                  <a:off x="8701560" y="4700160"/>
                  <a:ext cx="164160" cy="21239"/>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6"/>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20" name="曲线"/>
                <p:cNvSpPr/>
                <p:nvPr/>
              </p:nvSpPr>
              <p:spPr>
                <a:xfrm>
                  <a:off x="8717040" y="4657320"/>
                  <a:ext cx="157679" cy="21600"/>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3000"/>
                      </a:cubicBezTo>
                      <a:cubicBezTo>
                        <a:pt x="21600" y="1199"/>
                        <a:pt x="21348" y="0"/>
                        <a:pt x="21181" y="0"/>
                      </a:cubicBezTo>
                      <a:close/>
                    </a:path>
                  </a:pathLst>
                </a:custGeom>
                <a:solidFill>
                  <a:srgbClr val="FFFFFF">
                    <a:alpha val="50000"/>
                  </a:srgbClr>
                </a:solidFill>
                <a:ln w="0" cap="flat" cmpd="sng">
                  <a:noFill/>
                  <a:prstDash val="solid"/>
                  <a:round/>
                </a:ln>
              </p:spPr>
            </p:sp>
            <p:sp>
              <p:nvSpPr>
                <p:cNvPr id="21" name="曲线"/>
                <p:cNvSpPr/>
                <p:nvPr/>
              </p:nvSpPr>
              <p:spPr>
                <a:xfrm>
                  <a:off x="8746200" y="456552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60"/>
                        <a:pt x="21600" y="18000"/>
                      </a:cubicBezTo>
                      <a:cubicBezTo>
                        <a:pt x="21600" y="4800"/>
                        <a:pt x="21600" y="4800"/>
                        <a:pt x="21600" y="4800"/>
                      </a:cubicBezTo>
                      <a:cubicBezTo>
                        <a:pt x="20903" y="0"/>
                        <a:pt x="696" y="0"/>
                        <a:pt x="0" y="4800"/>
                      </a:cubicBezTo>
                      <a:cubicBezTo>
                        <a:pt x="0" y="18000"/>
                        <a:pt x="0" y="18000"/>
                        <a:pt x="0" y="18000"/>
                      </a:cubicBezTo>
                      <a:cubicBezTo>
                        <a:pt x="0" y="20160"/>
                        <a:pt x="4877" y="21600"/>
                        <a:pt x="11148" y="21600"/>
                      </a:cubicBezTo>
                      <a:close/>
                    </a:path>
                  </a:pathLst>
                </a:custGeom>
                <a:solidFill>
                  <a:srgbClr val="FFFFFF">
                    <a:alpha val="50000"/>
                  </a:srgbClr>
                </a:solidFill>
                <a:ln w="0" cap="flat" cmpd="sng">
                  <a:noFill/>
                  <a:prstDash val="solid"/>
                  <a:round/>
                </a:ln>
              </p:spPr>
            </p:sp>
            <p:sp>
              <p:nvSpPr>
                <p:cNvPr id="22" name="曲线"/>
                <p:cNvSpPr/>
                <p:nvPr/>
              </p:nvSpPr>
              <p:spPr>
                <a:xfrm>
                  <a:off x="8783640" y="4544640"/>
                  <a:ext cx="17999" cy="75600"/>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23" name="曲线"/>
                <p:cNvSpPr/>
                <p:nvPr/>
              </p:nvSpPr>
              <p:spPr>
                <a:xfrm>
                  <a:off x="8821080" y="451584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nvGrpSpPr>
              <p:cNvPr id="32" name="组合"/>
              <p:cNvGrpSpPr/>
              <p:nvPr/>
            </p:nvGrpSpPr>
            <p:grpSpPr>
              <a:xfrm>
                <a:off x="8591040" y="5153400"/>
                <a:ext cx="268199" cy="268559"/>
                <a:chOff x="8591040" y="5153400"/>
                <a:chExt cx="268199" cy="268559"/>
              </a:xfrm>
            </p:grpSpPr>
            <p:sp>
              <p:nvSpPr>
                <p:cNvPr id="25" name="曲线"/>
                <p:cNvSpPr/>
                <p:nvPr/>
              </p:nvSpPr>
              <p:spPr>
                <a:xfrm>
                  <a:off x="8649720" y="5311440"/>
                  <a:ext cx="51479" cy="5147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26" name="曲线"/>
                <p:cNvSpPr/>
                <p:nvPr/>
              </p:nvSpPr>
              <p:spPr>
                <a:xfrm>
                  <a:off x="8748720" y="5312160"/>
                  <a:ext cx="50760" cy="50760"/>
                </a:xfrm>
                <a:custGeom>
                  <a:avLst/>
                  <a:gdLst>
                    <a:gd name="T1" fmla="*/ 0 w 21600"/>
                    <a:gd name="T2" fmla="*/ 0 h 21600"/>
                    <a:gd name="T3" fmla="*/ 21600 w 21600"/>
                    <a:gd name="T4" fmla="*/ 21600 h 21600"/>
                  </a:gdLst>
                  <a:ahLst/>
                  <a:cxnLst/>
                  <a:rect l="T1" t="T2" r="T3" b="T4"/>
                  <a:pathLst>
                    <a:path w="21600" h="21600">
                      <a:moveTo>
                        <a:pt x="6832" y="7052"/>
                      </a:moveTo>
                      <a:cubicBezTo>
                        <a:pt x="2424" y="11461"/>
                        <a:pt x="0" y="16971"/>
                        <a:pt x="0" y="21600"/>
                      </a:cubicBezTo>
                      <a:cubicBezTo>
                        <a:pt x="4848" y="20057"/>
                        <a:pt x="9477" y="17412"/>
                        <a:pt x="13445" y="13444"/>
                      </a:cubicBezTo>
                      <a:cubicBezTo>
                        <a:pt x="17191" y="9697"/>
                        <a:pt x="20057" y="5069"/>
                        <a:pt x="21600" y="220"/>
                      </a:cubicBezTo>
                      <a:cubicBezTo>
                        <a:pt x="16751" y="0"/>
                        <a:pt x="11240" y="2424"/>
                        <a:pt x="6832" y="7052"/>
                      </a:cubicBezTo>
                      <a:close/>
                    </a:path>
                  </a:pathLst>
                </a:custGeom>
                <a:solidFill>
                  <a:srgbClr val="FFFFFF">
                    <a:alpha val="50000"/>
                  </a:srgbClr>
                </a:solidFill>
                <a:ln w="0" cap="flat" cmpd="sng">
                  <a:noFill/>
                  <a:prstDash val="solid"/>
                  <a:round/>
                </a:ln>
              </p:spPr>
            </p:sp>
            <p:sp>
              <p:nvSpPr>
                <p:cNvPr id="27" name="曲线"/>
                <p:cNvSpPr/>
                <p:nvPr/>
              </p:nvSpPr>
              <p:spPr>
                <a:xfrm>
                  <a:off x="8649720" y="5212800"/>
                  <a:ext cx="50400" cy="50760"/>
                </a:xfrm>
                <a:custGeom>
                  <a:avLst/>
                  <a:gdLst>
                    <a:gd name="T1" fmla="*/ 0 w 21600"/>
                    <a:gd name="T2" fmla="*/ 0 h 21600"/>
                    <a:gd name="T3" fmla="*/ 21600 w 21600"/>
                    <a:gd name="T4" fmla="*/ 21600 h 21600"/>
                  </a:gdLst>
                  <a:ahLst/>
                  <a:cxnLst/>
                  <a:rect l="T1" t="T2" r="T3" b="T4"/>
                  <a:pathLst>
                    <a:path w="21600" h="21600">
                      <a:moveTo>
                        <a:pt x="14697" y="14767"/>
                      </a:moveTo>
                      <a:cubicBezTo>
                        <a:pt x="19150" y="10359"/>
                        <a:pt x="21600" y="4848"/>
                        <a:pt x="21600" y="0"/>
                      </a:cubicBezTo>
                      <a:cubicBezTo>
                        <a:pt x="11579" y="3085"/>
                        <a:pt x="2895" y="11681"/>
                        <a:pt x="0" y="21600"/>
                      </a:cubicBezTo>
                      <a:cubicBezTo>
                        <a:pt x="4676" y="21600"/>
                        <a:pt x="10243" y="19175"/>
                        <a:pt x="14697" y="14767"/>
                      </a:cubicBezTo>
                      <a:close/>
                    </a:path>
                  </a:pathLst>
                </a:custGeom>
                <a:solidFill>
                  <a:srgbClr val="FFFFFF">
                    <a:alpha val="50000"/>
                  </a:srgbClr>
                </a:solidFill>
                <a:ln w="0" cap="flat" cmpd="sng">
                  <a:noFill/>
                  <a:prstDash val="solid"/>
                  <a:round/>
                </a:ln>
              </p:spPr>
            </p:sp>
            <p:sp>
              <p:nvSpPr>
                <p:cNvPr id="28" name="曲线"/>
                <p:cNvSpPr/>
                <p:nvPr/>
              </p:nvSpPr>
              <p:spPr>
                <a:xfrm>
                  <a:off x="8747640" y="5212800"/>
                  <a:ext cx="51840" cy="51840"/>
                </a:xfrm>
                <a:custGeom>
                  <a:avLst/>
                  <a:gdLst>
                    <a:gd name="T1" fmla="*/ 0 w 21600"/>
                    <a:gd name="T2" fmla="*/ 0 h 21600"/>
                    <a:gd name="T3" fmla="*/ 21600 w 21600"/>
                    <a:gd name="T4" fmla="*/ 21600 h 21600"/>
                  </a:gdLst>
                  <a:ahLst/>
                  <a:cxnLst/>
                  <a:rect l="T1" t="T2" r="T3" b="T4"/>
                  <a:pathLst>
                    <a:path w="21600" h="21600">
                      <a:moveTo>
                        <a:pt x="21600" y="21167"/>
                      </a:moveTo>
                      <a:cubicBezTo>
                        <a:pt x="18575" y="11447"/>
                        <a:pt x="10152" y="3023"/>
                        <a:pt x="432" y="0"/>
                      </a:cubicBezTo>
                      <a:cubicBezTo>
                        <a:pt x="0" y="9935"/>
                        <a:pt x="11664" y="21600"/>
                        <a:pt x="21600" y="21167"/>
                      </a:cubicBezTo>
                      <a:close/>
                    </a:path>
                  </a:pathLst>
                </a:custGeom>
                <a:solidFill>
                  <a:srgbClr val="FFFFFF">
                    <a:alpha val="50000"/>
                  </a:srgbClr>
                </a:solidFill>
                <a:ln w="0" cap="flat" cmpd="sng">
                  <a:noFill/>
                  <a:prstDash val="solid"/>
                  <a:round/>
                </a:ln>
              </p:spPr>
            </p:sp>
            <p:sp>
              <p:nvSpPr>
                <p:cNvPr id="29" name="曲线"/>
                <p:cNvSpPr/>
                <p:nvPr/>
              </p:nvSpPr>
              <p:spPr>
                <a:xfrm>
                  <a:off x="8710920" y="5275440"/>
                  <a:ext cx="27000" cy="26639"/>
                </a:xfrm>
                <a:custGeom>
                  <a:avLst/>
                  <a:gdLst>
                    <a:gd name="T1" fmla="*/ 0 w 21600"/>
                    <a:gd name="T2" fmla="*/ 0 h 21600"/>
                    <a:gd name="T3" fmla="*/ 21600 w 21600"/>
                    <a:gd name="T4" fmla="*/ 21600 h 21600"/>
                  </a:gdLst>
                  <a:ahLst/>
                  <a:cxnLst/>
                  <a:rect l="T1" t="T2" r="T3" b="T4"/>
                  <a:pathLst>
                    <a:path w="21600" h="21600">
                      <a:moveTo>
                        <a:pt x="11004" y="0"/>
                      </a:moveTo>
                      <a:cubicBezTo>
                        <a:pt x="8558" y="0"/>
                        <a:pt x="5705" y="1270"/>
                        <a:pt x="4074" y="2964"/>
                      </a:cubicBezTo>
                      <a:cubicBezTo>
                        <a:pt x="0" y="7200"/>
                        <a:pt x="0" y="13553"/>
                        <a:pt x="4074" y="17364"/>
                      </a:cubicBezTo>
                      <a:cubicBezTo>
                        <a:pt x="7743" y="21600"/>
                        <a:pt x="13856" y="21600"/>
                        <a:pt x="17931" y="17364"/>
                      </a:cubicBezTo>
                      <a:cubicBezTo>
                        <a:pt x="21600" y="13553"/>
                        <a:pt x="21600" y="7200"/>
                        <a:pt x="17931" y="2964"/>
                      </a:cubicBezTo>
                      <a:cubicBezTo>
                        <a:pt x="15894" y="1270"/>
                        <a:pt x="13448" y="0"/>
                        <a:pt x="11004" y="0"/>
                      </a:cubicBezTo>
                      <a:close/>
                    </a:path>
                  </a:pathLst>
                </a:custGeom>
                <a:solidFill>
                  <a:srgbClr val="FFFFFF">
                    <a:alpha val="50000"/>
                  </a:srgbClr>
                </a:solidFill>
                <a:ln w="0" cap="flat" cmpd="sng">
                  <a:noFill/>
                  <a:prstDash val="solid"/>
                  <a:round/>
                </a:ln>
              </p:spPr>
            </p:sp>
            <p:sp>
              <p:nvSpPr>
                <p:cNvPr id="30" name="曲线"/>
                <p:cNvSpPr/>
                <p:nvPr/>
              </p:nvSpPr>
              <p:spPr>
                <a:xfrm>
                  <a:off x="8645400" y="5209200"/>
                  <a:ext cx="157679" cy="1576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1"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31" name="曲线"/>
                <p:cNvSpPr/>
                <p:nvPr/>
              </p:nvSpPr>
              <p:spPr>
                <a:xfrm>
                  <a:off x="8591040" y="5153400"/>
                  <a:ext cx="268199" cy="268559"/>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8" y="1677"/>
                        <a:pt x="5084" y="1677"/>
                        <a:pt x="4874" y="1803"/>
                      </a:cubicBezTo>
                      <a:cubicBezTo>
                        <a:pt x="4244" y="2222"/>
                        <a:pt x="3656" y="2726"/>
                        <a:pt x="3151" y="3229"/>
                      </a:cubicBezTo>
                      <a:cubicBezTo>
                        <a:pt x="2647" y="3732"/>
                        <a:pt x="2185" y="4278"/>
                        <a:pt x="1807" y="4865"/>
                      </a:cubicBezTo>
                      <a:cubicBezTo>
                        <a:pt x="1596" y="5158"/>
                        <a:pt x="1596" y="5578"/>
                        <a:pt x="1807"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4" y="7926"/>
                      </a:cubicBezTo>
                      <a:cubicBezTo>
                        <a:pt x="714" y="8094"/>
                        <a:pt x="714" y="8094"/>
                        <a:pt x="714" y="8094"/>
                      </a:cubicBezTo>
                      <a:cubicBezTo>
                        <a:pt x="462" y="8136"/>
                        <a:pt x="252" y="8346"/>
                        <a:pt x="210" y="8598"/>
                      </a:cubicBezTo>
                      <a:cubicBezTo>
                        <a:pt x="42" y="9311"/>
                        <a:pt x="0" y="10066"/>
                        <a:pt x="0" y="10820"/>
                      </a:cubicBezTo>
                      <a:cubicBezTo>
                        <a:pt x="0" y="11533"/>
                        <a:pt x="42" y="12247"/>
                        <a:pt x="168" y="12918"/>
                      </a:cubicBezTo>
                      <a:cubicBezTo>
                        <a:pt x="252" y="13295"/>
                        <a:pt x="546" y="13589"/>
                        <a:pt x="924" y="13631"/>
                      </a:cubicBezTo>
                      <a:cubicBezTo>
                        <a:pt x="1807" y="13798"/>
                        <a:pt x="1807" y="13798"/>
                        <a:pt x="1807" y="13798"/>
                      </a:cubicBezTo>
                      <a:cubicBezTo>
                        <a:pt x="1891" y="13798"/>
                        <a:pt x="1975" y="13882"/>
                        <a:pt x="1975" y="13966"/>
                      </a:cubicBezTo>
                      <a:cubicBezTo>
                        <a:pt x="2101" y="14260"/>
                        <a:pt x="2227" y="14553"/>
                        <a:pt x="2353" y="14805"/>
                      </a:cubicBezTo>
                      <a:cubicBezTo>
                        <a:pt x="2395" y="14931"/>
                        <a:pt x="2395" y="15015"/>
                        <a:pt x="2353" y="15099"/>
                      </a:cubicBezTo>
                      <a:cubicBezTo>
                        <a:pt x="1807" y="15812"/>
                        <a:pt x="1807" y="15812"/>
                        <a:pt x="1807" y="15812"/>
                      </a:cubicBezTo>
                      <a:cubicBezTo>
                        <a:pt x="1596" y="16105"/>
                        <a:pt x="1596" y="16525"/>
                        <a:pt x="1807" y="16860"/>
                      </a:cubicBezTo>
                      <a:cubicBezTo>
                        <a:pt x="2605" y="18034"/>
                        <a:pt x="3698" y="19083"/>
                        <a:pt x="4916" y="19880"/>
                      </a:cubicBezTo>
                      <a:cubicBezTo>
                        <a:pt x="5126" y="20006"/>
                        <a:pt x="5421"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2"/>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36" name="组合"/>
              <p:cNvGrpSpPr/>
              <p:nvPr/>
            </p:nvGrpSpPr>
            <p:grpSpPr>
              <a:xfrm>
                <a:off x="7951679" y="4758120"/>
                <a:ext cx="399239" cy="412560"/>
                <a:chOff x="7951679" y="4758120"/>
                <a:chExt cx="399239" cy="412560"/>
              </a:xfrm>
            </p:grpSpPr>
            <p:sp>
              <p:nvSpPr>
                <p:cNvPr id="33" name="曲线"/>
                <p:cNvSpPr/>
                <p:nvPr/>
              </p:nvSpPr>
              <p:spPr>
                <a:xfrm>
                  <a:off x="7951679" y="4758120"/>
                  <a:ext cx="399239" cy="26100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34" name="曲线"/>
                <p:cNvSpPr/>
                <p:nvPr/>
              </p:nvSpPr>
              <p:spPr>
                <a:xfrm>
                  <a:off x="8230680" y="5118839"/>
                  <a:ext cx="49679" cy="5184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35" name="曲线"/>
                <p:cNvSpPr/>
                <p:nvPr/>
              </p:nvSpPr>
              <p:spPr>
                <a:xfrm>
                  <a:off x="8167320" y="5038920"/>
                  <a:ext cx="152280" cy="5472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80" y="2160"/>
                      </a:cubicBezTo>
                      <a:cubicBezTo>
                        <a:pt x="0" y="2160"/>
                        <a:pt x="0" y="2160"/>
                        <a:pt x="0" y="2160"/>
                      </a:cubicBezTo>
                      <a:cubicBezTo>
                        <a:pt x="775" y="13268"/>
                        <a:pt x="4319"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grpSp>
          <p:nvGrpSpPr>
            <p:cNvPr id="53" name="组合"/>
            <p:cNvGrpSpPr/>
            <p:nvPr/>
          </p:nvGrpSpPr>
          <p:grpSpPr>
            <a:xfrm>
              <a:off x="-440640" y="-271440"/>
              <a:ext cx="2007000" cy="1963079"/>
              <a:chOff x="-440640" y="-271440"/>
              <a:chExt cx="2007000" cy="1963079"/>
            </a:xfrm>
          </p:grpSpPr>
          <p:pic>
            <p:nvPicPr>
              <p:cNvPr id="38" name="图片"/>
              <p:cNvPicPr/>
              <p:nvPr/>
            </p:nvPicPr>
            <p:blipFill>
              <a:blip r:embed="rId12" cstate="print"/>
              <a:stretch>
                <a:fillRect/>
              </a:stretch>
            </p:blipFill>
            <p:spPr>
              <a:xfrm>
                <a:off x="-440640" y="-271440"/>
                <a:ext cx="2007000" cy="1963079"/>
              </a:xfrm>
              <a:prstGeom prst="rect">
                <a:avLst/>
              </a:prstGeom>
              <a:noFill/>
              <a:ln w="0" cap="flat" cmpd="sng">
                <a:noFill/>
                <a:prstDash val="solid"/>
                <a:round/>
              </a:ln>
            </p:spPr>
          </p:pic>
          <p:grpSp>
            <p:nvGrpSpPr>
              <p:cNvPr id="43" name="组合"/>
              <p:cNvGrpSpPr/>
              <p:nvPr/>
            </p:nvGrpSpPr>
            <p:grpSpPr>
              <a:xfrm>
                <a:off x="-183240" y="109440"/>
                <a:ext cx="344520" cy="317159"/>
                <a:chOff x="-183240" y="109440"/>
                <a:chExt cx="344520" cy="317159"/>
              </a:xfrm>
            </p:grpSpPr>
            <p:sp>
              <p:nvSpPr>
                <p:cNvPr id="39" name="曲线"/>
                <p:cNvSpPr/>
                <p:nvPr/>
              </p:nvSpPr>
              <p:spPr>
                <a:xfrm>
                  <a:off x="-68400" y="163439"/>
                  <a:ext cx="148319" cy="149039"/>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400"/>
                        <a:pt x="11531" y="6000"/>
                        <a:pt x="10756" y="6000"/>
                      </a:cubicBezTo>
                      <a:cubicBezTo>
                        <a:pt x="10756" y="6000"/>
                        <a:pt x="10756" y="6000"/>
                        <a:pt x="10756" y="6000"/>
                      </a:cubicBezTo>
                      <a:cubicBezTo>
                        <a:pt x="9982" y="6000"/>
                        <a:pt x="9380" y="5400"/>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599"/>
                        <a:pt x="10756" y="15599"/>
                      </a:cubicBezTo>
                      <a:cubicBezTo>
                        <a:pt x="10756" y="15599"/>
                        <a:pt x="10756" y="15599"/>
                        <a:pt x="10756" y="15599"/>
                      </a:cubicBezTo>
                      <a:cubicBezTo>
                        <a:pt x="11531" y="15599"/>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40" name="曲线"/>
                <p:cNvSpPr/>
                <p:nvPr/>
              </p:nvSpPr>
              <p:spPr>
                <a:xfrm>
                  <a:off x="-183240" y="348120"/>
                  <a:ext cx="77760" cy="78479"/>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41" name="曲线"/>
                <p:cNvSpPr/>
                <p:nvPr/>
              </p:nvSpPr>
              <p:spPr>
                <a:xfrm>
                  <a:off x="-149760" y="109440"/>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42" name="曲线"/>
                <p:cNvSpPr/>
                <p:nvPr/>
              </p:nvSpPr>
              <p:spPr>
                <a:xfrm>
                  <a:off x="-125280" y="315360"/>
                  <a:ext cx="52560" cy="52560"/>
                </a:xfrm>
                <a:custGeom>
                  <a:avLst/>
                  <a:gdLst>
                    <a:gd name="T1" fmla="*/ 0 w 21600"/>
                    <a:gd name="T2" fmla="*/ 0 h 21600"/>
                    <a:gd name="T3" fmla="*/ 21600 w 21600"/>
                    <a:gd name="T4" fmla="*/ 21600 h 21600"/>
                  </a:gdLst>
                  <a:ahLst/>
                  <a:cxnLst/>
                  <a:rect l="T1" t="T2" r="T3" b="T4"/>
                  <a:pathLst>
                    <a:path w="21600" h="21600">
                      <a:moveTo>
                        <a:pt x="8008"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8" y="0"/>
                      </a:cubicBezTo>
                      <a:close/>
                    </a:path>
                  </a:pathLst>
                </a:custGeom>
                <a:solidFill>
                  <a:srgbClr val="FFFFFF">
                    <a:alpha val="50000"/>
                  </a:srgbClr>
                </a:solidFill>
                <a:ln w="0" cap="flat" cmpd="sng">
                  <a:noFill/>
                  <a:prstDash val="solid"/>
                  <a:round/>
                </a:ln>
              </p:spPr>
            </p:sp>
          </p:grpSp>
          <p:grpSp>
            <p:nvGrpSpPr>
              <p:cNvPr id="46" name="组合"/>
              <p:cNvGrpSpPr/>
              <p:nvPr/>
            </p:nvGrpSpPr>
            <p:grpSpPr>
              <a:xfrm>
                <a:off x="454680" y="110880"/>
                <a:ext cx="314279" cy="314640"/>
                <a:chOff x="454680" y="110880"/>
                <a:chExt cx="314279" cy="314640"/>
              </a:xfrm>
            </p:grpSpPr>
            <p:sp>
              <p:nvSpPr>
                <p:cNvPr id="44" name="曲线"/>
                <p:cNvSpPr/>
                <p:nvPr/>
              </p:nvSpPr>
              <p:spPr>
                <a:xfrm>
                  <a:off x="493919" y="14076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45" name="曲线"/>
                <p:cNvSpPr/>
                <p:nvPr/>
              </p:nvSpPr>
              <p:spPr>
                <a:xfrm>
                  <a:off x="454680" y="110880"/>
                  <a:ext cx="314279"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52" name="组合"/>
              <p:cNvGrpSpPr/>
              <p:nvPr/>
            </p:nvGrpSpPr>
            <p:grpSpPr>
              <a:xfrm>
                <a:off x="90360" y="632880"/>
                <a:ext cx="405360" cy="405000"/>
                <a:chOff x="90360" y="632880"/>
                <a:chExt cx="405360" cy="405000"/>
              </a:xfrm>
            </p:grpSpPr>
            <p:sp>
              <p:nvSpPr>
                <p:cNvPr id="47" name="曲线"/>
                <p:cNvSpPr/>
                <p:nvPr/>
              </p:nvSpPr>
              <p:spPr>
                <a:xfrm>
                  <a:off x="192960" y="632880"/>
                  <a:ext cx="201240" cy="204479"/>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20"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60"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60" y="3919"/>
                        <a:pt x="4912" y="4753"/>
                      </a:cubicBezTo>
                      <a:cubicBezTo>
                        <a:pt x="4743" y="4920"/>
                        <a:pt x="4489" y="4920"/>
                        <a:pt x="4320"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1"/>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60"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79"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399" y="10841"/>
                      </a:cubicBezTo>
                      <a:cubicBezTo>
                        <a:pt x="14399" y="12759"/>
                        <a:pt x="12790" y="14344"/>
                        <a:pt x="10757" y="14344"/>
                      </a:cubicBezTo>
                      <a:close/>
                    </a:path>
                  </a:pathLst>
                </a:custGeom>
                <a:solidFill>
                  <a:srgbClr val="FFFFFF">
                    <a:alpha val="50000"/>
                  </a:srgbClr>
                </a:solidFill>
                <a:ln w="0" cap="flat" cmpd="sng">
                  <a:noFill/>
                  <a:prstDash val="solid"/>
                  <a:round/>
                </a:ln>
              </p:spPr>
            </p:sp>
            <p:sp>
              <p:nvSpPr>
                <p:cNvPr id="48" name="曲线"/>
                <p:cNvSpPr/>
                <p:nvPr/>
              </p:nvSpPr>
              <p:spPr>
                <a:xfrm>
                  <a:off x="282960" y="725399"/>
                  <a:ext cx="20160" cy="22680"/>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49" name="曲线"/>
                <p:cNvSpPr/>
                <p:nvPr/>
              </p:nvSpPr>
              <p:spPr>
                <a:xfrm>
                  <a:off x="251280" y="860400"/>
                  <a:ext cx="82440" cy="177480"/>
                </a:xfrm>
                <a:custGeom>
                  <a:avLst/>
                  <a:gdLst>
                    <a:gd name="T1" fmla="*/ 0 w 21600"/>
                    <a:gd name="T2" fmla="*/ 0 h 21600"/>
                    <a:gd name="T3" fmla="*/ 21600 w 21600"/>
                    <a:gd name="T4" fmla="*/ 21600 h 21600"/>
                  </a:gdLst>
                  <a:ahLst/>
                  <a:cxnLst/>
                  <a:rect l="T1" t="T2" r="T3" b="T4"/>
                  <a:pathLst>
                    <a:path w="21600" h="21600">
                      <a:moveTo>
                        <a:pt x="20365" y="13920"/>
                      </a:moveTo>
                      <a:cubicBezTo>
                        <a:pt x="17485" y="13920"/>
                        <a:pt x="17485" y="13920"/>
                        <a:pt x="17485" y="13920"/>
                      </a:cubicBezTo>
                      <a:cubicBezTo>
                        <a:pt x="16868" y="13920"/>
                        <a:pt x="16457" y="13727"/>
                        <a:pt x="16457" y="13536"/>
                      </a:cubicBezTo>
                      <a:cubicBezTo>
                        <a:pt x="16457" y="0"/>
                        <a:pt x="16457" y="0"/>
                        <a:pt x="16457" y="0"/>
                      </a:cubicBezTo>
                      <a:cubicBezTo>
                        <a:pt x="16251" y="0"/>
                        <a:pt x="15839" y="96"/>
                        <a:pt x="15428" y="96"/>
                      </a:cubicBezTo>
                      <a:cubicBezTo>
                        <a:pt x="6377" y="96"/>
                        <a:pt x="6377" y="96"/>
                        <a:pt x="6377" y="96"/>
                      </a:cubicBezTo>
                      <a:cubicBezTo>
                        <a:pt x="5965" y="96"/>
                        <a:pt x="5760" y="0"/>
                        <a:pt x="5348" y="0"/>
                      </a:cubicBezTo>
                      <a:cubicBezTo>
                        <a:pt x="5348" y="13536"/>
                        <a:pt x="5348" y="13536"/>
                        <a:pt x="5348" y="13536"/>
                      </a:cubicBezTo>
                      <a:cubicBezTo>
                        <a:pt x="5348" y="13727"/>
                        <a:pt x="4937" y="13920"/>
                        <a:pt x="4320" y="13920"/>
                      </a:cubicBezTo>
                      <a:cubicBezTo>
                        <a:pt x="1440" y="13920"/>
                        <a:pt x="1440" y="13920"/>
                        <a:pt x="1440" y="13920"/>
                      </a:cubicBezTo>
                      <a:cubicBezTo>
                        <a:pt x="617" y="13920"/>
                        <a:pt x="0" y="14208"/>
                        <a:pt x="0" y="14592"/>
                      </a:cubicBezTo>
                      <a:cubicBezTo>
                        <a:pt x="0" y="16992"/>
                        <a:pt x="0" y="16992"/>
                        <a:pt x="0" y="16992"/>
                      </a:cubicBezTo>
                      <a:cubicBezTo>
                        <a:pt x="0" y="17183"/>
                        <a:pt x="205" y="17280"/>
                        <a:pt x="617" y="17472"/>
                      </a:cubicBezTo>
                      <a:cubicBezTo>
                        <a:pt x="10079" y="21407"/>
                        <a:pt x="10079" y="21407"/>
                        <a:pt x="10079" y="21407"/>
                      </a:cubicBezTo>
                      <a:cubicBezTo>
                        <a:pt x="10491" y="21600"/>
                        <a:pt x="11314" y="21600"/>
                        <a:pt x="11725" y="21407"/>
                      </a:cubicBezTo>
                      <a:cubicBezTo>
                        <a:pt x="21188" y="17472"/>
                        <a:pt x="21188" y="17472"/>
                        <a:pt x="21188" y="17472"/>
                      </a:cubicBezTo>
                      <a:cubicBezTo>
                        <a:pt x="21394" y="17280"/>
                        <a:pt x="21600" y="17183"/>
                        <a:pt x="21600" y="16992"/>
                      </a:cubicBezTo>
                      <a:cubicBezTo>
                        <a:pt x="21600" y="14592"/>
                        <a:pt x="21600" y="14592"/>
                        <a:pt x="21600" y="14592"/>
                      </a:cubicBezTo>
                      <a:cubicBezTo>
                        <a:pt x="21600" y="14208"/>
                        <a:pt x="20982" y="13920"/>
                        <a:pt x="20365" y="13920"/>
                      </a:cubicBezTo>
                      <a:close/>
                    </a:path>
                  </a:pathLst>
                </a:custGeom>
                <a:solidFill>
                  <a:srgbClr val="FFFFFF">
                    <a:alpha val="50000"/>
                  </a:srgbClr>
                </a:solidFill>
                <a:ln w="0" cap="flat" cmpd="sng">
                  <a:noFill/>
                  <a:prstDash val="solid"/>
                  <a:round/>
                </a:ln>
              </p:spPr>
            </p:sp>
            <p:sp>
              <p:nvSpPr>
                <p:cNvPr id="50" name="曲线"/>
                <p:cNvSpPr/>
                <p:nvPr/>
              </p:nvSpPr>
              <p:spPr>
                <a:xfrm>
                  <a:off x="90360" y="820080"/>
                  <a:ext cx="163439" cy="102240"/>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50"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100" y="4153"/>
                        <a:pt x="7684" y="4153"/>
                      </a:cubicBezTo>
                      <a:cubicBezTo>
                        <a:pt x="5088" y="4153"/>
                        <a:pt x="5088" y="4153"/>
                        <a:pt x="5088" y="4153"/>
                      </a:cubicBezTo>
                      <a:cubicBezTo>
                        <a:pt x="4880" y="4153"/>
                        <a:pt x="4776" y="4320"/>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100" y="21600"/>
                        <a:pt x="8411" y="21101"/>
                        <a:pt x="8411" y="20436"/>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51" name="曲线"/>
                <p:cNvSpPr/>
                <p:nvPr/>
              </p:nvSpPr>
              <p:spPr>
                <a:xfrm>
                  <a:off x="331920" y="816120"/>
                  <a:ext cx="163800" cy="106559"/>
                </a:xfrm>
                <a:custGeom>
                  <a:avLst/>
                  <a:gdLst>
                    <a:gd name="T1" fmla="*/ 0 w 21600"/>
                    <a:gd name="T2" fmla="*/ 0 h 21600"/>
                    <a:gd name="T3" fmla="*/ 21600 w 21600"/>
                    <a:gd name="T4" fmla="*/ 21600 h 21600"/>
                  </a:gdLst>
                  <a:ahLst/>
                  <a:cxnLst/>
                  <a:rect l="T1" t="T2" r="T3" b="T4"/>
                  <a:pathLst>
                    <a:path w="21600" h="21600">
                      <a:moveTo>
                        <a:pt x="21392" y="12479"/>
                      </a:moveTo>
                      <a:cubicBezTo>
                        <a:pt x="17030" y="5280"/>
                        <a:pt x="17030" y="5280"/>
                        <a:pt x="17030" y="5280"/>
                      </a:cubicBezTo>
                      <a:cubicBezTo>
                        <a:pt x="16926" y="4959"/>
                        <a:pt x="16719" y="4800"/>
                        <a:pt x="16511" y="4800"/>
                      </a:cubicBezTo>
                      <a:cubicBezTo>
                        <a:pt x="13915" y="4800"/>
                        <a:pt x="13915" y="4800"/>
                        <a:pt x="13915" y="4800"/>
                      </a:cubicBezTo>
                      <a:cubicBezTo>
                        <a:pt x="13603" y="4800"/>
                        <a:pt x="13292" y="5280"/>
                        <a:pt x="13292" y="5920"/>
                      </a:cubicBezTo>
                      <a:cubicBezTo>
                        <a:pt x="13292" y="8160"/>
                        <a:pt x="13292" y="8160"/>
                        <a:pt x="13292" y="8160"/>
                      </a:cubicBezTo>
                      <a:cubicBezTo>
                        <a:pt x="13292" y="8640"/>
                        <a:pt x="13084" y="8960"/>
                        <a:pt x="12773" y="8960"/>
                      </a:cubicBezTo>
                      <a:cubicBezTo>
                        <a:pt x="8723" y="8960"/>
                        <a:pt x="8723" y="8960"/>
                        <a:pt x="8723" y="8960"/>
                      </a:cubicBezTo>
                      <a:cubicBezTo>
                        <a:pt x="6750" y="8960"/>
                        <a:pt x="5192" y="6559"/>
                        <a:pt x="5192" y="3679"/>
                      </a:cubicBezTo>
                      <a:cubicBezTo>
                        <a:pt x="5192" y="1119"/>
                        <a:pt x="5192" y="1119"/>
                        <a:pt x="5192" y="1119"/>
                      </a:cubicBezTo>
                      <a:cubicBezTo>
                        <a:pt x="4673" y="1119"/>
                        <a:pt x="4153" y="959"/>
                        <a:pt x="3634" y="639"/>
                      </a:cubicBezTo>
                      <a:cubicBezTo>
                        <a:pt x="2907" y="0"/>
                        <a:pt x="2907" y="0"/>
                        <a:pt x="2907" y="0"/>
                      </a:cubicBezTo>
                      <a:cubicBezTo>
                        <a:pt x="2284" y="639"/>
                        <a:pt x="1661" y="1280"/>
                        <a:pt x="1038" y="1760"/>
                      </a:cubicBezTo>
                      <a:cubicBezTo>
                        <a:pt x="1038" y="3199"/>
                        <a:pt x="1038" y="3199"/>
                        <a:pt x="1038" y="3199"/>
                      </a:cubicBezTo>
                      <a:cubicBezTo>
                        <a:pt x="1038" y="4800"/>
                        <a:pt x="623" y="6080"/>
                        <a:pt x="0" y="7199"/>
                      </a:cubicBezTo>
                      <a:cubicBezTo>
                        <a:pt x="1246" y="13119"/>
                        <a:pt x="4984" y="17600"/>
                        <a:pt x="9346" y="17600"/>
                      </a:cubicBezTo>
                      <a:cubicBezTo>
                        <a:pt x="12773" y="17600"/>
                        <a:pt x="12773" y="17600"/>
                        <a:pt x="12773" y="17600"/>
                      </a:cubicBezTo>
                      <a:cubicBezTo>
                        <a:pt x="13084" y="17600"/>
                        <a:pt x="13292" y="17920"/>
                        <a:pt x="13292" y="18240"/>
                      </a:cubicBezTo>
                      <a:cubicBezTo>
                        <a:pt x="13292" y="20480"/>
                        <a:pt x="13292" y="20480"/>
                        <a:pt x="13292" y="20480"/>
                      </a:cubicBezTo>
                      <a:cubicBezTo>
                        <a:pt x="13292" y="21120"/>
                        <a:pt x="13603" y="21600"/>
                        <a:pt x="13915" y="21600"/>
                      </a:cubicBezTo>
                      <a:cubicBezTo>
                        <a:pt x="16511" y="21600"/>
                        <a:pt x="16511" y="21600"/>
                        <a:pt x="16511" y="21600"/>
                      </a:cubicBezTo>
                      <a:cubicBezTo>
                        <a:pt x="16719" y="21600"/>
                        <a:pt x="16926" y="21440"/>
                        <a:pt x="17030" y="21280"/>
                      </a:cubicBezTo>
                      <a:cubicBezTo>
                        <a:pt x="21392" y="13920"/>
                        <a:pt x="21392" y="13920"/>
                        <a:pt x="21392" y="13920"/>
                      </a:cubicBezTo>
                      <a:cubicBezTo>
                        <a:pt x="21600" y="13599"/>
                        <a:pt x="21600" y="12959"/>
                        <a:pt x="21392" y="12479"/>
                      </a:cubicBezTo>
                      <a:close/>
                    </a:path>
                  </a:pathLst>
                </a:custGeom>
                <a:solidFill>
                  <a:srgbClr val="FFFFFF">
                    <a:alpha val="50000"/>
                  </a:srgbClr>
                </a:solidFill>
                <a:ln w="0" cap="flat" cmpd="sng">
                  <a:noFill/>
                  <a:prstDash val="solid"/>
                  <a:round/>
                </a:ln>
              </p:spPr>
            </p:sp>
          </p:grpSp>
        </p:grpSp>
      </p:grpSp>
      <p:sp>
        <p:nvSpPr>
          <p:cNvPr id="55" name="文本框"/>
          <p:cNvSpPr>
            <a:spLocks noGrp="1"/>
          </p:cNvSpPr>
          <p:nvPr>
            <p:ph type="title"/>
          </p:nvPr>
        </p:nvSpPr>
        <p:spPr>
          <a:xfrm>
            <a:off x="2176560" y="1691999"/>
            <a:ext cx="4790520" cy="1276919"/>
          </a:xfrm>
          <a:prstGeom prst="rect">
            <a:avLst/>
          </a:prstGeom>
          <a:noFill/>
          <a:ln w="0" cap="flat" cmpd="sng">
            <a:noFill/>
            <a:prstDash val="solid"/>
            <a:round/>
          </a:ln>
        </p:spPr>
        <p:txBody>
          <a:bodyPr vert="horz" wrap="square" lIns="91440" tIns="91440" rIns="91440" bIns="91440" anchor="b" anchorCtr="0"/>
          <a:lstStyle/>
          <a:p>
            <a:pPr marL="0" indent="0">
              <a:lnSpc>
                <a:spcPct val="100000"/>
              </a:lnSpc>
              <a:buNone/>
            </a:pPr>
            <a:r>
              <a:rPr lang="en-US" altLang="zh-CN" sz="6000" b="1" strike="noStrike" spc="-1">
                <a:solidFill>
                  <a:srgbClr val="FFFFFF"/>
                </a:solidFill>
                <a:latin typeface="Montserrat" charset="0"/>
                <a:ea typeface="Montserrat" charset="0"/>
              </a:rPr>
              <a:t>xx%</a:t>
            </a:r>
            <a:endParaRPr lang="zh-CN" altLang="en-US" sz="6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623" name="图片"/>
          <p:cNvPicPr/>
          <p:nvPr/>
        </p:nvPicPr>
        <p:blipFill>
          <a:blip r:embed="rId12" cstate="print"/>
          <a:srcRect t="1844" r="1844"/>
          <a:stretch>
            <a:fillRect/>
          </a:stretch>
        </p:blipFill>
        <p:spPr>
          <a:xfrm rot="10800000">
            <a:off x="360" y="0"/>
            <a:ext cx="9143640" cy="5143320"/>
          </a:xfrm>
          <a:prstGeom prst="rect">
            <a:avLst/>
          </a:prstGeom>
          <a:noFill/>
          <a:ln w="0" cap="flat" cmpd="sng">
            <a:noFill/>
            <a:prstDash val="solid"/>
            <a:round/>
          </a:ln>
        </p:spPr>
      </p:pic>
      <p:pic>
        <p:nvPicPr>
          <p:cNvPr id="624" name="图片"/>
          <p:cNvPicPr/>
          <p:nvPr/>
        </p:nvPicPr>
        <p:blipFill>
          <a:blip r:embed="rId12" cstate="print"/>
          <a:srcRect l="7208" r="48305" b="45432"/>
          <a:stretch>
            <a:fillRect/>
          </a:stretch>
        </p:blipFill>
        <p:spPr>
          <a:xfrm rot="10800000">
            <a:off x="7925040" y="-75960"/>
            <a:ext cx="1218959" cy="2854080"/>
          </a:xfrm>
          <a:prstGeom prst="rect">
            <a:avLst/>
          </a:prstGeom>
          <a:noFill/>
          <a:ln w="0" cap="flat" cmpd="sng">
            <a:noFill/>
            <a:prstDash val="solid"/>
            <a:round/>
          </a:ln>
        </p:spPr>
      </p:pic>
      <p:grpSp>
        <p:nvGrpSpPr>
          <p:cNvPr id="637" name="组合"/>
          <p:cNvGrpSpPr/>
          <p:nvPr/>
        </p:nvGrpSpPr>
        <p:grpSpPr>
          <a:xfrm>
            <a:off x="-1232640" y="-442440"/>
            <a:ext cx="2007000" cy="1963079"/>
            <a:chOff x="-1232640" y="-442440"/>
            <a:chExt cx="2007000" cy="1963079"/>
          </a:xfrm>
        </p:grpSpPr>
        <p:pic>
          <p:nvPicPr>
            <p:cNvPr id="625" name="图片"/>
            <p:cNvPicPr/>
            <p:nvPr/>
          </p:nvPicPr>
          <p:blipFill>
            <a:blip r:embed="rId12" cstate="print"/>
            <a:stretch>
              <a:fillRect/>
            </a:stretch>
          </p:blipFill>
          <p:spPr>
            <a:xfrm>
              <a:off x="-1232640" y="-442440"/>
              <a:ext cx="2007000" cy="1963079"/>
            </a:xfrm>
            <a:prstGeom prst="rect">
              <a:avLst/>
            </a:prstGeom>
            <a:noFill/>
            <a:ln w="0" cap="flat" cmpd="sng">
              <a:noFill/>
              <a:prstDash val="solid"/>
              <a:round/>
            </a:ln>
          </p:spPr>
        </p:pic>
        <p:grpSp>
          <p:nvGrpSpPr>
            <p:cNvPr id="631" name="组合"/>
            <p:cNvGrpSpPr/>
            <p:nvPr/>
          </p:nvGrpSpPr>
          <p:grpSpPr>
            <a:xfrm>
              <a:off x="-111240" y="413280"/>
              <a:ext cx="489240" cy="488519"/>
              <a:chOff x="-111240" y="413280"/>
              <a:chExt cx="489240" cy="488519"/>
            </a:xfrm>
          </p:grpSpPr>
          <p:sp>
            <p:nvSpPr>
              <p:cNvPr id="626" name="曲线"/>
              <p:cNvSpPr/>
              <p:nvPr/>
            </p:nvSpPr>
            <p:spPr>
              <a:xfrm>
                <a:off x="12240" y="413280"/>
                <a:ext cx="243000" cy="246959"/>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20"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60"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60" y="3919"/>
                      <a:pt x="4912" y="4753"/>
                    </a:cubicBezTo>
                    <a:cubicBezTo>
                      <a:pt x="4743" y="4920"/>
                      <a:pt x="4489" y="4920"/>
                      <a:pt x="4320"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1"/>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60"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80"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399" y="10841"/>
                    </a:cubicBezTo>
                    <a:cubicBezTo>
                      <a:pt x="14399" y="12759"/>
                      <a:pt x="12790" y="14344"/>
                      <a:pt x="10757" y="14344"/>
                    </a:cubicBezTo>
                    <a:close/>
                  </a:path>
                </a:pathLst>
              </a:custGeom>
              <a:solidFill>
                <a:srgbClr val="FFFFFF">
                  <a:alpha val="50000"/>
                </a:srgbClr>
              </a:solidFill>
              <a:ln w="0" cap="flat" cmpd="sng">
                <a:noFill/>
                <a:prstDash val="solid"/>
                <a:round/>
              </a:ln>
            </p:spPr>
          </p:sp>
          <p:sp>
            <p:nvSpPr>
              <p:cNvPr id="627" name="曲线"/>
              <p:cNvSpPr/>
              <p:nvPr/>
            </p:nvSpPr>
            <p:spPr>
              <a:xfrm>
                <a:off x="120960" y="524880"/>
                <a:ext cx="24480" cy="27360"/>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628" name="曲线"/>
              <p:cNvSpPr/>
              <p:nvPr/>
            </p:nvSpPr>
            <p:spPr>
              <a:xfrm>
                <a:off x="82800" y="687599"/>
                <a:ext cx="99720" cy="214200"/>
              </a:xfrm>
              <a:custGeom>
                <a:avLst/>
                <a:gdLst>
                  <a:gd name="T1" fmla="*/ 0 w 21600"/>
                  <a:gd name="T2" fmla="*/ 0 h 21600"/>
                  <a:gd name="T3" fmla="*/ 21600 w 21600"/>
                  <a:gd name="T4" fmla="*/ 21600 h 21600"/>
                </a:gdLst>
                <a:ahLst/>
                <a:cxnLst/>
                <a:rect l="T1" t="T2" r="T3" b="T4"/>
                <a:pathLst>
                  <a:path w="21600" h="21600">
                    <a:moveTo>
                      <a:pt x="20365" y="13919"/>
                    </a:moveTo>
                    <a:cubicBezTo>
                      <a:pt x="17485" y="13919"/>
                      <a:pt x="17485" y="13919"/>
                      <a:pt x="17485" y="13919"/>
                    </a:cubicBezTo>
                    <a:cubicBezTo>
                      <a:pt x="16868" y="13919"/>
                      <a:pt x="16457" y="13727"/>
                      <a:pt x="16457" y="13535"/>
                    </a:cubicBezTo>
                    <a:cubicBezTo>
                      <a:pt x="16457" y="0"/>
                      <a:pt x="16457" y="0"/>
                      <a:pt x="16457" y="0"/>
                    </a:cubicBezTo>
                    <a:cubicBezTo>
                      <a:pt x="16251" y="0"/>
                      <a:pt x="15840" y="96"/>
                      <a:pt x="15428" y="96"/>
                    </a:cubicBezTo>
                    <a:cubicBezTo>
                      <a:pt x="6377" y="96"/>
                      <a:pt x="6377" y="96"/>
                      <a:pt x="6377" y="96"/>
                    </a:cubicBezTo>
                    <a:cubicBezTo>
                      <a:pt x="5965" y="96"/>
                      <a:pt x="5760" y="0"/>
                      <a:pt x="5348" y="0"/>
                    </a:cubicBezTo>
                    <a:cubicBezTo>
                      <a:pt x="5348" y="13535"/>
                      <a:pt x="5348" y="13535"/>
                      <a:pt x="5348" y="13535"/>
                    </a:cubicBezTo>
                    <a:cubicBezTo>
                      <a:pt x="5348" y="13727"/>
                      <a:pt x="4937" y="13919"/>
                      <a:pt x="4320" y="13919"/>
                    </a:cubicBezTo>
                    <a:cubicBezTo>
                      <a:pt x="1440" y="13919"/>
                      <a:pt x="1440" y="13919"/>
                      <a:pt x="1440" y="13919"/>
                    </a:cubicBezTo>
                    <a:cubicBezTo>
                      <a:pt x="617" y="13919"/>
                      <a:pt x="0" y="14208"/>
                      <a:pt x="0" y="14591"/>
                    </a:cubicBezTo>
                    <a:cubicBezTo>
                      <a:pt x="0" y="16992"/>
                      <a:pt x="0" y="16992"/>
                      <a:pt x="0" y="16992"/>
                    </a:cubicBezTo>
                    <a:cubicBezTo>
                      <a:pt x="0" y="17184"/>
                      <a:pt x="205" y="17280"/>
                      <a:pt x="617" y="17472"/>
                    </a:cubicBezTo>
                    <a:cubicBezTo>
                      <a:pt x="10080" y="21408"/>
                      <a:pt x="10080" y="21408"/>
                      <a:pt x="10080" y="21408"/>
                    </a:cubicBezTo>
                    <a:cubicBezTo>
                      <a:pt x="10491" y="21600"/>
                      <a:pt x="11314" y="21600"/>
                      <a:pt x="11725" y="21408"/>
                    </a:cubicBezTo>
                    <a:cubicBezTo>
                      <a:pt x="21188" y="17472"/>
                      <a:pt x="21188" y="17472"/>
                      <a:pt x="21188" y="17472"/>
                    </a:cubicBezTo>
                    <a:cubicBezTo>
                      <a:pt x="21394" y="17280"/>
                      <a:pt x="21600" y="17184"/>
                      <a:pt x="21600" y="16992"/>
                    </a:cubicBezTo>
                    <a:cubicBezTo>
                      <a:pt x="21600" y="14591"/>
                      <a:pt x="21600" y="14591"/>
                      <a:pt x="21600" y="14591"/>
                    </a:cubicBezTo>
                    <a:cubicBezTo>
                      <a:pt x="21600" y="14208"/>
                      <a:pt x="20982" y="13919"/>
                      <a:pt x="20365" y="13919"/>
                    </a:cubicBezTo>
                    <a:close/>
                  </a:path>
                </a:pathLst>
              </a:custGeom>
              <a:solidFill>
                <a:srgbClr val="FFFFFF">
                  <a:alpha val="50000"/>
                </a:srgbClr>
              </a:solidFill>
              <a:ln w="0" cap="flat" cmpd="sng">
                <a:noFill/>
                <a:prstDash val="solid"/>
                <a:round/>
              </a:ln>
            </p:spPr>
          </p:sp>
          <p:sp>
            <p:nvSpPr>
              <p:cNvPr id="629" name="曲线"/>
              <p:cNvSpPr/>
              <p:nvPr/>
            </p:nvSpPr>
            <p:spPr>
              <a:xfrm>
                <a:off x="-111240" y="639000"/>
                <a:ext cx="197639" cy="123479"/>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50"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099" y="4153"/>
                      <a:pt x="7684" y="4153"/>
                    </a:cubicBezTo>
                    <a:cubicBezTo>
                      <a:pt x="5088" y="4153"/>
                      <a:pt x="5088" y="4153"/>
                      <a:pt x="5088" y="4153"/>
                    </a:cubicBezTo>
                    <a:cubicBezTo>
                      <a:pt x="4880" y="4153"/>
                      <a:pt x="4776" y="4320"/>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099" y="21600"/>
                      <a:pt x="8411" y="21101"/>
                      <a:pt x="8411" y="20436"/>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630" name="曲线"/>
              <p:cNvSpPr/>
              <p:nvPr/>
            </p:nvSpPr>
            <p:spPr>
              <a:xfrm>
                <a:off x="180000" y="634320"/>
                <a:ext cx="198000" cy="128520"/>
              </a:xfrm>
              <a:custGeom>
                <a:avLst/>
                <a:gdLst>
                  <a:gd name="T1" fmla="*/ 0 w 21600"/>
                  <a:gd name="T2" fmla="*/ 0 h 21600"/>
                  <a:gd name="T3" fmla="*/ 21600 w 21600"/>
                  <a:gd name="T4" fmla="*/ 21600 h 21600"/>
                </a:gdLst>
                <a:ahLst/>
                <a:cxnLst/>
                <a:rect l="T1" t="T2" r="T3" b="T4"/>
                <a:pathLst>
                  <a:path w="21600" h="21600">
                    <a:moveTo>
                      <a:pt x="21392" y="12479"/>
                    </a:moveTo>
                    <a:cubicBezTo>
                      <a:pt x="17030" y="5279"/>
                      <a:pt x="17030" y="5279"/>
                      <a:pt x="17030" y="5279"/>
                    </a:cubicBezTo>
                    <a:cubicBezTo>
                      <a:pt x="16926" y="4959"/>
                      <a:pt x="16719" y="4800"/>
                      <a:pt x="16511" y="4800"/>
                    </a:cubicBezTo>
                    <a:cubicBezTo>
                      <a:pt x="13915" y="4800"/>
                      <a:pt x="13915" y="4800"/>
                      <a:pt x="13915" y="4800"/>
                    </a:cubicBezTo>
                    <a:cubicBezTo>
                      <a:pt x="13603" y="4800"/>
                      <a:pt x="13292" y="5279"/>
                      <a:pt x="13292" y="5919"/>
                    </a:cubicBezTo>
                    <a:cubicBezTo>
                      <a:pt x="13292" y="8159"/>
                      <a:pt x="13292" y="8159"/>
                      <a:pt x="13292" y="8159"/>
                    </a:cubicBezTo>
                    <a:cubicBezTo>
                      <a:pt x="13292" y="8640"/>
                      <a:pt x="13084" y="8960"/>
                      <a:pt x="12773" y="8960"/>
                    </a:cubicBezTo>
                    <a:cubicBezTo>
                      <a:pt x="8723" y="8960"/>
                      <a:pt x="8723" y="8960"/>
                      <a:pt x="8723" y="8960"/>
                    </a:cubicBezTo>
                    <a:cubicBezTo>
                      <a:pt x="6750" y="8960"/>
                      <a:pt x="5192" y="6559"/>
                      <a:pt x="5192" y="3680"/>
                    </a:cubicBezTo>
                    <a:cubicBezTo>
                      <a:pt x="5192" y="1120"/>
                      <a:pt x="5192" y="1120"/>
                      <a:pt x="5192" y="1120"/>
                    </a:cubicBezTo>
                    <a:cubicBezTo>
                      <a:pt x="4673" y="1120"/>
                      <a:pt x="4153" y="959"/>
                      <a:pt x="3634" y="639"/>
                    </a:cubicBezTo>
                    <a:cubicBezTo>
                      <a:pt x="2907" y="0"/>
                      <a:pt x="2907" y="0"/>
                      <a:pt x="2907" y="0"/>
                    </a:cubicBezTo>
                    <a:cubicBezTo>
                      <a:pt x="2284" y="639"/>
                      <a:pt x="1661" y="1279"/>
                      <a:pt x="1038" y="1760"/>
                    </a:cubicBezTo>
                    <a:cubicBezTo>
                      <a:pt x="1038" y="3199"/>
                      <a:pt x="1038" y="3199"/>
                      <a:pt x="1038" y="3199"/>
                    </a:cubicBezTo>
                    <a:cubicBezTo>
                      <a:pt x="1038" y="4800"/>
                      <a:pt x="623" y="6080"/>
                      <a:pt x="0" y="7199"/>
                    </a:cubicBezTo>
                    <a:cubicBezTo>
                      <a:pt x="1246" y="13120"/>
                      <a:pt x="4984" y="17600"/>
                      <a:pt x="9346" y="17600"/>
                    </a:cubicBezTo>
                    <a:cubicBezTo>
                      <a:pt x="12773" y="17600"/>
                      <a:pt x="12773" y="17600"/>
                      <a:pt x="12773" y="17600"/>
                    </a:cubicBezTo>
                    <a:cubicBezTo>
                      <a:pt x="13084" y="17600"/>
                      <a:pt x="13292" y="17920"/>
                      <a:pt x="13292" y="18239"/>
                    </a:cubicBezTo>
                    <a:cubicBezTo>
                      <a:pt x="13292" y="20479"/>
                      <a:pt x="13292" y="20479"/>
                      <a:pt x="13292" y="20479"/>
                    </a:cubicBezTo>
                    <a:cubicBezTo>
                      <a:pt x="13292" y="21119"/>
                      <a:pt x="13603" y="21600"/>
                      <a:pt x="13915" y="21600"/>
                    </a:cubicBezTo>
                    <a:cubicBezTo>
                      <a:pt x="16511" y="21600"/>
                      <a:pt x="16511" y="21600"/>
                      <a:pt x="16511" y="21600"/>
                    </a:cubicBezTo>
                    <a:cubicBezTo>
                      <a:pt x="16719" y="21600"/>
                      <a:pt x="16926" y="21440"/>
                      <a:pt x="17030" y="21280"/>
                    </a:cubicBezTo>
                    <a:cubicBezTo>
                      <a:pt x="21392" y="13919"/>
                      <a:pt x="21392" y="13919"/>
                      <a:pt x="21392" y="13919"/>
                    </a:cubicBezTo>
                    <a:cubicBezTo>
                      <a:pt x="21600" y="13599"/>
                      <a:pt x="21600" y="12960"/>
                      <a:pt x="21392" y="12479"/>
                    </a:cubicBezTo>
                    <a:close/>
                  </a:path>
                </a:pathLst>
              </a:custGeom>
              <a:solidFill>
                <a:srgbClr val="FFFFFF">
                  <a:alpha val="50000"/>
                </a:srgbClr>
              </a:solidFill>
              <a:ln w="0" cap="flat" cmpd="sng">
                <a:noFill/>
                <a:prstDash val="solid"/>
                <a:round/>
              </a:ln>
            </p:spPr>
          </p:sp>
        </p:grpSp>
        <p:grpSp>
          <p:nvGrpSpPr>
            <p:cNvPr id="636" name="组合"/>
            <p:cNvGrpSpPr/>
            <p:nvPr/>
          </p:nvGrpSpPr>
          <p:grpSpPr>
            <a:xfrm>
              <a:off x="282960" y="-76320"/>
              <a:ext cx="344160" cy="317159"/>
              <a:chOff x="282960" y="-76320"/>
              <a:chExt cx="344160" cy="317159"/>
            </a:xfrm>
          </p:grpSpPr>
          <p:sp>
            <p:nvSpPr>
              <p:cNvPr id="632" name="曲线"/>
              <p:cNvSpPr/>
              <p:nvPr/>
            </p:nvSpPr>
            <p:spPr>
              <a:xfrm>
                <a:off x="397800" y="-22320"/>
                <a:ext cx="148320" cy="149040"/>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400"/>
                      <a:pt x="11531" y="6000"/>
                      <a:pt x="10756" y="6000"/>
                    </a:cubicBezTo>
                    <a:cubicBezTo>
                      <a:pt x="10756" y="6000"/>
                      <a:pt x="10756" y="6000"/>
                      <a:pt x="10756" y="6000"/>
                    </a:cubicBezTo>
                    <a:cubicBezTo>
                      <a:pt x="9982" y="6000"/>
                      <a:pt x="9380" y="5400"/>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600"/>
                      <a:pt x="10756" y="15600"/>
                    </a:cubicBezTo>
                    <a:cubicBezTo>
                      <a:pt x="10756" y="15600"/>
                      <a:pt x="10756" y="15600"/>
                      <a:pt x="10756" y="15600"/>
                    </a:cubicBezTo>
                    <a:cubicBezTo>
                      <a:pt x="11531" y="15600"/>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633" name="曲线"/>
              <p:cNvSpPr/>
              <p:nvPr/>
            </p:nvSpPr>
            <p:spPr>
              <a:xfrm>
                <a:off x="282960" y="162360"/>
                <a:ext cx="77760" cy="78479"/>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634" name="曲线"/>
              <p:cNvSpPr/>
              <p:nvPr/>
            </p:nvSpPr>
            <p:spPr>
              <a:xfrm>
                <a:off x="316080" y="-7632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799"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799"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635" name="曲线"/>
              <p:cNvSpPr/>
              <p:nvPr/>
            </p:nvSpPr>
            <p:spPr>
              <a:xfrm>
                <a:off x="340920" y="129960"/>
                <a:ext cx="52560" cy="52559"/>
              </a:xfrm>
              <a:custGeom>
                <a:avLst/>
                <a:gdLst>
                  <a:gd name="T1" fmla="*/ 0 w 21600"/>
                  <a:gd name="T2" fmla="*/ 0 h 21600"/>
                  <a:gd name="T3" fmla="*/ 21600 w 21600"/>
                  <a:gd name="T4" fmla="*/ 21600 h 21600"/>
                </a:gdLst>
                <a:ahLst/>
                <a:cxnLst/>
                <a:rect l="T1" t="T2" r="T3" b="T4"/>
                <a:pathLst>
                  <a:path w="21600" h="21600">
                    <a:moveTo>
                      <a:pt x="8008"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8" y="0"/>
                    </a:cubicBezTo>
                    <a:close/>
                  </a:path>
                </a:pathLst>
              </a:custGeom>
              <a:solidFill>
                <a:srgbClr val="FFFFFF">
                  <a:alpha val="50000"/>
                </a:srgbClr>
              </a:solidFill>
              <a:ln w="0" cap="flat" cmpd="sng">
                <a:noFill/>
                <a:prstDash val="solid"/>
                <a:round/>
              </a:ln>
            </p:spPr>
          </p:sp>
        </p:grpSp>
      </p:grpSp>
      <p:pic>
        <p:nvPicPr>
          <p:cNvPr id="638" name="图片"/>
          <p:cNvPicPr/>
          <p:nvPr/>
        </p:nvPicPr>
        <p:blipFill>
          <a:blip r:embed="rId12" cstate="print"/>
          <a:stretch>
            <a:fillRect/>
          </a:stretch>
        </p:blipFill>
        <p:spPr>
          <a:xfrm rot="5829600">
            <a:off x="-1656000" y="3238200"/>
            <a:ext cx="3541680" cy="3464639"/>
          </a:xfrm>
          <a:prstGeom prst="rect">
            <a:avLst/>
          </a:prstGeom>
          <a:noFill/>
          <a:ln w="0" cap="flat" cmpd="sng">
            <a:noFill/>
            <a:prstDash val="solid"/>
            <a:round/>
          </a:ln>
        </p:spPr>
      </p:pic>
      <p:sp>
        <p:nvSpPr>
          <p:cNvPr id="639" name="文本框"/>
          <p:cNvSpPr>
            <a:spLocks noGrp="1"/>
          </p:cNvSpPr>
          <p:nvPr>
            <p:ph type="title"/>
          </p:nvPr>
        </p:nvSpPr>
        <p:spPr>
          <a:xfrm>
            <a:off x="720000" y="444960"/>
            <a:ext cx="7703640" cy="57240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640" name="图片"/>
          <p:cNvPicPr/>
          <p:nvPr/>
        </p:nvPicPr>
        <p:blipFill>
          <a:blip r:embed="rId12" cstate="print"/>
          <a:srcRect t="1844" r="1844"/>
          <a:stretch>
            <a:fillRect/>
          </a:stretch>
        </p:blipFill>
        <p:spPr>
          <a:xfrm rot="10800000" flipH="1">
            <a:off x="0" y="0"/>
            <a:ext cx="9143640" cy="5143320"/>
          </a:xfrm>
          <a:prstGeom prst="rect">
            <a:avLst/>
          </a:prstGeom>
          <a:noFill/>
          <a:ln w="0" cap="flat" cmpd="sng">
            <a:noFill/>
            <a:prstDash val="solid"/>
            <a:round/>
          </a:ln>
        </p:spPr>
      </p:pic>
      <p:pic>
        <p:nvPicPr>
          <p:cNvPr id="641" name="图片"/>
          <p:cNvPicPr/>
          <p:nvPr/>
        </p:nvPicPr>
        <p:blipFill>
          <a:blip r:embed="rId12" cstate="print"/>
          <a:srcRect l="7208" r="48305" b="45432"/>
          <a:stretch>
            <a:fillRect/>
          </a:stretch>
        </p:blipFill>
        <p:spPr>
          <a:xfrm rot="10800000">
            <a:off x="7925040" y="-75960"/>
            <a:ext cx="1218959" cy="2854080"/>
          </a:xfrm>
          <a:prstGeom prst="rect">
            <a:avLst/>
          </a:prstGeom>
          <a:noFill/>
          <a:ln w="0" cap="flat" cmpd="sng">
            <a:noFill/>
            <a:prstDash val="solid"/>
            <a:round/>
          </a:ln>
        </p:spPr>
      </p:pic>
      <p:pic>
        <p:nvPicPr>
          <p:cNvPr id="642" name="图片"/>
          <p:cNvPicPr/>
          <p:nvPr/>
        </p:nvPicPr>
        <p:blipFill>
          <a:blip r:embed="rId12" cstate="print"/>
          <a:stretch>
            <a:fillRect/>
          </a:stretch>
        </p:blipFill>
        <p:spPr>
          <a:xfrm rot="4362600">
            <a:off x="6965279" y="2439360"/>
            <a:ext cx="3541680" cy="3464639"/>
          </a:xfrm>
          <a:prstGeom prst="rect">
            <a:avLst/>
          </a:prstGeom>
          <a:noFill/>
          <a:ln w="0" cap="flat" cmpd="sng">
            <a:noFill/>
            <a:prstDash val="solid"/>
            <a:round/>
          </a:ln>
        </p:spPr>
      </p:pic>
      <p:grpSp>
        <p:nvGrpSpPr>
          <p:cNvPr id="651" name="组合"/>
          <p:cNvGrpSpPr/>
          <p:nvPr/>
        </p:nvGrpSpPr>
        <p:grpSpPr>
          <a:xfrm>
            <a:off x="-1080360" y="-464040"/>
            <a:ext cx="1963079" cy="2007000"/>
            <a:chOff x="-1080360" y="-464040"/>
            <a:chExt cx="1963079" cy="2007000"/>
          </a:xfrm>
        </p:grpSpPr>
        <p:pic>
          <p:nvPicPr>
            <p:cNvPr id="643" name="图片"/>
            <p:cNvPicPr/>
            <p:nvPr/>
          </p:nvPicPr>
          <p:blipFill>
            <a:blip r:embed="rId12" cstate="print"/>
            <a:stretch>
              <a:fillRect/>
            </a:stretch>
          </p:blipFill>
          <p:spPr>
            <a:xfrm rot="5400000" flipH="1">
              <a:off x="-1102320" y="-442080"/>
              <a:ext cx="2007000" cy="1963079"/>
            </a:xfrm>
            <a:prstGeom prst="rect">
              <a:avLst/>
            </a:prstGeom>
            <a:noFill/>
            <a:ln w="0" cap="flat" cmpd="sng">
              <a:noFill/>
              <a:prstDash val="solid"/>
              <a:round/>
            </a:ln>
          </p:spPr>
        </p:pic>
        <p:grpSp>
          <p:nvGrpSpPr>
            <p:cNvPr id="646" name="组合"/>
            <p:cNvGrpSpPr/>
            <p:nvPr/>
          </p:nvGrpSpPr>
          <p:grpSpPr>
            <a:xfrm>
              <a:off x="180360" y="344160"/>
              <a:ext cx="314279" cy="314640"/>
              <a:chOff x="180360" y="344160"/>
              <a:chExt cx="314279" cy="314640"/>
            </a:xfrm>
          </p:grpSpPr>
          <p:sp>
            <p:nvSpPr>
              <p:cNvPr id="644" name="曲线"/>
              <p:cNvSpPr/>
              <p:nvPr/>
            </p:nvSpPr>
            <p:spPr>
              <a:xfrm>
                <a:off x="219600" y="37404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645" name="曲线"/>
              <p:cNvSpPr/>
              <p:nvPr/>
            </p:nvSpPr>
            <p:spPr>
              <a:xfrm>
                <a:off x="180360" y="344160"/>
                <a:ext cx="314279"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650" name="组合"/>
            <p:cNvGrpSpPr/>
            <p:nvPr/>
          </p:nvGrpSpPr>
          <p:grpSpPr>
            <a:xfrm>
              <a:off x="149760" y="954360"/>
              <a:ext cx="375480" cy="388080"/>
              <a:chOff x="149760" y="954360"/>
              <a:chExt cx="375480" cy="388080"/>
            </a:xfrm>
          </p:grpSpPr>
          <p:sp>
            <p:nvSpPr>
              <p:cNvPr id="647" name="曲线"/>
              <p:cNvSpPr/>
              <p:nvPr/>
            </p:nvSpPr>
            <p:spPr>
              <a:xfrm>
                <a:off x="149760" y="954360"/>
                <a:ext cx="375480" cy="24516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648" name="曲线"/>
              <p:cNvSpPr/>
              <p:nvPr/>
            </p:nvSpPr>
            <p:spPr>
              <a:xfrm>
                <a:off x="412560" y="1293480"/>
                <a:ext cx="46799" cy="4896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649" name="曲线"/>
              <p:cNvSpPr/>
              <p:nvPr/>
            </p:nvSpPr>
            <p:spPr>
              <a:xfrm>
                <a:off x="352799" y="1218240"/>
                <a:ext cx="142919" cy="5148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59"/>
                      <a:pt x="17279" y="2159"/>
                    </a:cubicBezTo>
                    <a:cubicBezTo>
                      <a:pt x="0" y="2159"/>
                      <a:pt x="0" y="2159"/>
                      <a:pt x="0" y="2159"/>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sp>
        <p:nvSpPr>
          <p:cNvPr id="652" name="文本框"/>
          <p:cNvSpPr>
            <a:spLocks noGrp="1"/>
          </p:cNvSpPr>
          <p:nvPr>
            <p:ph type="title"/>
          </p:nvPr>
        </p:nvSpPr>
        <p:spPr>
          <a:xfrm>
            <a:off x="713160" y="878760"/>
            <a:ext cx="3983399" cy="1027439"/>
          </a:xfrm>
          <a:prstGeom prst="rect">
            <a:avLst/>
          </a:prstGeom>
          <a:noFill/>
          <a:ln w="0" cap="flat" cmpd="sng">
            <a:noFill/>
            <a:prstDash val="solid"/>
            <a:round/>
          </a:ln>
        </p:spPr>
        <p:txBody>
          <a:bodyPr vert="horz" wrap="square" lIns="91440" tIns="91440" rIns="91440" bIns="91440" anchor="b"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
        <p:nvSpPr>
          <p:cNvPr id="653" name="文本框"/>
          <p:cNvSpPr>
            <a:spLocks noGrp="1"/>
          </p:cNvSpPr>
          <p:nvPr>
            <p:ph type="body"/>
          </p:nvPr>
        </p:nvSpPr>
        <p:spPr>
          <a:xfrm>
            <a:off x="5163839" y="539640"/>
            <a:ext cx="3266640" cy="4064040"/>
          </a:xfrm>
          <a:prstGeom prst="rect">
            <a:avLst/>
          </a:prstGeom>
          <a:noFill/>
          <a:ln w="0" cap="flat" cmpd="sng">
            <a:noFill/>
            <a:prstDash val="solid"/>
            <a:round/>
          </a:ln>
        </p:spPr>
        <p:txBody>
          <a:bodyPr vert="horz" wrap="square" lIns="90000" tIns="45000" rIns="90000" bIns="45000" anchor="t" anchorCtr="0"/>
          <a:lstStyle/>
          <a:p>
            <a:pPr marL="431800" indent="-323850">
              <a:lnSpc>
                <a:spcPct val="90000"/>
              </a:lnSpc>
              <a:spcBef>
                <a:spcPts val="1415"/>
              </a:spcBef>
              <a:buClr>
                <a:srgbClr val="FFFFFF"/>
              </a:buClr>
              <a:buSzPct val="45000"/>
              <a:buFont typeface="Wingdings" panose="05000000000000000000" pitchFamily="2" charset="2"/>
              <a:buChar char=""/>
            </a:pPr>
            <a:r>
              <a:rPr lang="en-US" altLang="zh-CN" sz="1100" b="0" strike="noStrike" spc="-1">
                <a:solidFill>
                  <a:srgbClr val="000000"/>
                </a:solidFill>
                <a:latin typeface="Arial" panose="020B0604020202020204" pitchFamily="34" charset="0"/>
              </a:rPr>
              <a:t>Click to edit the outline text format</a:t>
            </a:r>
            <a:endParaRPr lang="en-US" altLang="zh-CN" sz="1100" b="0" strike="noStrike" spc="-1">
              <a:solidFill>
                <a:srgbClr val="000000"/>
              </a:solidFill>
              <a:latin typeface="Arial" panose="020B0604020202020204" pitchFamily="34" charset="0"/>
            </a:endParaRPr>
          </a:p>
          <a:p>
            <a:pPr marL="863600" indent="-323850">
              <a:lnSpc>
                <a:spcPct val="90000"/>
              </a:lnSpc>
              <a:spcBef>
                <a:spcPts val="1135"/>
              </a:spcBef>
              <a:buClr>
                <a:srgbClr val="FFFFFF"/>
              </a:buClr>
              <a:buSzPct val="75000"/>
              <a:buFont typeface="Symbol" panose="05050102010706020507" charset="2"/>
              <a:buChar char=""/>
            </a:pPr>
            <a:r>
              <a:rPr lang="en-US" altLang="zh-CN" sz="1100" b="0" strike="noStrike" spc="-1">
                <a:solidFill>
                  <a:srgbClr val="000000"/>
                </a:solidFill>
                <a:latin typeface="Arial" panose="020B0604020202020204" pitchFamily="34" charset="0"/>
              </a:rPr>
              <a:t>Second Outline Level</a:t>
            </a:r>
            <a:endParaRPr lang="en-US" altLang="zh-CN" sz="1100" b="0" strike="noStrike" spc="-1">
              <a:solidFill>
                <a:srgbClr val="000000"/>
              </a:solidFill>
              <a:latin typeface="Arial" panose="020B0604020202020204" pitchFamily="34" charset="0"/>
            </a:endParaRPr>
          </a:p>
          <a:p>
            <a:pPr marL="1296035" indent="-287655">
              <a:lnSpc>
                <a:spcPct val="90000"/>
              </a:lnSpc>
              <a:spcBef>
                <a:spcPts val="850"/>
              </a:spcBef>
              <a:buClr>
                <a:srgbClr val="FFFFFF"/>
              </a:buClr>
              <a:buSzPct val="45000"/>
              <a:buFont typeface="Wingdings" panose="05000000000000000000" pitchFamily="2" charset="2"/>
              <a:buChar char=""/>
            </a:pPr>
            <a:r>
              <a:rPr lang="en-US" altLang="zh-CN" sz="1100" b="0" strike="noStrike" spc="-1">
                <a:solidFill>
                  <a:srgbClr val="000000"/>
                </a:solidFill>
                <a:latin typeface="Arial" panose="020B0604020202020204" pitchFamily="34" charset="0"/>
              </a:rPr>
              <a:t>Third Outline Level</a:t>
            </a:r>
            <a:endParaRPr lang="en-US" altLang="zh-CN" sz="1100" b="0" strike="noStrike" spc="-1">
              <a:solidFill>
                <a:srgbClr val="000000"/>
              </a:solidFill>
              <a:latin typeface="Arial" panose="020B0604020202020204" pitchFamily="34" charset="0"/>
            </a:endParaRPr>
          </a:p>
          <a:p>
            <a:pPr marL="1727835" indent="-215900">
              <a:lnSpc>
                <a:spcPct val="90000"/>
              </a:lnSpc>
              <a:spcBef>
                <a:spcPts val="565"/>
              </a:spcBef>
              <a:buClr>
                <a:srgbClr val="FFFFFF"/>
              </a:buClr>
              <a:buSzPct val="75000"/>
              <a:buFont typeface="Symbol" panose="05050102010706020507" charset="2"/>
              <a:buChar char=""/>
            </a:pPr>
            <a:r>
              <a:rPr lang="en-US" altLang="zh-CN" sz="1100" b="0" strike="noStrike" spc="-1">
                <a:solidFill>
                  <a:srgbClr val="000000"/>
                </a:solidFill>
                <a:latin typeface="Arial" panose="020B0604020202020204" pitchFamily="34" charset="0"/>
              </a:rPr>
              <a:t>Fourth Outline Level</a:t>
            </a:r>
            <a:endParaRPr lang="en-US" altLang="zh-CN" sz="1100" b="0" strike="noStrike" spc="-1">
              <a:solidFill>
                <a:srgbClr val="000000"/>
              </a:solidFill>
              <a:latin typeface="Arial" panose="020B0604020202020204" pitchFamily="34" charset="0"/>
            </a:endParaRPr>
          </a:p>
          <a:p>
            <a:pPr marL="2159635" indent="-215900">
              <a:lnSpc>
                <a:spcPct val="90000"/>
              </a:lnSpc>
              <a:spcBef>
                <a:spcPts val="285"/>
              </a:spcBef>
              <a:buClr>
                <a:srgbClr val="FFFFFF"/>
              </a:buClr>
              <a:buSzPct val="45000"/>
              <a:buFont typeface="Wingdings" panose="05000000000000000000" pitchFamily="2" charset="2"/>
              <a:buChar char=""/>
            </a:pPr>
            <a:r>
              <a:rPr lang="en-US" altLang="zh-CN" sz="1100" b="0" strike="noStrike" spc="-1">
                <a:solidFill>
                  <a:srgbClr val="000000"/>
                </a:solidFill>
                <a:latin typeface="Arial" panose="020B0604020202020204" pitchFamily="34" charset="0"/>
              </a:rPr>
              <a:t>Fifth Outline Level</a:t>
            </a:r>
            <a:endParaRPr lang="en-US" altLang="zh-CN" sz="1100" b="0" strike="noStrike" spc="-1">
              <a:solidFill>
                <a:srgbClr val="000000"/>
              </a:solidFill>
              <a:latin typeface="Arial" panose="020B0604020202020204" pitchFamily="34" charset="0"/>
            </a:endParaRPr>
          </a:p>
          <a:p>
            <a:pPr marL="2592070" indent="-215900">
              <a:lnSpc>
                <a:spcPct val="90000"/>
              </a:lnSpc>
              <a:spcBef>
                <a:spcPts val="285"/>
              </a:spcBef>
              <a:buClr>
                <a:srgbClr val="FFFFFF"/>
              </a:buClr>
              <a:buSzPct val="45000"/>
              <a:buFont typeface="Wingdings" panose="05000000000000000000" pitchFamily="2" charset="2"/>
              <a:buChar char=""/>
            </a:pPr>
            <a:r>
              <a:rPr lang="en-US" altLang="zh-CN" sz="1100" b="0" strike="noStrike" spc="-1">
                <a:solidFill>
                  <a:srgbClr val="000000"/>
                </a:solidFill>
                <a:latin typeface="Arial" panose="020B0604020202020204" pitchFamily="34" charset="0"/>
              </a:rPr>
              <a:t>Sixth Outline Level</a:t>
            </a:r>
            <a:endParaRPr lang="en-US" altLang="zh-CN" sz="1100" b="0" strike="noStrike" spc="-1">
              <a:solidFill>
                <a:srgbClr val="000000"/>
              </a:solidFill>
              <a:latin typeface="Arial" panose="020B0604020202020204" pitchFamily="34" charset="0"/>
            </a:endParaRPr>
          </a:p>
          <a:p>
            <a:pPr marL="3023870" indent="-215900">
              <a:lnSpc>
                <a:spcPct val="90000"/>
              </a:lnSpc>
              <a:spcBef>
                <a:spcPts val="285"/>
              </a:spcBef>
              <a:buClr>
                <a:srgbClr val="FFFFFF"/>
              </a:buClr>
              <a:buSzPct val="45000"/>
              <a:buFont typeface="Wingdings" panose="05000000000000000000" pitchFamily="2" charset="2"/>
              <a:buChar char=""/>
            </a:pPr>
            <a:r>
              <a:rPr lang="en-US" altLang="zh-CN" sz="1100" b="0" strike="noStrike" spc="-1">
                <a:solidFill>
                  <a:srgbClr val="000000"/>
                </a:solidFill>
                <a:latin typeface="Arial" panose="020B0604020202020204" pitchFamily="34" charset="0"/>
              </a:rPr>
              <a:t>Seventh Outline Level</a:t>
            </a:r>
            <a:endParaRPr lang="zh-CN" altLang="en-US" sz="1100" b="0" strike="noStrike" spc="-1">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654" name="图片"/>
          <p:cNvPicPr/>
          <p:nvPr/>
        </p:nvPicPr>
        <p:blipFill>
          <a:blip r:embed="rId12" cstate="print"/>
          <a:srcRect t="1844" r="1844"/>
          <a:stretch>
            <a:fillRect/>
          </a:stretch>
        </p:blipFill>
        <p:spPr>
          <a:xfrm flipH="1">
            <a:off x="359" y="0"/>
            <a:ext cx="9143640" cy="5143320"/>
          </a:xfrm>
          <a:prstGeom prst="rect">
            <a:avLst/>
          </a:prstGeom>
          <a:noFill/>
          <a:ln w="0" cap="flat" cmpd="sng">
            <a:noFill/>
            <a:prstDash val="solid"/>
            <a:round/>
          </a:ln>
        </p:spPr>
      </p:pic>
      <p:pic>
        <p:nvPicPr>
          <p:cNvPr id="655" name="图片"/>
          <p:cNvPicPr/>
          <p:nvPr/>
        </p:nvPicPr>
        <p:blipFill>
          <a:blip r:embed="rId12" cstate="print"/>
          <a:srcRect b="1681"/>
          <a:stretch>
            <a:fillRect/>
          </a:stretch>
        </p:blipFill>
        <p:spPr>
          <a:xfrm flipH="1">
            <a:off x="6489000" y="0"/>
            <a:ext cx="2740680" cy="5143320"/>
          </a:xfrm>
          <a:prstGeom prst="rect">
            <a:avLst/>
          </a:prstGeom>
          <a:noFill/>
          <a:ln w="0" cap="flat" cmpd="sng">
            <a:noFill/>
            <a:prstDash val="solid"/>
            <a:round/>
          </a:ln>
        </p:spPr>
      </p:pic>
      <p:grpSp>
        <p:nvGrpSpPr>
          <p:cNvPr id="658" name="组合"/>
          <p:cNvGrpSpPr/>
          <p:nvPr/>
        </p:nvGrpSpPr>
        <p:grpSpPr>
          <a:xfrm>
            <a:off x="-1550159" y="-1917360"/>
            <a:ext cx="11907359" cy="8380080"/>
            <a:chOff x="-1550159" y="-1917360"/>
            <a:chExt cx="11907359" cy="8380080"/>
          </a:xfrm>
        </p:grpSpPr>
        <p:pic>
          <p:nvPicPr>
            <p:cNvPr id="656" name="图片"/>
            <p:cNvPicPr/>
            <p:nvPr/>
          </p:nvPicPr>
          <p:blipFill>
            <a:blip r:embed="rId12" cstate="print"/>
            <a:stretch>
              <a:fillRect/>
            </a:stretch>
          </p:blipFill>
          <p:spPr>
            <a:xfrm rot="14977800" flipH="1">
              <a:off x="6854040" y="2959560"/>
              <a:ext cx="3541680" cy="3464640"/>
            </a:xfrm>
            <a:prstGeom prst="rect">
              <a:avLst/>
            </a:prstGeom>
            <a:noFill/>
            <a:ln w="0" cap="flat" cmpd="sng">
              <a:noFill/>
              <a:prstDash val="solid"/>
              <a:round/>
            </a:ln>
          </p:spPr>
        </p:pic>
        <p:pic>
          <p:nvPicPr>
            <p:cNvPr id="657" name="图片"/>
            <p:cNvPicPr/>
            <p:nvPr/>
          </p:nvPicPr>
          <p:blipFill>
            <a:blip r:embed="rId12" cstate="print"/>
            <a:stretch>
              <a:fillRect/>
            </a:stretch>
          </p:blipFill>
          <p:spPr>
            <a:xfrm rot="16919400" flipH="1">
              <a:off x="-1588680" y="-1878840"/>
              <a:ext cx="3541680" cy="3464640"/>
            </a:xfrm>
            <a:prstGeom prst="rect">
              <a:avLst/>
            </a:prstGeom>
            <a:noFill/>
            <a:ln w="0" cap="flat" cmpd="sng">
              <a:noFill/>
              <a:prstDash val="solid"/>
              <a:round/>
            </a:ln>
          </p:spPr>
        </p:pic>
      </p:grpSp>
      <p:grpSp>
        <p:nvGrpSpPr>
          <p:cNvPr id="677" name="组合"/>
          <p:cNvGrpSpPr/>
          <p:nvPr/>
        </p:nvGrpSpPr>
        <p:grpSpPr>
          <a:xfrm>
            <a:off x="7748280" y="-749879"/>
            <a:ext cx="1963079" cy="2057760"/>
            <a:chOff x="7748280" y="-749879"/>
            <a:chExt cx="1963079" cy="2057760"/>
          </a:xfrm>
        </p:grpSpPr>
        <p:pic>
          <p:nvPicPr>
            <p:cNvPr id="659" name="图片"/>
            <p:cNvPicPr/>
            <p:nvPr/>
          </p:nvPicPr>
          <p:blipFill>
            <a:blip r:embed="rId12" cstate="print"/>
            <a:stretch>
              <a:fillRect/>
            </a:stretch>
          </p:blipFill>
          <p:spPr>
            <a:xfrm rot="16200000">
              <a:off x="7726320" y="-727920"/>
              <a:ext cx="2006999" cy="1963079"/>
            </a:xfrm>
            <a:prstGeom prst="rect">
              <a:avLst/>
            </a:prstGeom>
            <a:noFill/>
            <a:ln w="0" cap="flat" cmpd="sng">
              <a:noFill/>
              <a:prstDash val="solid"/>
              <a:round/>
            </a:ln>
          </p:spPr>
        </p:pic>
        <p:grpSp>
          <p:nvGrpSpPr>
            <p:cNvPr id="664" name="组合"/>
            <p:cNvGrpSpPr/>
            <p:nvPr/>
          </p:nvGrpSpPr>
          <p:grpSpPr>
            <a:xfrm>
              <a:off x="8696880" y="990720"/>
              <a:ext cx="344519" cy="317160"/>
              <a:chOff x="8696880" y="990720"/>
              <a:chExt cx="344519" cy="317160"/>
            </a:xfrm>
          </p:grpSpPr>
          <p:sp>
            <p:nvSpPr>
              <p:cNvPr id="660" name="曲线"/>
              <p:cNvSpPr/>
              <p:nvPr/>
            </p:nvSpPr>
            <p:spPr>
              <a:xfrm>
                <a:off x="8811720" y="1044720"/>
                <a:ext cx="148320" cy="149040"/>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400"/>
                      <a:pt x="11531" y="6000"/>
                      <a:pt x="10757" y="6000"/>
                    </a:cubicBezTo>
                    <a:cubicBezTo>
                      <a:pt x="10757" y="6000"/>
                      <a:pt x="10757" y="6000"/>
                      <a:pt x="10757" y="6000"/>
                    </a:cubicBezTo>
                    <a:cubicBezTo>
                      <a:pt x="9982" y="6000"/>
                      <a:pt x="9380" y="5400"/>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199"/>
                      <a:pt x="9982" y="15600"/>
                      <a:pt x="10757" y="15600"/>
                    </a:cubicBezTo>
                    <a:cubicBezTo>
                      <a:pt x="10757" y="15600"/>
                      <a:pt x="10757" y="15600"/>
                      <a:pt x="10757" y="15600"/>
                    </a:cubicBezTo>
                    <a:cubicBezTo>
                      <a:pt x="11531" y="15600"/>
                      <a:pt x="12133" y="16199"/>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661" name="曲线"/>
              <p:cNvSpPr/>
              <p:nvPr/>
            </p:nvSpPr>
            <p:spPr>
              <a:xfrm>
                <a:off x="8696880" y="122940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662" name="曲线"/>
              <p:cNvSpPr/>
              <p:nvPr/>
            </p:nvSpPr>
            <p:spPr>
              <a:xfrm>
                <a:off x="8730360" y="99072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663" name="曲线"/>
              <p:cNvSpPr/>
              <p:nvPr/>
            </p:nvSpPr>
            <p:spPr>
              <a:xfrm>
                <a:off x="8754840" y="119664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672" name="组合"/>
            <p:cNvGrpSpPr/>
            <p:nvPr/>
          </p:nvGrpSpPr>
          <p:grpSpPr>
            <a:xfrm>
              <a:off x="8691120" y="332640"/>
              <a:ext cx="356040" cy="357120"/>
              <a:chOff x="8691120" y="332640"/>
              <a:chExt cx="356040" cy="357120"/>
            </a:xfrm>
          </p:grpSpPr>
          <p:sp>
            <p:nvSpPr>
              <p:cNvPr id="665" name="曲线"/>
              <p:cNvSpPr/>
              <p:nvPr/>
            </p:nvSpPr>
            <p:spPr>
              <a:xfrm>
                <a:off x="8768880" y="542520"/>
                <a:ext cx="68400" cy="6839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666" name="曲线"/>
              <p:cNvSpPr/>
              <p:nvPr/>
            </p:nvSpPr>
            <p:spPr>
              <a:xfrm>
                <a:off x="8900640" y="543600"/>
                <a:ext cx="67679" cy="6731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599"/>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667" name="曲线"/>
              <p:cNvSpPr/>
              <p:nvPr/>
            </p:nvSpPr>
            <p:spPr>
              <a:xfrm>
                <a:off x="8768880" y="41148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8"/>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668" name="曲线"/>
              <p:cNvSpPr/>
              <p:nvPr/>
            </p:nvSpPr>
            <p:spPr>
              <a:xfrm>
                <a:off x="8899200" y="411480"/>
                <a:ext cx="69119" cy="69120"/>
              </a:xfrm>
              <a:custGeom>
                <a:avLst/>
                <a:gdLst>
                  <a:gd name="T1" fmla="*/ 0 w 21600"/>
                  <a:gd name="T2" fmla="*/ 0 h 21600"/>
                  <a:gd name="T3" fmla="*/ 21600 w 21600"/>
                  <a:gd name="T4" fmla="*/ 21600 h 21600"/>
                </a:gdLst>
                <a:ahLst/>
                <a:cxnLst/>
                <a:rect l="T1" t="T2" r="T3" b="T4"/>
                <a:pathLst>
                  <a:path w="21600" h="21600">
                    <a:moveTo>
                      <a:pt x="21600" y="21167"/>
                    </a:moveTo>
                    <a:cubicBezTo>
                      <a:pt x="18575" y="11448"/>
                      <a:pt x="10151" y="3024"/>
                      <a:pt x="431" y="0"/>
                    </a:cubicBezTo>
                    <a:cubicBezTo>
                      <a:pt x="0" y="9936"/>
                      <a:pt x="11664" y="21600"/>
                      <a:pt x="21600" y="21167"/>
                    </a:cubicBezTo>
                    <a:close/>
                  </a:path>
                </a:pathLst>
              </a:custGeom>
              <a:solidFill>
                <a:srgbClr val="FFFFFF">
                  <a:alpha val="50000"/>
                </a:srgbClr>
              </a:solidFill>
              <a:ln w="0" cap="flat" cmpd="sng">
                <a:noFill/>
                <a:prstDash val="solid"/>
                <a:round/>
              </a:ln>
            </p:spPr>
          </p:sp>
          <p:sp>
            <p:nvSpPr>
              <p:cNvPr id="669" name="曲线"/>
              <p:cNvSpPr/>
              <p:nvPr/>
            </p:nvSpPr>
            <p:spPr>
              <a:xfrm>
                <a:off x="8850240" y="49464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670" name="曲线"/>
              <p:cNvSpPr/>
              <p:nvPr/>
            </p:nvSpPr>
            <p:spPr>
              <a:xfrm>
                <a:off x="8763120" y="40680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671" name="曲线"/>
              <p:cNvSpPr/>
              <p:nvPr/>
            </p:nvSpPr>
            <p:spPr>
              <a:xfrm>
                <a:off x="8691120" y="332640"/>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676" name="组合"/>
            <p:cNvGrpSpPr/>
            <p:nvPr/>
          </p:nvGrpSpPr>
          <p:grpSpPr>
            <a:xfrm>
              <a:off x="8134560" y="650880"/>
              <a:ext cx="354599" cy="366479"/>
              <a:chOff x="8134560" y="650880"/>
              <a:chExt cx="354599" cy="366479"/>
            </a:xfrm>
          </p:grpSpPr>
          <p:sp>
            <p:nvSpPr>
              <p:cNvPr id="673" name="曲线"/>
              <p:cNvSpPr/>
              <p:nvPr/>
            </p:nvSpPr>
            <p:spPr>
              <a:xfrm>
                <a:off x="8134560" y="650880"/>
                <a:ext cx="354599"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674" name="曲线"/>
              <p:cNvSpPr/>
              <p:nvPr/>
            </p:nvSpPr>
            <p:spPr>
              <a:xfrm>
                <a:off x="8382960" y="971280"/>
                <a:ext cx="44279" cy="46079"/>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675" name="曲线"/>
              <p:cNvSpPr/>
              <p:nvPr/>
            </p:nvSpPr>
            <p:spPr>
              <a:xfrm>
                <a:off x="8326440" y="900000"/>
                <a:ext cx="135000" cy="4860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sp>
        <p:nvSpPr>
          <p:cNvPr id="678" name="文本框"/>
          <p:cNvSpPr>
            <a:spLocks noGrp="1"/>
          </p:cNvSpPr>
          <p:nvPr>
            <p:ph type="title"/>
          </p:nvPr>
        </p:nvSpPr>
        <p:spPr>
          <a:xfrm>
            <a:off x="2318040" y="1307159"/>
            <a:ext cx="4507919" cy="2529000"/>
          </a:xfrm>
          <a:prstGeom prst="rect">
            <a:avLst/>
          </a:prstGeom>
          <a:noFill/>
          <a:ln w="0" cap="flat" cmpd="sng">
            <a:noFill/>
            <a:prstDash val="solid"/>
            <a:round/>
          </a:ln>
        </p:spPr>
        <p:txBody>
          <a:bodyPr vert="horz" wrap="square" lIns="91440" tIns="91440" rIns="91440" bIns="91440" anchor="ctr" anchorCtr="0"/>
          <a:lstStyle/>
          <a:p>
            <a:pPr marL="0" indent="0">
              <a:buNone/>
            </a:pPr>
            <a:r>
              <a:rPr lang="en-US" altLang="zh-CN" sz="6000" b="0" strike="noStrike" spc="-1">
                <a:solidFill>
                  <a:srgbClr val="FFFFFF"/>
                </a:solidFill>
                <a:latin typeface="Arial" panose="020B0604020202020204" pitchFamily="34" charset="0"/>
              </a:rPr>
              <a:t>Click to edit the title text format</a:t>
            </a:r>
            <a:endParaRPr lang="zh-CN" altLang="en-US" sz="6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679" name="图片"/>
          <p:cNvPicPr/>
          <p:nvPr/>
        </p:nvPicPr>
        <p:blipFill>
          <a:blip r:embed="rId12" cstate="print"/>
          <a:srcRect t="1844" r="1844"/>
          <a:stretch>
            <a:fillRect/>
          </a:stretch>
        </p:blipFill>
        <p:spPr>
          <a:xfrm>
            <a:off x="0" y="0"/>
            <a:ext cx="9143640" cy="5143320"/>
          </a:xfrm>
          <a:prstGeom prst="rect">
            <a:avLst/>
          </a:prstGeom>
          <a:noFill/>
          <a:ln w="0" cap="flat" cmpd="sng">
            <a:noFill/>
            <a:prstDash val="solid"/>
            <a:round/>
          </a:ln>
        </p:spPr>
      </p:pic>
      <p:pic>
        <p:nvPicPr>
          <p:cNvPr id="680" name="图片"/>
          <p:cNvPicPr/>
          <p:nvPr/>
        </p:nvPicPr>
        <p:blipFill>
          <a:blip r:embed="rId12" cstate="print"/>
          <a:srcRect b="1681"/>
          <a:stretch>
            <a:fillRect/>
          </a:stretch>
        </p:blipFill>
        <p:spPr>
          <a:xfrm>
            <a:off x="0" y="0"/>
            <a:ext cx="2740680" cy="5143320"/>
          </a:xfrm>
          <a:prstGeom prst="rect">
            <a:avLst/>
          </a:prstGeom>
          <a:noFill/>
          <a:ln w="0" cap="flat" cmpd="sng">
            <a:noFill/>
            <a:prstDash val="solid"/>
            <a:round/>
          </a:ln>
        </p:spPr>
      </p:pic>
      <p:grpSp>
        <p:nvGrpSpPr>
          <p:cNvPr id="721" name="组合"/>
          <p:cNvGrpSpPr/>
          <p:nvPr/>
        </p:nvGrpSpPr>
        <p:grpSpPr>
          <a:xfrm>
            <a:off x="-440640" y="-271440"/>
            <a:ext cx="9706679" cy="5878799"/>
            <a:chOff x="-440640" y="-271440"/>
            <a:chExt cx="9706679" cy="5878799"/>
          </a:xfrm>
        </p:grpSpPr>
        <p:grpSp>
          <p:nvGrpSpPr>
            <p:cNvPr id="704" name="组合"/>
            <p:cNvGrpSpPr/>
            <p:nvPr/>
          </p:nvGrpSpPr>
          <p:grpSpPr>
            <a:xfrm>
              <a:off x="7302960" y="3600359"/>
              <a:ext cx="1963079" cy="2006999"/>
              <a:chOff x="7302960" y="3600359"/>
              <a:chExt cx="1963079" cy="2006999"/>
            </a:xfrm>
          </p:grpSpPr>
          <p:pic>
            <p:nvPicPr>
              <p:cNvPr id="681" name="图片"/>
              <p:cNvPicPr/>
              <p:nvPr/>
            </p:nvPicPr>
            <p:blipFill>
              <a:blip r:embed="rId12" cstate="print"/>
              <a:stretch>
                <a:fillRect/>
              </a:stretch>
            </p:blipFill>
            <p:spPr>
              <a:xfrm rot="5400000">
                <a:off x="7281000" y="3622320"/>
                <a:ext cx="2006999" cy="1963079"/>
              </a:xfrm>
              <a:prstGeom prst="rect">
                <a:avLst/>
              </a:prstGeom>
              <a:noFill/>
              <a:ln w="0" cap="flat" cmpd="sng">
                <a:noFill/>
                <a:prstDash val="solid"/>
                <a:round/>
              </a:ln>
            </p:spPr>
          </p:pic>
          <p:grpSp>
            <p:nvGrpSpPr>
              <p:cNvPr id="691" name="组合"/>
              <p:cNvGrpSpPr/>
              <p:nvPr/>
            </p:nvGrpSpPr>
            <p:grpSpPr>
              <a:xfrm>
                <a:off x="8547840" y="4489920"/>
                <a:ext cx="326879" cy="318240"/>
                <a:chOff x="8547840" y="4489920"/>
                <a:chExt cx="326879" cy="318240"/>
              </a:xfrm>
            </p:grpSpPr>
            <p:sp>
              <p:nvSpPr>
                <p:cNvPr id="682" name="曲线"/>
                <p:cNvSpPr/>
                <p:nvPr/>
              </p:nvSpPr>
              <p:spPr>
                <a:xfrm>
                  <a:off x="8674200" y="4786560"/>
                  <a:ext cx="115920" cy="21600"/>
                </a:xfrm>
                <a:custGeom>
                  <a:avLst/>
                  <a:gdLst>
                    <a:gd name="T1" fmla="*/ 0 w 21600"/>
                    <a:gd name="T2" fmla="*/ 0 h 21600"/>
                    <a:gd name="T3" fmla="*/ 21600 w 21600"/>
                    <a:gd name="T4" fmla="*/ 21600 h 21600"/>
                  </a:gdLst>
                  <a:ahLst/>
                  <a:cxnLst/>
                  <a:rect l="T1" t="T2" r="T3" b="T4"/>
                  <a:pathLst>
                    <a:path w="21600" h="21600">
                      <a:moveTo>
                        <a:pt x="113" y="8399"/>
                      </a:moveTo>
                      <a:cubicBezTo>
                        <a:pt x="0" y="9600"/>
                        <a:pt x="227" y="11399"/>
                        <a:pt x="454" y="11399"/>
                      </a:cubicBezTo>
                      <a:cubicBezTo>
                        <a:pt x="7389" y="21600"/>
                        <a:pt x="15347" y="17400"/>
                        <a:pt x="21600" y="0"/>
                      </a:cubicBezTo>
                      <a:cubicBezTo>
                        <a:pt x="682" y="0"/>
                        <a:pt x="682" y="0"/>
                        <a:pt x="682" y="0"/>
                      </a:cubicBezTo>
                      <a:lnTo>
                        <a:pt x="113" y="8399"/>
                      </a:lnTo>
                      <a:close/>
                    </a:path>
                  </a:pathLst>
                </a:custGeom>
                <a:solidFill>
                  <a:srgbClr val="FFFFFF">
                    <a:alpha val="50000"/>
                  </a:srgbClr>
                </a:solidFill>
                <a:ln w="0" cap="flat" cmpd="sng">
                  <a:noFill/>
                  <a:prstDash val="solid"/>
                  <a:round/>
                </a:ln>
              </p:spPr>
            </p:sp>
            <p:sp>
              <p:nvSpPr>
                <p:cNvPr id="683" name="曲线"/>
                <p:cNvSpPr/>
                <p:nvPr/>
              </p:nvSpPr>
              <p:spPr>
                <a:xfrm>
                  <a:off x="8547840" y="460836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6"/>
                        <a:pt x="21261" y="5254"/>
                      </a:cubicBezTo>
                      <a:close/>
                    </a:path>
                  </a:pathLst>
                </a:custGeom>
                <a:solidFill>
                  <a:srgbClr val="FFFFFF">
                    <a:alpha val="50000"/>
                  </a:srgbClr>
                </a:solidFill>
                <a:ln w="0" cap="flat" cmpd="sng">
                  <a:noFill/>
                  <a:prstDash val="solid"/>
                  <a:round/>
                </a:ln>
              </p:spPr>
            </p:sp>
            <p:sp>
              <p:nvSpPr>
                <p:cNvPr id="684" name="曲线"/>
                <p:cNvSpPr/>
                <p:nvPr/>
              </p:nvSpPr>
              <p:spPr>
                <a:xfrm>
                  <a:off x="8685720" y="474264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685" name="曲线"/>
                <p:cNvSpPr/>
                <p:nvPr/>
              </p:nvSpPr>
              <p:spPr>
                <a:xfrm>
                  <a:off x="8572680" y="4489920"/>
                  <a:ext cx="134279" cy="141479"/>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686" name="曲线"/>
                <p:cNvSpPr/>
                <p:nvPr/>
              </p:nvSpPr>
              <p:spPr>
                <a:xfrm>
                  <a:off x="8701560" y="4700160"/>
                  <a:ext cx="164160" cy="21239"/>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6"/>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687" name="曲线"/>
                <p:cNvSpPr/>
                <p:nvPr/>
              </p:nvSpPr>
              <p:spPr>
                <a:xfrm>
                  <a:off x="8717040" y="4657320"/>
                  <a:ext cx="157679" cy="21600"/>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3000"/>
                      </a:cubicBezTo>
                      <a:cubicBezTo>
                        <a:pt x="21600" y="1199"/>
                        <a:pt x="21348" y="0"/>
                        <a:pt x="21181" y="0"/>
                      </a:cubicBezTo>
                      <a:close/>
                    </a:path>
                  </a:pathLst>
                </a:custGeom>
                <a:solidFill>
                  <a:srgbClr val="FFFFFF">
                    <a:alpha val="50000"/>
                  </a:srgbClr>
                </a:solidFill>
                <a:ln w="0" cap="flat" cmpd="sng">
                  <a:noFill/>
                  <a:prstDash val="solid"/>
                  <a:round/>
                </a:ln>
              </p:spPr>
            </p:sp>
            <p:sp>
              <p:nvSpPr>
                <p:cNvPr id="688" name="曲线"/>
                <p:cNvSpPr/>
                <p:nvPr/>
              </p:nvSpPr>
              <p:spPr>
                <a:xfrm>
                  <a:off x="8746200" y="456552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60"/>
                        <a:pt x="21600" y="18000"/>
                      </a:cubicBezTo>
                      <a:cubicBezTo>
                        <a:pt x="21600" y="4800"/>
                        <a:pt x="21600" y="4800"/>
                        <a:pt x="21600" y="4800"/>
                      </a:cubicBezTo>
                      <a:cubicBezTo>
                        <a:pt x="20903" y="0"/>
                        <a:pt x="696" y="0"/>
                        <a:pt x="0" y="4800"/>
                      </a:cubicBezTo>
                      <a:cubicBezTo>
                        <a:pt x="0" y="18000"/>
                        <a:pt x="0" y="18000"/>
                        <a:pt x="0" y="18000"/>
                      </a:cubicBezTo>
                      <a:cubicBezTo>
                        <a:pt x="0" y="20160"/>
                        <a:pt x="4877" y="21600"/>
                        <a:pt x="11148" y="21600"/>
                      </a:cubicBezTo>
                      <a:close/>
                    </a:path>
                  </a:pathLst>
                </a:custGeom>
                <a:solidFill>
                  <a:srgbClr val="FFFFFF">
                    <a:alpha val="50000"/>
                  </a:srgbClr>
                </a:solidFill>
                <a:ln w="0" cap="flat" cmpd="sng">
                  <a:noFill/>
                  <a:prstDash val="solid"/>
                  <a:round/>
                </a:ln>
              </p:spPr>
            </p:sp>
            <p:sp>
              <p:nvSpPr>
                <p:cNvPr id="689" name="曲线"/>
                <p:cNvSpPr/>
                <p:nvPr/>
              </p:nvSpPr>
              <p:spPr>
                <a:xfrm>
                  <a:off x="8783640" y="4544640"/>
                  <a:ext cx="17999" cy="75600"/>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690" name="曲线"/>
                <p:cNvSpPr/>
                <p:nvPr/>
              </p:nvSpPr>
              <p:spPr>
                <a:xfrm>
                  <a:off x="8821080" y="451584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nvGrpSpPr>
              <p:cNvPr id="699" name="组合"/>
              <p:cNvGrpSpPr/>
              <p:nvPr/>
            </p:nvGrpSpPr>
            <p:grpSpPr>
              <a:xfrm>
                <a:off x="8591040" y="5153400"/>
                <a:ext cx="268199" cy="268559"/>
                <a:chOff x="8591040" y="5153400"/>
                <a:chExt cx="268199" cy="268559"/>
              </a:xfrm>
            </p:grpSpPr>
            <p:sp>
              <p:nvSpPr>
                <p:cNvPr id="692" name="曲线"/>
                <p:cNvSpPr/>
                <p:nvPr/>
              </p:nvSpPr>
              <p:spPr>
                <a:xfrm>
                  <a:off x="8649720" y="5311440"/>
                  <a:ext cx="51479" cy="5147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693" name="曲线"/>
                <p:cNvSpPr/>
                <p:nvPr/>
              </p:nvSpPr>
              <p:spPr>
                <a:xfrm>
                  <a:off x="8748720" y="5312160"/>
                  <a:ext cx="50760" cy="50760"/>
                </a:xfrm>
                <a:custGeom>
                  <a:avLst/>
                  <a:gdLst>
                    <a:gd name="T1" fmla="*/ 0 w 21600"/>
                    <a:gd name="T2" fmla="*/ 0 h 21600"/>
                    <a:gd name="T3" fmla="*/ 21600 w 21600"/>
                    <a:gd name="T4" fmla="*/ 21600 h 21600"/>
                  </a:gdLst>
                  <a:ahLst/>
                  <a:cxnLst/>
                  <a:rect l="T1" t="T2" r="T3" b="T4"/>
                  <a:pathLst>
                    <a:path w="21600" h="21600">
                      <a:moveTo>
                        <a:pt x="6832" y="7052"/>
                      </a:moveTo>
                      <a:cubicBezTo>
                        <a:pt x="2424" y="11461"/>
                        <a:pt x="0" y="16971"/>
                        <a:pt x="0" y="21600"/>
                      </a:cubicBezTo>
                      <a:cubicBezTo>
                        <a:pt x="4848" y="20057"/>
                        <a:pt x="9477" y="17412"/>
                        <a:pt x="13445" y="13444"/>
                      </a:cubicBezTo>
                      <a:cubicBezTo>
                        <a:pt x="17191" y="9697"/>
                        <a:pt x="20057" y="5069"/>
                        <a:pt x="21600" y="220"/>
                      </a:cubicBezTo>
                      <a:cubicBezTo>
                        <a:pt x="16751" y="0"/>
                        <a:pt x="11240" y="2424"/>
                        <a:pt x="6832" y="7052"/>
                      </a:cubicBezTo>
                      <a:close/>
                    </a:path>
                  </a:pathLst>
                </a:custGeom>
                <a:solidFill>
                  <a:srgbClr val="FFFFFF">
                    <a:alpha val="50000"/>
                  </a:srgbClr>
                </a:solidFill>
                <a:ln w="0" cap="flat" cmpd="sng">
                  <a:noFill/>
                  <a:prstDash val="solid"/>
                  <a:round/>
                </a:ln>
              </p:spPr>
            </p:sp>
            <p:sp>
              <p:nvSpPr>
                <p:cNvPr id="694" name="曲线"/>
                <p:cNvSpPr/>
                <p:nvPr/>
              </p:nvSpPr>
              <p:spPr>
                <a:xfrm>
                  <a:off x="8649720" y="5212800"/>
                  <a:ext cx="50400" cy="50760"/>
                </a:xfrm>
                <a:custGeom>
                  <a:avLst/>
                  <a:gdLst>
                    <a:gd name="T1" fmla="*/ 0 w 21600"/>
                    <a:gd name="T2" fmla="*/ 0 h 21600"/>
                    <a:gd name="T3" fmla="*/ 21600 w 21600"/>
                    <a:gd name="T4" fmla="*/ 21600 h 21600"/>
                  </a:gdLst>
                  <a:ahLst/>
                  <a:cxnLst/>
                  <a:rect l="T1" t="T2" r="T3" b="T4"/>
                  <a:pathLst>
                    <a:path w="21600" h="21600">
                      <a:moveTo>
                        <a:pt x="14697" y="14767"/>
                      </a:moveTo>
                      <a:cubicBezTo>
                        <a:pt x="19150" y="10359"/>
                        <a:pt x="21600" y="4848"/>
                        <a:pt x="21600" y="0"/>
                      </a:cubicBezTo>
                      <a:cubicBezTo>
                        <a:pt x="11579" y="3085"/>
                        <a:pt x="2895" y="11681"/>
                        <a:pt x="0" y="21600"/>
                      </a:cubicBezTo>
                      <a:cubicBezTo>
                        <a:pt x="4676" y="21600"/>
                        <a:pt x="10243" y="19175"/>
                        <a:pt x="14697" y="14767"/>
                      </a:cubicBezTo>
                      <a:close/>
                    </a:path>
                  </a:pathLst>
                </a:custGeom>
                <a:solidFill>
                  <a:srgbClr val="FFFFFF">
                    <a:alpha val="50000"/>
                  </a:srgbClr>
                </a:solidFill>
                <a:ln w="0" cap="flat" cmpd="sng">
                  <a:noFill/>
                  <a:prstDash val="solid"/>
                  <a:round/>
                </a:ln>
              </p:spPr>
            </p:sp>
            <p:sp>
              <p:nvSpPr>
                <p:cNvPr id="695" name="曲线"/>
                <p:cNvSpPr/>
                <p:nvPr/>
              </p:nvSpPr>
              <p:spPr>
                <a:xfrm>
                  <a:off x="8747640" y="5212800"/>
                  <a:ext cx="51840" cy="51840"/>
                </a:xfrm>
                <a:custGeom>
                  <a:avLst/>
                  <a:gdLst>
                    <a:gd name="T1" fmla="*/ 0 w 21600"/>
                    <a:gd name="T2" fmla="*/ 0 h 21600"/>
                    <a:gd name="T3" fmla="*/ 21600 w 21600"/>
                    <a:gd name="T4" fmla="*/ 21600 h 21600"/>
                  </a:gdLst>
                  <a:ahLst/>
                  <a:cxnLst/>
                  <a:rect l="T1" t="T2" r="T3" b="T4"/>
                  <a:pathLst>
                    <a:path w="21600" h="21600">
                      <a:moveTo>
                        <a:pt x="21600" y="21167"/>
                      </a:moveTo>
                      <a:cubicBezTo>
                        <a:pt x="18575" y="11447"/>
                        <a:pt x="10152" y="3023"/>
                        <a:pt x="432" y="0"/>
                      </a:cubicBezTo>
                      <a:cubicBezTo>
                        <a:pt x="0" y="9935"/>
                        <a:pt x="11664" y="21600"/>
                        <a:pt x="21600" y="21167"/>
                      </a:cubicBezTo>
                      <a:close/>
                    </a:path>
                  </a:pathLst>
                </a:custGeom>
                <a:solidFill>
                  <a:srgbClr val="FFFFFF">
                    <a:alpha val="50000"/>
                  </a:srgbClr>
                </a:solidFill>
                <a:ln w="0" cap="flat" cmpd="sng">
                  <a:noFill/>
                  <a:prstDash val="solid"/>
                  <a:round/>
                </a:ln>
              </p:spPr>
            </p:sp>
            <p:sp>
              <p:nvSpPr>
                <p:cNvPr id="696" name="曲线"/>
                <p:cNvSpPr/>
                <p:nvPr/>
              </p:nvSpPr>
              <p:spPr>
                <a:xfrm>
                  <a:off x="8710920" y="5275440"/>
                  <a:ext cx="27000" cy="26639"/>
                </a:xfrm>
                <a:custGeom>
                  <a:avLst/>
                  <a:gdLst>
                    <a:gd name="T1" fmla="*/ 0 w 21600"/>
                    <a:gd name="T2" fmla="*/ 0 h 21600"/>
                    <a:gd name="T3" fmla="*/ 21600 w 21600"/>
                    <a:gd name="T4" fmla="*/ 21600 h 21600"/>
                  </a:gdLst>
                  <a:ahLst/>
                  <a:cxnLst/>
                  <a:rect l="T1" t="T2" r="T3" b="T4"/>
                  <a:pathLst>
                    <a:path w="21600" h="21600">
                      <a:moveTo>
                        <a:pt x="11004" y="0"/>
                      </a:moveTo>
                      <a:cubicBezTo>
                        <a:pt x="8558" y="0"/>
                        <a:pt x="5705" y="1270"/>
                        <a:pt x="4074" y="2964"/>
                      </a:cubicBezTo>
                      <a:cubicBezTo>
                        <a:pt x="0" y="7200"/>
                        <a:pt x="0" y="13553"/>
                        <a:pt x="4074" y="17364"/>
                      </a:cubicBezTo>
                      <a:cubicBezTo>
                        <a:pt x="7743" y="21600"/>
                        <a:pt x="13856" y="21600"/>
                        <a:pt x="17931" y="17364"/>
                      </a:cubicBezTo>
                      <a:cubicBezTo>
                        <a:pt x="21600" y="13553"/>
                        <a:pt x="21600" y="7200"/>
                        <a:pt x="17931" y="2964"/>
                      </a:cubicBezTo>
                      <a:cubicBezTo>
                        <a:pt x="15894" y="1270"/>
                        <a:pt x="13448" y="0"/>
                        <a:pt x="11004" y="0"/>
                      </a:cubicBezTo>
                      <a:close/>
                    </a:path>
                  </a:pathLst>
                </a:custGeom>
                <a:solidFill>
                  <a:srgbClr val="FFFFFF">
                    <a:alpha val="50000"/>
                  </a:srgbClr>
                </a:solidFill>
                <a:ln w="0" cap="flat" cmpd="sng">
                  <a:noFill/>
                  <a:prstDash val="solid"/>
                  <a:round/>
                </a:ln>
              </p:spPr>
            </p:sp>
            <p:sp>
              <p:nvSpPr>
                <p:cNvPr id="697" name="曲线"/>
                <p:cNvSpPr/>
                <p:nvPr/>
              </p:nvSpPr>
              <p:spPr>
                <a:xfrm>
                  <a:off x="8645400" y="5209200"/>
                  <a:ext cx="157679" cy="1576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1"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698" name="曲线"/>
                <p:cNvSpPr/>
                <p:nvPr/>
              </p:nvSpPr>
              <p:spPr>
                <a:xfrm>
                  <a:off x="8591040" y="5153400"/>
                  <a:ext cx="268199" cy="268559"/>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8" y="1677"/>
                        <a:pt x="5084" y="1677"/>
                        <a:pt x="4874" y="1803"/>
                      </a:cubicBezTo>
                      <a:cubicBezTo>
                        <a:pt x="4244" y="2222"/>
                        <a:pt x="3656" y="2726"/>
                        <a:pt x="3151" y="3229"/>
                      </a:cubicBezTo>
                      <a:cubicBezTo>
                        <a:pt x="2647" y="3732"/>
                        <a:pt x="2185" y="4278"/>
                        <a:pt x="1807" y="4865"/>
                      </a:cubicBezTo>
                      <a:cubicBezTo>
                        <a:pt x="1596" y="5158"/>
                        <a:pt x="1596" y="5578"/>
                        <a:pt x="1807"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4" y="7926"/>
                      </a:cubicBezTo>
                      <a:cubicBezTo>
                        <a:pt x="714" y="8094"/>
                        <a:pt x="714" y="8094"/>
                        <a:pt x="714" y="8094"/>
                      </a:cubicBezTo>
                      <a:cubicBezTo>
                        <a:pt x="462" y="8136"/>
                        <a:pt x="252" y="8346"/>
                        <a:pt x="210" y="8598"/>
                      </a:cubicBezTo>
                      <a:cubicBezTo>
                        <a:pt x="42" y="9311"/>
                        <a:pt x="0" y="10066"/>
                        <a:pt x="0" y="10820"/>
                      </a:cubicBezTo>
                      <a:cubicBezTo>
                        <a:pt x="0" y="11533"/>
                        <a:pt x="42" y="12247"/>
                        <a:pt x="168" y="12918"/>
                      </a:cubicBezTo>
                      <a:cubicBezTo>
                        <a:pt x="252" y="13295"/>
                        <a:pt x="546" y="13589"/>
                        <a:pt x="924" y="13631"/>
                      </a:cubicBezTo>
                      <a:cubicBezTo>
                        <a:pt x="1807" y="13798"/>
                        <a:pt x="1807" y="13798"/>
                        <a:pt x="1807" y="13798"/>
                      </a:cubicBezTo>
                      <a:cubicBezTo>
                        <a:pt x="1891" y="13798"/>
                        <a:pt x="1975" y="13882"/>
                        <a:pt x="1975" y="13966"/>
                      </a:cubicBezTo>
                      <a:cubicBezTo>
                        <a:pt x="2101" y="14260"/>
                        <a:pt x="2227" y="14553"/>
                        <a:pt x="2353" y="14805"/>
                      </a:cubicBezTo>
                      <a:cubicBezTo>
                        <a:pt x="2395" y="14931"/>
                        <a:pt x="2395" y="15015"/>
                        <a:pt x="2353" y="15099"/>
                      </a:cubicBezTo>
                      <a:cubicBezTo>
                        <a:pt x="1807" y="15812"/>
                        <a:pt x="1807" y="15812"/>
                        <a:pt x="1807" y="15812"/>
                      </a:cubicBezTo>
                      <a:cubicBezTo>
                        <a:pt x="1596" y="16105"/>
                        <a:pt x="1596" y="16525"/>
                        <a:pt x="1807" y="16860"/>
                      </a:cubicBezTo>
                      <a:cubicBezTo>
                        <a:pt x="2605" y="18034"/>
                        <a:pt x="3698" y="19083"/>
                        <a:pt x="4916" y="19880"/>
                      </a:cubicBezTo>
                      <a:cubicBezTo>
                        <a:pt x="5126" y="20006"/>
                        <a:pt x="5421"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2"/>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703" name="组合"/>
              <p:cNvGrpSpPr/>
              <p:nvPr/>
            </p:nvGrpSpPr>
            <p:grpSpPr>
              <a:xfrm>
                <a:off x="7951679" y="4758120"/>
                <a:ext cx="399239" cy="412560"/>
                <a:chOff x="7951679" y="4758120"/>
                <a:chExt cx="399239" cy="412560"/>
              </a:xfrm>
            </p:grpSpPr>
            <p:sp>
              <p:nvSpPr>
                <p:cNvPr id="700" name="曲线"/>
                <p:cNvSpPr/>
                <p:nvPr/>
              </p:nvSpPr>
              <p:spPr>
                <a:xfrm>
                  <a:off x="7951679" y="4758120"/>
                  <a:ext cx="399239" cy="26100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701" name="曲线"/>
                <p:cNvSpPr/>
                <p:nvPr/>
              </p:nvSpPr>
              <p:spPr>
                <a:xfrm>
                  <a:off x="8230680" y="5118839"/>
                  <a:ext cx="49679" cy="5184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702" name="曲线"/>
                <p:cNvSpPr/>
                <p:nvPr/>
              </p:nvSpPr>
              <p:spPr>
                <a:xfrm>
                  <a:off x="8167320" y="5038920"/>
                  <a:ext cx="152280" cy="5472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80" y="2160"/>
                      </a:cubicBezTo>
                      <a:cubicBezTo>
                        <a:pt x="0" y="2160"/>
                        <a:pt x="0" y="2160"/>
                        <a:pt x="0" y="2160"/>
                      </a:cubicBezTo>
                      <a:cubicBezTo>
                        <a:pt x="775" y="13268"/>
                        <a:pt x="4319"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grpSp>
          <p:nvGrpSpPr>
            <p:cNvPr id="720" name="组合"/>
            <p:cNvGrpSpPr/>
            <p:nvPr/>
          </p:nvGrpSpPr>
          <p:grpSpPr>
            <a:xfrm>
              <a:off x="-440640" y="-271440"/>
              <a:ext cx="2007000" cy="1963079"/>
              <a:chOff x="-440640" y="-271440"/>
              <a:chExt cx="2007000" cy="1963079"/>
            </a:xfrm>
          </p:grpSpPr>
          <p:pic>
            <p:nvPicPr>
              <p:cNvPr id="705" name="图片"/>
              <p:cNvPicPr/>
              <p:nvPr/>
            </p:nvPicPr>
            <p:blipFill>
              <a:blip r:embed="rId12" cstate="print"/>
              <a:stretch>
                <a:fillRect/>
              </a:stretch>
            </p:blipFill>
            <p:spPr>
              <a:xfrm>
                <a:off x="-440640" y="-271440"/>
                <a:ext cx="2007000" cy="1963079"/>
              </a:xfrm>
              <a:prstGeom prst="rect">
                <a:avLst/>
              </a:prstGeom>
              <a:noFill/>
              <a:ln w="0" cap="flat" cmpd="sng">
                <a:noFill/>
                <a:prstDash val="solid"/>
                <a:round/>
              </a:ln>
            </p:spPr>
          </p:pic>
          <p:grpSp>
            <p:nvGrpSpPr>
              <p:cNvPr id="710" name="组合"/>
              <p:cNvGrpSpPr/>
              <p:nvPr/>
            </p:nvGrpSpPr>
            <p:grpSpPr>
              <a:xfrm>
                <a:off x="-183240" y="109440"/>
                <a:ext cx="344520" cy="317159"/>
                <a:chOff x="-183240" y="109440"/>
                <a:chExt cx="344520" cy="317159"/>
              </a:xfrm>
            </p:grpSpPr>
            <p:sp>
              <p:nvSpPr>
                <p:cNvPr id="706" name="曲线"/>
                <p:cNvSpPr/>
                <p:nvPr/>
              </p:nvSpPr>
              <p:spPr>
                <a:xfrm>
                  <a:off x="-68400" y="163439"/>
                  <a:ext cx="148319" cy="149039"/>
                </a:xfrm>
                <a:custGeom>
                  <a:avLst/>
                  <a:gdLst>
                    <a:gd name="T1" fmla="*/ 0 w 21600"/>
                    <a:gd name="T2" fmla="*/ 0 h 21600"/>
                    <a:gd name="T3" fmla="*/ 21600 w 21600"/>
                    <a:gd name="T4" fmla="*/ 21600 h 21600"/>
                  </a:gdLst>
                  <a:ahLst/>
                  <a:cxnLst/>
                  <a:rect l="T1" t="T2" r="T3" b="T4"/>
                  <a:pathLst>
                    <a:path w="21600" h="21600">
                      <a:moveTo>
                        <a:pt x="16952" y="12171"/>
                      </a:moveTo>
                      <a:cubicBezTo>
                        <a:pt x="15145" y="12085"/>
                        <a:pt x="15145" y="9428"/>
                        <a:pt x="16952" y="9428"/>
                      </a:cubicBezTo>
                      <a:cubicBezTo>
                        <a:pt x="21600" y="9342"/>
                        <a:pt x="21600" y="9342"/>
                        <a:pt x="21600" y="9342"/>
                      </a:cubicBezTo>
                      <a:cubicBezTo>
                        <a:pt x="21083" y="4714"/>
                        <a:pt x="16952" y="514"/>
                        <a:pt x="12219" y="0"/>
                      </a:cubicBezTo>
                      <a:cubicBezTo>
                        <a:pt x="12133" y="4628"/>
                        <a:pt x="12133" y="4628"/>
                        <a:pt x="12133" y="4628"/>
                      </a:cubicBezTo>
                      <a:cubicBezTo>
                        <a:pt x="12133" y="5400"/>
                        <a:pt x="11531" y="6000"/>
                        <a:pt x="10756" y="6000"/>
                      </a:cubicBezTo>
                      <a:cubicBezTo>
                        <a:pt x="10756" y="6000"/>
                        <a:pt x="10756" y="6000"/>
                        <a:pt x="10756" y="6000"/>
                      </a:cubicBezTo>
                      <a:cubicBezTo>
                        <a:pt x="9982" y="6000"/>
                        <a:pt x="9380" y="5400"/>
                        <a:pt x="9380" y="4628"/>
                      </a:cubicBezTo>
                      <a:cubicBezTo>
                        <a:pt x="9380" y="0"/>
                        <a:pt x="9380" y="0"/>
                        <a:pt x="9380" y="0"/>
                      </a:cubicBezTo>
                      <a:cubicBezTo>
                        <a:pt x="4560" y="514"/>
                        <a:pt x="430" y="4714"/>
                        <a:pt x="0" y="9428"/>
                      </a:cubicBezTo>
                      <a:cubicBezTo>
                        <a:pt x="4560" y="9428"/>
                        <a:pt x="4560" y="9428"/>
                        <a:pt x="4560" y="9428"/>
                      </a:cubicBezTo>
                      <a:cubicBezTo>
                        <a:pt x="4560" y="9428"/>
                        <a:pt x="4560" y="9428"/>
                        <a:pt x="4560" y="9428"/>
                      </a:cubicBezTo>
                      <a:cubicBezTo>
                        <a:pt x="6368" y="9514"/>
                        <a:pt x="6368" y="12085"/>
                        <a:pt x="4560" y="12171"/>
                      </a:cubicBezTo>
                      <a:cubicBezTo>
                        <a:pt x="0" y="12171"/>
                        <a:pt x="0" y="12171"/>
                        <a:pt x="0" y="12171"/>
                      </a:cubicBezTo>
                      <a:cubicBezTo>
                        <a:pt x="430" y="16885"/>
                        <a:pt x="4560" y="21085"/>
                        <a:pt x="9380" y="21600"/>
                      </a:cubicBezTo>
                      <a:cubicBezTo>
                        <a:pt x="9380" y="16971"/>
                        <a:pt x="9380" y="16971"/>
                        <a:pt x="9380" y="16971"/>
                      </a:cubicBezTo>
                      <a:cubicBezTo>
                        <a:pt x="9380" y="16200"/>
                        <a:pt x="9982" y="15599"/>
                        <a:pt x="10756" y="15599"/>
                      </a:cubicBezTo>
                      <a:cubicBezTo>
                        <a:pt x="10756" y="15599"/>
                        <a:pt x="10756" y="15599"/>
                        <a:pt x="10756" y="15599"/>
                      </a:cubicBezTo>
                      <a:cubicBezTo>
                        <a:pt x="11531" y="15599"/>
                        <a:pt x="12133" y="16200"/>
                        <a:pt x="12133" y="16971"/>
                      </a:cubicBezTo>
                      <a:cubicBezTo>
                        <a:pt x="12133" y="21600"/>
                        <a:pt x="12133" y="21600"/>
                        <a:pt x="12133" y="21600"/>
                      </a:cubicBezTo>
                      <a:cubicBezTo>
                        <a:pt x="16952" y="21085"/>
                        <a:pt x="21083" y="16885"/>
                        <a:pt x="21600" y="12171"/>
                      </a:cubicBezTo>
                      <a:cubicBezTo>
                        <a:pt x="16952" y="12171"/>
                        <a:pt x="16952" y="12171"/>
                        <a:pt x="16952" y="12171"/>
                      </a:cubicBezTo>
                      <a:cubicBezTo>
                        <a:pt x="16952" y="12171"/>
                        <a:pt x="16952" y="12171"/>
                        <a:pt x="16952" y="12171"/>
                      </a:cubicBezTo>
                    </a:path>
                    <a:path w="21600" h="21600">
                      <a:moveTo>
                        <a:pt x="10756" y="12171"/>
                      </a:moveTo>
                      <a:cubicBezTo>
                        <a:pt x="8949" y="12085"/>
                        <a:pt x="8949" y="9514"/>
                        <a:pt x="10756" y="9428"/>
                      </a:cubicBezTo>
                      <a:cubicBezTo>
                        <a:pt x="12650" y="9428"/>
                        <a:pt x="12650" y="12085"/>
                        <a:pt x="10756" y="12171"/>
                      </a:cubicBezTo>
                      <a:close/>
                    </a:path>
                  </a:pathLst>
                </a:custGeom>
                <a:solidFill>
                  <a:srgbClr val="FFFFFF">
                    <a:alpha val="50000"/>
                  </a:srgbClr>
                </a:solidFill>
                <a:ln w="0" cap="flat" cmpd="sng">
                  <a:noFill/>
                  <a:prstDash val="solid"/>
                  <a:round/>
                </a:ln>
              </p:spPr>
            </p:sp>
            <p:sp>
              <p:nvSpPr>
                <p:cNvPr id="707" name="曲线"/>
                <p:cNvSpPr/>
                <p:nvPr/>
              </p:nvSpPr>
              <p:spPr>
                <a:xfrm>
                  <a:off x="-183240" y="348120"/>
                  <a:ext cx="77760" cy="78479"/>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708" name="曲线"/>
                <p:cNvSpPr/>
                <p:nvPr/>
              </p:nvSpPr>
              <p:spPr>
                <a:xfrm>
                  <a:off x="-149760" y="109440"/>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709" name="曲线"/>
                <p:cNvSpPr/>
                <p:nvPr/>
              </p:nvSpPr>
              <p:spPr>
                <a:xfrm>
                  <a:off x="-125280" y="315360"/>
                  <a:ext cx="52560" cy="52560"/>
                </a:xfrm>
                <a:custGeom>
                  <a:avLst/>
                  <a:gdLst>
                    <a:gd name="T1" fmla="*/ 0 w 21600"/>
                    <a:gd name="T2" fmla="*/ 0 h 21600"/>
                    <a:gd name="T3" fmla="*/ 21600 w 21600"/>
                    <a:gd name="T4" fmla="*/ 21600 h 21600"/>
                  </a:gdLst>
                  <a:ahLst/>
                  <a:cxnLst/>
                  <a:rect l="T1" t="T2" r="T3" b="T4"/>
                  <a:pathLst>
                    <a:path w="21600" h="21600">
                      <a:moveTo>
                        <a:pt x="8008"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8" y="0"/>
                      </a:cubicBezTo>
                      <a:close/>
                    </a:path>
                  </a:pathLst>
                </a:custGeom>
                <a:solidFill>
                  <a:srgbClr val="FFFFFF">
                    <a:alpha val="50000"/>
                  </a:srgbClr>
                </a:solidFill>
                <a:ln w="0" cap="flat" cmpd="sng">
                  <a:noFill/>
                  <a:prstDash val="solid"/>
                  <a:round/>
                </a:ln>
              </p:spPr>
            </p:sp>
          </p:grpSp>
          <p:grpSp>
            <p:nvGrpSpPr>
              <p:cNvPr id="713" name="组合"/>
              <p:cNvGrpSpPr/>
              <p:nvPr/>
            </p:nvGrpSpPr>
            <p:grpSpPr>
              <a:xfrm>
                <a:off x="454680" y="110880"/>
                <a:ext cx="314279" cy="314640"/>
                <a:chOff x="454680" y="110880"/>
                <a:chExt cx="314279" cy="314640"/>
              </a:xfrm>
            </p:grpSpPr>
            <p:sp>
              <p:nvSpPr>
                <p:cNvPr id="711" name="曲线"/>
                <p:cNvSpPr/>
                <p:nvPr/>
              </p:nvSpPr>
              <p:spPr>
                <a:xfrm>
                  <a:off x="493919" y="14076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712" name="曲线"/>
                <p:cNvSpPr/>
                <p:nvPr/>
              </p:nvSpPr>
              <p:spPr>
                <a:xfrm>
                  <a:off x="454680" y="110880"/>
                  <a:ext cx="314279"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719" name="组合"/>
              <p:cNvGrpSpPr/>
              <p:nvPr/>
            </p:nvGrpSpPr>
            <p:grpSpPr>
              <a:xfrm>
                <a:off x="90360" y="632880"/>
                <a:ext cx="405360" cy="405000"/>
                <a:chOff x="90360" y="632880"/>
                <a:chExt cx="405360" cy="405000"/>
              </a:xfrm>
            </p:grpSpPr>
            <p:sp>
              <p:nvSpPr>
                <p:cNvPr id="714" name="曲线"/>
                <p:cNvSpPr/>
                <p:nvPr/>
              </p:nvSpPr>
              <p:spPr>
                <a:xfrm>
                  <a:off x="192960" y="632880"/>
                  <a:ext cx="201240" cy="204479"/>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20"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60"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60" y="3919"/>
                        <a:pt x="4912" y="4753"/>
                      </a:cubicBezTo>
                      <a:cubicBezTo>
                        <a:pt x="4743" y="4920"/>
                        <a:pt x="4489" y="4920"/>
                        <a:pt x="4320"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1"/>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60"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79"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399" y="10841"/>
                      </a:cubicBezTo>
                      <a:cubicBezTo>
                        <a:pt x="14399" y="12759"/>
                        <a:pt x="12790" y="14344"/>
                        <a:pt x="10757" y="14344"/>
                      </a:cubicBezTo>
                      <a:close/>
                    </a:path>
                  </a:pathLst>
                </a:custGeom>
                <a:solidFill>
                  <a:srgbClr val="FFFFFF">
                    <a:alpha val="50000"/>
                  </a:srgbClr>
                </a:solidFill>
                <a:ln w="0" cap="flat" cmpd="sng">
                  <a:noFill/>
                  <a:prstDash val="solid"/>
                  <a:round/>
                </a:ln>
              </p:spPr>
            </p:sp>
            <p:sp>
              <p:nvSpPr>
                <p:cNvPr id="715" name="曲线"/>
                <p:cNvSpPr/>
                <p:nvPr/>
              </p:nvSpPr>
              <p:spPr>
                <a:xfrm>
                  <a:off x="282960" y="725399"/>
                  <a:ext cx="20160" cy="22680"/>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716" name="曲线"/>
                <p:cNvSpPr/>
                <p:nvPr/>
              </p:nvSpPr>
              <p:spPr>
                <a:xfrm>
                  <a:off x="251280" y="860400"/>
                  <a:ext cx="82440" cy="177480"/>
                </a:xfrm>
                <a:custGeom>
                  <a:avLst/>
                  <a:gdLst>
                    <a:gd name="T1" fmla="*/ 0 w 21600"/>
                    <a:gd name="T2" fmla="*/ 0 h 21600"/>
                    <a:gd name="T3" fmla="*/ 21600 w 21600"/>
                    <a:gd name="T4" fmla="*/ 21600 h 21600"/>
                  </a:gdLst>
                  <a:ahLst/>
                  <a:cxnLst/>
                  <a:rect l="T1" t="T2" r="T3" b="T4"/>
                  <a:pathLst>
                    <a:path w="21600" h="21600">
                      <a:moveTo>
                        <a:pt x="20365" y="13920"/>
                      </a:moveTo>
                      <a:cubicBezTo>
                        <a:pt x="17485" y="13920"/>
                        <a:pt x="17485" y="13920"/>
                        <a:pt x="17485" y="13920"/>
                      </a:cubicBezTo>
                      <a:cubicBezTo>
                        <a:pt x="16868" y="13920"/>
                        <a:pt x="16457" y="13727"/>
                        <a:pt x="16457" y="13536"/>
                      </a:cubicBezTo>
                      <a:cubicBezTo>
                        <a:pt x="16457" y="0"/>
                        <a:pt x="16457" y="0"/>
                        <a:pt x="16457" y="0"/>
                      </a:cubicBezTo>
                      <a:cubicBezTo>
                        <a:pt x="16251" y="0"/>
                        <a:pt x="15839" y="96"/>
                        <a:pt x="15428" y="96"/>
                      </a:cubicBezTo>
                      <a:cubicBezTo>
                        <a:pt x="6377" y="96"/>
                        <a:pt x="6377" y="96"/>
                        <a:pt x="6377" y="96"/>
                      </a:cubicBezTo>
                      <a:cubicBezTo>
                        <a:pt x="5965" y="96"/>
                        <a:pt x="5760" y="0"/>
                        <a:pt x="5348" y="0"/>
                      </a:cubicBezTo>
                      <a:cubicBezTo>
                        <a:pt x="5348" y="13536"/>
                        <a:pt x="5348" y="13536"/>
                        <a:pt x="5348" y="13536"/>
                      </a:cubicBezTo>
                      <a:cubicBezTo>
                        <a:pt x="5348" y="13727"/>
                        <a:pt x="4937" y="13920"/>
                        <a:pt x="4320" y="13920"/>
                      </a:cubicBezTo>
                      <a:cubicBezTo>
                        <a:pt x="1440" y="13920"/>
                        <a:pt x="1440" y="13920"/>
                        <a:pt x="1440" y="13920"/>
                      </a:cubicBezTo>
                      <a:cubicBezTo>
                        <a:pt x="617" y="13920"/>
                        <a:pt x="0" y="14208"/>
                        <a:pt x="0" y="14592"/>
                      </a:cubicBezTo>
                      <a:cubicBezTo>
                        <a:pt x="0" y="16992"/>
                        <a:pt x="0" y="16992"/>
                        <a:pt x="0" y="16992"/>
                      </a:cubicBezTo>
                      <a:cubicBezTo>
                        <a:pt x="0" y="17183"/>
                        <a:pt x="205" y="17280"/>
                        <a:pt x="617" y="17472"/>
                      </a:cubicBezTo>
                      <a:cubicBezTo>
                        <a:pt x="10079" y="21407"/>
                        <a:pt x="10079" y="21407"/>
                        <a:pt x="10079" y="21407"/>
                      </a:cubicBezTo>
                      <a:cubicBezTo>
                        <a:pt x="10491" y="21600"/>
                        <a:pt x="11314" y="21600"/>
                        <a:pt x="11725" y="21407"/>
                      </a:cubicBezTo>
                      <a:cubicBezTo>
                        <a:pt x="21188" y="17472"/>
                        <a:pt x="21188" y="17472"/>
                        <a:pt x="21188" y="17472"/>
                      </a:cubicBezTo>
                      <a:cubicBezTo>
                        <a:pt x="21394" y="17280"/>
                        <a:pt x="21600" y="17183"/>
                        <a:pt x="21600" y="16992"/>
                      </a:cubicBezTo>
                      <a:cubicBezTo>
                        <a:pt x="21600" y="14592"/>
                        <a:pt x="21600" y="14592"/>
                        <a:pt x="21600" y="14592"/>
                      </a:cubicBezTo>
                      <a:cubicBezTo>
                        <a:pt x="21600" y="14208"/>
                        <a:pt x="20982" y="13920"/>
                        <a:pt x="20365" y="13920"/>
                      </a:cubicBezTo>
                      <a:close/>
                    </a:path>
                  </a:pathLst>
                </a:custGeom>
                <a:solidFill>
                  <a:srgbClr val="FFFFFF">
                    <a:alpha val="50000"/>
                  </a:srgbClr>
                </a:solidFill>
                <a:ln w="0" cap="flat" cmpd="sng">
                  <a:noFill/>
                  <a:prstDash val="solid"/>
                  <a:round/>
                </a:ln>
              </p:spPr>
            </p:sp>
            <p:sp>
              <p:nvSpPr>
                <p:cNvPr id="717" name="曲线"/>
                <p:cNvSpPr/>
                <p:nvPr/>
              </p:nvSpPr>
              <p:spPr>
                <a:xfrm>
                  <a:off x="90360" y="820080"/>
                  <a:ext cx="163439" cy="102240"/>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50"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100" y="4153"/>
                        <a:pt x="7684" y="4153"/>
                      </a:cubicBezTo>
                      <a:cubicBezTo>
                        <a:pt x="5088" y="4153"/>
                        <a:pt x="5088" y="4153"/>
                        <a:pt x="5088" y="4153"/>
                      </a:cubicBezTo>
                      <a:cubicBezTo>
                        <a:pt x="4880" y="4153"/>
                        <a:pt x="4776" y="4320"/>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100" y="21600"/>
                        <a:pt x="8411" y="21101"/>
                        <a:pt x="8411" y="20436"/>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718" name="曲线"/>
                <p:cNvSpPr/>
                <p:nvPr/>
              </p:nvSpPr>
              <p:spPr>
                <a:xfrm>
                  <a:off x="331920" y="816120"/>
                  <a:ext cx="163800" cy="106559"/>
                </a:xfrm>
                <a:custGeom>
                  <a:avLst/>
                  <a:gdLst>
                    <a:gd name="T1" fmla="*/ 0 w 21600"/>
                    <a:gd name="T2" fmla="*/ 0 h 21600"/>
                    <a:gd name="T3" fmla="*/ 21600 w 21600"/>
                    <a:gd name="T4" fmla="*/ 21600 h 21600"/>
                  </a:gdLst>
                  <a:ahLst/>
                  <a:cxnLst/>
                  <a:rect l="T1" t="T2" r="T3" b="T4"/>
                  <a:pathLst>
                    <a:path w="21600" h="21600">
                      <a:moveTo>
                        <a:pt x="21392" y="12479"/>
                      </a:moveTo>
                      <a:cubicBezTo>
                        <a:pt x="17030" y="5280"/>
                        <a:pt x="17030" y="5280"/>
                        <a:pt x="17030" y="5280"/>
                      </a:cubicBezTo>
                      <a:cubicBezTo>
                        <a:pt x="16926" y="4959"/>
                        <a:pt x="16719" y="4800"/>
                        <a:pt x="16511" y="4800"/>
                      </a:cubicBezTo>
                      <a:cubicBezTo>
                        <a:pt x="13915" y="4800"/>
                        <a:pt x="13915" y="4800"/>
                        <a:pt x="13915" y="4800"/>
                      </a:cubicBezTo>
                      <a:cubicBezTo>
                        <a:pt x="13603" y="4800"/>
                        <a:pt x="13292" y="5280"/>
                        <a:pt x="13292" y="5920"/>
                      </a:cubicBezTo>
                      <a:cubicBezTo>
                        <a:pt x="13292" y="8160"/>
                        <a:pt x="13292" y="8160"/>
                        <a:pt x="13292" y="8160"/>
                      </a:cubicBezTo>
                      <a:cubicBezTo>
                        <a:pt x="13292" y="8640"/>
                        <a:pt x="13084" y="8960"/>
                        <a:pt x="12773" y="8960"/>
                      </a:cubicBezTo>
                      <a:cubicBezTo>
                        <a:pt x="8723" y="8960"/>
                        <a:pt x="8723" y="8960"/>
                        <a:pt x="8723" y="8960"/>
                      </a:cubicBezTo>
                      <a:cubicBezTo>
                        <a:pt x="6750" y="8960"/>
                        <a:pt x="5192" y="6559"/>
                        <a:pt x="5192" y="3679"/>
                      </a:cubicBezTo>
                      <a:cubicBezTo>
                        <a:pt x="5192" y="1119"/>
                        <a:pt x="5192" y="1119"/>
                        <a:pt x="5192" y="1119"/>
                      </a:cubicBezTo>
                      <a:cubicBezTo>
                        <a:pt x="4673" y="1119"/>
                        <a:pt x="4153" y="959"/>
                        <a:pt x="3634" y="639"/>
                      </a:cubicBezTo>
                      <a:cubicBezTo>
                        <a:pt x="2907" y="0"/>
                        <a:pt x="2907" y="0"/>
                        <a:pt x="2907" y="0"/>
                      </a:cubicBezTo>
                      <a:cubicBezTo>
                        <a:pt x="2284" y="639"/>
                        <a:pt x="1661" y="1280"/>
                        <a:pt x="1038" y="1760"/>
                      </a:cubicBezTo>
                      <a:cubicBezTo>
                        <a:pt x="1038" y="3199"/>
                        <a:pt x="1038" y="3199"/>
                        <a:pt x="1038" y="3199"/>
                      </a:cubicBezTo>
                      <a:cubicBezTo>
                        <a:pt x="1038" y="4800"/>
                        <a:pt x="623" y="6080"/>
                        <a:pt x="0" y="7199"/>
                      </a:cubicBezTo>
                      <a:cubicBezTo>
                        <a:pt x="1246" y="13119"/>
                        <a:pt x="4984" y="17600"/>
                        <a:pt x="9346" y="17600"/>
                      </a:cubicBezTo>
                      <a:cubicBezTo>
                        <a:pt x="12773" y="17600"/>
                        <a:pt x="12773" y="17600"/>
                        <a:pt x="12773" y="17600"/>
                      </a:cubicBezTo>
                      <a:cubicBezTo>
                        <a:pt x="13084" y="17600"/>
                        <a:pt x="13292" y="17920"/>
                        <a:pt x="13292" y="18240"/>
                      </a:cubicBezTo>
                      <a:cubicBezTo>
                        <a:pt x="13292" y="20480"/>
                        <a:pt x="13292" y="20480"/>
                        <a:pt x="13292" y="20480"/>
                      </a:cubicBezTo>
                      <a:cubicBezTo>
                        <a:pt x="13292" y="21120"/>
                        <a:pt x="13603" y="21600"/>
                        <a:pt x="13915" y="21600"/>
                      </a:cubicBezTo>
                      <a:cubicBezTo>
                        <a:pt x="16511" y="21600"/>
                        <a:pt x="16511" y="21600"/>
                        <a:pt x="16511" y="21600"/>
                      </a:cubicBezTo>
                      <a:cubicBezTo>
                        <a:pt x="16719" y="21600"/>
                        <a:pt x="16926" y="21440"/>
                        <a:pt x="17030" y="21280"/>
                      </a:cubicBezTo>
                      <a:cubicBezTo>
                        <a:pt x="21392" y="13920"/>
                        <a:pt x="21392" y="13920"/>
                        <a:pt x="21392" y="13920"/>
                      </a:cubicBezTo>
                      <a:cubicBezTo>
                        <a:pt x="21600" y="13599"/>
                        <a:pt x="21600" y="12959"/>
                        <a:pt x="21392" y="12479"/>
                      </a:cubicBezTo>
                      <a:close/>
                    </a:path>
                  </a:pathLst>
                </a:custGeom>
                <a:solidFill>
                  <a:srgbClr val="FFFFFF">
                    <a:alpha val="50000"/>
                  </a:srgbClr>
                </a:solidFill>
                <a:ln w="0" cap="flat" cmpd="sng">
                  <a:noFill/>
                  <a:prstDash val="solid"/>
                  <a:round/>
                </a:ln>
              </p:spPr>
            </p:sp>
          </p:grpSp>
        </p:grpSp>
      </p:grpSp>
      <p:grpSp>
        <p:nvGrpSpPr>
          <p:cNvPr id="724" name="组合"/>
          <p:cNvGrpSpPr/>
          <p:nvPr/>
        </p:nvGrpSpPr>
        <p:grpSpPr>
          <a:xfrm>
            <a:off x="-1549799" y="-1746000"/>
            <a:ext cx="11907360" cy="8380080"/>
            <a:chOff x="-1549799" y="-1746000"/>
            <a:chExt cx="11907360" cy="8380080"/>
          </a:xfrm>
        </p:grpSpPr>
        <p:pic>
          <p:nvPicPr>
            <p:cNvPr id="722" name="图片"/>
            <p:cNvPicPr/>
            <p:nvPr/>
          </p:nvPicPr>
          <p:blipFill>
            <a:blip r:embed="rId12" cstate="print"/>
            <a:stretch>
              <a:fillRect/>
            </a:stretch>
          </p:blipFill>
          <p:spPr>
            <a:xfrm rot="17422200">
              <a:off x="6854400" y="-1707480"/>
              <a:ext cx="3541680" cy="3464640"/>
            </a:xfrm>
            <a:prstGeom prst="rect">
              <a:avLst/>
            </a:prstGeom>
            <a:noFill/>
            <a:ln w="0" cap="flat" cmpd="sng">
              <a:noFill/>
              <a:prstDash val="solid"/>
              <a:round/>
            </a:ln>
          </p:spPr>
        </p:pic>
        <p:pic>
          <p:nvPicPr>
            <p:cNvPr id="723" name="图片"/>
            <p:cNvPicPr/>
            <p:nvPr/>
          </p:nvPicPr>
          <p:blipFill>
            <a:blip r:embed="rId12" cstate="print"/>
            <a:stretch>
              <a:fillRect/>
            </a:stretch>
          </p:blipFill>
          <p:spPr>
            <a:xfrm rot="15480601">
              <a:off x="-1588320" y="3130920"/>
              <a:ext cx="3541680" cy="3464639"/>
            </a:xfrm>
            <a:prstGeom prst="rect">
              <a:avLst/>
            </a:prstGeom>
            <a:noFill/>
            <a:ln w="0" cap="flat" cmpd="sng">
              <a:noFill/>
              <a:prstDash val="solid"/>
              <a:round/>
            </a:ln>
          </p:spPr>
        </p:pic>
      </p:grpSp>
      <p:sp>
        <p:nvSpPr>
          <p:cNvPr id="725" name="文本框"/>
          <p:cNvSpPr>
            <a:spLocks noGrp="1"/>
          </p:cNvSpPr>
          <p:nvPr>
            <p:ph type="title"/>
          </p:nvPr>
        </p:nvSpPr>
        <p:spPr>
          <a:xfrm>
            <a:off x="2135520" y="1189080"/>
            <a:ext cx="4872600" cy="1964160"/>
          </a:xfrm>
          <a:prstGeom prst="rect">
            <a:avLst/>
          </a:prstGeom>
          <a:noFill/>
          <a:ln w="0" cap="flat" cmpd="sng">
            <a:noFill/>
            <a:prstDash val="solid"/>
            <a:round/>
          </a:ln>
        </p:spPr>
        <p:txBody>
          <a:bodyPr vert="horz" wrap="square" lIns="91440" tIns="91440" rIns="91440" bIns="91440" anchor="b" anchorCtr="0"/>
          <a:lstStyle/>
          <a:p>
            <a:pPr marL="0" indent="0">
              <a:buNone/>
            </a:pPr>
            <a:r>
              <a:rPr lang="en-US" altLang="zh-CN" sz="6000" b="0" strike="noStrike" spc="-1">
                <a:solidFill>
                  <a:srgbClr val="FFFFFF"/>
                </a:solidFill>
                <a:latin typeface="Arial" panose="020B0604020202020204" pitchFamily="34" charset="0"/>
              </a:rPr>
              <a:t>Click to edit the title text format</a:t>
            </a:r>
            <a:endParaRPr lang="zh-CN" altLang="en-US" sz="6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sp>
        <p:nvSpPr>
          <p:cNvPr id="726" name="文本框"/>
          <p:cNvSpPr>
            <a:spLocks noGrp="1"/>
          </p:cNvSpPr>
          <p:nvPr>
            <p:ph type="body"/>
          </p:nvPr>
        </p:nvSpPr>
        <p:spPr>
          <a:xfrm>
            <a:off x="0" y="0"/>
            <a:ext cx="9143640" cy="5143320"/>
          </a:xfrm>
          <a:prstGeom prst="rect">
            <a:avLst/>
          </a:prstGeom>
          <a:noFill/>
          <a:ln w="0" cap="flat" cmpd="sng">
            <a:noFill/>
            <a:prstDash val="solid"/>
            <a:round/>
          </a:ln>
        </p:spPr>
        <p:txBody>
          <a:bodyPr vert="horz" wrap="square" lIns="90000" tIns="45000" rIns="90000" bIns="45000" anchor="t" anchorCtr="0"/>
          <a:lstStyle/>
          <a:p>
            <a:pPr marL="431800" indent="-323850">
              <a:spcBef>
                <a:spcPts val="1415"/>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Click to edit the outline text format</a:t>
            </a:r>
            <a:endParaRPr lang="en-US" altLang="zh-CN" sz="1800" b="0" strike="noStrike" spc="-1">
              <a:solidFill>
                <a:srgbClr val="000000"/>
              </a:solidFill>
              <a:latin typeface="Arial" panose="020B0604020202020204" pitchFamily="34" charset="0"/>
            </a:endParaRPr>
          </a:p>
          <a:p>
            <a:pPr marL="863600" indent="-323850">
              <a:spcBef>
                <a:spcPts val="1135"/>
              </a:spcBef>
              <a:buClr>
                <a:srgbClr val="FFFFFF"/>
              </a:buClr>
              <a:buSzPct val="75000"/>
              <a:buFont typeface="Symbol" panose="05050102010706020507" charset="2"/>
              <a:buChar char=""/>
            </a:pPr>
            <a:r>
              <a:rPr lang="en-US" altLang="zh-CN" sz="1800" b="0" strike="noStrike" spc="-1">
                <a:solidFill>
                  <a:srgbClr val="000000"/>
                </a:solidFill>
                <a:latin typeface="Arial" panose="020B0604020202020204" pitchFamily="34" charset="0"/>
              </a:rPr>
              <a:t>Second Outline Level</a:t>
            </a:r>
            <a:endParaRPr lang="en-US" altLang="zh-CN" sz="1800" b="0" strike="noStrike" spc="-1">
              <a:solidFill>
                <a:srgbClr val="000000"/>
              </a:solidFill>
              <a:latin typeface="Arial" panose="020B0604020202020204" pitchFamily="34" charset="0"/>
            </a:endParaRPr>
          </a:p>
          <a:p>
            <a:pPr marL="1296035" indent="-287655">
              <a:spcBef>
                <a:spcPts val="850"/>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Third Outline Level</a:t>
            </a:r>
            <a:endParaRPr lang="en-US" altLang="zh-CN" sz="1800" b="0" strike="noStrike" spc="-1">
              <a:solidFill>
                <a:srgbClr val="000000"/>
              </a:solidFill>
              <a:latin typeface="Arial" panose="020B0604020202020204" pitchFamily="34" charset="0"/>
            </a:endParaRPr>
          </a:p>
          <a:p>
            <a:pPr marL="1727835" indent="-215900">
              <a:spcBef>
                <a:spcPts val="565"/>
              </a:spcBef>
              <a:buClr>
                <a:srgbClr val="FFFFFF"/>
              </a:buClr>
              <a:buSzPct val="75000"/>
              <a:buFont typeface="Symbol" panose="05050102010706020507" charset="2"/>
              <a:buChar char=""/>
            </a:pPr>
            <a:r>
              <a:rPr lang="en-US" altLang="zh-CN" sz="1800" b="0" strike="noStrike" spc="-1">
                <a:solidFill>
                  <a:srgbClr val="000000"/>
                </a:solidFill>
                <a:latin typeface="Arial" panose="020B0604020202020204" pitchFamily="34" charset="0"/>
              </a:rPr>
              <a:t>Fourth Outline Level</a:t>
            </a:r>
            <a:endParaRPr lang="en-US" altLang="zh-CN" sz="1800" b="0" strike="noStrike" spc="-1">
              <a:solidFill>
                <a:srgbClr val="000000"/>
              </a:solidFill>
              <a:latin typeface="Arial" panose="020B0604020202020204" pitchFamily="34" charset="0"/>
            </a:endParaRPr>
          </a:p>
          <a:p>
            <a:pPr marL="2159635" indent="-215900">
              <a:spcBef>
                <a:spcPts val="285"/>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Fifth Outline Level</a:t>
            </a:r>
            <a:endParaRPr lang="en-US" altLang="zh-CN" sz="1800" b="0" strike="noStrike" spc="-1">
              <a:solidFill>
                <a:srgbClr val="000000"/>
              </a:solidFill>
              <a:latin typeface="Arial" panose="020B0604020202020204" pitchFamily="34" charset="0"/>
            </a:endParaRPr>
          </a:p>
          <a:p>
            <a:pPr marL="2592070" indent="-215900">
              <a:spcBef>
                <a:spcPts val="285"/>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Sixth Outline Level</a:t>
            </a:r>
            <a:endParaRPr lang="en-US" altLang="zh-CN" sz="1800" b="0" strike="noStrike" spc="-1">
              <a:solidFill>
                <a:srgbClr val="000000"/>
              </a:solidFill>
              <a:latin typeface="Arial" panose="020B0604020202020204" pitchFamily="34" charset="0"/>
            </a:endParaRPr>
          </a:p>
          <a:p>
            <a:pPr marL="3023870" indent="-215900">
              <a:spcBef>
                <a:spcPts val="285"/>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Seventh Outline Level</a:t>
            </a:r>
            <a:endParaRPr lang="zh-CN" altLang="en-US" sz="1800" b="0" strike="noStrike" spc="-1">
              <a:solidFill>
                <a:srgbClr val="000000"/>
              </a:solidFill>
              <a:latin typeface="Arial" panose="020B0604020202020204" pitchFamily="34" charset="0"/>
            </a:endParaRPr>
          </a:p>
        </p:txBody>
      </p:sp>
      <p:sp>
        <p:nvSpPr>
          <p:cNvPr id="727" name="文本框"/>
          <p:cNvSpPr>
            <a:spLocks noGrp="1"/>
          </p:cNvSpPr>
          <p:nvPr>
            <p:ph type="title"/>
          </p:nvPr>
        </p:nvSpPr>
        <p:spPr>
          <a:xfrm>
            <a:off x="1948680" y="4014360"/>
            <a:ext cx="5245920" cy="441359"/>
          </a:xfrm>
          <a:prstGeom prst="rect">
            <a:avLst/>
          </a:prstGeom>
          <a:solidFill>
            <a:srgbClr val="2F4780"/>
          </a:solidFill>
          <a:ln w="0" cap="flat" cmpd="sng">
            <a:noFill/>
            <a:prstDash val="solid"/>
            <a:round/>
          </a:ln>
        </p:spPr>
        <p:txBody>
          <a:bodyPr vert="horz" wrap="square" lIns="91440" tIns="91440" rIns="91440" bIns="91440" anchor="t" anchorCtr="0"/>
          <a:lstStyle/>
          <a:p>
            <a:pPr marL="0" indent="0">
              <a:buNone/>
            </a:pPr>
            <a:r>
              <a:rPr lang="en-US" altLang="zh-CN" sz="1800" b="0" strike="noStrike" spc="-1">
                <a:solidFill>
                  <a:srgbClr val="FFFFFF"/>
                </a:solidFill>
                <a:latin typeface="Arial" panose="020B0604020202020204" pitchFamily="34" charset="0"/>
              </a:rPr>
              <a:t>Click to edit the title text format</a:t>
            </a:r>
            <a:endParaRPr lang="zh-CN" altLang="en-US" sz="18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28" name="文本框"/>
          <p:cNvSpPr>
            <a:spLocks noGrp="1"/>
          </p:cNvSpPr>
          <p:nvPr>
            <p:ph type="title"/>
          </p:nvPr>
        </p:nvSpPr>
        <p:spPr>
          <a:xfrm>
            <a:off x="723599" y="511200"/>
            <a:ext cx="7696800" cy="48204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2400" b="0" strike="noStrike" spc="-1">
                <a:solidFill>
                  <a:srgbClr val="0E2A47"/>
                </a:solidFill>
                <a:latin typeface="Arial" panose="020B0604020202020204" pitchFamily="34" charset="0"/>
              </a:rPr>
              <a:t>Click to edit the title text format</a:t>
            </a:r>
            <a:endParaRPr lang="zh-CN" altLang="en-US" sz="2400" b="0" strike="noStrike" spc="-1">
              <a:solidFill>
                <a:srgbClr val="0E2A47"/>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56" name="图片"/>
          <p:cNvPicPr/>
          <p:nvPr/>
        </p:nvPicPr>
        <p:blipFill>
          <a:blip r:embed="rId12" cstate="print"/>
          <a:srcRect t="1844" r="1844"/>
          <a:stretch>
            <a:fillRect/>
          </a:stretch>
        </p:blipFill>
        <p:spPr>
          <a:xfrm>
            <a:off x="0" y="0"/>
            <a:ext cx="9143640" cy="5143320"/>
          </a:xfrm>
          <a:prstGeom prst="rect">
            <a:avLst/>
          </a:prstGeom>
          <a:noFill/>
          <a:ln w="0" cap="flat" cmpd="sng">
            <a:noFill/>
            <a:prstDash val="solid"/>
            <a:round/>
          </a:ln>
        </p:spPr>
      </p:pic>
      <p:pic>
        <p:nvPicPr>
          <p:cNvPr id="57" name="图片"/>
          <p:cNvPicPr/>
          <p:nvPr/>
        </p:nvPicPr>
        <p:blipFill>
          <a:blip r:embed="rId12" cstate="print"/>
          <a:srcRect b="1681"/>
          <a:stretch>
            <a:fillRect/>
          </a:stretch>
        </p:blipFill>
        <p:spPr>
          <a:xfrm flipH="1">
            <a:off x="6489000" y="0"/>
            <a:ext cx="2740680" cy="5143320"/>
          </a:xfrm>
          <a:prstGeom prst="rect">
            <a:avLst/>
          </a:prstGeom>
          <a:noFill/>
          <a:ln w="0" cap="flat" cmpd="sng">
            <a:noFill/>
            <a:prstDash val="solid"/>
            <a:round/>
          </a:ln>
        </p:spPr>
      </p:pic>
      <p:grpSp>
        <p:nvGrpSpPr>
          <p:cNvPr id="114" name="组合"/>
          <p:cNvGrpSpPr/>
          <p:nvPr/>
        </p:nvGrpSpPr>
        <p:grpSpPr>
          <a:xfrm>
            <a:off x="7427160" y="-528840"/>
            <a:ext cx="2591999" cy="5956201"/>
            <a:chOff x="7427160" y="-528840"/>
            <a:chExt cx="2591999" cy="5956201"/>
          </a:xfrm>
        </p:grpSpPr>
        <p:grpSp>
          <p:nvGrpSpPr>
            <p:cNvPr id="89" name="组合"/>
            <p:cNvGrpSpPr/>
            <p:nvPr/>
          </p:nvGrpSpPr>
          <p:grpSpPr>
            <a:xfrm>
              <a:off x="7427160" y="3464280"/>
              <a:ext cx="2006999" cy="1963080"/>
              <a:chOff x="7427160" y="3464280"/>
              <a:chExt cx="2006999" cy="1963080"/>
            </a:xfrm>
          </p:grpSpPr>
          <p:pic>
            <p:nvPicPr>
              <p:cNvPr id="58" name="图片"/>
              <p:cNvPicPr/>
              <p:nvPr/>
            </p:nvPicPr>
            <p:blipFill>
              <a:blip r:embed="rId12" cstate="print"/>
              <a:stretch>
                <a:fillRect/>
              </a:stretch>
            </p:blipFill>
            <p:spPr>
              <a:xfrm>
                <a:off x="7427160" y="3464280"/>
                <a:ext cx="2006999" cy="1963080"/>
              </a:xfrm>
              <a:prstGeom prst="rect">
                <a:avLst/>
              </a:prstGeom>
              <a:noFill/>
              <a:ln w="0" cap="flat" cmpd="sng">
                <a:noFill/>
                <a:prstDash val="solid"/>
                <a:round/>
              </a:ln>
            </p:spPr>
          </p:pic>
          <p:grpSp>
            <p:nvGrpSpPr>
              <p:cNvPr id="63" name="组合"/>
              <p:cNvGrpSpPr/>
              <p:nvPr/>
            </p:nvGrpSpPr>
            <p:grpSpPr>
              <a:xfrm>
                <a:off x="8296199" y="3854520"/>
                <a:ext cx="344160" cy="317159"/>
                <a:chOff x="8296199" y="3854520"/>
                <a:chExt cx="344160" cy="317159"/>
              </a:xfrm>
            </p:grpSpPr>
            <p:sp>
              <p:nvSpPr>
                <p:cNvPr id="59" name="曲线"/>
                <p:cNvSpPr/>
                <p:nvPr/>
              </p:nvSpPr>
              <p:spPr>
                <a:xfrm>
                  <a:off x="8410680" y="3908520"/>
                  <a:ext cx="148320" cy="149040"/>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399"/>
                        <a:pt x="11531" y="6000"/>
                        <a:pt x="10757" y="6000"/>
                      </a:cubicBezTo>
                      <a:cubicBezTo>
                        <a:pt x="10757" y="6000"/>
                        <a:pt x="10757" y="6000"/>
                        <a:pt x="10757" y="6000"/>
                      </a:cubicBezTo>
                      <a:cubicBezTo>
                        <a:pt x="9982" y="6000"/>
                        <a:pt x="9380" y="5399"/>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200"/>
                        <a:pt x="9982" y="15599"/>
                        <a:pt x="10757" y="15599"/>
                      </a:cubicBezTo>
                      <a:cubicBezTo>
                        <a:pt x="10757" y="15599"/>
                        <a:pt x="10757" y="15599"/>
                        <a:pt x="10757" y="15599"/>
                      </a:cubicBezTo>
                      <a:cubicBezTo>
                        <a:pt x="11531" y="15599"/>
                        <a:pt x="12133" y="16200"/>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60" name="曲线"/>
                <p:cNvSpPr/>
                <p:nvPr/>
              </p:nvSpPr>
              <p:spPr>
                <a:xfrm>
                  <a:off x="8296199" y="409320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2"/>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61" name="曲线"/>
                <p:cNvSpPr/>
                <p:nvPr/>
              </p:nvSpPr>
              <p:spPr>
                <a:xfrm>
                  <a:off x="8329320" y="3854520"/>
                  <a:ext cx="311040" cy="245519"/>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62" name="曲线"/>
                <p:cNvSpPr/>
                <p:nvPr/>
              </p:nvSpPr>
              <p:spPr>
                <a:xfrm>
                  <a:off x="8354160" y="406044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66" name="组合"/>
              <p:cNvGrpSpPr/>
              <p:nvPr/>
            </p:nvGrpSpPr>
            <p:grpSpPr>
              <a:xfrm>
                <a:off x="7665480" y="3855600"/>
                <a:ext cx="314280" cy="314639"/>
                <a:chOff x="7665480" y="3855600"/>
                <a:chExt cx="314280" cy="314639"/>
              </a:xfrm>
            </p:grpSpPr>
            <p:sp>
              <p:nvSpPr>
                <p:cNvPr id="64" name="曲线"/>
                <p:cNvSpPr/>
                <p:nvPr/>
              </p:nvSpPr>
              <p:spPr>
                <a:xfrm>
                  <a:off x="7704719" y="3885840"/>
                  <a:ext cx="185760" cy="186479"/>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65" name="曲线"/>
                <p:cNvSpPr/>
                <p:nvPr/>
              </p:nvSpPr>
              <p:spPr>
                <a:xfrm>
                  <a:off x="7665480" y="3855600"/>
                  <a:ext cx="314280" cy="314639"/>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9" y="5347"/>
                        <a:pt x="18759" y="5347"/>
                        <a:pt x="18759"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74" name="组合"/>
              <p:cNvGrpSpPr/>
              <p:nvPr/>
            </p:nvGrpSpPr>
            <p:grpSpPr>
              <a:xfrm>
                <a:off x="7982640" y="4396680"/>
                <a:ext cx="356040" cy="357120"/>
                <a:chOff x="7982640" y="4396680"/>
                <a:chExt cx="356040" cy="357120"/>
              </a:xfrm>
            </p:grpSpPr>
            <p:sp>
              <p:nvSpPr>
                <p:cNvPr id="67" name="曲线"/>
                <p:cNvSpPr/>
                <p:nvPr/>
              </p:nvSpPr>
              <p:spPr>
                <a:xfrm>
                  <a:off x="8060400" y="4606560"/>
                  <a:ext cx="68400" cy="68400"/>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68" name="曲线"/>
                <p:cNvSpPr/>
                <p:nvPr/>
              </p:nvSpPr>
              <p:spPr>
                <a:xfrm>
                  <a:off x="8192159" y="4607640"/>
                  <a:ext cx="67679" cy="6731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9" y="20057"/>
                        <a:pt x="9477" y="17412"/>
                        <a:pt x="13445" y="13444"/>
                      </a:cubicBezTo>
                      <a:cubicBezTo>
                        <a:pt x="17191" y="9697"/>
                        <a:pt x="20057" y="5069"/>
                        <a:pt x="21600" y="220"/>
                      </a:cubicBezTo>
                      <a:cubicBezTo>
                        <a:pt x="16750" y="0"/>
                        <a:pt x="11240" y="2424"/>
                        <a:pt x="6832" y="7053"/>
                      </a:cubicBezTo>
                      <a:close/>
                    </a:path>
                  </a:pathLst>
                </a:custGeom>
                <a:solidFill>
                  <a:srgbClr val="FFFFFF">
                    <a:alpha val="50000"/>
                  </a:srgbClr>
                </a:solidFill>
                <a:ln w="0" cap="flat" cmpd="sng">
                  <a:noFill/>
                  <a:prstDash val="solid"/>
                  <a:round/>
                </a:ln>
              </p:spPr>
            </p:sp>
            <p:sp>
              <p:nvSpPr>
                <p:cNvPr id="69" name="曲线"/>
                <p:cNvSpPr/>
                <p:nvPr/>
              </p:nvSpPr>
              <p:spPr>
                <a:xfrm>
                  <a:off x="8060400" y="447552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9"/>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70" name="曲线"/>
                <p:cNvSpPr/>
                <p:nvPr/>
              </p:nvSpPr>
              <p:spPr>
                <a:xfrm>
                  <a:off x="8190720" y="4475520"/>
                  <a:ext cx="69119" cy="69120"/>
                </a:xfrm>
                <a:custGeom>
                  <a:avLst/>
                  <a:gdLst>
                    <a:gd name="T1" fmla="*/ 0 w 21600"/>
                    <a:gd name="T2" fmla="*/ 0 h 21600"/>
                    <a:gd name="T3" fmla="*/ 21600 w 21600"/>
                    <a:gd name="T4" fmla="*/ 21600 h 21600"/>
                  </a:gdLst>
                  <a:ahLst/>
                  <a:cxnLst/>
                  <a:rect l="T1" t="T2" r="T3" b="T4"/>
                  <a:pathLst>
                    <a:path w="21600" h="21600">
                      <a:moveTo>
                        <a:pt x="21600" y="21167"/>
                      </a:moveTo>
                      <a:cubicBezTo>
                        <a:pt x="18575" y="11447"/>
                        <a:pt x="10152" y="3024"/>
                        <a:pt x="432" y="0"/>
                      </a:cubicBezTo>
                      <a:cubicBezTo>
                        <a:pt x="0" y="9935"/>
                        <a:pt x="11664" y="21600"/>
                        <a:pt x="21600" y="21167"/>
                      </a:cubicBezTo>
                      <a:close/>
                    </a:path>
                  </a:pathLst>
                </a:custGeom>
                <a:solidFill>
                  <a:srgbClr val="FFFFFF">
                    <a:alpha val="50000"/>
                  </a:srgbClr>
                </a:solidFill>
                <a:ln w="0" cap="flat" cmpd="sng">
                  <a:noFill/>
                  <a:prstDash val="solid"/>
                  <a:round/>
                </a:ln>
              </p:spPr>
            </p:sp>
            <p:sp>
              <p:nvSpPr>
                <p:cNvPr id="71" name="曲线"/>
                <p:cNvSpPr/>
                <p:nvPr/>
              </p:nvSpPr>
              <p:spPr>
                <a:xfrm>
                  <a:off x="8141760" y="4558680"/>
                  <a:ext cx="36000" cy="35279"/>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199"/>
                        <a:pt x="0" y="13552"/>
                        <a:pt x="4075" y="17364"/>
                      </a:cubicBezTo>
                      <a:cubicBezTo>
                        <a:pt x="7743" y="21599"/>
                        <a:pt x="13856" y="21599"/>
                        <a:pt x="17932" y="17364"/>
                      </a:cubicBezTo>
                      <a:cubicBezTo>
                        <a:pt x="21600" y="13552"/>
                        <a:pt x="21600" y="7199"/>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72" name="曲线"/>
                <p:cNvSpPr/>
                <p:nvPr/>
              </p:nvSpPr>
              <p:spPr>
                <a:xfrm>
                  <a:off x="8055000" y="447084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1"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73" name="曲线"/>
                <p:cNvSpPr/>
                <p:nvPr/>
              </p:nvSpPr>
              <p:spPr>
                <a:xfrm>
                  <a:off x="7982640" y="4396680"/>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8" y="1677"/>
                        <a:pt x="5084" y="1677"/>
                        <a:pt x="4874" y="1803"/>
                      </a:cubicBezTo>
                      <a:cubicBezTo>
                        <a:pt x="4244" y="2222"/>
                        <a:pt x="3656" y="2726"/>
                        <a:pt x="3151" y="3229"/>
                      </a:cubicBezTo>
                      <a:cubicBezTo>
                        <a:pt x="2647" y="3732"/>
                        <a:pt x="2185" y="4278"/>
                        <a:pt x="1807" y="4865"/>
                      </a:cubicBezTo>
                      <a:cubicBezTo>
                        <a:pt x="1596" y="5158"/>
                        <a:pt x="1596" y="5578"/>
                        <a:pt x="1807"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7" y="13798"/>
                        <a:pt x="1807" y="13798"/>
                        <a:pt x="1807" y="13798"/>
                      </a:cubicBezTo>
                      <a:cubicBezTo>
                        <a:pt x="1891" y="13798"/>
                        <a:pt x="1975" y="13882"/>
                        <a:pt x="1975" y="13966"/>
                      </a:cubicBezTo>
                      <a:cubicBezTo>
                        <a:pt x="2101" y="14260"/>
                        <a:pt x="2227" y="14553"/>
                        <a:pt x="2353" y="14805"/>
                      </a:cubicBezTo>
                      <a:cubicBezTo>
                        <a:pt x="2395" y="14931"/>
                        <a:pt x="2395" y="15015"/>
                        <a:pt x="2353" y="15099"/>
                      </a:cubicBezTo>
                      <a:cubicBezTo>
                        <a:pt x="1807" y="15812"/>
                        <a:pt x="1807" y="15812"/>
                        <a:pt x="1807" y="15812"/>
                      </a:cubicBezTo>
                      <a:cubicBezTo>
                        <a:pt x="1596" y="16105"/>
                        <a:pt x="1596" y="16525"/>
                        <a:pt x="1807" y="16860"/>
                      </a:cubicBezTo>
                      <a:cubicBezTo>
                        <a:pt x="2605" y="18034"/>
                        <a:pt x="3698" y="19083"/>
                        <a:pt x="4916" y="19880"/>
                      </a:cubicBezTo>
                      <a:cubicBezTo>
                        <a:pt x="5126" y="20006"/>
                        <a:pt x="5421"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78" name="组合"/>
              <p:cNvGrpSpPr/>
              <p:nvPr/>
            </p:nvGrpSpPr>
            <p:grpSpPr>
              <a:xfrm>
                <a:off x="8590320" y="4392000"/>
                <a:ext cx="354600" cy="366119"/>
                <a:chOff x="8590320" y="4392000"/>
                <a:chExt cx="354600" cy="366119"/>
              </a:xfrm>
            </p:grpSpPr>
            <p:sp>
              <p:nvSpPr>
                <p:cNvPr id="75" name="曲线"/>
                <p:cNvSpPr/>
                <p:nvPr/>
              </p:nvSpPr>
              <p:spPr>
                <a:xfrm>
                  <a:off x="8590320" y="4392000"/>
                  <a:ext cx="354600"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6"/>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0"/>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76" name="曲线"/>
                <p:cNvSpPr/>
                <p:nvPr/>
              </p:nvSpPr>
              <p:spPr>
                <a:xfrm>
                  <a:off x="8838720" y="4712040"/>
                  <a:ext cx="44279" cy="46079"/>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77" name="曲线"/>
                <p:cNvSpPr/>
                <p:nvPr/>
              </p:nvSpPr>
              <p:spPr>
                <a:xfrm>
                  <a:off x="8782200" y="4641120"/>
                  <a:ext cx="135000" cy="4860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nvGrpSpPr>
              <p:cNvPr id="88" name="组合"/>
              <p:cNvGrpSpPr/>
              <p:nvPr/>
            </p:nvGrpSpPr>
            <p:grpSpPr>
              <a:xfrm>
                <a:off x="8956800" y="3853800"/>
                <a:ext cx="326879" cy="318600"/>
                <a:chOff x="8956800" y="3853800"/>
                <a:chExt cx="326879" cy="318600"/>
              </a:xfrm>
            </p:grpSpPr>
            <p:sp>
              <p:nvSpPr>
                <p:cNvPr id="79" name="曲线"/>
                <p:cNvSpPr/>
                <p:nvPr/>
              </p:nvSpPr>
              <p:spPr>
                <a:xfrm>
                  <a:off x="9083160" y="4150800"/>
                  <a:ext cx="115920" cy="21600"/>
                </a:xfrm>
                <a:custGeom>
                  <a:avLst/>
                  <a:gdLst>
                    <a:gd name="T1" fmla="*/ 0 w 21600"/>
                    <a:gd name="T2" fmla="*/ 0 h 21600"/>
                    <a:gd name="T3" fmla="*/ 21600 w 21600"/>
                    <a:gd name="T4" fmla="*/ 21600 h 21600"/>
                  </a:gdLst>
                  <a:ahLst/>
                  <a:cxnLst/>
                  <a:rect l="T1" t="T2" r="T3" b="T4"/>
                  <a:pathLst>
                    <a:path w="21600" h="21600">
                      <a:moveTo>
                        <a:pt x="113" y="8399"/>
                      </a:moveTo>
                      <a:cubicBezTo>
                        <a:pt x="0" y="9600"/>
                        <a:pt x="227" y="11399"/>
                        <a:pt x="454" y="11399"/>
                      </a:cubicBezTo>
                      <a:cubicBezTo>
                        <a:pt x="7389" y="21600"/>
                        <a:pt x="15347" y="17400"/>
                        <a:pt x="21600" y="0"/>
                      </a:cubicBezTo>
                      <a:cubicBezTo>
                        <a:pt x="682" y="0"/>
                        <a:pt x="682" y="0"/>
                        <a:pt x="682" y="0"/>
                      </a:cubicBezTo>
                      <a:lnTo>
                        <a:pt x="113" y="8399"/>
                      </a:lnTo>
                      <a:close/>
                    </a:path>
                  </a:pathLst>
                </a:custGeom>
                <a:solidFill>
                  <a:srgbClr val="FFFFFF">
                    <a:alpha val="50000"/>
                  </a:srgbClr>
                </a:solidFill>
                <a:ln w="0" cap="flat" cmpd="sng">
                  <a:noFill/>
                  <a:prstDash val="solid"/>
                  <a:round/>
                </a:ln>
              </p:spPr>
            </p:sp>
            <p:sp>
              <p:nvSpPr>
                <p:cNvPr id="80" name="曲线"/>
                <p:cNvSpPr/>
                <p:nvPr/>
              </p:nvSpPr>
              <p:spPr>
                <a:xfrm>
                  <a:off x="8956800" y="397224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7"/>
                        <a:pt x="21261" y="5254"/>
                      </a:cubicBezTo>
                      <a:close/>
                    </a:path>
                  </a:pathLst>
                </a:custGeom>
                <a:solidFill>
                  <a:srgbClr val="FFFFFF">
                    <a:alpha val="50000"/>
                  </a:srgbClr>
                </a:solidFill>
                <a:ln w="0" cap="flat" cmpd="sng">
                  <a:noFill/>
                  <a:prstDash val="solid"/>
                  <a:round/>
                </a:ln>
              </p:spPr>
            </p:sp>
            <p:sp>
              <p:nvSpPr>
                <p:cNvPr id="81" name="曲线"/>
                <p:cNvSpPr/>
                <p:nvPr/>
              </p:nvSpPr>
              <p:spPr>
                <a:xfrm>
                  <a:off x="9094680" y="410652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82" name="曲线"/>
                <p:cNvSpPr/>
                <p:nvPr/>
              </p:nvSpPr>
              <p:spPr>
                <a:xfrm>
                  <a:off x="8982000" y="3853800"/>
                  <a:ext cx="134279" cy="141479"/>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83" name="曲线"/>
                <p:cNvSpPr/>
                <p:nvPr/>
              </p:nvSpPr>
              <p:spPr>
                <a:xfrm>
                  <a:off x="9110520" y="4064040"/>
                  <a:ext cx="164160" cy="21239"/>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5"/>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84" name="曲线"/>
                <p:cNvSpPr/>
                <p:nvPr/>
              </p:nvSpPr>
              <p:spPr>
                <a:xfrm>
                  <a:off x="9126000" y="4021200"/>
                  <a:ext cx="157679" cy="21600"/>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3000"/>
                      </a:cubicBezTo>
                      <a:cubicBezTo>
                        <a:pt x="21600" y="1199"/>
                        <a:pt x="21348" y="0"/>
                        <a:pt x="21181" y="0"/>
                      </a:cubicBezTo>
                      <a:close/>
                    </a:path>
                  </a:pathLst>
                </a:custGeom>
                <a:solidFill>
                  <a:srgbClr val="FFFFFF">
                    <a:alpha val="50000"/>
                  </a:srgbClr>
                </a:solidFill>
                <a:ln w="0" cap="flat" cmpd="sng">
                  <a:noFill/>
                  <a:prstDash val="solid"/>
                  <a:round/>
                </a:ln>
              </p:spPr>
            </p:sp>
            <p:sp>
              <p:nvSpPr>
                <p:cNvPr id="85" name="曲线"/>
                <p:cNvSpPr/>
                <p:nvPr/>
              </p:nvSpPr>
              <p:spPr>
                <a:xfrm>
                  <a:off x="9155160" y="392940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60"/>
                        <a:pt x="21600" y="18000"/>
                      </a:cubicBezTo>
                      <a:cubicBezTo>
                        <a:pt x="21600" y="4800"/>
                        <a:pt x="21600" y="4800"/>
                        <a:pt x="21600" y="4800"/>
                      </a:cubicBezTo>
                      <a:cubicBezTo>
                        <a:pt x="20903" y="0"/>
                        <a:pt x="696" y="0"/>
                        <a:pt x="0" y="4800"/>
                      </a:cubicBezTo>
                      <a:cubicBezTo>
                        <a:pt x="0" y="18000"/>
                        <a:pt x="0" y="18000"/>
                        <a:pt x="0" y="18000"/>
                      </a:cubicBezTo>
                      <a:cubicBezTo>
                        <a:pt x="0" y="20160"/>
                        <a:pt x="4877" y="21600"/>
                        <a:pt x="11148" y="21600"/>
                      </a:cubicBezTo>
                      <a:close/>
                    </a:path>
                  </a:pathLst>
                </a:custGeom>
                <a:solidFill>
                  <a:srgbClr val="FFFFFF">
                    <a:alpha val="50000"/>
                  </a:srgbClr>
                </a:solidFill>
                <a:ln w="0" cap="flat" cmpd="sng">
                  <a:noFill/>
                  <a:prstDash val="solid"/>
                  <a:round/>
                </a:ln>
              </p:spPr>
            </p:sp>
            <p:sp>
              <p:nvSpPr>
                <p:cNvPr id="86" name="曲线"/>
                <p:cNvSpPr/>
                <p:nvPr/>
              </p:nvSpPr>
              <p:spPr>
                <a:xfrm>
                  <a:off x="9192600" y="3908520"/>
                  <a:ext cx="17999" cy="75600"/>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87" name="曲线"/>
                <p:cNvSpPr/>
                <p:nvPr/>
              </p:nvSpPr>
              <p:spPr>
                <a:xfrm>
                  <a:off x="9230040" y="387972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grpSp>
          <p:nvGrpSpPr>
            <p:cNvPr id="113" name="组合"/>
            <p:cNvGrpSpPr/>
            <p:nvPr/>
          </p:nvGrpSpPr>
          <p:grpSpPr>
            <a:xfrm>
              <a:off x="8056079" y="-528840"/>
              <a:ext cx="1963079" cy="2007000"/>
              <a:chOff x="8056079" y="-528840"/>
              <a:chExt cx="1963079" cy="2007000"/>
            </a:xfrm>
          </p:grpSpPr>
          <p:pic>
            <p:nvPicPr>
              <p:cNvPr id="90" name="图片"/>
              <p:cNvPicPr/>
              <p:nvPr/>
            </p:nvPicPr>
            <p:blipFill>
              <a:blip r:embed="rId12" cstate="print"/>
              <a:stretch>
                <a:fillRect/>
              </a:stretch>
            </p:blipFill>
            <p:spPr>
              <a:xfrm rot="16200000">
                <a:off x="8034120" y="-506880"/>
                <a:ext cx="2007000" cy="1963079"/>
              </a:xfrm>
              <a:prstGeom prst="rect">
                <a:avLst/>
              </a:prstGeom>
              <a:noFill/>
              <a:ln w="0" cap="flat" cmpd="sng">
                <a:noFill/>
                <a:prstDash val="solid"/>
                <a:round/>
              </a:ln>
            </p:spPr>
          </p:pic>
          <p:grpSp>
            <p:nvGrpSpPr>
              <p:cNvPr id="96" name="组合"/>
              <p:cNvGrpSpPr/>
              <p:nvPr/>
            </p:nvGrpSpPr>
            <p:grpSpPr>
              <a:xfrm>
                <a:off x="8377200" y="837000"/>
                <a:ext cx="461160" cy="460440"/>
                <a:chOff x="8377200" y="837000"/>
                <a:chExt cx="461160" cy="460440"/>
              </a:xfrm>
            </p:grpSpPr>
            <p:sp>
              <p:nvSpPr>
                <p:cNvPr id="91" name="曲线"/>
                <p:cNvSpPr/>
                <p:nvPr/>
              </p:nvSpPr>
              <p:spPr>
                <a:xfrm>
                  <a:off x="8493840" y="837000"/>
                  <a:ext cx="228600" cy="232560"/>
                </a:xfrm>
                <a:custGeom>
                  <a:avLst/>
                  <a:gdLst>
                    <a:gd name="T1" fmla="*/ 0 w 21600"/>
                    <a:gd name="T2" fmla="*/ 0 h 21600"/>
                    <a:gd name="T3" fmla="*/ 21600 w 21600"/>
                    <a:gd name="T4" fmla="*/ 21600 h 21600"/>
                  </a:gdLst>
                  <a:ahLst/>
                  <a:cxnLst/>
                  <a:rect l="T1" t="T2" r="T3" b="T4"/>
                  <a:pathLst>
                    <a:path w="21600" h="21600">
                      <a:moveTo>
                        <a:pt x="19228" y="17513"/>
                      </a:moveTo>
                      <a:cubicBezTo>
                        <a:pt x="19482" y="17513"/>
                        <a:pt x="19651" y="17346"/>
                        <a:pt x="19736" y="17179"/>
                      </a:cubicBezTo>
                      <a:cubicBezTo>
                        <a:pt x="21430" y="13927"/>
                        <a:pt x="21430" y="13927"/>
                        <a:pt x="21430" y="13927"/>
                      </a:cubicBezTo>
                      <a:cubicBezTo>
                        <a:pt x="21600" y="13593"/>
                        <a:pt x="21430" y="13343"/>
                        <a:pt x="21176" y="13176"/>
                      </a:cubicBezTo>
                      <a:cubicBezTo>
                        <a:pt x="19397" y="12342"/>
                        <a:pt x="19397" y="12342"/>
                        <a:pt x="19397" y="12342"/>
                      </a:cubicBezTo>
                      <a:cubicBezTo>
                        <a:pt x="19228" y="12176"/>
                        <a:pt x="19143" y="12009"/>
                        <a:pt x="19143" y="11759"/>
                      </a:cubicBezTo>
                      <a:cubicBezTo>
                        <a:pt x="19228" y="10925"/>
                        <a:pt x="19228" y="10007"/>
                        <a:pt x="19058" y="9090"/>
                      </a:cubicBezTo>
                      <a:cubicBezTo>
                        <a:pt x="18974" y="8923"/>
                        <a:pt x="19143" y="8673"/>
                        <a:pt x="19312" y="8589"/>
                      </a:cubicBezTo>
                      <a:cubicBezTo>
                        <a:pt x="21007" y="7589"/>
                        <a:pt x="21007" y="7589"/>
                        <a:pt x="21007" y="7589"/>
                      </a:cubicBezTo>
                      <a:cubicBezTo>
                        <a:pt x="21261" y="7422"/>
                        <a:pt x="21345" y="7088"/>
                        <a:pt x="21176" y="6838"/>
                      </a:cubicBezTo>
                      <a:cubicBezTo>
                        <a:pt x="19312" y="3669"/>
                        <a:pt x="19312" y="3669"/>
                        <a:pt x="19312" y="3669"/>
                      </a:cubicBezTo>
                      <a:cubicBezTo>
                        <a:pt x="19228" y="3502"/>
                        <a:pt x="18974" y="3419"/>
                        <a:pt x="18804" y="3419"/>
                      </a:cubicBezTo>
                      <a:cubicBezTo>
                        <a:pt x="18719" y="3419"/>
                        <a:pt x="18635" y="3419"/>
                        <a:pt x="18550" y="3502"/>
                      </a:cubicBezTo>
                      <a:cubicBezTo>
                        <a:pt x="16856" y="4420"/>
                        <a:pt x="16856" y="4420"/>
                        <a:pt x="16856" y="4420"/>
                      </a:cubicBezTo>
                      <a:cubicBezTo>
                        <a:pt x="16687" y="4586"/>
                        <a:pt x="16432" y="4503"/>
                        <a:pt x="16178" y="4420"/>
                      </a:cubicBezTo>
                      <a:cubicBezTo>
                        <a:pt x="15416" y="3752"/>
                        <a:pt x="14569" y="3252"/>
                        <a:pt x="13552" y="2918"/>
                      </a:cubicBezTo>
                      <a:cubicBezTo>
                        <a:pt x="13383" y="2835"/>
                        <a:pt x="13214" y="2585"/>
                        <a:pt x="13214" y="2418"/>
                      </a:cubicBezTo>
                      <a:cubicBezTo>
                        <a:pt x="13214" y="583"/>
                        <a:pt x="13214" y="583"/>
                        <a:pt x="13214" y="583"/>
                      </a:cubicBezTo>
                      <a:cubicBezTo>
                        <a:pt x="13214" y="250"/>
                        <a:pt x="12959" y="0"/>
                        <a:pt x="12621" y="0"/>
                      </a:cubicBezTo>
                      <a:cubicBezTo>
                        <a:pt x="8894" y="0"/>
                        <a:pt x="8894" y="0"/>
                        <a:pt x="8894" y="0"/>
                      </a:cubicBezTo>
                      <a:cubicBezTo>
                        <a:pt x="8555" y="0"/>
                        <a:pt x="8301" y="250"/>
                        <a:pt x="8301" y="583"/>
                      </a:cubicBezTo>
                      <a:cubicBezTo>
                        <a:pt x="8301" y="2418"/>
                        <a:pt x="8301" y="2418"/>
                        <a:pt x="8301" y="2418"/>
                      </a:cubicBezTo>
                      <a:cubicBezTo>
                        <a:pt x="8301" y="2585"/>
                        <a:pt x="8216" y="2835"/>
                        <a:pt x="7962" y="2918"/>
                      </a:cubicBezTo>
                      <a:cubicBezTo>
                        <a:pt x="6861" y="3335"/>
                        <a:pt x="5759" y="3919"/>
                        <a:pt x="4912" y="4753"/>
                      </a:cubicBezTo>
                      <a:cubicBezTo>
                        <a:pt x="4743" y="4920"/>
                        <a:pt x="4489" y="4920"/>
                        <a:pt x="4319" y="4837"/>
                      </a:cubicBezTo>
                      <a:cubicBezTo>
                        <a:pt x="2541" y="4003"/>
                        <a:pt x="2541" y="4003"/>
                        <a:pt x="2541" y="4003"/>
                      </a:cubicBezTo>
                      <a:cubicBezTo>
                        <a:pt x="2287" y="3836"/>
                        <a:pt x="1948" y="3919"/>
                        <a:pt x="1778" y="4169"/>
                      </a:cubicBezTo>
                      <a:cubicBezTo>
                        <a:pt x="84" y="7505"/>
                        <a:pt x="84" y="7505"/>
                        <a:pt x="84" y="7505"/>
                      </a:cubicBezTo>
                      <a:cubicBezTo>
                        <a:pt x="0" y="7755"/>
                        <a:pt x="84" y="8089"/>
                        <a:pt x="338" y="8256"/>
                      </a:cubicBezTo>
                      <a:cubicBezTo>
                        <a:pt x="2117" y="9090"/>
                        <a:pt x="2117" y="9090"/>
                        <a:pt x="2117" y="9090"/>
                      </a:cubicBezTo>
                      <a:cubicBezTo>
                        <a:pt x="2287" y="9173"/>
                        <a:pt x="2456" y="9423"/>
                        <a:pt x="2371" y="9674"/>
                      </a:cubicBezTo>
                      <a:cubicBezTo>
                        <a:pt x="2287" y="10508"/>
                        <a:pt x="2287" y="11425"/>
                        <a:pt x="2456" y="12259"/>
                      </a:cubicBezTo>
                      <a:cubicBezTo>
                        <a:pt x="2541" y="12509"/>
                        <a:pt x="2456" y="12759"/>
                        <a:pt x="2202" y="12843"/>
                      </a:cubicBezTo>
                      <a:cubicBezTo>
                        <a:pt x="508" y="13844"/>
                        <a:pt x="508" y="13844"/>
                        <a:pt x="508" y="13844"/>
                      </a:cubicBezTo>
                      <a:cubicBezTo>
                        <a:pt x="254" y="13927"/>
                        <a:pt x="169" y="14261"/>
                        <a:pt x="338" y="14594"/>
                      </a:cubicBezTo>
                      <a:cubicBezTo>
                        <a:pt x="2202" y="17763"/>
                        <a:pt x="2202" y="17763"/>
                        <a:pt x="2202" y="17763"/>
                      </a:cubicBezTo>
                      <a:cubicBezTo>
                        <a:pt x="2371" y="18013"/>
                        <a:pt x="2710" y="18097"/>
                        <a:pt x="2964" y="17930"/>
                      </a:cubicBezTo>
                      <a:cubicBezTo>
                        <a:pt x="4658" y="16929"/>
                        <a:pt x="4658" y="16929"/>
                        <a:pt x="4658" y="16929"/>
                      </a:cubicBezTo>
                      <a:cubicBezTo>
                        <a:pt x="4912" y="16846"/>
                        <a:pt x="5167" y="16846"/>
                        <a:pt x="5336" y="17013"/>
                      </a:cubicBezTo>
                      <a:cubicBezTo>
                        <a:pt x="6098" y="17680"/>
                        <a:pt x="6945" y="18180"/>
                        <a:pt x="7962" y="18514"/>
                      </a:cubicBezTo>
                      <a:cubicBezTo>
                        <a:pt x="8216" y="18597"/>
                        <a:pt x="8301" y="18764"/>
                        <a:pt x="8301" y="19014"/>
                      </a:cubicBezTo>
                      <a:cubicBezTo>
                        <a:pt x="8301" y="21016"/>
                        <a:pt x="8301" y="21016"/>
                        <a:pt x="8301" y="21016"/>
                      </a:cubicBezTo>
                      <a:cubicBezTo>
                        <a:pt x="8301" y="21349"/>
                        <a:pt x="8555" y="21600"/>
                        <a:pt x="8894" y="21600"/>
                      </a:cubicBezTo>
                      <a:cubicBezTo>
                        <a:pt x="12621" y="21600"/>
                        <a:pt x="12621" y="21600"/>
                        <a:pt x="12621" y="21600"/>
                      </a:cubicBezTo>
                      <a:cubicBezTo>
                        <a:pt x="12959" y="21600"/>
                        <a:pt x="13214" y="21349"/>
                        <a:pt x="13214" y="21016"/>
                      </a:cubicBezTo>
                      <a:cubicBezTo>
                        <a:pt x="13214" y="19014"/>
                        <a:pt x="13214" y="19014"/>
                        <a:pt x="13214" y="19014"/>
                      </a:cubicBezTo>
                      <a:cubicBezTo>
                        <a:pt x="13214" y="18764"/>
                        <a:pt x="13383" y="18597"/>
                        <a:pt x="13552" y="18514"/>
                      </a:cubicBezTo>
                      <a:cubicBezTo>
                        <a:pt x="14738" y="18097"/>
                        <a:pt x="15755" y="17430"/>
                        <a:pt x="16602" y="16679"/>
                      </a:cubicBezTo>
                      <a:cubicBezTo>
                        <a:pt x="16771" y="16512"/>
                        <a:pt x="17025" y="16429"/>
                        <a:pt x="17280" y="16596"/>
                      </a:cubicBezTo>
                      <a:cubicBezTo>
                        <a:pt x="18974" y="17430"/>
                        <a:pt x="18974" y="17430"/>
                        <a:pt x="18974" y="17430"/>
                      </a:cubicBezTo>
                      <a:cubicBezTo>
                        <a:pt x="19058" y="17430"/>
                        <a:pt x="19143" y="17513"/>
                        <a:pt x="19228" y="17513"/>
                      </a:cubicBezTo>
                    </a:path>
                    <a:path w="21600" h="21600">
                      <a:moveTo>
                        <a:pt x="10757" y="14344"/>
                      </a:moveTo>
                      <a:cubicBezTo>
                        <a:pt x="8809" y="14344"/>
                        <a:pt x="7115" y="12759"/>
                        <a:pt x="7115" y="10841"/>
                      </a:cubicBezTo>
                      <a:cubicBezTo>
                        <a:pt x="7369" y="6088"/>
                        <a:pt x="14230" y="6088"/>
                        <a:pt x="14400" y="10841"/>
                      </a:cubicBezTo>
                      <a:cubicBezTo>
                        <a:pt x="14400" y="12759"/>
                        <a:pt x="12790" y="14344"/>
                        <a:pt x="10757" y="14344"/>
                      </a:cubicBezTo>
                      <a:close/>
                    </a:path>
                  </a:pathLst>
                </a:custGeom>
                <a:solidFill>
                  <a:srgbClr val="FFFFFF">
                    <a:alpha val="50000"/>
                  </a:srgbClr>
                </a:solidFill>
                <a:ln w="0" cap="flat" cmpd="sng">
                  <a:noFill/>
                  <a:prstDash val="solid"/>
                  <a:round/>
                </a:ln>
              </p:spPr>
            </p:sp>
            <p:sp>
              <p:nvSpPr>
                <p:cNvPr id="92" name="曲线"/>
                <p:cNvSpPr/>
                <p:nvPr/>
              </p:nvSpPr>
              <p:spPr>
                <a:xfrm>
                  <a:off x="8596080" y="942120"/>
                  <a:ext cx="23040" cy="25559"/>
                </a:xfrm>
                <a:custGeom>
                  <a:avLst/>
                  <a:gdLst>
                    <a:gd name="T1" fmla="*/ 0 w 21600"/>
                    <a:gd name="T2" fmla="*/ 0 h 21600"/>
                    <a:gd name="T3" fmla="*/ 21600 w 21600"/>
                    <a:gd name="T4" fmla="*/ 21600 h 21600"/>
                  </a:gdLst>
                  <a:ahLst/>
                  <a:cxnLst/>
                  <a:rect l="T1" t="T2" r="T3" b="T4"/>
                  <a:pathLst>
                    <a:path w="21600" h="21600">
                      <a:moveTo>
                        <a:pt x="10800" y="0"/>
                      </a:moveTo>
                      <a:cubicBezTo>
                        <a:pt x="4984" y="0"/>
                        <a:pt x="0" y="4468"/>
                        <a:pt x="0" y="9682"/>
                      </a:cubicBezTo>
                      <a:cubicBezTo>
                        <a:pt x="830" y="21600"/>
                        <a:pt x="20769" y="21600"/>
                        <a:pt x="21600" y="9682"/>
                      </a:cubicBezTo>
                      <a:cubicBezTo>
                        <a:pt x="21600" y="4468"/>
                        <a:pt x="16615" y="0"/>
                        <a:pt x="10800" y="0"/>
                      </a:cubicBezTo>
                      <a:close/>
                    </a:path>
                  </a:pathLst>
                </a:custGeom>
                <a:solidFill>
                  <a:srgbClr val="FFFFFF">
                    <a:alpha val="50000"/>
                  </a:srgbClr>
                </a:solidFill>
                <a:ln w="0" cap="flat" cmpd="sng">
                  <a:noFill/>
                  <a:prstDash val="solid"/>
                  <a:round/>
                </a:ln>
              </p:spPr>
            </p:sp>
            <p:sp>
              <p:nvSpPr>
                <p:cNvPr id="93" name="曲线"/>
                <p:cNvSpPr/>
                <p:nvPr/>
              </p:nvSpPr>
              <p:spPr>
                <a:xfrm>
                  <a:off x="8560440" y="1095480"/>
                  <a:ext cx="93599" cy="201959"/>
                </a:xfrm>
                <a:custGeom>
                  <a:avLst/>
                  <a:gdLst>
                    <a:gd name="T1" fmla="*/ 0 w 21600"/>
                    <a:gd name="T2" fmla="*/ 0 h 21600"/>
                    <a:gd name="T3" fmla="*/ 21600 w 21600"/>
                    <a:gd name="T4" fmla="*/ 21600 h 21600"/>
                  </a:gdLst>
                  <a:ahLst/>
                  <a:cxnLst/>
                  <a:rect l="T1" t="T2" r="T3" b="T4"/>
                  <a:pathLst>
                    <a:path w="21600" h="21600">
                      <a:moveTo>
                        <a:pt x="20365" y="13919"/>
                      </a:moveTo>
                      <a:cubicBezTo>
                        <a:pt x="17485" y="13919"/>
                        <a:pt x="17485" y="13919"/>
                        <a:pt x="17485" y="13919"/>
                      </a:cubicBezTo>
                      <a:cubicBezTo>
                        <a:pt x="16868" y="13919"/>
                        <a:pt x="16457" y="13727"/>
                        <a:pt x="16457" y="13536"/>
                      </a:cubicBezTo>
                      <a:cubicBezTo>
                        <a:pt x="16457" y="0"/>
                        <a:pt x="16457" y="0"/>
                        <a:pt x="16457" y="0"/>
                      </a:cubicBezTo>
                      <a:cubicBezTo>
                        <a:pt x="16251" y="0"/>
                        <a:pt x="15840" y="96"/>
                        <a:pt x="15428" y="96"/>
                      </a:cubicBezTo>
                      <a:cubicBezTo>
                        <a:pt x="6377" y="96"/>
                        <a:pt x="6377" y="96"/>
                        <a:pt x="6377" y="96"/>
                      </a:cubicBezTo>
                      <a:cubicBezTo>
                        <a:pt x="5965" y="96"/>
                        <a:pt x="5759" y="0"/>
                        <a:pt x="5348" y="0"/>
                      </a:cubicBezTo>
                      <a:cubicBezTo>
                        <a:pt x="5348" y="13536"/>
                        <a:pt x="5348" y="13536"/>
                        <a:pt x="5348" y="13536"/>
                      </a:cubicBezTo>
                      <a:cubicBezTo>
                        <a:pt x="5348" y="13727"/>
                        <a:pt x="4937" y="13919"/>
                        <a:pt x="4320" y="13919"/>
                      </a:cubicBezTo>
                      <a:cubicBezTo>
                        <a:pt x="1440" y="13919"/>
                        <a:pt x="1440" y="13919"/>
                        <a:pt x="1440" y="13919"/>
                      </a:cubicBezTo>
                      <a:cubicBezTo>
                        <a:pt x="617" y="13919"/>
                        <a:pt x="0" y="14207"/>
                        <a:pt x="0" y="14591"/>
                      </a:cubicBezTo>
                      <a:cubicBezTo>
                        <a:pt x="0" y="16991"/>
                        <a:pt x="0" y="16991"/>
                        <a:pt x="0" y="16991"/>
                      </a:cubicBezTo>
                      <a:cubicBezTo>
                        <a:pt x="0" y="17184"/>
                        <a:pt x="205" y="17280"/>
                        <a:pt x="617" y="17472"/>
                      </a:cubicBezTo>
                      <a:cubicBezTo>
                        <a:pt x="10079" y="21407"/>
                        <a:pt x="10079" y="21407"/>
                        <a:pt x="10079" y="21407"/>
                      </a:cubicBezTo>
                      <a:cubicBezTo>
                        <a:pt x="10491" y="21600"/>
                        <a:pt x="11314" y="21600"/>
                        <a:pt x="11725" y="21407"/>
                      </a:cubicBezTo>
                      <a:cubicBezTo>
                        <a:pt x="21188" y="17472"/>
                        <a:pt x="21188" y="17472"/>
                        <a:pt x="21188" y="17472"/>
                      </a:cubicBezTo>
                      <a:cubicBezTo>
                        <a:pt x="21394" y="17280"/>
                        <a:pt x="21600" y="17184"/>
                        <a:pt x="21600" y="16991"/>
                      </a:cubicBezTo>
                      <a:cubicBezTo>
                        <a:pt x="21600" y="14591"/>
                        <a:pt x="21600" y="14591"/>
                        <a:pt x="21600" y="14591"/>
                      </a:cubicBezTo>
                      <a:cubicBezTo>
                        <a:pt x="21600" y="14207"/>
                        <a:pt x="20982" y="13919"/>
                        <a:pt x="20365" y="13919"/>
                      </a:cubicBezTo>
                      <a:close/>
                    </a:path>
                  </a:pathLst>
                </a:custGeom>
                <a:solidFill>
                  <a:srgbClr val="FFFFFF">
                    <a:alpha val="50000"/>
                  </a:srgbClr>
                </a:solidFill>
                <a:ln w="0" cap="flat" cmpd="sng">
                  <a:noFill/>
                  <a:prstDash val="solid"/>
                  <a:round/>
                </a:ln>
              </p:spPr>
            </p:sp>
            <p:sp>
              <p:nvSpPr>
                <p:cNvPr id="94" name="曲线"/>
                <p:cNvSpPr/>
                <p:nvPr/>
              </p:nvSpPr>
              <p:spPr>
                <a:xfrm>
                  <a:off x="8377200" y="1049760"/>
                  <a:ext cx="186120" cy="116280"/>
                </a:xfrm>
                <a:custGeom>
                  <a:avLst/>
                  <a:gdLst>
                    <a:gd name="T1" fmla="*/ 0 w 21600"/>
                    <a:gd name="T2" fmla="*/ 0 h 21600"/>
                    <a:gd name="T3" fmla="*/ 21600 w 21600"/>
                    <a:gd name="T4" fmla="*/ 21600 h 21600"/>
                  </a:gdLst>
                  <a:ahLst/>
                  <a:cxnLst/>
                  <a:rect l="T1" t="T2" r="T3" b="T4"/>
                  <a:pathLst>
                    <a:path w="21600" h="21600">
                      <a:moveTo>
                        <a:pt x="20561" y="2492"/>
                      </a:moveTo>
                      <a:cubicBezTo>
                        <a:pt x="20561" y="996"/>
                        <a:pt x="20561" y="996"/>
                        <a:pt x="20561" y="996"/>
                      </a:cubicBezTo>
                      <a:cubicBezTo>
                        <a:pt x="20146" y="664"/>
                        <a:pt x="19834" y="332"/>
                        <a:pt x="19419" y="0"/>
                      </a:cubicBezTo>
                      <a:cubicBezTo>
                        <a:pt x="18692" y="664"/>
                        <a:pt x="18692" y="664"/>
                        <a:pt x="18692" y="664"/>
                      </a:cubicBezTo>
                      <a:cubicBezTo>
                        <a:pt x="18069" y="1329"/>
                        <a:pt x="17238" y="1495"/>
                        <a:pt x="16407" y="1329"/>
                      </a:cubicBezTo>
                      <a:cubicBezTo>
                        <a:pt x="16407" y="2990"/>
                        <a:pt x="16407" y="2990"/>
                        <a:pt x="16407" y="2990"/>
                      </a:cubicBezTo>
                      <a:cubicBezTo>
                        <a:pt x="16407" y="5981"/>
                        <a:pt x="14849" y="8473"/>
                        <a:pt x="12980" y="8473"/>
                      </a:cubicBezTo>
                      <a:cubicBezTo>
                        <a:pt x="8826" y="8473"/>
                        <a:pt x="8826" y="8473"/>
                        <a:pt x="8826" y="8473"/>
                      </a:cubicBezTo>
                      <a:cubicBezTo>
                        <a:pt x="8619" y="8473"/>
                        <a:pt x="8411" y="8141"/>
                        <a:pt x="8411" y="7643"/>
                      </a:cubicBezTo>
                      <a:cubicBezTo>
                        <a:pt x="8411" y="5316"/>
                        <a:pt x="8411" y="5316"/>
                        <a:pt x="8411" y="5316"/>
                      </a:cubicBezTo>
                      <a:cubicBezTo>
                        <a:pt x="8411" y="4652"/>
                        <a:pt x="8100" y="4153"/>
                        <a:pt x="7684" y="4153"/>
                      </a:cubicBezTo>
                      <a:cubicBezTo>
                        <a:pt x="5088" y="4153"/>
                        <a:pt x="5088" y="4153"/>
                        <a:pt x="5088" y="4153"/>
                      </a:cubicBezTo>
                      <a:cubicBezTo>
                        <a:pt x="4880" y="4153"/>
                        <a:pt x="4776" y="4320"/>
                        <a:pt x="4569" y="4652"/>
                      </a:cubicBezTo>
                      <a:cubicBezTo>
                        <a:pt x="311" y="12129"/>
                        <a:pt x="311" y="12129"/>
                        <a:pt x="311" y="12129"/>
                      </a:cubicBezTo>
                      <a:cubicBezTo>
                        <a:pt x="0" y="12627"/>
                        <a:pt x="0" y="13292"/>
                        <a:pt x="311" y="13624"/>
                      </a:cubicBezTo>
                      <a:cubicBezTo>
                        <a:pt x="4569" y="21267"/>
                        <a:pt x="4569" y="21267"/>
                        <a:pt x="4569" y="21267"/>
                      </a:cubicBezTo>
                      <a:cubicBezTo>
                        <a:pt x="4776" y="21433"/>
                        <a:pt x="4880" y="21600"/>
                        <a:pt x="5088" y="21600"/>
                      </a:cubicBezTo>
                      <a:cubicBezTo>
                        <a:pt x="7684" y="21600"/>
                        <a:pt x="7684" y="21600"/>
                        <a:pt x="7684" y="21600"/>
                      </a:cubicBezTo>
                      <a:cubicBezTo>
                        <a:pt x="8100" y="21600"/>
                        <a:pt x="8411" y="21101"/>
                        <a:pt x="8411" y="20436"/>
                      </a:cubicBezTo>
                      <a:cubicBezTo>
                        <a:pt x="8411" y="18110"/>
                        <a:pt x="8411" y="18110"/>
                        <a:pt x="8411" y="18110"/>
                      </a:cubicBezTo>
                      <a:cubicBezTo>
                        <a:pt x="8411" y="17778"/>
                        <a:pt x="8619" y="17446"/>
                        <a:pt x="8826" y="17446"/>
                      </a:cubicBezTo>
                      <a:cubicBezTo>
                        <a:pt x="12253" y="17446"/>
                        <a:pt x="12253" y="17446"/>
                        <a:pt x="12253" y="17446"/>
                      </a:cubicBezTo>
                      <a:cubicBezTo>
                        <a:pt x="16615" y="17446"/>
                        <a:pt x="20353" y="12793"/>
                        <a:pt x="21600" y="6646"/>
                      </a:cubicBezTo>
                      <a:cubicBezTo>
                        <a:pt x="20976" y="5483"/>
                        <a:pt x="20561" y="4153"/>
                        <a:pt x="20561" y="2492"/>
                      </a:cubicBezTo>
                      <a:close/>
                    </a:path>
                  </a:pathLst>
                </a:custGeom>
                <a:solidFill>
                  <a:srgbClr val="FFFFFF">
                    <a:alpha val="50000"/>
                  </a:srgbClr>
                </a:solidFill>
                <a:ln w="0" cap="flat" cmpd="sng">
                  <a:noFill/>
                  <a:prstDash val="solid"/>
                  <a:round/>
                </a:ln>
              </p:spPr>
            </p:sp>
            <p:sp>
              <p:nvSpPr>
                <p:cNvPr id="95" name="曲线"/>
                <p:cNvSpPr/>
                <p:nvPr/>
              </p:nvSpPr>
              <p:spPr>
                <a:xfrm>
                  <a:off x="8651880" y="1045080"/>
                  <a:ext cx="186479" cy="120959"/>
                </a:xfrm>
                <a:custGeom>
                  <a:avLst/>
                  <a:gdLst>
                    <a:gd name="T1" fmla="*/ 0 w 21600"/>
                    <a:gd name="T2" fmla="*/ 0 h 21600"/>
                    <a:gd name="T3" fmla="*/ 21600 w 21600"/>
                    <a:gd name="T4" fmla="*/ 21600 h 21600"/>
                  </a:gdLst>
                  <a:ahLst/>
                  <a:cxnLst/>
                  <a:rect l="T1" t="T2" r="T3" b="T4"/>
                  <a:pathLst>
                    <a:path w="21600" h="21600">
                      <a:moveTo>
                        <a:pt x="21392" y="12480"/>
                      </a:moveTo>
                      <a:cubicBezTo>
                        <a:pt x="17030" y="5280"/>
                        <a:pt x="17030" y="5280"/>
                        <a:pt x="17030" y="5280"/>
                      </a:cubicBezTo>
                      <a:cubicBezTo>
                        <a:pt x="16926" y="4960"/>
                        <a:pt x="16719" y="4800"/>
                        <a:pt x="16511" y="4800"/>
                      </a:cubicBezTo>
                      <a:cubicBezTo>
                        <a:pt x="13915" y="4800"/>
                        <a:pt x="13915" y="4800"/>
                        <a:pt x="13915" y="4800"/>
                      </a:cubicBezTo>
                      <a:cubicBezTo>
                        <a:pt x="13603" y="4800"/>
                        <a:pt x="13292" y="5280"/>
                        <a:pt x="13292" y="5919"/>
                      </a:cubicBezTo>
                      <a:cubicBezTo>
                        <a:pt x="13292" y="8160"/>
                        <a:pt x="13292" y="8160"/>
                        <a:pt x="13292" y="8160"/>
                      </a:cubicBezTo>
                      <a:cubicBezTo>
                        <a:pt x="13292" y="8639"/>
                        <a:pt x="13084" y="8959"/>
                        <a:pt x="12773" y="8959"/>
                      </a:cubicBezTo>
                      <a:cubicBezTo>
                        <a:pt x="8723" y="8959"/>
                        <a:pt x="8723" y="8959"/>
                        <a:pt x="8723" y="8959"/>
                      </a:cubicBezTo>
                      <a:cubicBezTo>
                        <a:pt x="6750" y="8959"/>
                        <a:pt x="5192" y="6560"/>
                        <a:pt x="5192" y="3680"/>
                      </a:cubicBezTo>
                      <a:cubicBezTo>
                        <a:pt x="5192" y="1119"/>
                        <a:pt x="5192" y="1119"/>
                        <a:pt x="5192" y="1119"/>
                      </a:cubicBezTo>
                      <a:cubicBezTo>
                        <a:pt x="4673" y="1119"/>
                        <a:pt x="4153" y="959"/>
                        <a:pt x="3634" y="640"/>
                      </a:cubicBezTo>
                      <a:cubicBezTo>
                        <a:pt x="2907" y="0"/>
                        <a:pt x="2907" y="0"/>
                        <a:pt x="2907" y="0"/>
                      </a:cubicBezTo>
                      <a:cubicBezTo>
                        <a:pt x="2284" y="640"/>
                        <a:pt x="1661" y="1279"/>
                        <a:pt x="1038" y="1760"/>
                      </a:cubicBezTo>
                      <a:cubicBezTo>
                        <a:pt x="1038" y="3200"/>
                        <a:pt x="1038" y="3200"/>
                        <a:pt x="1038" y="3200"/>
                      </a:cubicBezTo>
                      <a:cubicBezTo>
                        <a:pt x="1038" y="4800"/>
                        <a:pt x="623" y="6079"/>
                        <a:pt x="0" y="7199"/>
                      </a:cubicBezTo>
                      <a:cubicBezTo>
                        <a:pt x="1246" y="13119"/>
                        <a:pt x="4984" y="17600"/>
                        <a:pt x="9346" y="17600"/>
                      </a:cubicBezTo>
                      <a:cubicBezTo>
                        <a:pt x="12773" y="17600"/>
                        <a:pt x="12773" y="17600"/>
                        <a:pt x="12773" y="17600"/>
                      </a:cubicBezTo>
                      <a:cubicBezTo>
                        <a:pt x="13084" y="17600"/>
                        <a:pt x="13292" y="17919"/>
                        <a:pt x="13292" y="18239"/>
                      </a:cubicBezTo>
                      <a:cubicBezTo>
                        <a:pt x="13292" y="20480"/>
                        <a:pt x="13292" y="20480"/>
                        <a:pt x="13292" y="20480"/>
                      </a:cubicBezTo>
                      <a:cubicBezTo>
                        <a:pt x="13292" y="21119"/>
                        <a:pt x="13603" y="21600"/>
                        <a:pt x="13915" y="21600"/>
                      </a:cubicBezTo>
                      <a:cubicBezTo>
                        <a:pt x="16511" y="21600"/>
                        <a:pt x="16511" y="21600"/>
                        <a:pt x="16511" y="21600"/>
                      </a:cubicBezTo>
                      <a:cubicBezTo>
                        <a:pt x="16719" y="21600"/>
                        <a:pt x="16926" y="21439"/>
                        <a:pt x="17030" y="21279"/>
                      </a:cubicBezTo>
                      <a:cubicBezTo>
                        <a:pt x="21392" y="13920"/>
                        <a:pt x="21392" y="13920"/>
                        <a:pt x="21392" y="13920"/>
                      </a:cubicBezTo>
                      <a:cubicBezTo>
                        <a:pt x="21600" y="13599"/>
                        <a:pt x="21600" y="12960"/>
                        <a:pt x="21392" y="12480"/>
                      </a:cubicBezTo>
                      <a:close/>
                    </a:path>
                  </a:pathLst>
                </a:custGeom>
                <a:solidFill>
                  <a:srgbClr val="FFFFFF">
                    <a:alpha val="50000"/>
                  </a:srgbClr>
                </a:solidFill>
                <a:ln w="0" cap="flat" cmpd="sng">
                  <a:noFill/>
                  <a:prstDash val="solid"/>
                  <a:round/>
                </a:ln>
              </p:spPr>
            </p:sp>
          </p:grpSp>
          <p:grpSp>
            <p:nvGrpSpPr>
              <p:cNvPr id="107" name="组合"/>
              <p:cNvGrpSpPr/>
              <p:nvPr/>
            </p:nvGrpSpPr>
            <p:grpSpPr>
              <a:xfrm>
                <a:off x="8408160" y="235800"/>
                <a:ext cx="399239" cy="400319"/>
                <a:chOff x="8408160" y="235800"/>
                <a:chExt cx="399239" cy="400319"/>
              </a:xfrm>
            </p:grpSpPr>
            <p:sp>
              <p:nvSpPr>
                <p:cNvPr id="97" name="曲线"/>
                <p:cNvSpPr/>
                <p:nvPr/>
              </p:nvSpPr>
              <p:spPr>
                <a:xfrm>
                  <a:off x="8562600" y="314999"/>
                  <a:ext cx="87839" cy="106200"/>
                </a:xfrm>
                <a:custGeom>
                  <a:avLst/>
                  <a:gdLst>
                    <a:gd name="T1" fmla="*/ 0 w 21600"/>
                    <a:gd name="T2" fmla="*/ 0 h 21600"/>
                    <a:gd name="T3" fmla="*/ 21600 w 21600"/>
                    <a:gd name="T4" fmla="*/ 21600 h 21600"/>
                  </a:gdLst>
                  <a:ahLst/>
                  <a:cxnLst/>
                  <a:rect l="T1" t="T2" r="T3" b="T4"/>
                  <a:pathLst>
                    <a:path w="21600" h="21600">
                      <a:moveTo>
                        <a:pt x="21600" y="8877"/>
                      </a:moveTo>
                      <a:cubicBezTo>
                        <a:pt x="21600" y="5667"/>
                        <a:pt x="21074" y="2695"/>
                        <a:pt x="20309" y="0"/>
                      </a:cubicBezTo>
                      <a:cubicBezTo>
                        <a:pt x="1959" y="0"/>
                        <a:pt x="1959" y="0"/>
                        <a:pt x="1959" y="0"/>
                      </a:cubicBezTo>
                      <a:cubicBezTo>
                        <a:pt x="0" y="7292"/>
                        <a:pt x="573" y="13831"/>
                        <a:pt x="2771" y="21600"/>
                      </a:cubicBezTo>
                      <a:cubicBezTo>
                        <a:pt x="7932" y="21600"/>
                        <a:pt x="7932" y="21600"/>
                        <a:pt x="7932" y="21600"/>
                      </a:cubicBezTo>
                      <a:cubicBezTo>
                        <a:pt x="7932" y="11969"/>
                        <a:pt x="7932" y="11969"/>
                        <a:pt x="7932" y="11969"/>
                      </a:cubicBezTo>
                      <a:cubicBezTo>
                        <a:pt x="7932" y="10502"/>
                        <a:pt x="9366" y="9313"/>
                        <a:pt x="11134" y="9313"/>
                      </a:cubicBezTo>
                      <a:cubicBezTo>
                        <a:pt x="12854" y="9313"/>
                        <a:pt x="14288" y="10502"/>
                        <a:pt x="14288" y="11969"/>
                      </a:cubicBezTo>
                      <a:cubicBezTo>
                        <a:pt x="14288" y="21600"/>
                        <a:pt x="14288" y="21600"/>
                        <a:pt x="14288" y="21600"/>
                      </a:cubicBezTo>
                      <a:cubicBezTo>
                        <a:pt x="19975" y="21600"/>
                        <a:pt x="19975" y="21600"/>
                        <a:pt x="19975" y="21600"/>
                      </a:cubicBezTo>
                      <a:cubicBezTo>
                        <a:pt x="21122" y="17042"/>
                        <a:pt x="21552" y="12999"/>
                        <a:pt x="21600" y="8877"/>
                      </a:cubicBezTo>
                      <a:close/>
                    </a:path>
                  </a:pathLst>
                </a:custGeom>
                <a:solidFill>
                  <a:srgbClr val="FFFFFF">
                    <a:alpha val="50000"/>
                  </a:srgbClr>
                </a:solidFill>
                <a:ln w="0" cap="flat" cmpd="sng">
                  <a:noFill/>
                  <a:prstDash val="solid"/>
                  <a:round/>
                </a:ln>
              </p:spPr>
            </p:sp>
            <p:sp>
              <p:nvSpPr>
                <p:cNvPr id="98" name="曲线"/>
                <p:cNvSpPr/>
                <p:nvPr/>
              </p:nvSpPr>
              <p:spPr>
                <a:xfrm>
                  <a:off x="8576640" y="235800"/>
                  <a:ext cx="62639" cy="52920"/>
                </a:xfrm>
                <a:custGeom>
                  <a:avLst/>
                  <a:gdLst>
                    <a:gd name="T1" fmla="*/ 0 w 21600"/>
                    <a:gd name="T2" fmla="*/ 0 h 21600"/>
                    <a:gd name="T3" fmla="*/ 21600 w 21600"/>
                    <a:gd name="T4" fmla="*/ 21600 h 21600"/>
                  </a:gdLst>
                  <a:ahLst/>
                  <a:cxnLst/>
                  <a:rect l="T1" t="T2" r="T3" b="T4"/>
                  <a:pathLst>
                    <a:path w="21600" h="21600">
                      <a:moveTo>
                        <a:pt x="9362" y="1191"/>
                      </a:moveTo>
                      <a:cubicBezTo>
                        <a:pt x="5416" y="7464"/>
                        <a:pt x="2273" y="14294"/>
                        <a:pt x="0" y="21600"/>
                      </a:cubicBezTo>
                      <a:cubicBezTo>
                        <a:pt x="21600" y="21600"/>
                        <a:pt x="21600" y="21600"/>
                        <a:pt x="21600" y="21600"/>
                      </a:cubicBezTo>
                      <a:cubicBezTo>
                        <a:pt x="20128" y="17073"/>
                        <a:pt x="18523" y="13182"/>
                        <a:pt x="16985" y="10005"/>
                      </a:cubicBezTo>
                      <a:cubicBezTo>
                        <a:pt x="15380" y="6511"/>
                        <a:pt x="13775" y="3573"/>
                        <a:pt x="12304" y="1191"/>
                      </a:cubicBezTo>
                      <a:cubicBezTo>
                        <a:pt x="11568" y="0"/>
                        <a:pt x="10097" y="0"/>
                        <a:pt x="9362" y="1191"/>
                      </a:cubicBezTo>
                      <a:close/>
                    </a:path>
                  </a:pathLst>
                </a:custGeom>
                <a:solidFill>
                  <a:srgbClr val="FFFFFF">
                    <a:alpha val="50000"/>
                  </a:srgbClr>
                </a:solidFill>
                <a:ln w="0" cap="flat" cmpd="sng">
                  <a:noFill/>
                  <a:prstDash val="solid"/>
                  <a:round/>
                </a:ln>
              </p:spPr>
            </p:sp>
            <p:sp>
              <p:nvSpPr>
                <p:cNvPr id="99" name="曲线"/>
                <p:cNvSpPr/>
                <p:nvPr/>
              </p:nvSpPr>
              <p:spPr>
                <a:xfrm>
                  <a:off x="8669160" y="396720"/>
                  <a:ext cx="14040" cy="43560"/>
                </a:xfrm>
                <a:custGeom>
                  <a:avLst/>
                  <a:gdLst>
                    <a:gd name="T1" fmla="*/ 0 w 21600"/>
                    <a:gd name="T2" fmla="*/ 0 h 21600"/>
                    <a:gd name="T3" fmla="*/ 21600 w 21600"/>
                    <a:gd name="T4" fmla="*/ 21600 h 21600"/>
                  </a:gdLst>
                  <a:ahLst/>
                  <a:cxnLst/>
                  <a:rect l="T1" t="T2" r="T3" b="T4"/>
                  <a:pathLst>
                    <a:path w="21600" h="21600">
                      <a:moveTo>
                        <a:pt x="0" y="15935"/>
                      </a:moveTo>
                      <a:cubicBezTo>
                        <a:pt x="21600" y="21600"/>
                        <a:pt x="21600" y="21600"/>
                        <a:pt x="21600" y="21600"/>
                      </a:cubicBezTo>
                      <a:cubicBezTo>
                        <a:pt x="21600" y="4416"/>
                        <a:pt x="21600" y="4416"/>
                        <a:pt x="21600" y="4416"/>
                      </a:cubicBezTo>
                      <a:cubicBezTo>
                        <a:pt x="7775" y="0"/>
                        <a:pt x="7775" y="0"/>
                        <a:pt x="7775" y="0"/>
                      </a:cubicBezTo>
                      <a:cubicBezTo>
                        <a:pt x="6047" y="4895"/>
                        <a:pt x="3744" y="10368"/>
                        <a:pt x="0" y="15935"/>
                      </a:cubicBezTo>
                      <a:close/>
                    </a:path>
                  </a:pathLst>
                </a:custGeom>
                <a:solidFill>
                  <a:srgbClr val="FFFFFF">
                    <a:alpha val="50000"/>
                  </a:srgbClr>
                </a:solidFill>
                <a:ln w="0" cap="flat" cmpd="sng">
                  <a:noFill/>
                  <a:prstDash val="solid"/>
                  <a:round/>
                </a:ln>
              </p:spPr>
            </p:sp>
            <p:sp>
              <p:nvSpPr>
                <p:cNvPr id="100" name="曲线"/>
                <p:cNvSpPr/>
                <p:nvPr/>
              </p:nvSpPr>
              <p:spPr>
                <a:xfrm>
                  <a:off x="8408160" y="288000"/>
                  <a:ext cx="142560" cy="175679"/>
                </a:xfrm>
                <a:custGeom>
                  <a:avLst/>
                  <a:gdLst>
                    <a:gd name="T1" fmla="*/ 0 w 21600"/>
                    <a:gd name="T2" fmla="*/ 0 h 21600"/>
                    <a:gd name="T3" fmla="*/ 21600 w 21600"/>
                    <a:gd name="T4" fmla="*/ 21600 h 21600"/>
                  </a:gdLst>
                  <a:ahLst/>
                  <a:cxnLst/>
                  <a:rect l="T1" t="T2" r="T3" b="T4"/>
                  <a:pathLst>
                    <a:path w="21600" h="21600">
                      <a:moveTo>
                        <a:pt x="0" y="1222"/>
                      </a:moveTo>
                      <a:cubicBezTo>
                        <a:pt x="0" y="14551"/>
                        <a:pt x="0" y="14551"/>
                        <a:pt x="0" y="14551"/>
                      </a:cubicBezTo>
                      <a:cubicBezTo>
                        <a:pt x="1738" y="14815"/>
                        <a:pt x="3948" y="15366"/>
                        <a:pt x="5392" y="16253"/>
                      </a:cubicBezTo>
                      <a:cubicBezTo>
                        <a:pt x="6925" y="17188"/>
                        <a:pt x="8133" y="18459"/>
                        <a:pt x="8899" y="19897"/>
                      </a:cubicBezTo>
                      <a:cubicBezTo>
                        <a:pt x="10107" y="20161"/>
                        <a:pt x="11168" y="20760"/>
                        <a:pt x="11875" y="21600"/>
                      </a:cubicBezTo>
                      <a:cubicBezTo>
                        <a:pt x="12877" y="21408"/>
                        <a:pt x="13849" y="21144"/>
                        <a:pt x="14792" y="20832"/>
                      </a:cubicBezTo>
                      <a:cubicBezTo>
                        <a:pt x="14792" y="13640"/>
                        <a:pt x="14792" y="13640"/>
                        <a:pt x="14792" y="13640"/>
                      </a:cubicBezTo>
                      <a:cubicBezTo>
                        <a:pt x="14792" y="13209"/>
                        <a:pt x="15028" y="12777"/>
                        <a:pt x="15441" y="12466"/>
                      </a:cubicBezTo>
                      <a:cubicBezTo>
                        <a:pt x="19890" y="9157"/>
                        <a:pt x="19890" y="9157"/>
                        <a:pt x="19890" y="9157"/>
                      </a:cubicBezTo>
                      <a:cubicBezTo>
                        <a:pt x="19802" y="6041"/>
                        <a:pt x="20391" y="2924"/>
                        <a:pt x="21600" y="0"/>
                      </a:cubicBezTo>
                      <a:cubicBezTo>
                        <a:pt x="1502" y="0"/>
                        <a:pt x="1502" y="0"/>
                        <a:pt x="1502" y="0"/>
                      </a:cubicBezTo>
                      <a:cubicBezTo>
                        <a:pt x="677" y="0"/>
                        <a:pt x="0" y="527"/>
                        <a:pt x="0" y="1222"/>
                      </a:cubicBezTo>
                      <a:close/>
                    </a:path>
                  </a:pathLst>
                </a:custGeom>
                <a:solidFill>
                  <a:srgbClr val="FFFFFF">
                    <a:alpha val="50000"/>
                  </a:srgbClr>
                </a:solidFill>
                <a:ln w="0" cap="flat" cmpd="sng">
                  <a:noFill/>
                  <a:prstDash val="solid"/>
                  <a:round/>
                </a:ln>
              </p:spPr>
            </p:sp>
            <p:sp>
              <p:nvSpPr>
                <p:cNvPr id="101" name="曲线"/>
                <p:cNvSpPr/>
                <p:nvPr/>
              </p:nvSpPr>
              <p:spPr>
                <a:xfrm>
                  <a:off x="8664840" y="288000"/>
                  <a:ext cx="142560" cy="175320"/>
                </a:xfrm>
                <a:custGeom>
                  <a:avLst/>
                  <a:gdLst>
                    <a:gd name="T1" fmla="*/ 0 w 21600"/>
                    <a:gd name="T2" fmla="*/ 0 h 21600"/>
                    <a:gd name="T3" fmla="*/ 21600 w 21600"/>
                    <a:gd name="T4" fmla="*/ 21600 h 21600"/>
                  </a:gdLst>
                  <a:ahLst/>
                  <a:cxnLst/>
                  <a:rect l="T1" t="T2" r="T3" b="T4"/>
                  <a:pathLst>
                    <a:path w="21600" h="21600">
                      <a:moveTo>
                        <a:pt x="9531" y="21600"/>
                      </a:moveTo>
                      <a:cubicBezTo>
                        <a:pt x="10327" y="20685"/>
                        <a:pt x="11567" y="20060"/>
                        <a:pt x="12954" y="19892"/>
                      </a:cubicBezTo>
                      <a:cubicBezTo>
                        <a:pt x="14459" y="17342"/>
                        <a:pt x="18059" y="15586"/>
                        <a:pt x="21600" y="15105"/>
                      </a:cubicBezTo>
                      <a:cubicBezTo>
                        <a:pt x="21600" y="1226"/>
                        <a:pt x="21600" y="1226"/>
                        <a:pt x="21600" y="1226"/>
                      </a:cubicBezTo>
                      <a:cubicBezTo>
                        <a:pt x="21600" y="529"/>
                        <a:pt x="20921" y="0"/>
                        <a:pt x="20095" y="0"/>
                      </a:cubicBezTo>
                      <a:cubicBezTo>
                        <a:pt x="0" y="0"/>
                        <a:pt x="0" y="0"/>
                        <a:pt x="0" y="0"/>
                      </a:cubicBezTo>
                      <a:cubicBezTo>
                        <a:pt x="1121" y="2621"/>
                        <a:pt x="1888" y="5869"/>
                        <a:pt x="1799" y="9236"/>
                      </a:cubicBezTo>
                      <a:cubicBezTo>
                        <a:pt x="6196" y="12700"/>
                        <a:pt x="6196" y="12700"/>
                        <a:pt x="6196" y="12700"/>
                      </a:cubicBezTo>
                      <a:cubicBezTo>
                        <a:pt x="6580" y="12988"/>
                        <a:pt x="6786" y="13397"/>
                        <a:pt x="6786" y="13854"/>
                      </a:cubicBezTo>
                      <a:cubicBezTo>
                        <a:pt x="6786" y="20830"/>
                        <a:pt x="6786" y="20830"/>
                        <a:pt x="6786" y="20830"/>
                      </a:cubicBezTo>
                      <a:cubicBezTo>
                        <a:pt x="7672" y="21142"/>
                        <a:pt x="8586" y="21407"/>
                        <a:pt x="9531" y="21600"/>
                      </a:cubicBezTo>
                      <a:close/>
                    </a:path>
                  </a:pathLst>
                </a:custGeom>
                <a:solidFill>
                  <a:srgbClr val="FFFFFF">
                    <a:alpha val="50000"/>
                  </a:srgbClr>
                </a:solidFill>
                <a:ln w="0" cap="flat" cmpd="sng">
                  <a:noFill/>
                  <a:prstDash val="solid"/>
                  <a:round/>
                </a:ln>
              </p:spPr>
            </p:sp>
            <p:sp>
              <p:nvSpPr>
                <p:cNvPr id="102" name="曲线"/>
                <p:cNvSpPr/>
                <p:nvPr/>
              </p:nvSpPr>
              <p:spPr>
                <a:xfrm>
                  <a:off x="8408160" y="433080"/>
                  <a:ext cx="133560" cy="126000"/>
                </a:xfrm>
                <a:custGeom>
                  <a:avLst/>
                  <a:gdLst>
                    <a:gd name="T1" fmla="*/ 0 w 21600"/>
                    <a:gd name="T2" fmla="*/ 0 h 21600"/>
                    <a:gd name="T3" fmla="*/ 21600 w 21600"/>
                    <a:gd name="T4" fmla="*/ 21600 h 21600"/>
                  </a:gdLst>
                  <a:ahLst/>
                  <a:cxnLst/>
                  <a:rect l="T1" t="T2" r="T3" b="T4"/>
                  <a:pathLst>
                    <a:path w="21600" h="21600">
                      <a:moveTo>
                        <a:pt x="20656" y="19727"/>
                      </a:moveTo>
                      <a:cubicBezTo>
                        <a:pt x="20656" y="14344"/>
                        <a:pt x="16506" y="9964"/>
                        <a:pt x="11444" y="9964"/>
                      </a:cubicBezTo>
                      <a:cubicBezTo>
                        <a:pt x="10564" y="9964"/>
                        <a:pt x="9621" y="9295"/>
                        <a:pt x="9400" y="8258"/>
                      </a:cubicBezTo>
                      <a:cubicBezTo>
                        <a:pt x="9275" y="7590"/>
                        <a:pt x="8709" y="7155"/>
                        <a:pt x="8080" y="7155"/>
                      </a:cubicBezTo>
                      <a:cubicBezTo>
                        <a:pt x="8048" y="7155"/>
                        <a:pt x="8048" y="7155"/>
                        <a:pt x="8048" y="7155"/>
                      </a:cubicBezTo>
                      <a:cubicBezTo>
                        <a:pt x="7105" y="7188"/>
                        <a:pt x="6256" y="6520"/>
                        <a:pt x="5973" y="5550"/>
                      </a:cubicBezTo>
                      <a:cubicBezTo>
                        <a:pt x="5187" y="2775"/>
                        <a:pt x="2515" y="735"/>
                        <a:pt x="0" y="0"/>
                      </a:cubicBezTo>
                      <a:cubicBezTo>
                        <a:pt x="0" y="19894"/>
                        <a:pt x="0" y="19894"/>
                        <a:pt x="0" y="19894"/>
                      </a:cubicBezTo>
                      <a:cubicBezTo>
                        <a:pt x="0" y="20864"/>
                        <a:pt x="723" y="21600"/>
                        <a:pt x="1603" y="21600"/>
                      </a:cubicBezTo>
                      <a:cubicBezTo>
                        <a:pt x="21600" y="21600"/>
                        <a:pt x="21600" y="21600"/>
                        <a:pt x="21600" y="21600"/>
                      </a:cubicBezTo>
                      <a:cubicBezTo>
                        <a:pt x="21034" y="21232"/>
                        <a:pt x="20656" y="20530"/>
                        <a:pt x="20656" y="19727"/>
                      </a:cubicBezTo>
                      <a:close/>
                    </a:path>
                  </a:pathLst>
                </a:custGeom>
                <a:solidFill>
                  <a:srgbClr val="FFFFFF">
                    <a:alpha val="50000"/>
                  </a:srgbClr>
                </a:solidFill>
                <a:ln w="0" cap="flat" cmpd="sng">
                  <a:noFill/>
                  <a:prstDash val="solid"/>
                  <a:round/>
                </a:ln>
              </p:spPr>
            </p:sp>
            <p:sp>
              <p:nvSpPr>
                <p:cNvPr id="103" name="曲线"/>
                <p:cNvSpPr/>
                <p:nvPr/>
              </p:nvSpPr>
              <p:spPr>
                <a:xfrm>
                  <a:off x="8672040" y="437040"/>
                  <a:ext cx="135360" cy="122040"/>
                </a:xfrm>
                <a:custGeom>
                  <a:avLst/>
                  <a:gdLst>
                    <a:gd name="T1" fmla="*/ 0 w 21600"/>
                    <a:gd name="T2" fmla="*/ 0 h 21600"/>
                    <a:gd name="T3" fmla="*/ 21600 w 21600"/>
                    <a:gd name="T4" fmla="*/ 21600 h 21600"/>
                  </a:gdLst>
                  <a:ahLst/>
                  <a:cxnLst/>
                  <a:rect l="T1" t="T2" r="T3" b="T4"/>
                  <a:pathLst>
                    <a:path w="21600" h="21600">
                      <a:moveTo>
                        <a:pt x="21600" y="0"/>
                      </a:moveTo>
                      <a:cubicBezTo>
                        <a:pt x="19148" y="688"/>
                        <a:pt x="16634" y="2549"/>
                        <a:pt x="15889" y="5167"/>
                      </a:cubicBezTo>
                      <a:cubicBezTo>
                        <a:pt x="15579" y="6235"/>
                        <a:pt x="14586" y="6889"/>
                        <a:pt x="13593" y="6717"/>
                      </a:cubicBezTo>
                      <a:cubicBezTo>
                        <a:pt x="12910" y="6614"/>
                        <a:pt x="12227" y="7096"/>
                        <a:pt x="12072" y="7854"/>
                      </a:cubicBezTo>
                      <a:cubicBezTo>
                        <a:pt x="11855" y="8784"/>
                        <a:pt x="11110" y="9577"/>
                        <a:pt x="10086" y="9577"/>
                      </a:cubicBezTo>
                      <a:cubicBezTo>
                        <a:pt x="5058" y="9577"/>
                        <a:pt x="992" y="14089"/>
                        <a:pt x="992" y="19670"/>
                      </a:cubicBezTo>
                      <a:cubicBezTo>
                        <a:pt x="992" y="20497"/>
                        <a:pt x="589" y="21221"/>
                        <a:pt x="0" y="21600"/>
                      </a:cubicBezTo>
                      <a:cubicBezTo>
                        <a:pt x="20017" y="21600"/>
                        <a:pt x="20017" y="21600"/>
                        <a:pt x="20017" y="21600"/>
                      </a:cubicBezTo>
                      <a:cubicBezTo>
                        <a:pt x="20886" y="21600"/>
                        <a:pt x="21600" y="20842"/>
                        <a:pt x="21600" y="19843"/>
                      </a:cubicBezTo>
                      <a:cubicBezTo>
                        <a:pt x="21600" y="0"/>
                        <a:pt x="21600" y="0"/>
                        <a:pt x="21600" y="0"/>
                      </a:cubicBezTo>
                      <a:close/>
                    </a:path>
                  </a:pathLst>
                </a:custGeom>
                <a:solidFill>
                  <a:srgbClr val="FFFFFF">
                    <a:alpha val="50000"/>
                  </a:srgbClr>
                </a:solidFill>
                <a:ln w="0" cap="flat" cmpd="sng">
                  <a:noFill/>
                  <a:prstDash val="solid"/>
                  <a:round/>
                </a:ln>
              </p:spPr>
            </p:sp>
            <p:sp>
              <p:nvSpPr>
                <p:cNvPr id="104" name="曲线"/>
                <p:cNvSpPr/>
                <p:nvPr/>
              </p:nvSpPr>
              <p:spPr>
                <a:xfrm>
                  <a:off x="8444520" y="585720"/>
                  <a:ext cx="326519" cy="50399"/>
                </a:xfrm>
                <a:custGeom>
                  <a:avLst/>
                  <a:gdLst>
                    <a:gd name="T1" fmla="*/ 0 w 21600"/>
                    <a:gd name="T2" fmla="*/ 0 h 21600"/>
                    <a:gd name="T3" fmla="*/ 21600 w 21600"/>
                    <a:gd name="T4" fmla="*/ 21600 h 21600"/>
                  </a:gdLst>
                  <a:ahLst/>
                  <a:cxnLst/>
                  <a:rect l="T1" t="T2" r="T3" b="T4"/>
                  <a:pathLst>
                    <a:path w="21600" h="21600">
                      <a:moveTo>
                        <a:pt x="20452" y="10550"/>
                      </a:moveTo>
                      <a:cubicBezTo>
                        <a:pt x="16751" y="10550"/>
                        <a:pt x="16751" y="10550"/>
                        <a:pt x="16751" y="10550"/>
                      </a:cubicBezTo>
                      <a:cubicBezTo>
                        <a:pt x="16751" y="0"/>
                        <a:pt x="16751" y="0"/>
                        <a:pt x="16751" y="0"/>
                      </a:cubicBezTo>
                      <a:cubicBezTo>
                        <a:pt x="4835" y="0"/>
                        <a:pt x="4835" y="0"/>
                        <a:pt x="4835" y="0"/>
                      </a:cubicBezTo>
                      <a:cubicBezTo>
                        <a:pt x="4835" y="10550"/>
                        <a:pt x="4835" y="10550"/>
                        <a:pt x="4835" y="10550"/>
                      </a:cubicBezTo>
                      <a:cubicBezTo>
                        <a:pt x="1147" y="10550"/>
                        <a:pt x="1147" y="10550"/>
                        <a:pt x="1147" y="10550"/>
                      </a:cubicBezTo>
                      <a:cubicBezTo>
                        <a:pt x="0" y="10883"/>
                        <a:pt x="12" y="21350"/>
                        <a:pt x="1147" y="21600"/>
                      </a:cubicBezTo>
                      <a:cubicBezTo>
                        <a:pt x="20452" y="21600"/>
                        <a:pt x="20452" y="21600"/>
                        <a:pt x="20452" y="21600"/>
                      </a:cubicBezTo>
                      <a:cubicBezTo>
                        <a:pt x="21600" y="21350"/>
                        <a:pt x="21587" y="10883"/>
                        <a:pt x="20452" y="10550"/>
                      </a:cubicBezTo>
                      <a:close/>
                    </a:path>
                  </a:pathLst>
                </a:custGeom>
                <a:solidFill>
                  <a:srgbClr val="FFFFFF">
                    <a:alpha val="50000"/>
                  </a:srgbClr>
                </a:solidFill>
                <a:ln w="0" cap="flat" cmpd="sng">
                  <a:noFill/>
                  <a:prstDash val="solid"/>
                  <a:round/>
                </a:ln>
              </p:spPr>
            </p:sp>
            <p:sp>
              <p:nvSpPr>
                <p:cNvPr id="105" name="曲线"/>
                <p:cNvSpPr/>
                <p:nvPr/>
              </p:nvSpPr>
              <p:spPr>
                <a:xfrm>
                  <a:off x="8532000" y="395279"/>
                  <a:ext cx="16920" cy="46799"/>
                </a:xfrm>
                <a:custGeom>
                  <a:avLst/>
                  <a:gdLst>
                    <a:gd name="T1" fmla="*/ 0 w 21600"/>
                    <a:gd name="T2" fmla="*/ 0 h 21600"/>
                    <a:gd name="T3" fmla="*/ 21600 w 21600"/>
                    <a:gd name="T4" fmla="*/ 21600 h 21600"/>
                  </a:gdLst>
                  <a:ahLst/>
                  <a:cxnLst/>
                  <a:rect l="T1" t="T2" r="T3" b="T4"/>
                  <a:pathLst>
                    <a:path w="21600" h="21600">
                      <a:moveTo>
                        <a:pt x="0" y="21600"/>
                      </a:moveTo>
                      <a:cubicBezTo>
                        <a:pt x="21600" y="15595"/>
                        <a:pt x="21600" y="15595"/>
                        <a:pt x="21600" y="15595"/>
                      </a:cubicBezTo>
                      <a:cubicBezTo>
                        <a:pt x="17918" y="10396"/>
                        <a:pt x="15218" y="5108"/>
                        <a:pt x="13254" y="0"/>
                      </a:cubicBezTo>
                      <a:cubicBezTo>
                        <a:pt x="0" y="4391"/>
                        <a:pt x="0" y="4391"/>
                        <a:pt x="0" y="4391"/>
                      </a:cubicBezTo>
                      <a:cubicBezTo>
                        <a:pt x="0" y="21600"/>
                        <a:pt x="0" y="21600"/>
                        <a:pt x="0" y="21600"/>
                      </a:cubicBezTo>
                      <a:close/>
                    </a:path>
                  </a:pathLst>
                </a:custGeom>
                <a:solidFill>
                  <a:srgbClr val="FFFFFF">
                    <a:alpha val="50000"/>
                  </a:srgbClr>
                </a:solidFill>
                <a:ln w="0" cap="flat" cmpd="sng">
                  <a:noFill/>
                  <a:prstDash val="solid"/>
                  <a:round/>
                </a:ln>
              </p:spPr>
            </p:sp>
            <p:sp>
              <p:nvSpPr>
                <p:cNvPr id="106" name="曲线"/>
                <p:cNvSpPr/>
                <p:nvPr/>
              </p:nvSpPr>
              <p:spPr>
                <a:xfrm>
                  <a:off x="8523360" y="447479"/>
                  <a:ext cx="168480" cy="111599"/>
                </a:xfrm>
                <a:custGeom>
                  <a:avLst/>
                  <a:gdLst>
                    <a:gd name="T1" fmla="*/ 0 w 21600"/>
                    <a:gd name="T2" fmla="*/ 0 h 21600"/>
                    <a:gd name="T3" fmla="*/ 21600 w 21600"/>
                    <a:gd name="T4" fmla="*/ 21600 h 21600"/>
                  </a:gdLst>
                  <a:ahLst/>
                  <a:cxnLst/>
                  <a:rect l="T1" t="T2" r="T3" b="T4"/>
                  <a:pathLst>
                    <a:path w="21600" h="21600">
                      <a:moveTo>
                        <a:pt x="7416" y="21600"/>
                      </a:moveTo>
                      <a:cubicBezTo>
                        <a:pt x="14033" y="21600"/>
                        <a:pt x="14033" y="21600"/>
                        <a:pt x="14033" y="21600"/>
                      </a:cubicBezTo>
                      <a:cubicBezTo>
                        <a:pt x="14408" y="19715"/>
                        <a:pt x="15357" y="18131"/>
                        <a:pt x="16555" y="17415"/>
                      </a:cubicBezTo>
                      <a:cubicBezTo>
                        <a:pt x="16980" y="12477"/>
                        <a:pt x="18903" y="8255"/>
                        <a:pt x="21600" y="5767"/>
                      </a:cubicBezTo>
                      <a:cubicBezTo>
                        <a:pt x="21549" y="5729"/>
                        <a:pt x="21525" y="5692"/>
                        <a:pt x="21475" y="5654"/>
                      </a:cubicBezTo>
                      <a:cubicBezTo>
                        <a:pt x="21425" y="5616"/>
                        <a:pt x="21375" y="5579"/>
                        <a:pt x="21325" y="5541"/>
                      </a:cubicBezTo>
                      <a:cubicBezTo>
                        <a:pt x="20451" y="4825"/>
                        <a:pt x="19602" y="3995"/>
                        <a:pt x="18828" y="3091"/>
                      </a:cubicBezTo>
                      <a:cubicBezTo>
                        <a:pt x="16206" y="0"/>
                        <a:pt x="16206" y="0"/>
                        <a:pt x="16206" y="0"/>
                      </a:cubicBezTo>
                      <a:cubicBezTo>
                        <a:pt x="5718" y="0"/>
                        <a:pt x="5718" y="0"/>
                        <a:pt x="5718" y="0"/>
                      </a:cubicBezTo>
                      <a:cubicBezTo>
                        <a:pt x="2921" y="3241"/>
                        <a:pt x="2921" y="3241"/>
                        <a:pt x="2921" y="3241"/>
                      </a:cubicBezTo>
                      <a:cubicBezTo>
                        <a:pt x="1997" y="4259"/>
                        <a:pt x="1023" y="5164"/>
                        <a:pt x="0" y="5956"/>
                      </a:cubicBezTo>
                      <a:cubicBezTo>
                        <a:pt x="2621" y="8443"/>
                        <a:pt x="4469" y="12590"/>
                        <a:pt x="4869" y="17453"/>
                      </a:cubicBezTo>
                      <a:cubicBezTo>
                        <a:pt x="6092" y="18169"/>
                        <a:pt x="7041" y="19715"/>
                        <a:pt x="7416" y="21600"/>
                      </a:cubicBezTo>
                    </a:path>
                    <a:path w="21600" h="21600">
                      <a:moveTo>
                        <a:pt x="9713" y="12779"/>
                      </a:moveTo>
                      <a:cubicBezTo>
                        <a:pt x="10362" y="11798"/>
                        <a:pt x="11411" y="11798"/>
                        <a:pt x="12061" y="12779"/>
                      </a:cubicBezTo>
                      <a:cubicBezTo>
                        <a:pt x="13559" y="15229"/>
                        <a:pt x="11336" y="18584"/>
                        <a:pt x="9713" y="16322"/>
                      </a:cubicBezTo>
                      <a:cubicBezTo>
                        <a:pt x="9064" y="15342"/>
                        <a:pt x="9064" y="13759"/>
                        <a:pt x="9713" y="12779"/>
                      </a:cubicBezTo>
                      <a:close/>
                    </a:path>
                  </a:pathLst>
                </a:custGeom>
                <a:solidFill>
                  <a:srgbClr val="FFFFFF">
                    <a:alpha val="50000"/>
                  </a:srgbClr>
                </a:solidFill>
                <a:ln w="0" cap="flat" cmpd="sng">
                  <a:noFill/>
                  <a:prstDash val="solid"/>
                  <a:round/>
                </a:ln>
              </p:spPr>
            </p:sp>
          </p:grpSp>
          <p:grpSp>
            <p:nvGrpSpPr>
              <p:cNvPr id="112" name="组合"/>
              <p:cNvGrpSpPr/>
              <p:nvPr/>
            </p:nvGrpSpPr>
            <p:grpSpPr>
              <a:xfrm>
                <a:off x="8993160" y="584640"/>
                <a:ext cx="344159" cy="317160"/>
                <a:chOff x="8993160" y="584640"/>
                <a:chExt cx="344159" cy="317160"/>
              </a:xfrm>
            </p:grpSpPr>
            <p:sp>
              <p:nvSpPr>
                <p:cNvPr id="108" name="曲线"/>
                <p:cNvSpPr/>
                <p:nvPr/>
              </p:nvSpPr>
              <p:spPr>
                <a:xfrm>
                  <a:off x="9108000" y="638640"/>
                  <a:ext cx="148320" cy="149040"/>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400"/>
                        <a:pt x="11531" y="6000"/>
                        <a:pt x="10757" y="6000"/>
                      </a:cubicBezTo>
                      <a:cubicBezTo>
                        <a:pt x="10757" y="6000"/>
                        <a:pt x="10757" y="6000"/>
                        <a:pt x="10757" y="6000"/>
                      </a:cubicBezTo>
                      <a:cubicBezTo>
                        <a:pt x="9982" y="6000"/>
                        <a:pt x="9380" y="5400"/>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199"/>
                        <a:pt x="9982" y="15600"/>
                        <a:pt x="10757" y="15600"/>
                      </a:cubicBezTo>
                      <a:cubicBezTo>
                        <a:pt x="10757" y="15600"/>
                        <a:pt x="10757" y="15600"/>
                        <a:pt x="10757" y="15600"/>
                      </a:cubicBezTo>
                      <a:cubicBezTo>
                        <a:pt x="11531" y="15600"/>
                        <a:pt x="12133" y="16199"/>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109" name="曲线"/>
                <p:cNvSpPr/>
                <p:nvPr/>
              </p:nvSpPr>
              <p:spPr>
                <a:xfrm>
                  <a:off x="8993160" y="823320"/>
                  <a:ext cx="77759" cy="78479"/>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110" name="曲线"/>
                <p:cNvSpPr/>
                <p:nvPr/>
              </p:nvSpPr>
              <p:spPr>
                <a:xfrm>
                  <a:off x="9026280" y="58464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111" name="曲线"/>
                <p:cNvSpPr/>
                <p:nvPr/>
              </p:nvSpPr>
              <p:spPr>
                <a:xfrm>
                  <a:off x="9051120" y="790559"/>
                  <a:ext cx="52559" cy="52560"/>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grpSp>
      <p:grpSp>
        <p:nvGrpSpPr>
          <p:cNvPr id="117" name="组合"/>
          <p:cNvGrpSpPr/>
          <p:nvPr/>
        </p:nvGrpSpPr>
        <p:grpSpPr>
          <a:xfrm>
            <a:off x="-2974320" y="-2118960"/>
            <a:ext cx="4505040" cy="7989840"/>
            <a:chOff x="-2974320" y="-2118960"/>
            <a:chExt cx="4505040" cy="7989840"/>
          </a:xfrm>
        </p:grpSpPr>
        <p:pic>
          <p:nvPicPr>
            <p:cNvPr id="115" name="图片"/>
            <p:cNvPicPr/>
            <p:nvPr/>
          </p:nvPicPr>
          <p:blipFill>
            <a:blip r:embed="rId12" cstate="print"/>
            <a:stretch>
              <a:fillRect/>
            </a:stretch>
          </p:blipFill>
          <p:spPr>
            <a:xfrm rot="3138600">
              <a:off x="-1972440" y="-2080440"/>
              <a:ext cx="3541680" cy="3464640"/>
            </a:xfrm>
            <a:prstGeom prst="rect">
              <a:avLst/>
            </a:prstGeom>
            <a:noFill/>
            <a:ln w="0" cap="flat" cmpd="sng">
              <a:noFill/>
              <a:prstDash val="solid"/>
              <a:round/>
            </a:ln>
          </p:spPr>
        </p:pic>
        <p:pic>
          <p:nvPicPr>
            <p:cNvPr id="116" name="图片"/>
            <p:cNvPicPr/>
            <p:nvPr/>
          </p:nvPicPr>
          <p:blipFill>
            <a:blip r:embed="rId12" cstate="print"/>
            <a:stretch>
              <a:fillRect/>
            </a:stretch>
          </p:blipFill>
          <p:spPr>
            <a:xfrm rot="2023800">
              <a:off x="-2974320" y="2406240"/>
              <a:ext cx="3541680" cy="3464640"/>
            </a:xfrm>
            <a:prstGeom prst="rect">
              <a:avLst/>
            </a:prstGeom>
            <a:noFill/>
            <a:ln w="0" cap="flat" cmpd="sng">
              <a:noFill/>
              <a:prstDash val="solid"/>
              <a:round/>
            </a:ln>
          </p:spPr>
        </p:pic>
      </p:grpSp>
      <p:sp>
        <p:nvSpPr>
          <p:cNvPr id="118" name="文本框"/>
          <p:cNvSpPr>
            <a:spLocks noGrp="1"/>
          </p:cNvSpPr>
          <p:nvPr>
            <p:ph type="title"/>
          </p:nvPr>
        </p:nvSpPr>
        <p:spPr>
          <a:xfrm>
            <a:off x="720000" y="444960"/>
            <a:ext cx="7703640" cy="57240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
        <p:nvSpPr>
          <p:cNvPr id="119" name="文本框"/>
          <p:cNvSpPr>
            <a:spLocks noGrp="1"/>
          </p:cNvSpPr>
          <p:nvPr>
            <p:ph type="title"/>
          </p:nvPr>
        </p:nvSpPr>
        <p:spPr>
          <a:xfrm>
            <a:off x="720000" y="1355400"/>
            <a:ext cx="823320" cy="447120"/>
          </a:xfrm>
          <a:prstGeom prst="rect">
            <a:avLst/>
          </a:prstGeom>
          <a:noFill/>
          <a:ln w="0" cap="flat" cmpd="sng">
            <a:noFill/>
            <a:prstDash val="solid"/>
            <a:round/>
          </a:ln>
        </p:spPr>
        <p:txBody>
          <a:bodyPr vert="horz" wrap="square" lIns="91440" tIns="91440" rIns="91440" bIns="91440" anchor="b" anchorCtr="0"/>
          <a:lstStyle/>
          <a:p>
            <a:pPr marL="0" indent="0">
              <a:lnSpc>
                <a:spcPct val="100000"/>
              </a:lnSpc>
              <a:buNone/>
            </a:pPr>
            <a:r>
              <a:rPr lang="en-US" altLang="zh-CN" sz="3000" b="0" strike="noStrike" spc="-1">
                <a:solidFill>
                  <a:srgbClr val="8FDCF7"/>
                </a:solidFill>
                <a:latin typeface="Montserrat" charset="0"/>
                <a:ea typeface="Montserrat" charset="0"/>
              </a:rPr>
              <a:t>xx%</a:t>
            </a:r>
            <a:endParaRPr lang="zh-CN" altLang="en-US" sz="3000" b="0" strike="noStrike" spc="-1">
              <a:solidFill>
                <a:srgbClr val="FFFFFF"/>
              </a:solidFill>
              <a:latin typeface="Arial" panose="020B0604020202020204" pitchFamily="34" charset="0"/>
            </a:endParaRPr>
          </a:p>
        </p:txBody>
      </p:sp>
      <p:sp>
        <p:nvSpPr>
          <p:cNvPr id="120" name="文本框"/>
          <p:cNvSpPr>
            <a:spLocks noGrp="1"/>
          </p:cNvSpPr>
          <p:nvPr>
            <p:ph type="title"/>
          </p:nvPr>
        </p:nvSpPr>
        <p:spPr>
          <a:xfrm>
            <a:off x="3958560" y="2492280"/>
            <a:ext cx="823320" cy="447120"/>
          </a:xfrm>
          <a:prstGeom prst="rect">
            <a:avLst/>
          </a:prstGeom>
          <a:noFill/>
          <a:ln w="0" cap="flat" cmpd="sng">
            <a:noFill/>
            <a:prstDash val="solid"/>
            <a:round/>
          </a:ln>
        </p:spPr>
        <p:txBody>
          <a:bodyPr vert="horz" wrap="square" lIns="91440" tIns="91440" rIns="91440" bIns="91440" anchor="b" anchorCtr="0"/>
          <a:lstStyle/>
          <a:p>
            <a:pPr marL="0" indent="0">
              <a:lnSpc>
                <a:spcPct val="100000"/>
              </a:lnSpc>
              <a:buNone/>
            </a:pPr>
            <a:r>
              <a:rPr lang="en-US" altLang="zh-CN" sz="3000" b="0" strike="noStrike" spc="-1">
                <a:solidFill>
                  <a:srgbClr val="8FDCF7"/>
                </a:solidFill>
                <a:latin typeface="Montserrat" charset="0"/>
                <a:ea typeface="Montserrat" charset="0"/>
              </a:rPr>
              <a:t>xx%</a:t>
            </a:r>
            <a:endParaRPr lang="zh-CN" altLang="en-US" sz="3000" b="0" strike="noStrike" spc="-1">
              <a:solidFill>
                <a:srgbClr val="FFFFFF"/>
              </a:solidFill>
              <a:latin typeface="Arial" panose="020B0604020202020204" pitchFamily="34" charset="0"/>
            </a:endParaRPr>
          </a:p>
        </p:txBody>
      </p:sp>
      <p:sp>
        <p:nvSpPr>
          <p:cNvPr id="121" name="文本框"/>
          <p:cNvSpPr>
            <a:spLocks noGrp="1"/>
          </p:cNvSpPr>
          <p:nvPr>
            <p:ph type="title"/>
          </p:nvPr>
        </p:nvSpPr>
        <p:spPr>
          <a:xfrm>
            <a:off x="3958560" y="1355400"/>
            <a:ext cx="823320" cy="447120"/>
          </a:xfrm>
          <a:prstGeom prst="rect">
            <a:avLst/>
          </a:prstGeom>
          <a:noFill/>
          <a:ln w="0" cap="flat" cmpd="sng">
            <a:noFill/>
            <a:prstDash val="solid"/>
            <a:round/>
          </a:ln>
        </p:spPr>
        <p:txBody>
          <a:bodyPr vert="horz" wrap="square" lIns="91440" tIns="91440" rIns="91440" bIns="91440" anchor="b" anchorCtr="0"/>
          <a:lstStyle/>
          <a:p>
            <a:pPr marL="0" indent="0">
              <a:lnSpc>
                <a:spcPct val="100000"/>
              </a:lnSpc>
              <a:buNone/>
            </a:pPr>
            <a:r>
              <a:rPr lang="en-US" altLang="zh-CN" sz="3000" b="0" strike="noStrike" spc="-1">
                <a:solidFill>
                  <a:srgbClr val="8FDCF7"/>
                </a:solidFill>
                <a:latin typeface="Montserrat" charset="0"/>
                <a:ea typeface="Montserrat" charset="0"/>
              </a:rPr>
              <a:t>xx%</a:t>
            </a:r>
            <a:endParaRPr lang="zh-CN" altLang="en-US" sz="3000" b="0" strike="noStrike" spc="-1">
              <a:solidFill>
                <a:srgbClr val="FFFFFF"/>
              </a:solidFill>
              <a:latin typeface="Arial" panose="020B0604020202020204" pitchFamily="34" charset="0"/>
            </a:endParaRPr>
          </a:p>
        </p:txBody>
      </p:sp>
      <p:sp>
        <p:nvSpPr>
          <p:cNvPr id="122" name="文本框"/>
          <p:cNvSpPr>
            <a:spLocks noGrp="1"/>
          </p:cNvSpPr>
          <p:nvPr>
            <p:ph type="title"/>
          </p:nvPr>
        </p:nvSpPr>
        <p:spPr>
          <a:xfrm>
            <a:off x="720000" y="3629159"/>
            <a:ext cx="823320" cy="447120"/>
          </a:xfrm>
          <a:prstGeom prst="rect">
            <a:avLst/>
          </a:prstGeom>
          <a:noFill/>
          <a:ln w="0" cap="flat" cmpd="sng">
            <a:noFill/>
            <a:prstDash val="solid"/>
            <a:round/>
          </a:ln>
        </p:spPr>
        <p:txBody>
          <a:bodyPr vert="horz" wrap="square" lIns="91440" tIns="91440" rIns="91440" bIns="91440" anchor="b" anchorCtr="0"/>
          <a:lstStyle/>
          <a:p>
            <a:pPr marL="0" indent="0">
              <a:lnSpc>
                <a:spcPct val="100000"/>
              </a:lnSpc>
              <a:buNone/>
            </a:pPr>
            <a:r>
              <a:rPr lang="en-US" altLang="zh-CN" sz="3000" b="0" strike="noStrike" spc="-1">
                <a:solidFill>
                  <a:srgbClr val="8FDCF7"/>
                </a:solidFill>
                <a:latin typeface="Montserrat" charset="0"/>
                <a:ea typeface="Montserrat" charset="0"/>
              </a:rPr>
              <a:t>xx%</a:t>
            </a:r>
            <a:endParaRPr lang="zh-CN" altLang="en-US" sz="3000" b="0" strike="noStrike" spc="-1">
              <a:solidFill>
                <a:srgbClr val="FFFFFF"/>
              </a:solidFill>
              <a:latin typeface="Arial" panose="020B0604020202020204" pitchFamily="34" charset="0"/>
            </a:endParaRPr>
          </a:p>
        </p:txBody>
      </p:sp>
      <p:sp>
        <p:nvSpPr>
          <p:cNvPr id="123" name="文本框"/>
          <p:cNvSpPr>
            <a:spLocks noGrp="1"/>
          </p:cNvSpPr>
          <p:nvPr>
            <p:ph type="title"/>
          </p:nvPr>
        </p:nvSpPr>
        <p:spPr>
          <a:xfrm>
            <a:off x="720000" y="2492280"/>
            <a:ext cx="823320" cy="447120"/>
          </a:xfrm>
          <a:prstGeom prst="rect">
            <a:avLst/>
          </a:prstGeom>
          <a:noFill/>
          <a:ln w="0" cap="flat" cmpd="sng">
            <a:noFill/>
            <a:prstDash val="solid"/>
            <a:round/>
          </a:ln>
        </p:spPr>
        <p:txBody>
          <a:bodyPr vert="horz" wrap="square" lIns="91440" tIns="91440" rIns="91440" bIns="91440" anchor="b" anchorCtr="0"/>
          <a:lstStyle/>
          <a:p>
            <a:pPr marL="0" indent="0">
              <a:lnSpc>
                <a:spcPct val="100000"/>
              </a:lnSpc>
              <a:buNone/>
            </a:pPr>
            <a:r>
              <a:rPr lang="en-US" altLang="zh-CN" sz="3000" b="0" strike="noStrike" spc="-1">
                <a:solidFill>
                  <a:srgbClr val="8FDCF7"/>
                </a:solidFill>
                <a:latin typeface="Montserrat" charset="0"/>
                <a:ea typeface="Montserrat" charset="0"/>
              </a:rPr>
              <a:t>xx%</a:t>
            </a:r>
            <a:endParaRPr lang="zh-CN" altLang="en-US" sz="3000" b="0" strike="noStrike" spc="-1">
              <a:solidFill>
                <a:srgbClr val="FFFFFF"/>
              </a:solidFill>
              <a:latin typeface="Arial" panose="020B0604020202020204" pitchFamily="34" charset="0"/>
            </a:endParaRPr>
          </a:p>
        </p:txBody>
      </p:sp>
      <p:sp>
        <p:nvSpPr>
          <p:cNvPr id="124" name="文本框"/>
          <p:cNvSpPr>
            <a:spLocks noGrp="1"/>
          </p:cNvSpPr>
          <p:nvPr>
            <p:ph type="title"/>
          </p:nvPr>
        </p:nvSpPr>
        <p:spPr>
          <a:xfrm>
            <a:off x="3958560" y="3629159"/>
            <a:ext cx="823320" cy="447120"/>
          </a:xfrm>
          <a:prstGeom prst="rect">
            <a:avLst/>
          </a:prstGeom>
          <a:noFill/>
          <a:ln w="0" cap="flat" cmpd="sng">
            <a:noFill/>
            <a:prstDash val="solid"/>
            <a:round/>
          </a:ln>
        </p:spPr>
        <p:txBody>
          <a:bodyPr vert="horz" wrap="square" lIns="91440" tIns="91440" rIns="91440" bIns="91440" anchor="b" anchorCtr="0"/>
          <a:lstStyle/>
          <a:p>
            <a:pPr marL="0" indent="0">
              <a:lnSpc>
                <a:spcPct val="100000"/>
              </a:lnSpc>
              <a:buNone/>
            </a:pPr>
            <a:r>
              <a:rPr lang="en-US" altLang="zh-CN" sz="3000" b="0" strike="noStrike" spc="-1">
                <a:solidFill>
                  <a:srgbClr val="8FDCF7"/>
                </a:solidFill>
                <a:latin typeface="Montserrat" charset="0"/>
                <a:ea typeface="Montserrat" charset="0"/>
              </a:rPr>
              <a:t>xx%</a:t>
            </a:r>
            <a:endParaRPr lang="zh-CN" altLang="en-US" sz="3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125" name="图片"/>
          <p:cNvPicPr/>
          <p:nvPr/>
        </p:nvPicPr>
        <p:blipFill>
          <a:blip r:embed="rId13" cstate="print"/>
          <a:srcRect t="1844" r="1844"/>
          <a:stretch>
            <a:fillRect/>
          </a:stretch>
        </p:blipFill>
        <p:spPr>
          <a:xfrm flipH="1">
            <a:off x="359" y="0"/>
            <a:ext cx="9143640" cy="5143320"/>
          </a:xfrm>
          <a:prstGeom prst="rect">
            <a:avLst/>
          </a:prstGeom>
          <a:noFill/>
          <a:ln w="0" cap="flat" cmpd="sng">
            <a:noFill/>
            <a:prstDash val="solid"/>
            <a:round/>
          </a:ln>
        </p:spPr>
      </p:pic>
      <p:pic>
        <p:nvPicPr>
          <p:cNvPr id="126" name="图片"/>
          <p:cNvPicPr/>
          <p:nvPr/>
        </p:nvPicPr>
        <p:blipFill>
          <a:blip r:embed="rId13" cstate="print"/>
          <a:srcRect b="1681"/>
          <a:stretch>
            <a:fillRect/>
          </a:stretch>
        </p:blipFill>
        <p:spPr>
          <a:xfrm flipH="1">
            <a:off x="6489000" y="0"/>
            <a:ext cx="2740680" cy="5143320"/>
          </a:xfrm>
          <a:prstGeom prst="rect">
            <a:avLst/>
          </a:prstGeom>
          <a:noFill/>
          <a:ln w="0" cap="flat" cmpd="sng">
            <a:noFill/>
            <a:prstDash val="solid"/>
            <a:round/>
          </a:ln>
        </p:spPr>
      </p:pic>
      <p:grpSp>
        <p:nvGrpSpPr>
          <p:cNvPr id="129" name="组合"/>
          <p:cNvGrpSpPr/>
          <p:nvPr/>
        </p:nvGrpSpPr>
        <p:grpSpPr>
          <a:xfrm>
            <a:off x="-1550159" y="-1917360"/>
            <a:ext cx="11907359" cy="8380080"/>
            <a:chOff x="-1550159" y="-1917360"/>
            <a:chExt cx="11907359" cy="8380080"/>
          </a:xfrm>
        </p:grpSpPr>
        <p:pic>
          <p:nvPicPr>
            <p:cNvPr id="127" name="图片"/>
            <p:cNvPicPr/>
            <p:nvPr/>
          </p:nvPicPr>
          <p:blipFill>
            <a:blip r:embed="rId13" cstate="print"/>
            <a:stretch>
              <a:fillRect/>
            </a:stretch>
          </p:blipFill>
          <p:spPr>
            <a:xfrm rot="14977800" flipH="1">
              <a:off x="6854040" y="2959560"/>
              <a:ext cx="3541680" cy="3464640"/>
            </a:xfrm>
            <a:prstGeom prst="rect">
              <a:avLst/>
            </a:prstGeom>
            <a:noFill/>
            <a:ln w="0" cap="flat" cmpd="sng">
              <a:noFill/>
              <a:prstDash val="solid"/>
              <a:round/>
            </a:ln>
          </p:spPr>
        </p:pic>
        <p:pic>
          <p:nvPicPr>
            <p:cNvPr id="128" name="图片"/>
            <p:cNvPicPr/>
            <p:nvPr/>
          </p:nvPicPr>
          <p:blipFill>
            <a:blip r:embed="rId13" cstate="print"/>
            <a:stretch>
              <a:fillRect/>
            </a:stretch>
          </p:blipFill>
          <p:spPr>
            <a:xfrm rot="16919400" flipH="1">
              <a:off x="-1588680" y="-1878840"/>
              <a:ext cx="3541680" cy="3464640"/>
            </a:xfrm>
            <a:prstGeom prst="rect">
              <a:avLst/>
            </a:prstGeom>
            <a:noFill/>
            <a:ln w="0" cap="flat" cmpd="sng">
              <a:noFill/>
              <a:prstDash val="solid"/>
              <a:round/>
            </a:ln>
          </p:spPr>
        </p:pic>
      </p:grpSp>
      <p:grpSp>
        <p:nvGrpSpPr>
          <p:cNvPr id="148" name="组合"/>
          <p:cNvGrpSpPr/>
          <p:nvPr/>
        </p:nvGrpSpPr>
        <p:grpSpPr>
          <a:xfrm>
            <a:off x="7748280" y="-749879"/>
            <a:ext cx="1963079" cy="2057760"/>
            <a:chOff x="7748280" y="-749879"/>
            <a:chExt cx="1963079" cy="2057760"/>
          </a:xfrm>
        </p:grpSpPr>
        <p:pic>
          <p:nvPicPr>
            <p:cNvPr id="130" name="图片"/>
            <p:cNvPicPr/>
            <p:nvPr/>
          </p:nvPicPr>
          <p:blipFill>
            <a:blip r:embed="rId13" cstate="print"/>
            <a:stretch>
              <a:fillRect/>
            </a:stretch>
          </p:blipFill>
          <p:spPr>
            <a:xfrm rot="16200000">
              <a:off x="7726320" y="-727920"/>
              <a:ext cx="2006999" cy="1963079"/>
            </a:xfrm>
            <a:prstGeom prst="rect">
              <a:avLst/>
            </a:prstGeom>
            <a:noFill/>
            <a:ln w="0" cap="flat" cmpd="sng">
              <a:noFill/>
              <a:prstDash val="solid"/>
              <a:round/>
            </a:ln>
          </p:spPr>
        </p:pic>
        <p:grpSp>
          <p:nvGrpSpPr>
            <p:cNvPr id="135" name="组合"/>
            <p:cNvGrpSpPr/>
            <p:nvPr/>
          </p:nvGrpSpPr>
          <p:grpSpPr>
            <a:xfrm>
              <a:off x="8696880" y="990720"/>
              <a:ext cx="344519" cy="317160"/>
              <a:chOff x="8696880" y="990720"/>
              <a:chExt cx="344519" cy="317160"/>
            </a:xfrm>
          </p:grpSpPr>
          <p:sp>
            <p:nvSpPr>
              <p:cNvPr id="131" name="曲线"/>
              <p:cNvSpPr/>
              <p:nvPr/>
            </p:nvSpPr>
            <p:spPr>
              <a:xfrm>
                <a:off x="8811720" y="1044720"/>
                <a:ext cx="148320" cy="149040"/>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400"/>
                      <a:pt x="11531" y="6000"/>
                      <a:pt x="10757" y="6000"/>
                    </a:cubicBezTo>
                    <a:cubicBezTo>
                      <a:pt x="10757" y="6000"/>
                      <a:pt x="10757" y="6000"/>
                      <a:pt x="10757" y="6000"/>
                    </a:cubicBezTo>
                    <a:cubicBezTo>
                      <a:pt x="9982" y="6000"/>
                      <a:pt x="9380" y="5400"/>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199"/>
                      <a:pt x="9982" y="15600"/>
                      <a:pt x="10757" y="15600"/>
                    </a:cubicBezTo>
                    <a:cubicBezTo>
                      <a:pt x="10757" y="15600"/>
                      <a:pt x="10757" y="15600"/>
                      <a:pt x="10757" y="15600"/>
                    </a:cubicBezTo>
                    <a:cubicBezTo>
                      <a:pt x="11531" y="15600"/>
                      <a:pt x="12133" y="16199"/>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132" name="曲线"/>
              <p:cNvSpPr/>
              <p:nvPr/>
            </p:nvSpPr>
            <p:spPr>
              <a:xfrm>
                <a:off x="8696880" y="122940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133" name="曲线"/>
              <p:cNvSpPr/>
              <p:nvPr/>
            </p:nvSpPr>
            <p:spPr>
              <a:xfrm>
                <a:off x="8730360" y="99072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134" name="曲线"/>
              <p:cNvSpPr/>
              <p:nvPr/>
            </p:nvSpPr>
            <p:spPr>
              <a:xfrm>
                <a:off x="8754840" y="119664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143" name="组合"/>
            <p:cNvGrpSpPr/>
            <p:nvPr/>
          </p:nvGrpSpPr>
          <p:grpSpPr>
            <a:xfrm>
              <a:off x="8691120" y="332640"/>
              <a:ext cx="356040" cy="357120"/>
              <a:chOff x="8691120" y="332640"/>
              <a:chExt cx="356040" cy="357120"/>
            </a:xfrm>
          </p:grpSpPr>
          <p:sp>
            <p:nvSpPr>
              <p:cNvPr id="136" name="曲线"/>
              <p:cNvSpPr/>
              <p:nvPr/>
            </p:nvSpPr>
            <p:spPr>
              <a:xfrm>
                <a:off x="8768880" y="542520"/>
                <a:ext cx="68400" cy="68399"/>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137" name="曲线"/>
              <p:cNvSpPr/>
              <p:nvPr/>
            </p:nvSpPr>
            <p:spPr>
              <a:xfrm>
                <a:off x="8900640" y="543600"/>
                <a:ext cx="67679" cy="67319"/>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599"/>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138" name="曲线"/>
              <p:cNvSpPr/>
              <p:nvPr/>
            </p:nvSpPr>
            <p:spPr>
              <a:xfrm>
                <a:off x="8768880" y="41148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8"/>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139" name="曲线"/>
              <p:cNvSpPr/>
              <p:nvPr/>
            </p:nvSpPr>
            <p:spPr>
              <a:xfrm>
                <a:off x="8899200" y="411480"/>
                <a:ext cx="69119" cy="69120"/>
              </a:xfrm>
              <a:custGeom>
                <a:avLst/>
                <a:gdLst>
                  <a:gd name="T1" fmla="*/ 0 w 21600"/>
                  <a:gd name="T2" fmla="*/ 0 h 21600"/>
                  <a:gd name="T3" fmla="*/ 21600 w 21600"/>
                  <a:gd name="T4" fmla="*/ 21600 h 21600"/>
                </a:gdLst>
                <a:ahLst/>
                <a:cxnLst/>
                <a:rect l="T1" t="T2" r="T3" b="T4"/>
                <a:pathLst>
                  <a:path w="21600" h="21600">
                    <a:moveTo>
                      <a:pt x="21600" y="21167"/>
                    </a:moveTo>
                    <a:cubicBezTo>
                      <a:pt x="18575" y="11448"/>
                      <a:pt x="10151" y="3024"/>
                      <a:pt x="431" y="0"/>
                    </a:cubicBezTo>
                    <a:cubicBezTo>
                      <a:pt x="0" y="9936"/>
                      <a:pt x="11664" y="21600"/>
                      <a:pt x="21600" y="21167"/>
                    </a:cubicBezTo>
                    <a:close/>
                  </a:path>
                </a:pathLst>
              </a:custGeom>
              <a:solidFill>
                <a:srgbClr val="FFFFFF">
                  <a:alpha val="50000"/>
                </a:srgbClr>
              </a:solidFill>
              <a:ln w="0" cap="flat" cmpd="sng">
                <a:noFill/>
                <a:prstDash val="solid"/>
                <a:round/>
              </a:ln>
            </p:spPr>
          </p:sp>
          <p:sp>
            <p:nvSpPr>
              <p:cNvPr id="140" name="曲线"/>
              <p:cNvSpPr/>
              <p:nvPr/>
            </p:nvSpPr>
            <p:spPr>
              <a:xfrm>
                <a:off x="8850240" y="49464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141" name="曲线"/>
              <p:cNvSpPr/>
              <p:nvPr/>
            </p:nvSpPr>
            <p:spPr>
              <a:xfrm>
                <a:off x="8763120" y="40680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142" name="曲线"/>
              <p:cNvSpPr/>
              <p:nvPr/>
            </p:nvSpPr>
            <p:spPr>
              <a:xfrm>
                <a:off x="8691120" y="332640"/>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147" name="组合"/>
            <p:cNvGrpSpPr/>
            <p:nvPr/>
          </p:nvGrpSpPr>
          <p:grpSpPr>
            <a:xfrm>
              <a:off x="8134560" y="650880"/>
              <a:ext cx="354599" cy="366479"/>
              <a:chOff x="8134560" y="650880"/>
              <a:chExt cx="354599" cy="366479"/>
            </a:xfrm>
          </p:grpSpPr>
          <p:sp>
            <p:nvSpPr>
              <p:cNvPr id="144" name="曲线"/>
              <p:cNvSpPr/>
              <p:nvPr/>
            </p:nvSpPr>
            <p:spPr>
              <a:xfrm>
                <a:off x="8134560" y="650880"/>
                <a:ext cx="354599"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145" name="曲线"/>
              <p:cNvSpPr/>
              <p:nvPr/>
            </p:nvSpPr>
            <p:spPr>
              <a:xfrm>
                <a:off x="8382960" y="971280"/>
                <a:ext cx="44279" cy="46079"/>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146" name="曲线"/>
              <p:cNvSpPr/>
              <p:nvPr/>
            </p:nvSpPr>
            <p:spPr>
              <a:xfrm>
                <a:off x="8326440" y="900000"/>
                <a:ext cx="135000" cy="4860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sp>
        <p:nvSpPr>
          <p:cNvPr id="149" name="文本框"/>
          <p:cNvSpPr>
            <a:spLocks noGrp="1"/>
          </p:cNvSpPr>
          <p:nvPr>
            <p:ph type="title"/>
          </p:nvPr>
        </p:nvSpPr>
        <p:spPr>
          <a:xfrm>
            <a:off x="1651680" y="974520"/>
            <a:ext cx="5415120" cy="1055160"/>
          </a:xfrm>
          <a:prstGeom prst="rect">
            <a:avLst/>
          </a:prstGeom>
          <a:noFill/>
          <a:ln w="0" cap="flat" cmpd="sng">
            <a:noFill/>
            <a:prstDash val="solid"/>
            <a:round/>
          </a:ln>
        </p:spPr>
        <p:txBody>
          <a:bodyPr vert="horz" wrap="square" lIns="91440" tIns="91440" rIns="91440" bIns="91440" anchor="b"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
        <p:nvSpPr>
          <p:cNvPr id="150" name="文本框"/>
          <p:cNvSpPr>
            <a:spLocks noGrp="1"/>
          </p:cNvSpPr>
          <p:nvPr>
            <p:ph type="body"/>
          </p:nvPr>
        </p:nvSpPr>
        <p:spPr>
          <a:xfrm>
            <a:off x="457200" y="1203480"/>
            <a:ext cx="8229240" cy="2982960"/>
          </a:xfrm>
          <a:prstGeom prst="rect">
            <a:avLst/>
          </a:prstGeom>
          <a:noFill/>
          <a:ln w="0" cap="flat" cmpd="sng">
            <a:noFill/>
            <a:prstDash val="solid"/>
            <a:round/>
          </a:ln>
        </p:spPr>
        <p:txBody>
          <a:bodyPr vert="horz" wrap="square" lIns="0" tIns="0" rIns="0" bIns="0" anchor="t" anchorCtr="0"/>
          <a:lstStyle/>
          <a:p>
            <a:pPr marL="431800" indent="-323850">
              <a:spcBef>
                <a:spcPts val="1415"/>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Click to edit the outline text format</a:t>
            </a:r>
            <a:endParaRPr lang="en-US" altLang="zh-CN" sz="1400" b="0" strike="noStrike" spc="-1">
              <a:solidFill>
                <a:srgbClr val="000000"/>
              </a:solidFill>
              <a:latin typeface="Arial" panose="020B0604020202020204" pitchFamily="34" charset="0"/>
            </a:endParaRPr>
          </a:p>
          <a:p>
            <a:pPr marL="863600" indent="-323850">
              <a:spcBef>
                <a:spcPts val="113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Second Outline Level</a:t>
            </a:r>
            <a:endParaRPr lang="en-US" altLang="zh-CN" sz="1400" b="0" strike="noStrike" spc="-1">
              <a:solidFill>
                <a:srgbClr val="000000"/>
              </a:solidFill>
              <a:latin typeface="Arial" panose="020B0604020202020204" pitchFamily="34" charset="0"/>
            </a:endParaRPr>
          </a:p>
          <a:p>
            <a:pPr marL="1296035" indent="-287655">
              <a:spcBef>
                <a:spcPts val="850"/>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Third Outline Level</a:t>
            </a:r>
            <a:endParaRPr lang="en-US" altLang="zh-CN" sz="1400" b="0" strike="noStrike" spc="-1">
              <a:solidFill>
                <a:srgbClr val="000000"/>
              </a:solidFill>
              <a:latin typeface="Arial" panose="020B0604020202020204" pitchFamily="34" charset="0"/>
            </a:endParaRPr>
          </a:p>
          <a:p>
            <a:pPr marL="1727835" indent="-215900">
              <a:spcBef>
                <a:spcPts val="56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Fourth Outline Level</a:t>
            </a:r>
            <a:endParaRPr lang="en-US" altLang="zh-CN" sz="1400" b="0" strike="noStrike" spc="-1">
              <a:solidFill>
                <a:srgbClr val="000000"/>
              </a:solidFill>
              <a:latin typeface="Arial" panose="020B0604020202020204" pitchFamily="34" charset="0"/>
            </a:endParaRPr>
          </a:p>
          <a:p>
            <a:pPr marL="2159635"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Fifth Outline Level</a:t>
            </a:r>
            <a:endParaRPr lang="en-US" altLang="zh-CN" sz="2000" b="0" strike="noStrike" spc="-1">
              <a:solidFill>
                <a:srgbClr val="000000"/>
              </a:solidFill>
              <a:latin typeface="Arial" panose="020B0604020202020204" pitchFamily="34" charset="0"/>
            </a:endParaRPr>
          </a:p>
          <a:p>
            <a:pPr marL="2592070"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Sixth Outline Level</a:t>
            </a:r>
            <a:endParaRPr lang="en-US" altLang="zh-CN" sz="2000" b="0" strike="noStrike" spc="-1">
              <a:solidFill>
                <a:srgbClr val="000000"/>
              </a:solidFill>
              <a:latin typeface="Arial" panose="020B0604020202020204" pitchFamily="34" charset="0"/>
            </a:endParaRPr>
          </a:p>
          <a:p>
            <a:pPr marL="3023870" indent="-215900">
              <a:spcBef>
                <a:spcPts val="285"/>
              </a:spcBef>
              <a:buClr>
                <a:srgbClr val="FFFFFF"/>
              </a:buClr>
              <a:buSzPct val="45000"/>
              <a:buFont typeface="Wingdings" panose="05000000000000000000" pitchFamily="2" charset="2"/>
              <a:buChar char=""/>
            </a:pPr>
            <a:r>
              <a:rPr lang="en-US" altLang="zh-CN" sz="2000" b="0" strike="noStrike" spc="-1">
                <a:solidFill>
                  <a:srgbClr val="000000"/>
                </a:solidFill>
                <a:latin typeface="Arial" panose="020B0604020202020204" pitchFamily="34" charset="0"/>
              </a:rPr>
              <a:t>Seventh Outline Level</a:t>
            </a:r>
            <a:endParaRPr lang="zh-CN" altLang="en-US" sz="2000" b="0" strike="noStrike" spc="-1">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151" name="图片"/>
          <p:cNvPicPr/>
          <p:nvPr/>
        </p:nvPicPr>
        <p:blipFill>
          <a:blip r:embed="rId12" cstate="print"/>
          <a:srcRect t="1844" r="1844"/>
          <a:stretch>
            <a:fillRect/>
          </a:stretch>
        </p:blipFill>
        <p:spPr>
          <a:xfrm flipH="1">
            <a:off x="359" y="0"/>
            <a:ext cx="9143640" cy="5143320"/>
          </a:xfrm>
          <a:prstGeom prst="rect">
            <a:avLst/>
          </a:prstGeom>
          <a:noFill/>
          <a:ln w="0" cap="flat" cmpd="sng">
            <a:noFill/>
            <a:prstDash val="solid"/>
            <a:round/>
          </a:ln>
        </p:spPr>
      </p:pic>
      <p:pic>
        <p:nvPicPr>
          <p:cNvPr id="152" name="图片"/>
          <p:cNvPicPr/>
          <p:nvPr/>
        </p:nvPicPr>
        <p:blipFill>
          <a:blip r:embed="rId12" cstate="print"/>
          <a:srcRect l="7208" r="48305" b="45432"/>
          <a:stretch>
            <a:fillRect/>
          </a:stretch>
        </p:blipFill>
        <p:spPr>
          <a:xfrm flipH="1">
            <a:off x="7925040" y="2289240"/>
            <a:ext cx="1218959" cy="2854080"/>
          </a:xfrm>
          <a:prstGeom prst="rect">
            <a:avLst/>
          </a:prstGeom>
          <a:noFill/>
          <a:ln w="0" cap="flat" cmpd="sng">
            <a:noFill/>
            <a:prstDash val="solid"/>
            <a:round/>
          </a:ln>
        </p:spPr>
      </p:pic>
      <p:grpSp>
        <p:nvGrpSpPr>
          <p:cNvPr id="155" name="组合"/>
          <p:cNvGrpSpPr/>
          <p:nvPr/>
        </p:nvGrpSpPr>
        <p:grpSpPr>
          <a:xfrm>
            <a:off x="-1549799" y="-1746000"/>
            <a:ext cx="11907360" cy="8380080"/>
            <a:chOff x="-1549799" y="-1746000"/>
            <a:chExt cx="11907360" cy="8380080"/>
          </a:xfrm>
        </p:grpSpPr>
        <p:pic>
          <p:nvPicPr>
            <p:cNvPr id="153" name="图片"/>
            <p:cNvPicPr/>
            <p:nvPr/>
          </p:nvPicPr>
          <p:blipFill>
            <a:blip r:embed="rId12" cstate="print"/>
            <a:stretch>
              <a:fillRect/>
            </a:stretch>
          </p:blipFill>
          <p:spPr>
            <a:xfrm rot="17422200">
              <a:off x="6854400" y="-1707480"/>
              <a:ext cx="3541680" cy="3464640"/>
            </a:xfrm>
            <a:prstGeom prst="rect">
              <a:avLst/>
            </a:prstGeom>
            <a:noFill/>
            <a:ln w="0" cap="flat" cmpd="sng">
              <a:noFill/>
              <a:prstDash val="solid"/>
              <a:round/>
            </a:ln>
          </p:spPr>
        </p:pic>
        <p:pic>
          <p:nvPicPr>
            <p:cNvPr id="154" name="图片"/>
            <p:cNvPicPr/>
            <p:nvPr/>
          </p:nvPicPr>
          <p:blipFill>
            <a:blip r:embed="rId12" cstate="print"/>
            <a:stretch>
              <a:fillRect/>
            </a:stretch>
          </p:blipFill>
          <p:spPr>
            <a:xfrm rot="15480601">
              <a:off x="-1588320" y="3130920"/>
              <a:ext cx="3541680" cy="3464639"/>
            </a:xfrm>
            <a:prstGeom prst="rect">
              <a:avLst/>
            </a:prstGeom>
            <a:noFill/>
            <a:ln w="0" cap="flat" cmpd="sng">
              <a:noFill/>
              <a:prstDash val="solid"/>
              <a:round/>
            </a:ln>
          </p:spPr>
        </p:pic>
      </p:grpSp>
      <p:grpSp>
        <p:nvGrpSpPr>
          <p:cNvPr id="164" name="组合"/>
          <p:cNvGrpSpPr/>
          <p:nvPr/>
        </p:nvGrpSpPr>
        <p:grpSpPr>
          <a:xfrm>
            <a:off x="-1080360" y="-464040"/>
            <a:ext cx="1963079" cy="2007000"/>
            <a:chOff x="-1080360" y="-464040"/>
            <a:chExt cx="1963079" cy="2007000"/>
          </a:xfrm>
        </p:grpSpPr>
        <p:pic>
          <p:nvPicPr>
            <p:cNvPr id="156" name="图片"/>
            <p:cNvPicPr/>
            <p:nvPr/>
          </p:nvPicPr>
          <p:blipFill>
            <a:blip r:embed="rId12" cstate="print"/>
            <a:stretch>
              <a:fillRect/>
            </a:stretch>
          </p:blipFill>
          <p:spPr>
            <a:xfrm rot="5400000" flipH="1">
              <a:off x="-1102320" y="-442080"/>
              <a:ext cx="2007000" cy="1963079"/>
            </a:xfrm>
            <a:prstGeom prst="rect">
              <a:avLst/>
            </a:prstGeom>
            <a:noFill/>
            <a:ln w="0" cap="flat" cmpd="sng">
              <a:noFill/>
              <a:prstDash val="solid"/>
              <a:round/>
            </a:ln>
          </p:spPr>
        </p:pic>
        <p:grpSp>
          <p:nvGrpSpPr>
            <p:cNvPr id="159" name="组合"/>
            <p:cNvGrpSpPr/>
            <p:nvPr/>
          </p:nvGrpSpPr>
          <p:grpSpPr>
            <a:xfrm>
              <a:off x="180360" y="344160"/>
              <a:ext cx="314279" cy="314640"/>
              <a:chOff x="180360" y="344160"/>
              <a:chExt cx="314279" cy="314640"/>
            </a:xfrm>
          </p:grpSpPr>
          <p:sp>
            <p:nvSpPr>
              <p:cNvPr id="157" name="曲线"/>
              <p:cNvSpPr/>
              <p:nvPr/>
            </p:nvSpPr>
            <p:spPr>
              <a:xfrm>
                <a:off x="219600" y="37404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158" name="曲线"/>
              <p:cNvSpPr/>
              <p:nvPr/>
            </p:nvSpPr>
            <p:spPr>
              <a:xfrm>
                <a:off x="180360" y="344160"/>
                <a:ext cx="314279"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163" name="组合"/>
            <p:cNvGrpSpPr/>
            <p:nvPr/>
          </p:nvGrpSpPr>
          <p:grpSpPr>
            <a:xfrm>
              <a:off x="149760" y="954360"/>
              <a:ext cx="375480" cy="388080"/>
              <a:chOff x="149760" y="954360"/>
              <a:chExt cx="375480" cy="388080"/>
            </a:xfrm>
          </p:grpSpPr>
          <p:sp>
            <p:nvSpPr>
              <p:cNvPr id="160" name="曲线"/>
              <p:cNvSpPr/>
              <p:nvPr/>
            </p:nvSpPr>
            <p:spPr>
              <a:xfrm>
                <a:off x="149760" y="954360"/>
                <a:ext cx="375480" cy="24516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161" name="曲线"/>
              <p:cNvSpPr/>
              <p:nvPr/>
            </p:nvSpPr>
            <p:spPr>
              <a:xfrm>
                <a:off x="412560" y="1293480"/>
                <a:ext cx="46799" cy="4896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162" name="曲线"/>
              <p:cNvSpPr/>
              <p:nvPr/>
            </p:nvSpPr>
            <p:spPr>
              <a:xfrm>
                <a:off x="352799" y="1218240"/>
                <a:ext cx="142919" cy="5148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59"/>
                      <a:pt x="17279" y="2159"/>
                    </a:cubicBezTo>
                    <a:cubicBezTo>
                      <a:pt x="0" y="2159"/>
                      <a:pt x="0" y="2159"/>
                      <a:pt x="0" y="2159"/>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sp>
        <p:nvSpPr>
          <p:cNvPr id="165" name="文本框"/>
          <p:cNvSpPr>
            <a:spLocks noGrp="1"/>
          </p:cNvSpPr>
          <p:nvPr>
            <p:ph type="title"/>
          </p:nvPr>
        </p:nvSpPr>
        <p:spPr>
          <a:xfrm>
            <a:off x="3619440" y="539640"/>
            <a:ext cx="2401920" cy="1146240"/>
          </a:xfrm>
          <a:prstGeom prst="rect">
            <a:avLst/>
          </a:prstGeom>
          <a:noFill/>
          <a:ln w="0" cap="flat" cmpd="sng">
            <a:noFill/>
            <a:prstDash val="solid"/>
            <a:round/>
          </a:ln>
        </p:spPr>
        <p:txBody>
          <a:bodyPr vert="horz" wrap="square" lIns="91440" tIns="91440" rIns="91440" bIns="91440" anchor="b"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
        <p:nvSpPr>
          <p:cNvPr id="166" name="文本框"/>
          <p:cNvSpPr>
            <a:spLocks noGrp="1"/>
          </p:cNvSpPr>
          <p:nvPr>
            <p:ph type="body"/>
          </p:nvPr>
        </p:nvSpPr>
        <p:spPr>
          <a:xfrm>
            <a:off x="713160" y="554760"/>
            <a:ext cx="2800799" cy="4048919"/>
          </a:xfrm>
          <a:prstGeom prst="rect">
            <a:avLst/>
          </a:prstGeom>
          <a:noFill/>
          <a:ln w="0" cap="flat" cmpd="sng">
            <a:noFill/>
            <a:prstDash val="solid"/>
            <a:round/>
          </a:ln>
        </p:spPr>
        <p:txBody>
          <a:bodyPr vert="horz" wrap="square" lIns="90000" tIns="45000" rIns="90000" bIns="45000" anchor="t" anchorCtr="0"/>
          <a:lstStyle/>
          <a:p>
            <a:pPr marL="431800" indent="-323850">
              <a:lnSpc>
                <a:spcPct val="90000"/>
              </a:lnSpc>
              <a:spcBef>
                <a:spcPts val="1415"/>
              </a:spcBef>
              <a:buClr>
                <a:srgbClr val="FFFFFF"/>
              </a:buClr>
              <a:buSzPct val="45000"/>
              <a:buFont typeface="Wingdings" panose="05000000000000000000" pitchFamily="2" charset="2"/>
              <a:buChar char=""/>
            </a:pPr>
            <a:r>
              <a:rPr lang="en-US" altLang="zh-CN" sz="700" b="0" strike="noStrike" spc="-1">
                <a:solidFill>
                  <a:srgbClr val="000000"/>
                </a:solidFill>
                <a:latin typeface="Arial" panose="020B0604020202020204" pitchFamily="34" charset="0"/>
              </a:rPr>
              <a:t>Click to edit the outline text format</a:t>
            </a:r>
            <a:endParaRPr lang="en-US" altLang="zh-CN" sz="700" b="0" strike="noStrike" spc="-1">
              <a:solidFill>
                <a:srgbClr val="000000"/>
              </a:solidFill>
              <a:latin typeface="Arial" panose="020B0604020202020204" pitchFamily="34" charset="0"/>
            </a:endParaRPr>
          </a:p>
          <a:p>
            <a:pPr marL="863600" indent="-323850">
              <a:lnSpc>
                <a:spcPct val="90000"/>
              </a:lnSpc>
              <a:spcBef>
                <a:spcPts val="1135"/>
              </a:spcBef>
              <a:buClr>
                <a:srgbClr val="FFFFFF"/>
              </a:buClr>
              <a:buSzPct val="75000"/>
              <a:buFont typeface="Symbol" panose="05050102010706020507" charset="2"/>
              <a:buChar char=""/>
            </a:pPr>
            <a:r>
              <a:rPr lang="en-US" altLang="zh-CN" sz="700" b="0" strike="noStrike" spc="-1">
                <a:solidFill>
                  <a:srgbClr val="000000"/>
                </a:solidFill>
                <a:latin typeface="Arial" panose="020B0604020202020204" pitchFamily="34" charset="0"/>
              </a:rPr>
              <a:t>Second Outline Level</a:t>
            </a:r>
            <a:endParaRPr lang="en-US" altLang="zh-CN" sz="700" b="0" strike="noStrike" spc="-1">
              <a:solidFill>
                <a:srgbClr val="000000"/>
              </a:solidFill>
              <a:latin typeface="Arial" panose="020B0604020202020204" pitchFamily="34" charset="0"/>
            </a:endParaRPr>
          </a:p>
          <a:p>
            <a:pPr marL="1296035" indent="-287655">
              <a:lnSpc>
                <a:spcPct val="90000"/>
              </a:lnSpc>
              <a:spcBef>
                <a:spcPts val="850"/>
              </a:spcBef>
              <a:buClr>
                <a:srgbClr val="FFFFFF"/>
              </a:buClr>
              <a:buSzPct val="45000"/>
              <a:buFont typeface="Wingdings" panose="05000000000000000000" pitchFamily="2" charset="2"/>
              <a:buChar char=""/>
            </a:pPr>
            <a:r>
              <a:rPr lang="en-US" altLang="zh-CN" sz="700" b="0" strike="noStrike" spc="-1">
                <a:solidFill>
                  <a:srgbClr val="000000"/>
                </a:solidFill>
                <a:latin typeface="Arial" panose="020B0604020202020204" pitchFamily="34" charset="0"/>
              </a:rPr>
              <a:t>Third Outline Level</a:t>
            </a:r>
            <a:endParaRPr lang="en-US" altLang="zh-CN" sz="700" b="0" strike="noStrike" spc="-1">
              <a:solidFill>
                <a:srgbClr val="000000"/>
              </a:solidFill>
              <a:latin typeface="Arial" panose="020B0604020202020204" pitchFamily="34" charset="0"/>
            </a:endParaRPr>
          </a:p>
          <a:p>
            <a:pPr marL="1727835" indent="-215900">
              <a:lnSpc>
                <a:spcPct val="90000"/>
              </a:lnSpc>
              <a:spcBef>
                <a:spcPts val="565"/>
              </a:spcBef>
              <a:buClr>
                <a:srgbClr val="FFFFFF"/>
              </a:buClr>
              <a:buSzPct val="75000"/>
              <a:buFont typeface="Symbol" panose="05050102010706020507" charset="2"/>
              <a:buChar char=""/>
            </a:pPr>
            <a:r>
              <a:rPr lang="en-US" altLang="zh-CN" sz="700" b="0" strike="noStrike" spc="-1">
                <a:solidFill>
                  <a:srgbClr val="000000"/>
                </a:solidFill>
                <a:latin typeface="Arial" panose="020B0604020202020204" pitchFamily="34" charset="0"/>
              </a:rPr>
              <a:t>Fourth Outline Level</a:t>
            </a:r>
            <a:endParaRPr lang="en-US" altLang="zh-CN" sz="700" b="0" strike="noStrike" spc="-1">
              <a:solidFill>
                <a:srgbClr val="000000"/>
              </a:solidFill>
              <a:latin typeface="Arial" panose="020B0604020202020204" pitchFamily="34" charset="0"/>
            </a:endParaRPr>
          </a:p>
          <a:p>
            <a:pPr marL="2159635" indent="-215900">
              <a:lnSpc>
                <a:spcPct val="90000"/>
              </a:lnSpc>
              <a:spcBef>
                <a:spcPts val="285"/>
              </a:spcBef>
              <a:buClr>
                <a:srgbClr val="FFFFFF"/>
              </a:buClr>
              <a:buSzPct val="45000"/>
              <a:buFont typeface="Wingdings" panose="05000000000000000000" pitchFamily="2" charset="2"/>
              <a:buChar char=""/>
            </a:pPr>
            <a:r>
              <a:rPr lang="en-US" altLang="zh-CN" sz="700" b="0" strike="noStrike" spc="-1">
                <a:solidFill>
                  <a:srgbClr val="000000"/>
                </a:solidFill>
                <a:latin typeface="Arial" panose="020B0604020202020204" pitchFamily="34" charset="0"/>
              </a:rPr>
              <a:t>Fifth Outline Level</a:t>
            </a:r>
            <a:endParaRPr lang="en-US" altLang="zh-CN" sz="700" b="0" strike="noStrike" spc="-1">
              <a:solidFill>
                <a:srgbClr val="000000"/>
              </a:solidFill>
              <a:latin typeface="Arial" panose="020B0604020202020204" pitchFamily="34" charset="0"/>
            </a:endParaRPr>
          </a:p>
          <a:p>
            <a:pPr marL="2592070" indent="-215900">
              <a:lnSpc>
                <a:spcPct val="90000"/>
              </a:lnSpc>
              <a:spcBef>
                <a:spcPts val="285"/>
              </a:spcBef>
              <a:buClr>
                <a:srgbClr val="FFFFFF"/>
              </a:buClr>
              <a:buSzPct val="45000"/>
              <a:buFont typeface="Wingdings" panose="05000000000000000000" pitchFamily="2" charset="2"/>
              <a:buChar char=""/>
            </a:pPr>
            <a:r>
              <a:rPr lang="en-US" altLang="zh-CN" sz="700" b="0" strike="noStrike" spc="-1">
                <a:solidFill>
                  <a:srgbClr val="000000"/>
                </a:solidFill>
                <a:latin typeface="Arial" panose="020B0604020202020204" pitchFamily="34" charset="0"/>
              </a:rPr>
              <a:t>Sixth Outline Level</a:t>
            </a:r>
            <a:endParaRPr lang="en-US" altLang="zh-CN" sz="700" b="0" strike="noStrike" spc="-1">
              <a:solidFill>
                <a:srgbClr val="000000"/>
              </a:solidFill>
              <a:latin typeface="Arial" panose="020B0604020202020204" pitchFamily="34" charset="0"/>
            </a:endParaRPr>
          </a:p>
          <a:p>
            <a:pPr marL="3023870" indent="-215900">
              <a:lnSpc>
                <a:spcPct val="90000"/>
              </a:lnSpc>
              <a:spcBef>
                <a:spcPts val="285"/>
              </a:spcBef>
              <a:buClr>
                <a:srgbClr val="FFFFFF"/>
              </a:buClr>
              <a:buSzPct val="45000"/>
              <a:buFont typeface="Wingdings" panose="05000000000000000000" pitchFamily="2" charset="2"/>
              <a:buChar char=""/>
            </a:pPr>
            <a:r>
              <a:rPr lang="en-US" altLang="zh-CN" sz="700" b="0" strike="noStrike" spc="-1">
                <a:solidFill>
                  <a:srgbClr val="000000"/>
                </a:solidFill>
                <a:latin typeface="Arial" panose="020B0604020202020204" pitchFamily="34" charset="0"/>
              </a:rPr>
              <a:t>Seventh Outline Level</a:t>
            </a:r>
            <a:endParaRPr lang="zh-CN" altLang="en-US" sz="700" b="0" strike="noStrike" spc="-1">
              <a:solidFill>
                <a:srgbClr val="000000"/>
              </a:solidFill>
              <a:latin typeface="Arial" panose="020B0604020202020204" pitchFamily="34" charset="0"/>
            </a:endParaRPr>
          </a:p>
        </p:txBody>
      </p:sp>
      <p:sp>
        <p:nvSpPr>
          <p:cNvPr id="167" name="文本框"/>
          <p:cNvSpPr>
            <a:spLocks noGrp="1"/>
          </p:cNvSpPr>
          <p:nvPr>
            <p:ph type="body"/>
          </p:nvPr>
        </p:nvSpPr>
        <p:spPr>
          <a:xfrm>
            <a:off x="3671640" y="539640"/>
            <a:ext cx="2304000" cy="2285280"/>
          </a:xfrm>
          <a:prstGeom prst="rect">
            <a:avLst/>
          </a:prstGeom>
          <a:noFill/>
          <a:ln w="0" cap="flat" cmpd="sng">
            <a:noFill/>
            <a:prstDash val="solid"/>
            <a:round/>
          </a:ln>
        </p:spPr>
        <p:txBody>
          <a:bodyPr vert="horz" wrap="square" lIns="90000" tIns="45000" rIns="90000" bIns="45000" anchor="t" anchorCtr="0"/>
          <a:lstStyle/>
          <a:p>
            <a:pPr marL="431800" indent="-323850">
              <a:lnSpc>
                <a:spcPct val="80000"/>
              </a:lnSpc>
              <a:spcBef>
                <a:spcPts val="1415"/>
              </a:spcBef>
              <a:buClr>
                <a:srgbClr val="FFFFFF"/>
              </a:buClr>
              <a:buSzPct val="45000"/>
              <a:buFont typeface="Wingdings" panose="05000000000000000000" pitchFamily="2" charset="2"/>
              <a:buChar char=""/>
            </a:pPr>
            <a:r>
              <a:rPr lang="en-US" altLang="zh-CN" sz="300" b="0" strike="noStrike" spc="-1">
                <a:solidFill>
                  <a:srgbClr val="000000"/>
                </a:solidFill>
                <a:latin typeface="Arial" panose="020B0604020202020204" pitchFamily="34" charset="0"/>
              </a:rPr>
              <a:t>Click to edit the outline text format</a:t>
            </a:r>
            <a:endParaRPr lang="en-US" altLang="zh-CN" sz="300" b="0" strike="noStrike" spc="-1">
              <a:solidFill>
                <a:srgbClr val="000000"/>
              </a:solidFill>
              <a:latin typeface="Arial" panose="020B0604020202020204" pitchFamily="34" charset="0"/>
            </a:endParaRPr>
          </a:p>
          <a:p>
            <a:pPr marL="863600" indent="-323850">
              <a:lnSpc>
                <a:spcPct val="80000"/>
              </a:lnSpc>
              <a:spcBef>
                <a:spcPts val="1135"/>
              </a:spcBef>
              <a:buClr>
                <a:srgbClr val="FFFFFF"/>
              </a:buClr>
              <a:buSzPct val="75000"/>
              <a:buFont typeface="Symbol" panose="05050102010706020507" charset="2"/>
              <a:buChar char=""/>
            </a:pPr>
            <a:r>
              <a:rPr lang="en-US" altLang="zh-CN" sz="300" b="0" strike="noStrike" spc="-1">
                <a:solidFill>
                  <a:srgbClr val="000000"/>
                </a:solidFill>
                <a:latin typeface="Arial" panose="020B0604020202020204" pitchFamily="34" charset="0"/>
              </a:rPr>
              <a:t>Second Outline Level</a:t>
            </a:r>
            <a:endParaRPr lang="en-US" altLang="zh-CN" sz="300" b="0" strike="noStrike" spc="-1">
              <a:solidFill>
                <a:srgbClr val="000000"/>
              </a:solidFill>
              <a:latin typeface="Arial" panose="020B0604020202020204" pitchFamily="34" charset="0"/>
            </a:endParaRPr>
          </a:p>
          <a:p>
            <a:pPr marL="1296035" indent="-287655">
              <a:lnSpc>
                <a:spcPct val="80000"/>
              </a:lnSpc>
              <a:spcBef>
                <a:spcPts val="850"/>
              </a:spcBef>
              <a:buClr>
                <a:srgbClr val="FFFFFF"/>
              </a:buClr>
              <a:buSzPct val="45000"/>
              <a:buFont typeface="Wingdings" panose="05000000000000000000" pitchFamily="2" charset="2"/>
              <a:buChar char=""/>
            </a:pPr>
            <a:r>
              <a:rPr lang="en-US" altLang="zh-CN" sz="300" b="0" strike="noStrike" spc="-1">
                <a:solidFill>
                  <a:srgbClr val="000000"/>
                </a:solidFill>
                <a:latin typeface="Arial" panose="020B0604020202020204" pitchFamily="34" charset="0"/>
              </a:rPr>
              <a:t>Third Outline Level</a:t>
            </a:r>
            <a:endParaRPr lang="en-US" altLang="zh-CN" sz="300" b="0" strike="noStrike" spc="-1">
              <a:solidFill>
                <a:srgbClr val="000000"/>
              </a:solidFill>
              <a:latin typeface="Arial" panose="020B0604020202020204" pitchFamily="34" charset="0"/>
            </a:endParaRPr>
          </a:p>
          <a:p>
            <a:pPr marL="1727835" indent="-215900">
              <a:lnSpc>
                <a:spcPct val="80000"/>
              </a:lnSpc>
              <a:spcBef>
                <a:spcPts val="565"/>
              </a:spcBef>
              <a:buClr>
                <a:srgbClr val="FFFFFF"/>
              </a:buClr>
              <a:buSzPct val="75000"/>
              <a:buFont typeface="Symbol" panose="05050102010706020507" charset="2"/>
              <a:buChar char=""/>
            </a:pPr>
            <a:r>
              <a:rPr lang="en-US" altLang="zh-CN" sz="300" b="0" strike="noStrike" spc="-1">
                <a:solidFill>
                  <a:srgbClr val="000000"/>
                </a:solidFill>
                <a:latin typeface="Arial" panose="020B0604020202020204" pitchFamily="34" charset="0"/>
              </a:rPr>
              <a:t>Fourth Outline Level</a:t>
            </a:r>
            <a:endParaRPr lang="en-US" altLang="zh-CN" sz="300" b="0" strike="noStrike" spc="-1">
              <a:solidFill>
                <a:srgbClr val="000000"/>
              </a:solidFill>
              <a:latin typeface="Arial" panose="020B0604020202020204" pitchFamily="34" charset="0"/>
            </a:endParaRPr>
          </a:p>
          <a:p>
            <a:pPr marL="2159635" indent="-215900">
              <a:lnSpc>
                <a:spcPct val="80000"/>
              </a:lnSpc>
              <a:spcBef>
                <a:spcPts val="285"/>
              </a:spcBef>
              <a:buClr>
                <a:srgbClr val="FFFFFF"/>
              </a:buClr>
              <a:buSzPct val="45000"/>
              <a:buFont typeface="Wingdings" panose="05000000000000000000" pitchFamily="2" charset="2"/>
              <a:buChar char=""/>
            </a:pPr>
            <a:r>
              <a:rPr lang="en-US" altLang="zh-CN" sz="300" b="0" strike="noStrike" spc="-1">
                <a:solidFill>
                  <a:srgbClr val="000000"/>
                </a:solidFill>
                <a:latin typeface="Arial" panose="020B0604020202020204" pitchFamily="34" charset="0"/>
              </a:rPr>
              <a:t>Fifth Outline Level</a:t>
            </a:r>
            <a:endParaRPr lang="en-US" altLang="zh-CN" sz="300" b="0" strike="noStrike" spc="-1">
              <a:solidFill>
                <a:srgbClr val="000000"/>
              </a:solidFill>
              <a:latin typeface="Arial" panose="020B0604020202020204" pitchFamily="34" charset="0"/>
            </a:endParaRPr>
          </a:p>
          <a:p>
            <a:pPr marL="2592070" indent="-215900">
              <a:lnSpc>
                <a:spcPct val="80000"/>
              </a:lnSpc>
              <a:spcBef>
                <a:spcPts val="285"/>
              </a:spcBef>
              <a:buClr>
                <a:srgbClr val="FFFFFF"/>
              </a:buClr>
              <a:buSzPct val="45000"/>
              <a:buFont typeface="Wingdings" panose="05000000000000000000" pitchFamily="2" charset="2"/>
              <a:buChar char=""/>
            </a:pPr>
            <a:r>
              <a:rPr lang="en-US" altLang="zh-CN" sz="300" b="0" strike="noStrike" spc="-1">
                <a:solidFill>
                  <a:srgbClr val="000000"/>
                </a:solidFill>
                <a:latin typeface="Arial" panose="020B0604020202020204" pitchFamily="34" charset="0"/>
              </a:rPr>
              <a:t>Sixth Outline Level</a:t>
            </a:r>
            <a:endParaRPr lang="en-US" altLang="zh-CN" sz="300" b="0" strike="noStrike" spc="-1">
              <a:solidFill>
                <a:srgbClr val="000000"/>
              </a:solidFill>
              <a:latin typeface="Arial" panose="020B0604020202020204" pitchFamily="34" charset="0"/>
            </a:endParaRPr>
          </a:p>
          <a:p>
            <a:pPr marL="3023870" indent="-215900">
              <a:lnSpc>
                <a:spcPct val="80000"/>
              </a:lnSpc>
              <a:spcBef>
                <a:spcPts val="285"/>
              </a:spcBef>
              <a:buClr>
                <a:srgbClr val="FFFFFF"/>
              </a:buClr>
              <a:buSzPct val="45000"/>
              <a:buFont typeface="Wingdings" panose="05000000000000000000" pitchFamily="2" charset="2"/>
              <a:buChar char=""/>
            </a:pPr>
            <a:r>
              <a:rPr lang="en-US" altLang="zh-CN" sz="300" b="0" strike="noStrike" spc="-1">
                <a:solidFill>
                  <a:srgbClr val="000000"/>
                </a:solidFill>
                <a:latin typeface="Arial" panose="020B0604020202020204" pitchFamily="34" charset="0"/>
              </a:rPr>
              <a:t>Seventh Outline Level</a:t>
            </a:r>
            <a:endParaRPr lang="zh-CN" altLang="en-US" sz="300" b="0" strike="noStrike" spc="-1">
              <a:solidFill>
                <a:srgbClr val="000000"/>
              </a:solidFill>
              <a:latin typeface="Arial" panose="020B0604020202020204" pitchFamily="34" charset="0"/>
            </a:endParaRPr>
          </a:p>
        </p:txBody>
      </p:sp>
      <p:sp>
        <p:nvSpPr>
          <p:cNvPr id="168" name="文本框"/>
          <p:cNvSpPr>
            <a:spLocks noGrp="1"/>
          </p:cNvSpPr>
          <p:nvPr>
            <p:ph type="body"/>
          </p:nvPr>
        </p:nvSpPr>
        <p:spPr>
          <a:xfrm>
            <a:off x="3671640" y="2953800"/>
            <a:ext cx="4740119" cy="1649880"/>
          </a:xfrm>
          <a:prstGeom prst="rect">
            <a:avLst/>
          </a:prstGeom>
          <a:noFill/>
          <a:ln w="0" cap="flat" cmpd="sng">
            <a:noFill/>
            <a:prstDash val="solid"/>
            <a:round/>
          </a:ln>
        </p:spPr>
        <p:txBody>
          <a:bodyPr vert="horz" wrap="square" lIns="90000" tIns="45000" rIns="90000" bIns="45000" anchor="t" anchorCtr="0"/>
          <a:lstStyle/>
          <a:p>
            <a:pPr marL="431800" indent="-323850">
              <a:spcBef>
                <a:spcPts val="1415"/>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Click to edit the outline text format</a:t>
            </a:r>
            <a:endParaRPr lang="en-US" altLang="zh-CN" sz="1400" b="0" strike="noStrike" spc="-1">
              <a:solidFill>
                <a:srgbClr val="000000"/>
              </a:solidFill>
              <a:latin typeface="Arial" panose="020B0604020202020204" pitchFamily="34" charset="0"/>
            </a:endParaRPr>
          </a:p>
          <a:p>
            <a:pPr marL="863600" indent="-323850">
              <a:spcBef>
                <a:spcPts val="113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Second Outline Level</a:t>
            </a:r>
            <a:endParaRPr lang="en-US" altLang="zh-CN" sz="1400" b="0" strike="noStrike" spc="-1">
              <a:solidFill>
                <a:srgbClr val="000000"/>
              </a:solidFill>
              <a:latin typeface="Arial" panose="020B0604020202020204" pitchFamily="34" charset="0"/>
            </a:endParaRPr>
          </a:p>
          <a:p>
            <a:pPr marL="1296035" indent="-287655">
              <a:spcBef>
                <a:spcPts val="850"/>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Third Outline Level</a:t>
            </a:r>
            <a:endParaRPr lang="en-US" altLang="zh-CN" sz="1400" b="0" strike="noStrike" spc="-1">
              <a:solidFill>
                <a:srgbClr val="000000"/>
              </a:solidFill>
              <a:latin typeface="Arial" panose="020B0604020202020204" pitchFamily="34" charset="0"/>
            </a:endParaRPr>
          </a:p>
          <a:p>
            <a:pPr marL="1727835" indent="-215900">
              <a:spcBef>
                <a:spcPts val="565"/>
              </a:spcBef>
              <a:buClr>
                <a:srgbClr val="FFFFFF"/>
              </a:buClr>
              <a:buSzPct val="75000"/>
              <a:buFont typeface="Symbol" panose="05050102010706020507" charset="2"/>
              <a:buChar char=""/>
            </a:pPr>
            <a:r>
              <a:rPr lang="en-US" altLang="zh-CN" sz="1400" b="0" strike="noStrike" spc="-1">
                <a:solidFill>
                  <a:srgbClr val="000000"/>
                </a:solidFill>
                <a:latin typeface="Arial" panose="020B0604020202020204" pitchFamily="34" charset="0"/>
              </a:rPr>
              <a:t>Fourth Outline Level</a:t>
            </a:r>
            <a:endParaRPr lang="en-US" altLang="zh-CN" sz="1400" b="0" strike="noStrike" spc="-1">
              <a:solidFill>
                <a:srgbClr val="000000"/>
              </a:solidFill>
              <a:latin typeface="Arial" panose="020B0604020202020204" pitchFamily="34" charset="0"/>
            </a:endParaRPr>
          </a:p>
          <a:p>
            <a:pPr marL="2159635" indent="-215900">
              <a:spcBef>
                <a:spcPts val="285"/>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Fifth Outline Level</a:t>
            </a:r>
            <a:endParaRPr lang="en-US" altLang="zh-CN" sz="1400" b="0" strike="noStrike" spc="-1">
              <a:solidFill>
                <a:srgbClr val="000000"/>
              </a:solidFill>
              <a:latin typeface="Arial" panose="020B0604020202020204" pitchFamily="34" charset="0"/>
            </a:endParaRPr>
          </a:p>
          <a:p>
            <a:pPr marL="2592070" indent="-215900">
              <a:spcBef>
                <a:spcPts val="285"/>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Sixth Outline Level</a:t>
            </a:r>
            <a:endParaRPr lang="en-US" altLang="zh-CN" sz="1400" b="0" strike="noStrike" spc="-1">
              <a:solidFill>
                <a:srgbClr val="000000"/>
              </a:solidFill>
              <a:latin typeface="Arial" panose="020B0604020202020204" pitchFamily="34" charset="0"/>
            </a:endParaRPr>
          </a:p>
          <a:p>
            <a:pPr marL="3023870" indent="-215900">
              <a:spcBef>
                <a:spcPts val="285"/>
              </a:spcBef>
              <a:buClr>
                <a:srgbClr val="FFFFFF"/>
              </a:buClr>
              <a:buSzPct val="45000"/>
              <a:buFont typeface="Wingdings" panose="05000000000000000000" pitchFamily="2" charset="2"/>
              <a:buChar char=""/>
            </a:pPr>
            <a:r>
              <a:rPr lang="en-US" altLang="zh-CN" sz="1400" b="0" strike="noStrike" spc="-1">
                <a:solidFill>
                  <a:srgbClr val="000000"/>
                </a:solidFill>
                <a:latin typeface="Arial" panose="020B0604020202020204" pitchFamily="34" charset="0"/>
              </a:rPr>
              <a:t>Seventh Outline Level</a:t>
            </a:r>
            <a:endParaRPr lang="zh-CN" altLang="en-US" sz="1400" b="0" strike="noStrike" spc="-1">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169" name="图片"/>
          <p:cNvPicPr/>
          <p:nvPr/>
        </p:nvPicPr>
        <p:blipFill>
          <a:blip r:embed="rId13" cstate="print"/>
          <a:srcRect t="1844" r="1844"/>
          <a:stretch>
            <a:fillRect/>
          </a:stretch>
        </p:blipFill>
        <p:spPr>
          <a:xfrm rot="10800000" flipH="1">
            <a:off x="0" y="0"/>
            <a:ext cx="9143640" cy="5143320"/>
          </a:xfrm>
          <a:prstGeom prst="rect">
            <a:avLst/>
          </a:prstGeom>
          <a:noFill/>
          <a:ln w="0" cap="flat" cmpd="sng">
            <a:noFill/>
            <a:prstDash val="solid"/>
            <a:round/>
          </a:ln>
        </p:spPr>
      </p:pic>
      <p:pic>
        <p:nvPicPr>
          <p:cNvPr id="170" name="图片"/>
          <p:cNvPicPr/>
          <p:nvPr/>
        </p:nvPicPr>
        <p:blipFill>
          <a:blip r:embed="rId13" cstate="print"/>
          <a:srcRect l="7208" r="48305" b="45432"/>
          <a:stretch>
            <a:fillRect/>
          </a:stretch>
        </p:blipFill>
        <p:spPr>
          <a:xfrm rot="10800000">
            <a:off x="7925040" y="-75960"/>
            <a:ext cx="1218959" cy="2854080"/>
          </a:xfrm>
          <a:prstGeom prst="rect">
            <a:avLst/>
          </a:prstGeom>
          <a:noFill/>
          <a:ln w="0" cap="flat" cmpd="sng">
            <a:noFill/>
            <a:prstDash val="solid"/>
            <a:round/>
          </a:ln>
        </p:spPr>
      </p:pic>
      <p:pic>
        <p:nvPicPr>
          <p:cNvPr id="171" name="图片"/>
          <p:cNvPicPr/>
          <p:nvPr/>
        </p:nvPicPr>
        <p:blipFill>
          <a:blip r:embed="rId13" cstate="print"/>
          <a:stretch>
            <a:fillRect/>
          </a:stretch>
        </p:blipFill>
        <p:spPr>
          <a:xfrm rot="4362600">
            <a:off x="6965279" y="2439360"/>
            <a:ext cx="3541680" cy="3464639"/>
          </a:xfrm>
          <a:prstGeom prst="rect">
            <a:avLst/>
          </a:prstGeom>
          <a:noFill/>
          <a:ln w="0" cap="flat" cmpd="sng">
            <a:noFill/>
            <a:prstDash val="solid"/>
            <a:round/>
          </a:ln>
        </p:spPr>
      </p:pic>
      <p:grpSp>
        <p:nvGrpSpPr>
          <p:cNvPr id="180" name="组合"/>
          <p:cNvGrpSpPr/>
          <p:nvPr/>
        </p:nvGrpSpPr>
        <p:grpSpPr>
          <a:xfrm>
            <a:off x="-1080360" y="-464040"/>
            <a:ext cx="1963079" cy="2007000"/>
            <a:chOff x="-1080360" y="-464040"/>
            <a:chExt cx="1963079" cy="2007000"/>
          </a:xfrm>
        </p:grpSpPr>
        <p:pic>
          <p:nvPicPr>
            <p:cNvPr id="172" name="图片"/>
            <p:cNvPicPr/>
            <p:nvPr/>
          </p:nvPicPr>
          <p:blipFill>
            <a:blip r:embed="rId13" cstate="print"/>
            <a:stretch>
              <a:fillRect/>
            </a:stretch>
          </p:blipFill>
          <p:spPr>
            <a:xfrm rot="5400000" flipH="1">
              <a:off x="-1102320" y="-442080"/>
              <a:ext cx="2007000" cy="1963079"/>
            </a:xfrm>
            <a:prstGeom prst="rect">
              <a:avLst/>
            </a:prstGeom>
            <a:noFill/>
            <a:ln w="0" cap="flat" cmpd="sng">
              <a:noFill/>
              <a:prstDash val="solid"/>
              <a:round/>
            </a:ln>
          </p:spPr>
        </p:pic>
        <p:grpSp>
          <p:nvGrpSpPr>
            <p:cNvPr id="175" name="组合"/>
            <p:cNvGrpSpPr/>
            <p:nvPr/>
          </p:nvGrpSpPr>
          <p:grpSpPr>
            <a:xfrm>
              <a:off x="180360" y="344160"/>
              <a:ext cx="314279" cy="314640"/>
              <a:chOff x="180360" y="344160"/>
              <a:chExt cx="314279" cy="314640"/>
            </a:xfrm>
          </p:grpSpPr>
          <p:sp>
            <p:nvSpPr>
              <p:cNvPr id="173" name="曲线"/>
              <p:cNvSpPr/>
              <p:nvPr/>
            </p:nvSpPr>
            <p:spPr>
              <a:xfrm>
                <a:off x="219600" y="37404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174" name="曲线"/>
              <p:cNvSpPr/>
              <p:nvPr/>
            </p:nvSpPr>
            <p:spPr>
              <a:xfrm>
                <a:off x="180360" y="344160"/>
                <a:ext cx="314279"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179" name="组合"/>
            <p:cNvGrpSpPr/>
            <p:nvPr/>
          </p:nvGrpSpPr>
          <p:grpSpPr>
            <a:xfrm>
              <a:off x="149760" y="954360"/>
              <a:ext cx="375480" cy="388080"/>
              <a:chOff x="149760" y="954360"/>
              <a:chExt cx="375480" cy="388080"/>
            </a:xfrm>
          </p:grpSpPr>
          <p:sp>
            <p:nvSpPr>
              <p:cNvPr id="176" name="曲线"/>
              <p:cNvSpPr/>
              <p:nvPr/>
            </p:nvSpPr>
            <p:spPr>
              <a:xfrm>
                <a:off x="149760" y="954360"/>
                <a:ext cx="375480" cy="24516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177" name="曲线"/>
              <p:cNvSpPr/>
              <p:nvPr/>
            </p:nvSpPr>
            <p:spPr>
              <a:xfrm>
                <a:off x="412560" y="1293480"/>
                <a:ext cx="46799" cy="4896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178" name="曲线"/>
              <p:cNvSpPr/>
              <p:nvPr/>
            </p:nvSpPr>
            <p:spPr>
              <a:xfrm>
                <a:off x="352799" y="1218240"/>
                <a:ext cx="142919" cy="5148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59"/>
                      <a:pt x="17279" y="2159"/>
                    </a:cubicBezTo>
                    <a:cubicBezTo>
                      <a:pt x="0" y="2159"/>
                      <a:pt x="0" y="2159"/>
                      <a:pt x="0" y="2159"/>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sp>
        <p:nvSpPr>
          <p:cNvPr id="181" name="文本框"/>
          <p:cNvSpPr>
            <a:spLocks noGrp="1"/>
          </p:cNvSpPr>
          <p:nvPr>
            <p:ph type="title"/>
          </p:nvPr>
        </p:nvSpPr>
        <p:spPr>
          <a:xfrm>
            <a:off x="713160" y="878760"/>
            <a:ext cx="3983399" cy="1027439"/>
          </a:xfrm>
          <a:prstGeom prst="rect">
            <a:avLst/>
          </a:prstGeom>
          <a:noFill/>
          <a:ln w="0" cap="flat" cmpd="sng">
            <a:noFill/>
            <a:prstDash val="solid"/>
            <a:round/>
          </a:ln>
        </p:spPr>
        <p:txBody>
          <a:bodyPr vert="horz" wrap="square" lIns="91440" tIns="91440" rIns="91440" bIns="91440" anchor="b"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
        <p:nvSpPr>
          <p:cNvPr id="182" name="文本框"/>
          <p:cNvSpPr>
            <a:spLocks noGrp="1"/>
          </p:cNvSpPr>
          <p:nvPr>
            <p:ph type="body"/>
          </p:nvPr>
        </p:nvSpPr>
        <p:spPr>
          <a:xfrm>
            <a:off x="5009760" y="0"/>
            <a:ext cx="4133880" cy="5143320"/>
          </a:xfrm>
          <a:prstGeom prst="rect">
            <a:avLst/>
          </a:prstGeom>
          <a:noFill/>
          <a:ln w="0" cap="flat" cmpd="sng">
            <a:noFill/>
            <a:prstDash val="solid"/>
            <a:round/>
          </a:ln>
        </p:spPr>
        <p:txBody>
          <a:bodyPr vert="horz" wrap="square" lIns="90000" tIns="45000" rIns="90000" bIns="45000" anchor="t" anchorCtr="0"/>
          <a:lstStyle/>
          <a:p>
            <a:pPr marL="431800" indent="-323850">
              <a:spcBef>
                <a:spcPts val="1415"/>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Click to edit the outline text format</a:t>
            </a:r>
            <a:endParaRPr lang="en-US" altLang="zh-CN" sz="1800" b="0" strike="noStrike" spc="-1">
              <a:solidFill>
                <a:srgbClr val="000000"/>
              </a:solidFill>
              <a:latin typeface="Arial" panose="020B0604020202020204" pitchFamily="34" charset="0"/>
            </a:endParaRPr>
          </a:p>
          <a:p>
            <a:pPr marL="863600" indent="-323850">
              <a:spcBef>
                <a:spcPts val="1135"/>
              </a:spcBef>
              <a:buClr>
                <a:srgbClr val="FFFFFF"/>
              </a:buClr>
              <a:buSzPct val="75000"/>
              <a:buFont typeface="Symbol" panose="05050102010706020507" charset="2"/>
              <a:buChar char=""/>
            </a:pPr>
            <a:r>
              <a:rPr lang="en-US" altLang="zh-CN" sz="1800" b="0" strike="noStrike" spc="-1">
                <a:solidFill>
                  <a:srgbClr val="000000"/>
                </a:solidFill>
                <a:latin typeface="Arial" panose="020B0604020202020204" pitchFamily="34" charset="0"/>
              </a:rPr>
              <a:t>Second Outline Level</a:t>
            </a:r>
            <a:endParaRPr lang="en-US" altLang="zh-CN" sz="1800" b="0" strike="noStrike" spc="-1">
              <a:solidFill>
                <a:srgbClr val="000000"/>
              </a:solidFill>
              <a:latin typeface="Arial" panose="020B0604020202020204" pitchFamily="34" charset="0"/>
            </a:endParaRPr>
          </a:p>
          <a:p>
            <a:pPr marL="1296035" indent="-287655">
              <a:spcBef>
                <a:spcPts val="850"/>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Third Outline Level</a:t>
            </a:r>
            <a:endParaRPr lang="en-US" altLang="zh-CN" sz="1800" b="0" strike="noStrike" spc="-1">
              <a:solidFill>
                <a:srgbClr val="000000"/>
              </a:solidFill>
              <a:latin typeface="Arial" panose="020B0604020202020204" pitchFamily="34" charset="0"/>
            </a:endParaRPr>
          </a:p>
          <a:p>
            <a:pPr marL="1727835" indent="-215900">
              <a:spcBef>
                <a:spcPts val="565"/>
              </a:spcBef>
              <a:buClr>
                <a:srgbClr val="FFFFFF"/>
              </a:buClr>
              <a:buSzPct val="75000"/>
              <a:buFont typeface="Symbol" panose="05050102010706020507" charset="2"/>
              <a:buChar char=""/>
            </a:pPr>
            <a:r>
              <a:rPr lang="en-US" altLang="zh-CN" sz="1800" b="0" strike="noStrike" spc="-1">
                <a:solidFill>
                  <a:srgbClr val="000000"/>
                </a:solidFill>
                <a:latin typeface="Arial" panose="020B0604020202020204" pitchFamily="34" charset="0"/>
              </a:rPr>
              <a:t>Fourth Outline Level</a:t>
            </a:r>
            <a:endParaRPr lang="en-US" altLang="zh-CN" sz="1800" b="0" strike="noStrike" spc="-1">
              <a:solidFill>
                <a:srgbClr val="000000"/>
              </a:solidFill>
              <a:latin typeface="Arial" panose="020B0604020202020204" pitchFamily="34" charset="0"/>
            </a:endParaRPr>
          </a:p>
          <a:p>
            <a:pPr marL="2159635" indent="-215900">
              <a:spcBef>
                <a:spcPts val="285"/>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Fifth Outline Level</a:t>
            </a:r>
            <a:endParaRPr lang="en-US" altLang="zh-CN" sz="1800" b="0" strike="noStrike" spc="-1">
              <a:solidFill>
                <a:srgbClr val="000000"/>
              </a:solidFill>
              <a:latin typeface="Arial" panose="020B0604020202020204" pitchFamily="34" charset="0"/>
            </a:endParaRPr>
          </a:p>
          <a:p>
            <a:pPr marL="2592070" indent="-215900">
              <a:spcBef>
                <a:spcPts val="285"/>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Sixth Outline Level</a:t>
            </a:r>
            <a:endParaRPr lang="en-US" altLang="zh-CN" sz="1800" b="0" strike="noStrike" spc="-1">
              <a:solidFill>
                <a:srgbClr val="000000"/>
              </a:solidFill>
              <a:latin typeface="Arial" panose="020B0604020202020204" pitchFamily="34" charset="0"/>
            </a:endParaRPr>
          </a:p>
          <a:p>
            <a:pPr marL="3023870" indent="-215900">
              <a:spcBef>
                <a:spcPts val="285"/>
              </a:spcBef>
              <a:buClr>
                <a:srgbClr val="FFFFFF"/>
              </a:buClr>
              <a:buSzPct val="45000"/>
              <a:buFont typeface="Wingdings" panose="05000000000000000000" pitchFamily="2" charset="2"/>
              <a:buChar char=""/>
            </a:pPr>
            <a:r>
              <a:rPr lang="en-US" altLang="zh-CN" sz="1800" b="0" strike="noStrike" spc="-1">
                <a:solidFill>
                  <a:srgbClr val="000000"/>
                </a:solidFill>
                <a:latin typeface="Arial" panose="020B0604020202020204" pitchFamily="34" charset="0"/>
              </a:rPr>
              <a:t>Seventh Outline Level</a:t>
            </a:r>
            <a:endParaRPr lang="zh-CN" altLang="en-US" sz="1800" b="0" strike="noStrike" spc="-1">
              <a:solidFill>
                <a:srgbClr val="000000"/>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183" name="图片"/>
          <p:cNvPicPr/>
          <p:nvPr/>
        </p:nvPicPr>
        <p:blipFill>
          <a:blip r:embed="rId12" cstate="print"/>
          <a:srcRect t="1844" r="1844"/>
          <a:stretch>
            <a:fillRect/>
          </a:stretch>
        </p:blipFill>
        <p:spPr>
          <a:xfrm>
            <a:off x="0" y="0"/>
            <a:ext cx="9143640" cy="5143320"/>
          </a:xfrm>
          <a:prstGeom prst="rect">
            <a:avLst/>
          </a:prstGeom>
          <a:noFill/>
          <a:ln w="0" cap="flat" cmpd="sng">
            <a:noFill/>
            <a:prstDash val="solid"/>
            <a:round/>
          </a:ln>
        </p:spPr>
      </p:pic>
      <p:pic>
        <p:nvPicPr>
          <p:cNvPr id="184" name="图片"/>
          <p:cNvPicPr/>
          <p:nvPr/>
        </p:nvPicPr>
        <p:blipFill>
          <a:blip r:embed="rId12" cstate="print"/>
          <a:srcRect l="7208" r="48305" b="45432"/>
          <a:stretch>
            <a:fillRect/>
          </a:stretch>
        </p:blipFill>
        <p:spPr>
          <a:xfrm rot="10800000" flipH="1">
            <a:off x="0" y="-75960"/>
            <a:ext cx="1218960" cy="2854080"/>
          </a:xfrm>
          <a:prstGeom prst="rect">
            <a:avLst/>
          </a:prstGeom>
          <a:noFill/>
          <a:ln w="0" cap="flat" cmpd="sng">
            <a:noFill/>
            <a:prstDash val="solid"/>
            <a:round/>
          </a:ln>
        </p:spPr>
      </p:pic>
      <p:grpSp>
        <p:nvGrpSpPr>
          <p:cNvPr id="187" name="组合"/>
          <p:cNvGrpSpPr/>
          <p:nvPr/>
        </p:nvGrpSpPr>
        <p:grpSpPr>
          <a:xfrm>
            <a:off x="-1926359" y="3000599"/>
            <a:ext cx="13325040" cy="3692880"/>
            <a:chOff x="-1926359" y="3000599"/>
            <a:chExt cx="13325040" cy="3692880"/>
          </a:xfrm>
        </p:grpSpPr>
        <p:pic>
          <p:nvPicPr>
            <p:cNvPr id="185" name="图片"/>
            <p:cNvPicPr/>
            <p:nvPr/>
          </p:nvPicPr>
          <p:blipFill>
            <a:blip r:embed="rId12" cstate="print"/>
            <a:stretch>
              <a:fillRect/>
            </a:stretch>
          </p:blipFill>
          <p:spPr>
            <a:xfrm rot="6957600">
              <a:off x="7895520" y="3190320"/>
              <a:ext cx="3541680" cy="3464639"/>
            </a:xfrm>
            <a:prstGeom prst="rect">
              <a:avLst/>
            </a:prstGeom>
            <a:noFill/>
            <a:ln w="0" cap="flat" cmpd="sng">
              <a:noFill/>
              <a:prstDash val="solid"/>
              <a:round/>
            </a:ln>
          </p:spPr>
        </p:pic>
        <p:pic>
          <p:nvPicPr>
            <p:cNvPr id="186" name="图片"/>
            <p:cNvPicPr/>
            <p:nvPr/>
          </p:nvPicPr>
          <p:blipFill>
            <a:blip r:embed="rId12" cstate="print"/>
            <a:stretch>
              <a:fillRect/>
            </a:stretch>
          </p:blipFill>
          <p:spPr>
            <a:xfrm rot="13656000">
              <a:off x="-1964880" y="3039120"/>
              <a:ext cx="3541680" cy="3464639"/>
            </a:xfrm>
            <a:prstGeom prst="rect">
              <a:avLst/>
            </a:prstGeom>
            <a:noFill/>
            <a:ln w="0" cap="flat" cmpd="sng">
              <a:noFill/>
              <a:prstDash val="solid"/>
              <a:round/>
            </a:ln>
          </p:spPr>
        </p:pic>
      </p:grpSp>
      <p:grpSp>
        <p:nvGrpSpPr>
          <p:cNvPr id="219" name="组合"/>
          <p:cNvGrpSpPr/>
          <p:nvPr/>
        </p:nvGrpSpPr>
        <p:grpSpPr>
          <a:xfrm>
            <a:off x="8093879" y="-442440"/>
            <a:ext cx="2006999" cy="1963079"/>
            <a:chOff x="8093879" y="-442440"/>
            <a:chExt cx="2006999" cy="1963079"/>
          </a:xfrm>
        </p:grpSpPr>
        <p:pic>
          <p:nvPicPr>
            <p:cNvPr id="188" name="图片"/>
            <p:cNvPicPr/>
            <p:nvPr/>
          </p:nvPicPr>
          <p:blipFill>
            <a:blip r:embed="rId12" cstate="print"/>
            <a:stretch>
              <a:fillRect/>
            </a:stretch>
          </p:blipFill>
          <p:spPr>
            <a:xfrm>
              <a:off x="8093879" y="-442440"/>
              <a:ext cx="2006999" cy="1963079"/>
            </a:xfrm>
            <a:prstGeom prst="rect">
              <a:avLst/>
            </a:prstGeom>
            <a:noFill/>
            <a:ln w="0" cap="flat" cmpd="sng">
              <a:noFill/>
              <a:prstDash val="solid"/>
              <a:round/>
            </a:ln>
          </p:spPr>
        </p:pic>
        <p:grpSp>
          <p:nvGrpSpPr>
            <p:cNvPr id="193" name="组合"/>
            <p:cNvGrpSpPr/>
            <p:nvPr/>
          </p:nvGrpSpPr>
          <p:grpSpPr>
            <a:xfrm>
              <a:off x="8962920" y="-52200"/>
              <a:ext cx="344160" cy="317159"/>
              <a:chOff x="8962920" y="-52200"/>
              <a:chExt cx="344160" cy="317159"/>
            </a:xfrm>
          </p:grpSpPr>
          <p:sp>
            <p:nvSpPr>
              <p:cNvPr id="189" name="曲线"/>
              <p:cNvSpPr/>
              <p:nvPr/>
            </p:nvSpPr>
            <p:spPr>
              <a:xfrm>
                <a:off x="9077760" y="1800"/>
                <a:ext cx="148320" cy="149040"/>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400"/>
                      <a:pt x="11531" y="6000"/>
                      <a:pt x="10757" y="6000"/>
                    </a:cubicBezTo>
                    <a:cubicBezTo>
                      <a:pt x="10757" y="6000"/>
                      <a:pt x="10757" y="6000"/>
                      <a:pt x="10757" y="6000"/>
                    </a:cubicBezTo>
                    <a:cubicBezTo>
                      <a:pt x="9982" y="6000"/>
                      <a:pt x="9380" y="5400"/>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200"/>
                      <a:pt x="9982" y="15600"/>
                      <a:pt x="10757" y="15600"/>
                    </a:cubicBezTo>
                    <a:cubicBezTo>
                      <a:pt x="10757" y="15600"/>
                      <a:pt x="10757" y="15600"/>
                      <a:pt x="10757" y="15600"/>
                    </a:cubicBezTo>
                    <a:cubicBezTo>
                      <a:pt x="11531" y="15600"/>
                      <a:pt x="12133" y="16200"/>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190" name="曲线"/>
              <p:cNvSpPr/>
              <p:nvPr/>
            </p:nvSpPr>
            <p:spPr>
              <a:xfrm>
                <a:off x="8962920" y="186480"/>
                <a:ext cx="77759" cy="78479"/>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191" name="曲线"/>
              <p:cNvSpPr/>
              <p:nvPr/>
            </p:nvSpPr>
            <p:spPr>
              <a:xfrm>
                <a:off x="8996040" y="-52200"/>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192" name="曲线"/>
              <p:cNvSpPr/>
              <p:nvPr/>
            </p:nvSpPr>
            <p:spPr>
              <a:xfrm>
                <a:off x="9020880" y="15372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196" name="组合"/>
            <p:cNvGrpSpPr/>
            <p:nvPr/>
          </p:nvGrpSpPr>
          <p:grpSpPr>
            <a:xfrm>
              <a:off x="8332200" y="-50760"/>
              <a:ext cx="314280" cy="314640"/>
              <a:chOff x="8332200" y="-50760"/>
              <a:chExt cx="314280" cy="314640"/>
            </a:xfrm>
          </p:grpSpPr>
          <p:sp>
            <p:nvSpPr>
              <p:cNvPr id="194" name="曲线"/>
              <p:cNvSpPr/>
              <p:nvPr/>
            </p:nvSpPr>
            <p:spPr>
              <a:xfrm>
                <a:off x="8371440" y="-20880"/>
                <a:ext cx="185760" cy="186480"/>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195" name="曲线"/>
              <p:cNvSpPr/>
              <p:nvPr/>
            </p:nvSpPr>
            <p:spPr>
              <a:xfrm>
                <a:off x="8332200" y="-50760"/>
                <a:ext cx="314280" cy="314640"/>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204" name="组合"/>
            <p:cNvGrpSpPr/>
            <p:nvPr/>
          </p:nvGrpSpPr>
          <p:grpSpPr>
            <a:xfrm>
              <a:off x="8649360" y="489960"/>
              <a:ext cx="356040" cy="357120"/>
              <a:chOff x="8649360" y="489960"/>
              <a:chExt cx="356040" cy="357120"/>
            </a:xfrm>
          </p:grpSpPr>
          <p:sp>
            <p:nvSpPr>
              <p:cNvPr id="197" name="曲线"/>
              <p:cNvSpPr/>
              <p:nvPr/>
            </p:nvSpPr>
            <p:spPr>
              <a:xfrm>
                <a:off x="8727120" y="700200"/>
                <a:ext cx="68400" cy="68400"/>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198" name="曲线"/>
              <p:cNvSpPr/>
              <p:nvPr/>
            </p:nvSpPr>
            <p:spPr>
              <a:xfrm>
                <a:off x="8858880" y="700920"/>
                <a:ext cx="67679" cy="67320"/>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8" y="20057"/>
                      <a:pt x="9477" y="17412"/>
                      <a:pt x="13444" y="13444"/>
                    </a:cubicBezTo>
                    <a:cubicBezTo>
                      <a:pt x="17191" y="9697"/>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199" name="曲线"/>
              <p:cNvSpPr/>
              <p:nvPr/>
            </p:nvSpPr>
            <p:spPr>
              <a:xfrm>
                <a:off x="8727120" y="56880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8"/>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200" name="曲线"/>
              <p:cNvSpPr/>
              <p:nvPr/>
            </p:nvSpPr>
            <p:spPr>
              <a:xfrm>
                <a:off x="8857440" y="568800"/>
                <a:ext cx="69119" cy="69120"/>
              </a:xfrm>
              <a:custGeom>
                <a:avLst/>
                <a:gdLst>
                  <a:gd name="T1" fmla="*/ 0 w 21600"/>
                  <a:gd name="T2" fmla="*/ 0 h 21600"/>
                  <a:gd name="T3" fmla="*/ 21600 w 21600"/>
                  <a:gd name="T4" fmla="*/ 21600 h 21600"/>
                </a:gdLst>
                <a:ahLst/>
                <a:cxnLst/>
                <a:rect l="T1" t="T2" r="T3" b="T4"/>
                <a:pathLst>
                  <a:path w="21600" h="21600">
                    <a:moveTo>
                      <a:pt x="21600" y="21168"/>
                    </a:moveTo>
                    <a:cubicBezTo>
                      <a:pt x="18575" y="11448"/>
                      <a:pt x="10151" y="3024"/>
                      <a:pt x="431" y="0"/>
                    </a:cubicBezTo>
                    <a:cubicBezTo>
                      <a:pt x="0" y="9936"/>
                      <a:pt x="11664" y="21600"/>
                      <a:pt x="21600" y="21168"/>
                    </a:cubicBezTo>
                    <a:close/>
                  </a:path>
                </a:pathLst>
              </a:custGeom>
              <a:solidFill>
                <a:srgbClr val="FFFFFF">
                  <a:alpha val="50000"/>
                </a:srgbClr>
              </a:solidFill>
              <a:ln w="0" cap="flat" cmpd="sng">
                <a:noFill/>
                <a:prstDash val="solid"/>
                <a:round/>
              </a:ln>
            </p:spPr>
          </p:sp>
          <p:sp>
            <p:nvSpPr>
              <p:cNvPr id="201" name="曲线"/>
              <p:cNvSpPr/>
              <p:nvPr/>
            </p:nvSpPr>
            <p:spPr>
              <a:xfrm>
                <a:off x="8808480" y="651960"/>
                <a:ext cx="36000" cy="35280"/>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200"/>
                      <a:pt x="0" y="13552"/>
                      <a:pt x="4075" y="17364"/>
                    </a:cubicBezTo>
                    <a:cubicBezTo>
                      <a:pt x="7743" y="21600"/>
                      <a:pt x="13856" y="21600"/>
                      <a:pt x="17932" y="17364"/>
                    </a:cubicBezTo>
                    <a:cubicBezTo>
                      <a:pt x="21600" y="13552"/>
                      <a:pt x="21600" y="7200"/>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202" name="曲线"/>
              <p:cNvSpPr/>
              <p:nvPr/>
            </p:nvSpPr>
            <p:spPr>
              <a:xfrm>
                <a:off x="8721720" y="56412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203" name="曲线"/>
              <p:cNvSpPr/>
              <p:nvPr/>
            </p:nvSpPr>
            <p:spPr>
              <a:xfrm>
                <a:off x="8649360" y="489960"/>
                <a:ext cx="356040" cy="357120"/>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208" name="组合"/>
            <p:cNvGrpSpPr/>
            <p:nvPr/>
          </p:nvGrpSpPr>
          <p:grpSpPr>
            <a:xfrm>
              <a:off x="9257400" y="485280"/>
              <a:ext cx="354599" cy="366479"/>
              <a:chOff x="9257400" y="485280"/>
              <a:chExt cx="354599" cy="366479"/>
            </a:xfrm>
          </p:grpSpPr>
          <p:sp>
            <p:nvSpPr>
              <p:cNvPr id="205" name="曲线"/>
              <p:cNvSpPr/>
              <p:nvPr/>
            </p:nvSpPr>
            <p:spPr>
              <a:xfrm>
                <a:off x="9257400" y="485280"/>
                <a:ext cx="354599" cy="231479"/>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799"/>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799"/>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799"/>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5"/>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1"/>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206" name="曲线"/>
              <p:cNvSpPr/>
              <p:nvPr/>
            </p:nvSpPr>
            <p:spPr>
              <a:xfrm>
                <a:off x="9505440" y="805680"/>
                <a:ext cx="44279" cy="46079"/>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207" name="曲线"/>
              <p:cNvSpPr/>
              <p:nvPr/>
            </p:nvSpPr>
            <p:spPr>
              <a:xfrm>
                <a:off x="9448920" y="734400"/>
                <a:ext cx="135000" cy="48600"/>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nvGrpSpPr>
            <p:cNvPr id="218" name="组合"/>
            <p:cNvGrpSpPr/>
            <p:nvPr/>
          </p:nvGrpSpPr>
          <p:grpSpPr>
            <a:xfrm>
              <a:off x="9623520" y="-52920"/>
              <a:ext cx="326880" cy="318600"/>
              <a:chOff x="9623520" y="-52920"/>
              <a:chExt cx="326880" cy="318600"/>
            </a:xfrm>
          </p:grpSpPr>
          <p:sp>
            <p:nvSpPr>
              <p:cNvPr id="209" name="曲线"/>
              <p:cNvSpPr/>
              <p:nvPr/>
            </p:nvSpPr>
            <p:spPr>
              <a:xfrm>
                <a:off x="9749880" y="244080"/>
                <a:ext cx="115919" cy="21600"/>
              </a:xfrm>
              <a:custGeom>
                <a:avLst/>
                <a:gdLst>
                  <a:gd name="T1" fmla="*/ 0 w 21600"/>
                  <a:gd name="T2" fmla="*/ 0 h 21600"/>
                  <a:gd name="T3" fmla="*/ 21600 w 21600"/>
                  <a:gd name="T4" fmla="*/ 21600 h 21600"/>
                </a:gdLst>
                <a:ahLst/>
                <a:cxnLst/>
                <a:rect l="T1" t="T2" r="T3" b="T4"/>
                <a:pathLst>
                  <a:path w="21600" h="21600">
                    <a:moveTo>
                      <a:pt x="113" y="8399"/>
                    </a:moveTo>
                    <a:cubicBezTo>
                      <a:pt x="0" y="9599"/>
                      <a:pt x="227" y="11399"/>
                      <a:pt x="454" y="11399"/>
                    </a:cubicBezTo>
                    <a:cubicBezTo>
                      <a:pt x="7389" y="21600"/>
                      <a:pt x="15347" y="17399"/>
                      <a:pt x="21600" y="0"/>
                    </a:cubicBezTo>
                    <a:cubicBezTo>
                      <a:pt x="682" y="0"/>
                      <a:pt x="682" y="0"/>
                      <a:pt x="682" y="0"/>
                    </a:cubicBezTo>
                    <a:lnTo>
                      <a:pt x="113" y="8399"/>
                    </a:lnTo>
                    <a:close/>
                  </a:path>
                </a:pathLst>
              </a:custGeom>
              <a:solidFill>
                <a:srgbClr val="FFFFFF">
                  <a:alpha val="50000"/>
                </a:srgbClr>
              </a:solidFill>
              <a:ln w="0" cap="flat" cmpd="sng">
                <a:noFill/>
                <a:prstDash val="solid"/>
                <a:round/>
              </a:ln>
            </p:spPr>
          </p:sp>
          <p:sp>
            <p:nvSpPr>
              <p:cNvPr id="210" name="曲线"/>
              <p:cNvSpPr/>
              <p:nvPr/>
            </p:nvSpPr>
            <p:spPr>
              <a:xfrm>
                <a:off x="9623520" y="6552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7"/>
                      <a:pt x="21261" y="5254"/>
                    </a:cubicBezTo>
                    <a:close/>
                  </a:path>
                </a:pathLst>
              </a:custGeom>
              <a:solidFill>
                <a:srgbClr val="FFFFFF">
                  <a:alpha val="50000"/>
                </a:srgbClr>
              </a:solidFill>
              <a:ln w="0" cap="flat" cmpd="sng">
                <a:noFill/>
                <a:prstDash val="solid"/>
                <a:round/>
              </a:ln>
            </p:spPr>
          </p:sp>
          <p:sp>
            <p:nvSpPr>
              <p:cNvPr id="211" name="曲线"/>
              <p:cNvSpPr/>
              <p:nvPr/>
            </p:nvSpPr>
            <p:spPr>
              <a:xfrm>
                <a:off x="9761400" y="199800"/>
                <a:ext cx="156960" cy="23039"/>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212" name="曲线"/>
              <p:cNvSpPr/>
              <p:nvPr/>
            </p:nvSpPr>
            <p:spPr>
              <a:xfrm>
                <a:off x="9648720" y="-52920"/>
                <a:ext cx="134280" cy="141480"/>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213" name="曲线"/>
              <p:cNvSpPr/>
              <p:nvPr/>
            </p:nvSpPr>
            <p:spPr>
              <a:xfrm>
                <a:off x="9777240" y="157680"/>
                <a:ext cx="164159" cy="21240"/>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5"/>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214" name="曲线"/>
              <p:cNvSpPr/>
              <p:nvPr/>
            </p:nvSpPr>
            <p:spPr>
              <a:xfrm>
                <a:off x="9792721" y="114840"/>
                <a:ext cx="157679" cy="21599"/>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600"/>
                      <a:pt x="21516" y="9599"/>
                      <a:pt x="21516" y="2999"/>
                    </a:cubicBezTo>
                    <a:cubicBezTo>
                      <a:pt x="21600" y="1199"/>
                      <a:pt x="21348" y="0"/>
                      <a:pt x="21181" y="0"/>
                    </a:cubicBezTo>
                    <a:close/>
                  </a:path>
                </a:pathLst>
              </a:custGeom>
              <a:solidFill>
                <a:srgbClr val="FFFFFF">
                  <a:alpha val="50000"/>
                </a:srgbClr>
              </a:solidFill>
              <a:ln w="0" cap="flat" cmpd="sng">
                <a:noFill/>
                <a:prstDash val="solid"/>
                <a:round/>
              </a:ln>
            </p:spPr>
          </p:sp>
          <p:sp>
            <p:nvSpPr>
              <p:cNvPr id="215" name="曲线"/>
              <p:cNvSpPr/>
              <p:nvPr/>
            </p:nvSpPr>
            <p:spPr>
              <a:xfrm>
                <a:off x="9821880" y="22679"/>
                <a:ext cx="18360" cy="54720"/>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59"/>
                      <a:pt x="21600" y="18000"/>
                    </a:cubicBezTo>
                    <a:cubicBezTo>
                      <a:pt x="21600" y="4799"/>
                      <a:pt x="21600" y="4799"/>
                      <a:pt x="21600" y="4799"/>
                    </a:cubicBezTo>
                    <a:cubicBezTo>
                      <a:pt x="20903" y="0"/>
                      <a:pt x="696" y="0"/>
                      <a:pt x="0" y="4799"/>
                    </a:cubicBezTo>
                    <a:cubicBezTo>
                      <a:pt x="0" y="18000"/>
                      <a:pt x="0" y="18000"/>
                      <a:pt x="0" y="18000"/>
                    </a:cubicBezTo>
                    <a:cubicBezTo>
                      <a:pt x="0" y="20159"/>
                      <a:pt x="4877" y="21600"/>
                      <a:pt x="11148" y="21600"/>
                    </a:cubicBezTo>
                    <a:close/>
                  </a:path>
                </a:pathLst>
              </a:custGeom>
              <a:solidFill>
                <a:srgbClr val="FFFFFF">
                  <a:alpha val="50000"/>
                </a:srgbClr>
              </a:solidFill>
              <a:ln w="0" cap="flat" cmpd="sng">
                <a:noFill/>
                <a:prstDash val="solid"/>
                <a:round/>
              </a:ln>
            </p:spPr>
          </p:sp>
          <p:sp>
            <p:nvSpPr>
              <p:cNvPr id="216" name="曲线"/>
              <p:cNvSpPr/>
              <p:nvPr/>
            </p:nvSpPr>
            <p:spPr>
              <a:xfrm>
                <a:off x="9859320" y="1800"/>
                <a:ext cx="17999" cy="75600"/>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217" name="曲线"/>
              <p:cNvSpPr/>
              <p:nvPr/>
            </p:nvSpPr>
            <p:spPr>
              <a:xfrm>
                <a:off x="9896760" y="-26999"/>
                <a:ext cx="18360" cy="104399"/>
              </a:xfrm>
              <a:custGeom>
                <a:avLst/>
                <a:gdLst>
                  <a:gd name="T1" fmla="*/ 0 w 21600"/>
                  <a:gd name="T2" fmla="*/ 0 h 21600"/>
                  <a:gd name="T3" fmla="*/ 21600 w 21600"/>
                  <a:gd name="T4" fmla="*/ 21600 h 21600"/>
                </a:gdLst>
                <a:ahLst/>
                <a:cxnLst/>
                <a:rect l="T1" t="T2" r="T3" b="T4"/>
                <a:pathLst>
                  <a:path w="21600" h="21600">
                    <a:moveTo>
                      <a:pt x="10799" y="21600"/>
                    </a:moveTo>
                    <a:cubicBezTo>
                      <a:pt x="16559" y="21600"/>
                      <a:pt x="21600" y="20842"/>
                      <a:pt x="21600" y="19705"/>
                    </a:cubicBezTo>
                    <a:cubicBezTo>
                      <a:pt x="21600" y="2526"/>
                      <a:pt x="21600" y="2526"/>
                      <a:pt x="21600" y="2526"/>
                    </a:cubicBezTo>
                    <a:cubicBezTo>
                      <a:pt x="20880" y="0"/>
                      <a:pt x="719" y="0"/>
                      <a:pt x="0" y="2526"/>
                    </a:cubicBezTo>
                    <a:cubicBezTo>
                      <a:pt x="0" y="19705"/>
                      <a:pt x="0" y="19705"/>
                      <a:pt x="0" y="19705"/>
                    </a:cubicBezTo>
                    <a:cubicBezTo>
                      <a:pt x="0" y="20842"/>
                      <a:pt x="5040" y="21600"/>
                      <a:pt x="10799" y="21600"/>
                    </a:cubicBezTo>
                    <a:close/>
                  </a:path>
                </a:pathLst>
              </a:custGeom>
              <a:solidFill>
                <a:srgbClr val="FFFFFF">
                  <a:alpha val="50000"/>
                </a:srgbClr>
              </a:solidFill>
              <a:ln w="0" cap="flat" cmpd="sng">
                <a:noFill/>
                <a:prstDash val="solid"/>
                <a:round/>
              </a:ln>
            </p:spPr>
          </p:sp>
        </p:grpSp>
      </p:grpSp>
      <p:sp>
        <p:nvSpPr>
          <p:cNvPr id="220" name="文本框"/>
          <p:cNvSpPr>
            <a:spLocks noGrp="1"/>
          </p:cNvSpPr>
          <p:nvPr>
            <p:ph type="title"/>
          </p:nvPr>
        </p:nvSpPr>
        <p:spPr>
          <a:xfrm>
            <a:off x="720000" y="444960"/>
            <a:ext cx="7703640" cy="57240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1F2363"/>
        </a:solidFill>
        <a:effectLst/>
      </p:bgPr>
    </p:bg>
    <p:spTree>
      <p:nvGrpSpPr>
        <p:cNvPr id="1" name=""/>
        <p:cNvGrpSpPr/>
        <p:nvPr/>
      </p:nvGrpSpPr>
      <p:grpSpPr>
        <a:xfrm>
          <a:off x="0" y="0"/>
          <a:ext cx="0" cy="0"/>
          <a:chOff x="0" y="0"/>
          <a:chExt cx="0" cy="0"/>
        </a:xfrm>
      </p:grpSpPr>
      <p:pic>
        <p:nvPicPr>
          <p:cNvPr id="221" name="图片"/>
          <p:cNvPicPr/>
          <p:nvPr/>
        </p:nvPicPr>
        <p:blipFill>
          <a:blip r:embed="rId12" cstate="print"/>
          <a:srcRect t="1844" r="1844"/>
          <a:stretch>
            <a:fillRect/>
          </a:stretch>
        </p:blipFill>
        <p:spPr>
          <a:xfrm rot="10800000" flipH="1">
            <a:off x="0" y="0"/>
            <a:ext cx="9143640" cy="5143320"/>
          </a:xfrm>
          <a:prstGeom prst="rect">
            <a:avLst/>
          </a:prstGeom>
          <a:noFill/>
          <a:ln w="0" cap="flat" cmpd="sng">
            <a:noFill/>
            <a:prstDash val="solid"/>
            <a:round/>
          </a:ln>
        </p:spPr>
      </p:pic>
      <p:pic>
        <p:nvPicPr>
          <p:cNvPr id="222" name="图片"/>
          <p:cNvPicPr/>
          <p:nvPr/>
        </p:nvPicPr>
        <p:blipFill>
          <a:blip r:embed="rId12" cstate="print"/>
          <a:srcRect l="7208" r="48305" b="45432"/>
          <a:stretch>
            <a:fillRect/>
          </a:stretch>
        </p:blipFill>
        <p:spPr>
          <a:xfrm rot="10800000">
            <a:off x="7925040" y="360"/>
            <a:ext cx="1218959" cy="2854080"/>
          </a:xfrm>
          <a:prstGeom prst="rect">
            <a:avLst/>
          </a:prstGeom>
          <a:noFill/>
          <a:ln w="0" cap="flat" cmpd="sng">
            <a:noFill/>
            <a:prstDash val="solid"/>
            <a:round/>
          </a:ln>
        </p:spPr>
      </p:pic>
      <p:grpSp>
        <p:nvGrpSpPr>
          <p:cNvPr id="225" name="组合"/>
          <p:cNvGrpSpPr/>
          <p:nvPr/>
        </p:nvGrpSpPr>
        <p:grpSpPr>
          <a:xfrm>
            <a:off x="-1670040" y="-1469520"/>
            <a:ext cx="12970800" cy="8245799"/>
            <a:chOff x="-1670040" y="-1469520"/>
            <a:chExt cx="12970800" cy="8245799"/>
          </a:xfrm>
        </p:grpSpPr>
        <p:pic>
          <p:nvPicPr>
            <p:cNvPr id="223" name="图片"/>
            <p:cNvPicPr/>
            <p:nvPr/>
          </p:nvPicPr>
          <p:blipFill>
            <a:blip r:embed="rId12" cstate="print"/>
            <a:stretch>
              <a:fillRect/>
            </a:stretch>
          </p:blipFill>
          <p:spPr>
            <a:xfrm rot="20138400" flipH="1">
              <a:off x="7759080" y="-1469520"/>
              <a:ext cx="3541680" cy="3464640"/>
            </a:xfrm>
            <a:prstGeom prst="rect">
              <a:avLst/>
            </a:prstGeom>
            <a:noFill/>
            <a:ln w="0" cap="flat" cmpd="sng">
              <a:noFill/>
              <a:prstDash val="solid"/>
              <a:round/>
            </a:ln>
          </p:spPr>
        </p:pic>
        <p:pic>
          <p:nvPicPr>
            <p:cNvPr id="224" name="图片"/>
            <p:cNvPicPr/>
            <p:nvPr/>
          </p:nvPicPr>
          <p:blipFill>
            <a:blip r:embed="rId12" cstate="print"/>
            <a:stretch>
              <a:fillRect/>
            </a:stretch>
          </p:blipFill>
          <p:spPr>
            <a:xfrm rot="157800" flipH="1">
              <a:off x="-1670040" y="3311639"/>
              <a:ext cx="3541680" cy="3464639"/>
            </a:xfrm>
            <a:prstGeom prst="rect">
              <a:avLst/>
            </a:prstGeom>
            <a:noFill/>
            <a:ln w="0" cap="flat" cmpd="sng">
              <a:noFill/>
              <a:prstDash val="solid"/>
              <a:round/>
            </a:ln>
          </p:spPr>
        </p:pic>
      </p:grpSp>
      <p:grpSp>
        <p:nvGrpSpPr>
          <p:cNvPr id="257" name="组合"/>
          <p:cNvGrpSpPr/>
          <p:nvPr/>
        </p:nvGrpSpPr>
        <p:grpSpPr>
          <a:xfrm>
            <a:off x="8205480" y="3553199"/>
            <a:ext cx="1963079" cy="2057760"/>
            <a:chOff x="8205480" y="3553199"/>
            <a:chExt cx="1963079" cy="2057760"/>
          </a:xfrm>
        </p:grpSpPr>
        <p:pic>
          <p:nvPicPr>
            <p:cNvPr id="226" name="图片"/>
            <p:cNvPicPr/>
            <p:nvPr/>
          </p:nvPicPr>
          <p:blipFill>
            <a:blip r:embed="rId12" cstate="print"/>
            <a:stretch>
              <a:fillRect/>
            </a:stretch>
          </p:blipFill>
          <p:spPr>
            <a:xfrm rot="16200000">
              <a:off x="8183520" y="3575160"/>
              <a:ext cx="2007000" cy="1963079"/>
            </a:xfrm>
            <a:prstGeom prst="rect">
              <a:avLst/>
            </a:prstGeom>
            <a:noFill/>
            <a:ln w="0" cap="flat" cmpd="sng">
              <a:noFill/>
              <a:prstDash val="solid"/>
              <a:round/>
            </a:ln>
          </p:spPr>
        </p:pic>
        <p:grpSp>
          <p:nvGrpSpPr>
            <p:cNvPr id="231" name="组合"/>
            <p:cNvGrpSpPr/>
            <p:nvPr/>
          </p:nvGrpSpPr>
          <p:grpSpPr>
            <a:xfrm>
              <a:off x="9154080" y="5293799"/>
              <a:ext cx="344520" cy="317160"/>
              <a:chOff x="9154080" y="5293799"/>
              <a:chExt cx="344520" cy="317160"/>
            </a:xfrm>
          </p:grpSpPr>
          <p:sp>
            <p:nvSpPr>
              <p:cNvPr id="227" name="曲线"/>
              <p:cNvSpPr/>
              <p:nvPr/>
            </p:nvSpPr>
            <p:spPr>
              <a:xfrm>
                <a:off x="9268920" y="5347440"/>
                <a:ext cx="148320" cy="149039"/>
              </a:xfrm>
              <a:custGeom>
                <a:avLst/>
                <a:gdLst>
                  <a:gd name="T1" fmla="*/ 0 w 21600"/>
                  <a:gd name="T2" fmla="*/ 0 h 21600"/>
                  <a:gd name="T3" fmla="*/ 21600 w 21600"/>
                  <a:gd name="T4" fmla="*/ 21600 h 21600"/>
                </a:gdLst>
                <a:ahLst/>
                <a:cxnLst/>
                <a:rect l="T1" t="T2" r="T3" b="T4"/>
                <a:pathLst>
                  <a:path w="21600" h="21600">
                    <a:moveTo>
                      <a:pt x="16953" y="12171"/>
                    </a:moveTo>
                    <a:cubicBezTo>
                      <a:pt x="15145" y="12085"/>
                      <a:pt x="15145" y="9428"/>
                      <a:pt x="16953" y="9428"/>
                    </a:cubicBezTo>
                    <a:cubicBezTo>
                      <a:pt x="21600" y="9342"/>
                      <a:pt x="21600" y="9342"/>
                      <a:pt x="21600" y="9342"/>
                    </a:cubicBezTo>
                    <a:cubicBezTo>
                      <a:pt x="21083" y="4714"/>
                      <a:pt x="16953" y="514"/>
                      <a:pt x="12219" y="0"/>
                    </a:cubicBezTo>
                    <a:cubicBezTo>
                      <a:pt x="12133" y="4628"/>
                      <a:pt x="12133" y="4628"/>
                      <a:pt x="12133" y="4628"/>
                    </a:cubicBezTo>
                    <a:cubicBezTo>
                      <a:pt x="12133" y="5400"/>
                      <a:pt x="11531" y="5999"/>
                      <a:pt x="10757" y="5999"/>
                    </a:cubicBezTo>
                    <a:cubicBezTo>
                      <a:pt x="10757" y="5999"/>
                      <a:pt x="10757" y="5999"/>
                      <a:pt x="10757" y="5999"/>
                    </a:cubicBezTo>
                    <a:cubicBezTo>
                      <a:pt x="9982" y="5999"/>
                      <a:pt x="9380" y="5400"/>
                      <a:pt x="9380" y="4628"/>
                    </a:cubicBezTo>
                    <a:cubicBezTo>
                      <a:pt x="9380" y="0"/>
                      <a:pt x="9380" y="0"/>
                      <a:pt x="9380" y="0"/>
                    </a:cubicBezTo>
                    <a:cubicBezTo>
                      <a:pt x="4561" y="514"/>
                      <a:pt x="430" y="4714"/>
                      <a:pt x="0" y="9428"/>
                    </a:cubicBezTo>
                    <a:cubicBezTo>
                      <a:pt x="4561" y="9428"/>
                      <a:pt x="4561" y="9428"/>
                      <a:pt x="4561" y="9428"/>
                    </a:cubicBezTo>
                    <a:cubicBezTo>
                      <a:pt x="4561" y="9428"/>
                      <a:pt x="4561" y="9428"/>
                      <a:pt x="4561" y="9428"/>
                    </a:cubicBezTo>
                    <a:cubicBezTo>
                      <a:pt x="6368" y="9514"/>
                      <a:pt x="6368" y="12085"/>
                      <a:pt x="4561" y="12171"/>
                    </a:cubicBezTo>
                    <a:cubicBezTo>
                      <a:pt x="0" y="12171"/>
                      <a:pt x="0" y="12171"/>
                      <a:pt x="0" y="12171"/>
                    </a:cubicBezTo>
                    <a:cubicBezTo>
                      <a:pt x="430" y="16885"/>
                      <a:pt x="4561" y="21085"/>
                      <a:pt x="9380" y="21600"/>
                    </a:cubicBezTo>
                    <a:cubicBezTo>
                      <a:pt x="9380" y="16971"/>
                      <a:pt x="9380" y="16971"/>
                      <a:pt x="9380" y="16971"/>
                    </a:cubicBezTo>
                    <a:cubicBezTo>
                      <a:pt x="9380" y="16200"/>
                      <a:pt x="9982" y="15600"/>
                      <a:pt x="10757" y="15600"/>
                    </a:cubicBezTo>
                    <a:cubicBezTo>
                      <a:pt x="10757" y="15600"/>
                      <a:pt x="10757" y="15600"/>
                      <a:pt x="10757" y="15600"/>
                    </a:cubicBezTo>
                    <a:cubicBezTo>
                      <a:pt x="11531" y="15600"/>
                      <a:pt x="12133" y="16200"/>
                      <a:pt x="12133" y="16971"/>
                    </a:cubicBezTo>
                    <a:cubicBezTo>
                      <a:pt x="12133" y="21600"/>
                      <a:pt x="12133" y="21600"/>
                      <a:pt x="12133" y="21600"/>
                    </a:cubicBezTo>
                    <a:cubicBezTo>
                      <a:pt x="16953" y="21085"/>
                      <a:pt x="21083" y="16885"/>
                      <a:pt x="21600" y="12171"/>
                    </a:cubicBezTo>
                    <a:cubicBezTo>
                      <a:pt x="16953" y="12171"/>
                      <a:pt x="16953" y="12171"/>
                      <a:pt x="16953" y="12171"/>
                    </a:cubicBezTo>
                    <a:cubicBezTo>
                      <a:pt x="16953" y="12171"/>
                      <a:pt x="16953" y="12171"/>
                      <a:pt x="16953" y="12171"/>
                    </a:cubicBezTo>
                  </a:path>
                  <a:path w="21600" h="21600">
                    <a:moveTo>
                      <a:pt x="10757" y="12171"/>
                    </a:moveTo>
                    <a:cubicBezTo>
                      <a:pt x="8949" y="12085"/>
                      <a:pt x="8949" y="9514"/>
                      <a:pt x="10757" y="9428"/>
                    </a:cubicBezTo>
                    <a:cubicBezTo>
                      <a:pt x="12650" y="9428"/>
                      <a:pt x="12650" y="12085"/>
                      <a:pt x="10757" y="12171"/>
                    </a:cubicBezTo>
                    <a:close/>
                  </a:path>
                </a:pathLst>
              </a:custGeom>
              <a:solidFill>
                <a:srgbClr val="FFFFFF">
                  <a:alpha val="50000"/>
                </a:srgbClr>
              </a:solidFill>
              <a:ln w="0" cap="flat" cmpd="sng">
                <a:noFill/>
                <a:prstDash val="solid"/>
                <a:round/>
              </a:ln>
            </p:spPr>
          </p:sp>
          <p:sp>
            <p:nvSpPr>
              <p:cNvPr id="228" name="曲线"/>
              <p:cNvSpPr/>
              <p:nvPr/>
            </p:nvSpPr>
            <p:spPr>
              <a:xfrm>
                <a:off x="9154080" y="5532480"/>
                <a:ext cx="77759" cy="78480"/>
              </a:xfrm>
              <a:custGeom>
                <a:avLst/>
                <a:gdLst>
                  <a:gd name="T1" fmla="*/ 0 w 21600"/>
                  <a:gd name="T2" fmla="*/ 0 h 21600"/>
                  <a:gd name="T3" fmla="*/ 21600 w 21600"/>
                  <a:gd name="T4" fmla="*/ 21600 h 21600"/>
                </a:gdLst>
                <a:ahLst/>
                <a:cxnLst/>
                <a:rect l="T1" t="T2" r="T3" b="T4"/>
                <a:pathLst>
                  <a:path w="21600" h="21600">
                    <a:moveTo>
                      <a:pt x="12272" y="0"/>
                    </a:moveTo>
                    <a:cubicBezTo>
                      <a:pt x="2454" y="9744"/>
                      <a:pt x="2454" y="9744"/>
                      <a:pt x="2454" y="9744"/>
                    </a:cubicBezTo>
                    <a:cubicBezTo>
                      <a:pt x="0" y="12342"/>
                      <a:pt x="0" y="16403"/>
                      <a:pt x="2454" y="19001"/>
                    </a:cubicBezTo>
                    <a:cubicBezTo>
                      <a:pt x="5072" y="21600"/>
                      <a:pt x="9163" y="21600"/>
                      <a:pt x="11781" y="19001"/>
                    </a:cubicBezTo>
                    <a:cubicBezTo>
                      <a:pt x="21600" y="9257"/>
                      <a:pt x="21600" y="9257"/>
                      <a:pt x="21600" y="9257"/>
                    </a:cubicBezTo>
                    <a:cubicBezTo>
                      <a:pt x="21600" y="9257"/>
                      <a:pt x="21600" y="9257"/>
                      <a:pt x="21600" y="9257"/>
                    </a:cubicBezTo>
                    <a:lnTo>
                      <a:pt x="12272" y="0"/>
                    </a:lnTo>
                    <a:close/>
                  </a:path>
                </a:pathLst>
              </a:custGeom>
              <a:solidFill>
                <a:srgbClr val="FFFFFF">
                  <a:alpha val="50000"/>
                </a:srgbClr>
              </a:solidFill>
              <a:ln w="0" cap="flat" cmpd="sng">
                <a:noFill/>
                <a:prstDash val="solid"/>
                <a:round/>
              </a:ln>
            </p:spPr>
          </p:sp>
          <p:sp>
            <p:nvSpPr>
              <p:cNvPr id="229" name="曲线"/>
              <p:cNvSpPr/>
              <p:nvPr/>
            </p:nvSpPr>
            <p:spPr>
              <a:xfrm>
                <a:off x="9187560" y="5293799"/>
                <a:ext cx="311040" cy="245520"/>
              </a:xfrm>
              <a:custGeom>
                <a:avLst/>
                <a:gdLst>
                  <a:gd name="T1" fmla="*/ 0 w 21600"/>
                  <a:gd name="T2" fmla="*/ 0 h 21600"/>
                  <a:gd name="T3" fmla="*/ 21600 w 21600"/>
                  <a:gd name="T4" fmla="*/ 21600 h 21600"/>
                </a:gdLst>
                <a:ahLst/>
                <a:cxnLst/>
                <a:rect l="T1" t="T2" r="T3" b="T4"/>
                <a:pathLst>
                  <a:path w="21600" h="21600">
                    <a:moveTo>
                      <a:pt x="16507" y="4007"/>
                    </a:moveTo>
                    <a:cubicBezTo>
                      <a:pt x="13510" y="52"/>
                      <a:pt x="8089" y="0"/>
                      <a:pt x="5092" y="4007"/>
                    </a:cubicBezTo>
                    <a:cubicBezTo>
                      <a:pt x="0" y="10409"/>
                      <a:pt x="3654" y="21600"/>
                      <a:pt x="10800" y="21547"/>
                    </a:cubicBezTo>
                    <a:cubicBezTo>
                      <a:pt x="17945" y="21600"/>
                      <a:pt x="21600" y="10409"/>
                      <a:pt x="16507" y="4007"/>
                    </a:cubicBezTo>
                  </a:path>
                  <a:path w="21600" h="21600">
                    <a:moveTo>
                      <a:pt x="15440" y="17123"/>
                    </a:moveTo>
                    <a:cubicBezTo>
                      <a:pt x="12812" y="20454"/>
                      <a:pt x="8664" y="20298"/>
                      <a:pt x="6200" y="17123"/>
                    </a:cubicBezTo>
                    <a:cubicBezTo>
                      <a:pt x="4927" y="15562"/>
                      <a:pt x="4311" y="13480"/>
                      <a:pt x="4270" y="11398"/>
                    </a:cubicBezTo>
                    <a:cubicBezTo>
                      <a:pt x="4270" y="11346"/>
                      <a:pt x="4270" y="11346"/>
                      <a:pt x="4270" y="11294"/>
                    </a:cubicBezTo>
                    <a:cubicBezTo>
                      <a:pt x="4270" y="11242"/>
                      <a:pt x="4270" y="11242"/>
                      <a:pt x="4270" y="11190"/>
                    </a:cubicBezTo>
                    <a:cubicBezTo>
                      <a:pt x="4229" y="6818"/>
                      <a:pt x="7268" y="2914"/>
                      <a:pt x="10800" y="2966"/>
                    </a:cubicBezTo>
                    <a:cubicBezTo>
                      <a:pt x="16795" y="3122"/>
                      <a:pt x="19423" y="12023"/>
                      <a:pt x="15440" y="17123"/>
                    </a:cubicBezTo>
                    <a:close/>
                  </a:path>
                </a:pathLst>
              </a:custGeom>
              <a:solidFill>
                <a:srgbClr val="FFFFFF">
                  <a:alpha val="50000"/>
                </a:srgbClr>
              </a:solidFill>
              <a:ln w="0" cap="flat" cmpd="sng">
                <a:noFill/>
                <a:prstDash val="solid"/>
                <a:round/>
              </a:ln>
            </p:spPr>
          </p:sp>
          <p:sp>
            <p:nvSpPr>
              <p:cNvPr id="230" name="曲线"/>
              <p:cNvSpPr/>
              <p:nvPr/>
            </p:nvSpPr>
            <p:spPr>
              <a:xfrm>
                <a:off x="9212040" y="5499720"/>
                <a:ext cx="52559" cy="52559"/>
              </a:xfrm>
              <a:custGeom>
                <a:avLst/>
                <a:gdLst>
                  <a:gd name="T1" fmla="*/ 0 w 21600"/>
                  <a:gd name="T2" fmla="*/ 0 h 21600"/>
                  <a:gd name="T3" fmla="*/ 21600 w 21600"/>
                  <a:gd name="T4" fmla="*/ 21600 h 21600"/>
                </a:gdLst>
                <a:ahLst/>
                <a:cxnLst/>
                <a:rect l="T1" t="T2" r="T3" b="T4"/>
                <a:pathLst>
                  <a:path w="21600" h="21600">
                    <a:moveTo>
                      <a:pt x="8009" y="0"/>
                    </a:moveTo>
                    <a:cubicBezTo>
                      <a:pt x="0" y="7766"/>
                      <a:pt x="0" y="7766"/>
                      <a:pt x="0" y="7766"/>
                    </a:cubicBezTo>
                    <a:cubicBezTo>
                      <a:pt x="13833" y="21600"/>
                      <a:pt x="13833" y="21600"/>
                      <a:pt x="13833" y="21600"/>
                    </a:cubicBezTo>
                    <a:cubicBezTo>
                      <a:pt x="21600" y="13833"/>
                      <a:pt x="21600" y="13833"/>
                      <a:pt x="21600" y="13833"/>
                    </a:cubicBezTo>
                    <a:cubicBezTo>
                      <a:pt x="16260" y="9950"/>
                      <a:pt x="11649" y="5339"/>
                      <a:pt x="8009" y="0"/>
                    </a:cubicBezTo>
                    <a:close/>
                  </a:path>
                </a:pathLst>
              </a:custGeom>
              <a:solidFill>
                <a:srgbClr val="FFFFFF">
                  <a:alpha val="50000"/>
                </a:srgbClr>
              </a:solidFill>
              <a:ln w="0" cap="flat" cmpd="sng">
                <a:noFill/>
                <a:prstDash val="solid"/>
                <a:round/>
              </a:ln>
            </p:spPr>
          </p:sp>
        </p:grpSp>
        <p:grpSp>
          <p:nvGrpSpPr>
            <p:cNvPr id="234" name="组合"/>
            <p:cNvGrpSpPr/>
            <p:nvPr/>
          </p:nvGrpSpPr>
          <p:grpSpPr>
            <a:xfrm>
              <a:off x="9169200" y="4019400"/>
              <a:ext cx="314280" cy="314639"/>
              <a:chOff x="9169200" y="4019400"/>
              <a:chExt cx="314280" cy="314639"/>
            </a:xfrm>
          </p:grpSpPr>
          <p:sp>
            <p:nvSpPr>
              <p:cNvPr id="232" name="曲线"/>
              <p:cNvSpPr/>
              <p:nvPr/>
            </p:nvSpPr>
            <p:spPr>
              <a:xfrm>
                <a:off x="9208800" y="4049639"/>
                <a:ext cx="185760" cy="186479"/>
              </a:xfrm>
              <a:custGeom>
                <a:avLst/>
                <a:gdLst>
                  <a:gd name="T1" fmla="*/ 0 w 21600"/>
                  <a:gd name="T2" fmla="*/ 0 h 21600"/>
                  <a:gd name="T3" fmla="*/ 21600 w 21600"/>
                  <a:gd name="T4" fmla="*/ 21600 h 21600"/>
                </a:gdLst>
                <a:ahLst/>
                <a:cxnLst/>
                <a:rect l="T1" t="T2" r="T3" b="T4"/>
                <a:pathLst>
                  <a:path w="21600" h="21600">
                    <a:moveTo>
                      <a:pt x="1623" y="11890"/>
                    </a:moveTo>
                    <a:cubicBezTo>
                      <a:pt x="0" y="11890"/>
                      <a:pt x="0" y="11890"/>
                      <a:pt x="0" y="11890"/>
                    </a:cubicBezTo>
                    <a:cubicBezTo>
                      <a:pt x="494" y="17026"/>
                      <a:pt x="4588" y="21037"/>
                      <a:pt x="9670" y="21600"/>
                    </a:cubicBezTo>
                    <a:cubicBezTo>
                      <a:pt x="9670" y="19981"/>
                      <a:pt x="9670" y="19981"/>
                      <a:pt x="9670" y="19981"/>
                    </a:cubicBezTo>
                    <a:cubicBezTo>
                      <a:pt x="9741" y="18504"/>
                      <a:pt x="11858" y="18504"/>
                      <a:pt x="11858" y="19981"/>
                    </a:cubicBezTo>
                    <a:cubicBezTo>
                      <a:pt x="11858" y="21600"/>
                      <a:pt x="11858" y="21600"/>
                      <a:pt x="11858" y="21600"/>
                    </a:cubicBezTo>
                    <a:cubicBezTo>
                      <a:pt x="17011" y="21037"/>
                      <a:pt x="21105" y="17026"/>
                      <a:pt x="21600" y="11890"/>
                    </a:cubicBezTo>
                    <a:cubicBezTo>
                      <a:pt x="19976" y="11890"/>
                      <a:pt x="19976" y="11890"/>
                      <a:pt x="19976" y="11890"/>
                    </a:cubicBezTo>
                    <a:cubicBezTo>
                      <a:pt x="18494" y="11820"/>
                      <a:pt x="18494" y="9779"/>
                      <a:pt x="19976" y="9709"/>
                    </a:cubicBezTo>
                    <a:cubicBezTo>
                      <a:pt x="21600" y="9709"/>
                      <a:pt x="21600" y="9709"/>
                      <a:pt x="21600" y="9709"/>
                    </a:cubicBezTo>
                    <a:cubicBezTo>
                      <a:pt x="21105" y="4573"/>
                      <a:pt x="17011" y="562"/>
                      <a:pt x="11858" y="0"/>
                    </a:cubicBezTo>
                    <a:cubicBezTo>
                      <a:pt x="11858" y="1688"/>
                      <a:pt x="11858" y="1688"/>
                      <a:pt x="11858" y="1688"/>
                    </a:cubicBezTo>
                    <a:cubicBezTo>
                      <a:pt x="11788" y="3095"/>
                      <a:pt x="9741" y="3095"/>
                      <a:pt x="9670" y="1688"/>
                    </a:cubicBezTo>
                    <a:cubicBezTo>
                      <a:pt x="9670" y="0"/>
                      <a:pt x="9670" y="0"/>
                      <a:pt x="9670" y="0"/>
                    </a:cubicBezTo>
                    <a:cubicBezTo>
                      <a:pt x="4588" y="562"/>
                      <a:pt x="494" y="4573"/>
                      <a:pt x="0" y="9709"/>
                    </a:cubicBezTo>
                    <a:cubicBezTo>
                      <a:pt x="1623" y="9709"/>
                      <a:pt x="1623" y="9709"/>
                      <a:pt x="1623" y="9709"/>
                    </a:cubicBezTo>
                    <a:cubicBezTo>
                      <a:pt x="3035" y="9779"/>
                      <a:pt x="3035" y="11820"/>
                      <a:pt x="1623" y="11890"/>
                    </a:cubicBezTo>
                  </a:path>
                  <a:path w="21600" h="21600">
                    <a:moveTo>
                      <a:pt x="7270" y="9709"/>
                    </a:moveTo>
                    <a:cubicBezTo>
                      <a:pt x="7694" y="9709"/>
                      <a:pt x="7694" y="9709"/>
                      <a:pt x="7694" y="9709"/>
                    </a:cubicBezTo>
                    <a:cubicBezTo>
                      <a:pt x="8188" y="7528"/>
                      <a:pt x="10164" y="5910"/>
                      <a:pt x="12494" y="5910"/>
                    </a:cubicBezTo>
                    <a:cubicBezTo>
                      <a:pt x="13129" y="5910"/>
                      <a:pt x="13623" y="6402"/>
                      <a:pt x="13623" y="6965"/>
                    </a:cubicBezTo>
                    <a:cubicBezTo>
                      <a:pt x="13623" y="7598"/>
                      <a:pt x="13129" y="8091"/>
                      <a:pt x="12494" y="8091"/>
                    </a:cubicBezTo>
                    <a:cubicBezTo>
                      <a:pt x="11364" y="8091"/>
                      <a:pt x="10376" y="8724"/>
                      <a:pt x="9952" y="9709"/>
                    </a:cubicBezTo>
                    <a:cubicBezTo>
                      <a:pt x="12494" y="9709"/>
                      <a:pt x="12494" y="9709"/>
                      <a:pt x="12494" y="9709"/>
                    </a:cubicBezTo>
                    <a:cubicBezTo>
                      <a:pt x="13976" y="9779"/>
                      <a:pt x="13976" y="11890"/>
                      <a:pt x="12494" y="11960"/>
                    </a:cubicBezTo>
                    <a:cubicBezTo>
                      <a:pt x="9952" y="11960"/>
                      <a:pt x="9952" y="11960"/>
                      <a:pt x="9952" y="11960"/>
                    </a:cubicBezTo>
                    <a:cubicBezTo>
                      <a:pt x="10376" y="12875"/>
                      <a:pt x="11364" y="13579"/>
                      <a:pt x="12494" y="13579"/>
                    </a:cubicBezTo>
                    <a:cubicBezTo>
                      <a:pt x="13129" y="13579"/>
                      <a:pt x="13623" y="14071"/>
                      <a:pt x="13623" y="14704"/>
                    </a:cubicBezTo>
                    <a:cubicBezTo>
                      <a:pt x="13623" y="15267"/>
                      <a:pt x="13129" y="15760"/>
                      <a:pt x="12494" y="15760"/>
                    </a:cubicBezTo>
                    <a:cubicBezTo>
                      <a:pt x="10164" y="15760"/>
                      <a:pt x="8188" y="14142"/>
                      <a:pt x="7694" y="11960"/>
                    </a:cubicBezTo>
                    <a:cubicBezTo>
                      <a:pt x="7270" y="11960"/>
                      <a:pt x="7270" y="11960"/>
                      <a:pt x="7270" y="11960"/>
                    </a:cubicBezTo>
                    <a:cubicBezTo>
                      <a:pt x="5788" y="11890"/>
                      <a:pt x="5788" y="9779"/>
                      <a:pt x="7270" y="9709"/>
                    </a:cubicBezTo>
                    <a:close/>
                  </a:path>
                </a:pathLst>
              </a:custGeom>
              <a:solidFill>
                <a:srgbClr val="FFFFFF">
                  <a:alpha val="50000"/>
                </a:srgbClr>
              </a:solidFill>
              <a:ln w="0" cap="flat" cmpd="sng">
                <a:noFill/>
                <a:prstDash val="solid"/>
                <a:round/>
              </a:ln>
            </p:spPr>
          </p:sp>
          <p:sp>
            <p:nvSpPr>
              <p:cNvPr id="233" name="曲线"/>
              <p:cNvSpPr/>
              <p:nvPr/>
            </p:nvSpPr>
            <p:spPr>
              <a:xfrm>
                <a:off x="9169200" y="4019400"/>
                <a:ext cx="314280" cy="314639"/>
              </a:xfrm>
              <a:custGeom>
                <a:avLst/>
                <a:gdLst>
                  <a:gd name="T1" fmla="*/ 0 w 21600"/>
                  <a:gd name="T2" fmla="*/ 0 h 21600"/>
                  <a:gd name="T3" fmla="*/ 21600 w 21600"/>
                  <a:gd name="T4" fmla="*/ 21600 h 21600"/>
                </a:gdLst>
                <a:ahLst/>
                <a:cxnLst/>
                <a:rect l="T1" t="T2" r="T3" b="T4"/>
                <a:pathLst>
                  <a:path w="21600" h="21600">
                    <a:moveTo>
                      <a:pt x="20764" y="20346"/>
                    </a:moveTo>
                    <a:cubicBezTo>
                      <a:pt x="1253" y="20346"/>
                      <a:pt x="1253" y="20346"/>
                      <a:pt x="1253" y="20346"/>
                    </a:cubicBezTo>
                    <a:cubicBezTo>
                      <a:pt x="1253" y="18926"/>
                      <a:pt x="1253" y="18926"/>
                      <a:pt x="1253" y="18926"/>
                    </a:cubicBezTo>
                    <a:cubicBezTo>
                      <a:pt x="8690" y="18926"/>
                      <a:pt x="8690" y="18926"/>
                      <a:pt x="8690" y="18926"/>
                    </a:cubicBezTo>
                    <a:cubicBezTo>
                      <a:pt x="14622" y="18926"/>
                      <a:pt x="19552" y="14288"/>
                      <a:pt x="19845" y="8355"/>
                    </a:cubicBezTo>
                    <a:cubicBezTo>
                      <a:pt x="20012" y="5389"/>
                      <a:pt x="20012" y="5389"/>
                      <a:pt x="20012" y="5389"/>
                    </a:cubicBezTo>
                    <a:cubicBezTo>
                      <a:pt x="20263" y="5682"/>
                      <a:pt x="20263" y="5682"/>
                      <a:pt x="20263" y="5682"/>
                    </a:cubicBezTo>
                    <a:cubicBezTo>
                      <a:pt x="20388" y="5849"/>
                      <a:pt x="20555" y="5890"/>
                      <a:pt x="20764" y="5890"/>
                    </a:cubicBezTo>
                    <a:cubicBezTo>
                      <a:pt x="20889" y="5890"/>
                      <a:pt x="21056" y="5849"/>
                      <a:pt x="21140" y="5723"/>
                    </a:cubicBezTo>
                    <a:cubicBezTo>
                      <a:pt x="21432" y="5514"/>
                      <a:pt x="21432" y="5097"/>
                      <a:pt x="21223" y="4846"/>
                    </a:cubicBezTo>
                    <a:cubicBezTo>
                      <a:pt x="19928" y="3425"/>
                      <a:pt x="19928" y="3425"/>
                      <a:pt x="19928" y="3425"/>
                    </a:cubicBezTo>
                    <a:cubicBezTo>
                      <a:pt x="19719" y="3217"/>
                      <a:pt x="19302" y="3133"/>
                      <a:pt x="19051" y="3384"/>
                    </a:cubicBezTo>
                    <a:cubicBezTo>
                      <a:pt x="17714" y="4595"/>
                      <a:pt x="17714" y="4595"/>
                      <a:pt x="17714" y="4595"/>
                    </a:cubicBezTo>
                    <a:cubicBezTo>
                      <a:pt x="17129" y="5180"/>
                      <a:pt x="17923" y="6058"/>
                      <a:pt x="18550" y="5514"/>
                    </a:cubicBezTo>
                    <a:cubicBezTo>
                      <a:pt x="18758" y="5347"/>
                      <a:pt x="18758" y="5347"/>
                      <a:pt x="18758" y="5347"/>
                    </a:cubicBezTo>
                    <a:cubicBezTo>
                      <a:pt x="18591" y="8272"/>
                      <a:pt x="18591" y="8272"/>
                      <a:pt x="18591" y="8272"/>
                    </a:cubicBezTo>
                    <a:cubicBezTo>
                      <a:pt x="18341" y="13536"/>
                      <a:pt x="13954" y="17672"/>
                      <a:pt x="8690" y="17672"/>
                    </a:cubicBezTo>
                    <a:cubicBezTo>
                      <a:pt x="1253" y="17672"/>
                      <a:pt x="1253" y="17672"/>
                      <a:pt x="1253" y="17672"/>
                    </a:cubicBezTo>
                    <a:cubicBezTo>
                      <a:pt x="1253" y="835"/>
                      <a:pt x="1253" y="835"/>
                      <a:pt x="1253" y="835"/>
                    </a:cubicBezTo>
                    <a:cubicBezTo>
                      <a:pt x="1211" y="0"/>
                      <a:pt x="0" y="0"/>
                      <a:pt x="0" y="835"/>
                    </a:cubicBezTo>
                    <a:cubicBezTo>
                      <a:pt x="0" y="20973"/>
                      <a:pt x="0" y="20973"/>
                      <a:pt x="0" y="20973"/>
                    </a:cubicBezTo>
                    <a:cubicBezTo>
                      <a:pt x="0" y="21307"/>
                      <a:pt x="250" y="21600"/>
                      <a:pt x="626" y="21600"/>
                    </a:cubicBezTo>
                    <a:cubicBezTo>
                      <a:pt x="20764" y="21600"/>
                      <a:pt x="20764" y="21600"/>
                      <a:pt x="20764" y="21600"/>
                    </a:cubicBezTo>
                    <a:cubicBezTo>
                      <a:pt x="21600" y="21558"/>
                      <a:pt x="21600" y="20346"/>
                      <a:pt x="20764" y="20346"/>
                    </a:cubicBezTo>
                    <a:close/>
                  </a:path>
                </a:pathLst>
              </a:custGeom>
              <a:solidFill>
                <a:srgbClr val="FFFFFF">
                  <a:alpha val="50000"/>
                </a:srgbClr>
              </a:solidFill>
              <a:ln w="0" cap="flat" cmpd="sng">
                <a:noFill/>
                <a:prstDash val="solid"/>
                <a:round/>
              </a:ln>
            </p:spPr>
          </p:sp>
        </p:grpSp>
        <p:grpSp>
          <p:nvGrpSpPr>
            <p:cNvPr id="242" name="组合"/>
            <p:cNvGrpSpPr/>
            <p:nvPr/>
          </p:nvGrpSpPr>
          <p:grpSpPr>
            <a:xfrm>
              <a:off x="9148320" y="4635360"/>
              <a:ext cx="356039" cy="357119"/>
              <a:chOff x="9148320" y="4635360"/>
              <a:chExt cx="356039" cy="357119"/>
            </a:xfrm>
          </p:grpSpPr>
          <p:sp>
            <p:nvSpPr>
              <p:cNvPr id="235" name="曲线"/>
              <p:cNvSpPr/>
              <p:nvPr/>
            </p:nvSpPr>
            <p:spPr>
              <a:xfrm>
                <a:off x="9226080" y="4845600"/>
                <a:ext cx="68400" cy="68400"/>
              </a:xfrm>
              <a:custGeom>
                <a:avLst/>
                <a:gdLst>
                  <a:gd name="T1" fmla="*/ 0 w 21600"/>
                  <a:gd name="T2" fmla="*/ 0 h 21600"/>
                  <a:gd name="T3" fmla="*/ 21600 w 21600"/>
                  <a:gd name="T4" fmla="*/ 21600 h 21600"/>
                </a:gdLst>
                <a:ahLst/>
                <a:cxnLst/>
                <a:rect l="T1" t="T2" r="T3" b="T4"/>
                <a:pathLst>
                  <a:path w="21600" h="21600">
                    <a:moveTo>
                      <a:pt x="0" y="436"/>
                    </a:moveTo>
                    <a:cubicBezTo>
                      <a:pt x="1527" y="5236"/>
                      <a:pt x="4145" y="9818"/>
                      <a:pt x="8072" y="13527"/>
                    </a:cubicBezTo>
                    <a:cubicBezTo>
                      <a:pt x="11781" y="17454"/>
                      <a:pt x="16363" y="20072"/>
                      <a:pt x="21163" y="21600"/>
                    </a:cubicBezTo>
                    <a:cubicBezTo>
                      <a:pt x="21600" y="11563"/>
                      <a:pt x="10036" y="0"/>
                      <a:pt x="0" y="436"/>
                    </a:cubicBezTo>
                    <a:close/>
                  </a:path>
                </a:pathLst>
              </a:custGeom>
              <a:solidFill>
                <a:srgbClr val="FFFFFF">
                  <a:alpha val="50000"/>
                </a:srgbClr>
              </a:solidFill>
              <a:ln w="0" cap="flat" cmpd="sng">
                <a:noFill/>
                <a:prstDash val="solid"/>
                <a:round/>
              </a:ln>
            </p:spPr>
          </p:sp>
          <p:sp>
            <p:nvSpPr>
              <p:cNvPr id="236" name="曲线"/>
              <p:cNvSpPr/>
              <p:nvPr/>
            </p:nvSpPr>
            <p:spPr>
              <a:xfrm>
                <a:off x="9357840" y="4846320"/>
                <a:ext cx="67679" cy="67320"/>
              </a:xfrm>
              <a:custGeom>
                <a:avLst/>
                <a:gdLst>
                  <a:gd name="T1" fmla="*/ 0 w 21600"/>
                  <a:gd name="T2" fmla="*/ 0 h 21600"/>
                  <a:gd name="T3" fmla="*/ 21600 w 21600"/>
                  <a:gd name="T4" fmla="*/ 21600 h 21600"/>
                </a:gdLst>
                <a:ahLst/>
                <a:cxnLst/>
                <a:rect l="T1" t="T2" r="T3" b="T4"/>
                <a:pathLst>
                  <a:path w="21600" h="21600">
                    <a:moveTo>
                      <a:pt x="6832" y="7053"/>
                    </a:moveTo>
                    <a:cubicBezTo>
                      <a:pt x="2424" y="11461"/>
                      <a:pt x="0" y="16971"/>
                      <a:pt x="0" y="21600"/>
                    </a:cubicBezTo>
                    <a:cubicBezTo>
                      <a:pt x="4848" y="20057"/>
                      <a:pt x="9477" y="17412"/>
                      <a:pt x="13444" y="13444"/>
                    </a:cubicBezTo>
                    <a:cubicBezTo>
                      <a:pt x="17191" y="9698"/>
                      <a:pt x="20057" y="5069"/>
                      <a:pt x="21600" y="220"/>
                    </a:cubicBezTo>
                    <a:cubicBezTo>
                      <a:pt x="16751" y="0"/>
                      <a:pt x="11240" y="2424"/>
                      <a:pt x="6832" y="7053"/>
                    </a:cubicBezTo>
                    <a:close/>
                  </a:path>
                </a:pathLst>
              </a:custGeom>
              <a:solidFill>
                <a:srgbClr val="FFFFFF">
                  <a:alpha val="50000"/>
                </a:srgbClr>
              </a:solidFill>
              <a:ln w="0" cap="flat" cmpd="sng">
                <a:noFill/>
                <a:prstDash val="solid"/>
                <a:round/>
              </a:ln>
            </p:spPr>
          </p:sp>
          <p:sp>
            <p:nvSpPr>
              <p:cNvPr id="237" name="曲线"/>
              <p:cNvSpPr/>
              <p:nvPr/>
            </p:nvSpPr>
            <p:spPr>
              <a:xfrm>
                <a:off x="9226080" y="4714200"/>
                <a:ext cx="66960" cy="67680"/>
              </a:xfrm>
              <a:custGeom>
                <a:avLst/>
                <a:gdLst>
                  <a:gd name="T1" fmla="*/ 0 w 21600"/>
                  <a:gd name="T2" fmla="*/ 0 h 21600"/>
                  <a:gd name="T3" fmla="*/ 21600 w 21600"/>
                  <a:gd name="T4" fmla="*/ 21600 h 21600"/>
                </a:gdLst>
                <a:ahLst/>
                <a:cxnLst/>
                <a:rect l="T1" t="T2" r="T3" b="T4"/>
                <a:pathLst>
                  <a:path w="21600" h="21600">
                    <a:moveTo>
                      <a:pt x="14696" y="14767"/>
                    </a:moveTo>
                    <a:cubicBezTo>
                      <a:pt x="19150" y="10359"/>
                      <a:pt x="21599" y="4849"/>
                      <a:pt x="21599" y="0"/>
                    </a:cubicBezTo>
                    <a:cubicBezTo>
                      <a:pt x="11579" y="3085"/>
                      <a:pt x="2894" y="11681"/>
                      <a:pt x="0" y="21600"/>
                    </a:cubicBezTo>
                    <a:cubicBezTo>
                      <a:pt x="4676" y="21600"/>
                      <a:pt x="10243" y="19175"/>
                      <a:pt x="14696" y="14767"/>
                    </a:cubicBezTo>
                    <a:close/>
                  </a:path>
                </a:pathLst>
              </a:custGeom>
              <a:solidFill>
                <a:srgbClr val="FFFFFF">
                  <a:alpha val="50000"/>
                </a:srgbClr>
              </a:solidFill>
              <a:ln w="0" cap="flat" cmpd="sng">
                <a:noFill/>
                <a:prstDash val="solid"/>
                <a:round/>
              </a:ln>
            </p:spPr>
          </p:sp>
          <p:sp>
            <p:nvSpPr>
              <p:cNvPr id="238" name="曲线"/>
              <p:cNvSpPr/>
              <p:nvPr/>
            </p:nvSpPr>
            <p:spPr>
              <a:xfrm>
                <a:off x="9356400" y="4714200"/>
                <a:ext cx="69119" cy="69120"/>
              </a:xfrm>
              <a:custGeom>
                <a:avLst/>
                <a:gdLst>
                  <a:gd name="T1" fmla="*/ 0 w 21600"/>
                  <a:gd name="T2" fmla="*/ 0 h 21600"/>
                  <a:gd name="T3" fmla="*/ 21600 w 21600"/>
                  <a:gd name="T4" fmla="*/ 21600 h 21600"/>
                </a:gdLst>
                <a:ahLst/>
                <a:cxnLst/>
                <a:rect l="T1" t="T2" r="T3" b="T4"/>
                <a:pathLst>
                  <a:path w="21600" h="21600">
                    <a:moveTo>
                      <a:pt x="21600" y="21167"/>
                    </a:moveTo>
                    <a:cubicBezTo>
                      <a:pt x="18575" y="11447"/>
                      <a:pt x="10151" y="3024"/>
                      <a:pt x="431" y="0"/>
                    </a:cubicBezTo>
                    <a:cubicBezTo>
                      <a:pt x="0" y="9935"/>
                      <a:pt x="11664" y="21600"/>
                      <a:pt x="21600" y="21167"/>
                    </a:cubicBezTo>
                    <a:close/>
                  </a:path>
                </a:pathLst>
              </a:custGeom>
              <a:solidFill>
                <a:srgbClr val="FFFFFF">
                  <a:alpha val="50000"/>
                </a:srgbClr>
              </a:solidFill>
              <a:ln w="0" cap="flat" cmpd="sng">
                <a:noFill/>
                <a:prstDash val="solid"/>
                <a:round/>
              </a:ln>
            </p:spPr>
          </p:sp>
          <p:sp>
            <p:nvSpPr>
              <p:cNvPr id="239" name="曲线"/>
              <p:cNvSpPr/>
              <p:nvPr/>
            </p:nvSpPr>
            <p:spPr>
              <a:xfrm>
                <a:off x="9307440" y="4797720"/>
                <a:ext cx="36000" cy="35279"/>
              </a:xfrm>
              <a:custGeom>
                <a:avLst/>
                <a:gdLst>
                  <a:gd name="T1" fmla="*/ 0 w 21600"/>
                  <a:gd name="T2" fmla="*/ 0 h 21600"/>
                  <a:gd name="T3" fmla="*/ 21600 w 21600"/>
                  <a:gd name="T4" fmla="*/ 21600 h 21600"/>
                </a:gdLst>
                <a:ahLst/>
                <a:cxnLst/>
                <a:rect l="T1" t="T2" r="T3" b="T4"/>
                <a:pathLst>
                  <a:path w="21600" h="21600">
                    <a:moveTo>
                      <a:pt x="11003" y="0"/>
                    </a:moveTo>
                    <a:cubicBezTo>
                      <a:pt x="8558" y="0"/>
                      <a:pt x="5705" y="1270"/>
                      <a:pt x="4075" y="2964"/>
                    </a:cubicBezTo>
                    <a:cubicBezTo>
                      <a:pt x="0" y="7199"/>
                      <a:pt x="0" y="13552"/>
                      <a:pt x="4075" y="17364"/>
                    </a:cubicBezTo>
                    <a:cubicBezTo>
                      <a:pt x="7743" y="21599"/>
                      <a:pt x="13856" y="21599"/>
                      <a:pt x="17932" y="17364"/>
                    </a:cubicBezTo>
                    <a:cubicBezTo>
                      <a:pt x="21600" y="13552"/>
                      <a:pt x="21600" y="7199"/>
                      <a:pt x="17932" y="2964"/>
                    </a:cubicBezTo>
                    <a:cubicBezTo>
                      <a:pt x="15894" y="1270"/>
                      <a:pt x="13449" y="0"/>
                      <a:pt x="11003" y="0"/>
                    </a:cubicBezTo>
                    <a:close/>
                  </a:path>
                </a:pathLst>
              </a:custGeom>
              <a:solidFill>
                <a:srgbClr val="FFFFFF">
                  <a:alpha val="50000"/>
                </a:srgbClr>
              </a:solidFill>
              <a:ln w="0" cap="flat" cmpd="sng">
                <a:noFill/>
                <a:prstDash val="solid"/>
                <a:round/>
              </a:ln>
            </p:spPr>
          </p:sp>
          <p:sp>
            <p:nvSpPr>
              <p:cNvPr id="240" name="曲线"/>
              <p:cNvSpPr/>
              <p:nvPr/>
            </p:nvSpPr>
            <p:spPr>
              <a:xfrm>
                <a:off x="9220320" y="4709520"/>
                <a:ext cx="209879" cy="209879"/>
              </a:xfrm>
              <a:custGeom>
                <a:avLst/>
                <a:gdLst>
                  <a:gd name="T1" fmla="*/ 0 w 21600"/>
                  <a:gd name="T2" fmla="*/ 0 h 21600"/>
                  <a:gd name="T3" fmla="*/ 21600 w 21600"/>
                  <a:gd name="T4" fmla="*/ 21600 h 21600"/>
                </a:gdLst>
                <a:ahLst/>
                <a:cxnLst/>
                <a:rect l="T1" t="T2" r="T3" b="T4"/>
                <a:pathLst>
                  <a:path w="21600" h="21600">
                    <a:moveTo>
                      <a:pt x="21029" y="9623"/>
                    </a:moveTo>
                    <a:cubicBezTo>
                      <a:pt x="18891" y="9623"/>
                      <a:pt x="16609" y="8554"/>
                      <a:pt x="14827" y="6772"/>
                    </a:cubicBezTo>
                    <a:cubicBezTo>
                      <a:pt x="13687" y="5631"/>
                      <a:pt x="12831" y="4348"/>
                      <a:pt x="12403" y="2922"/>
                    </a:cubicBezTo>
                    <a:cubicBezTo>
                      <a:pt x="12047" y="1924"/>
                      <a:pt x="11976" y="998"/>
                      <a:pt x="12047" y="71"/>
                    </a:cubicBezTo>
                    <a:cubicBezTo>
                      <a:pt x="11263" y="0"/>
                      <a:pt x="10407" y="0"/>
                      <a:pt x="9623" y="71"/>
                    </a:cubicBezTo>
                    <a:cubicBezTo>
                      <a:pt x="9980" y="3706"/>
                      <a:pt x="6629" y="8126"/>
                      <a:pt x="2922" y="9196"/>
                    </a:cubicBezTo>
                    <a:cubicBezTo>
                      <a:pt x="1996" y="9552"/>
                      <a:pt x="1069" y="9623"/>
                      <a:pt x="71" y="9552"/>
                    </a:cubicBezTo>
                    <a:cubicBezTo>
                      <a:pt x="0" y="10407"/>
                      <a:pt x="0" y="11192"/>
                      <a:pt x="71" y="11976"/>
                    </a:cubicBezTo>
                    <a:cubicBezTo>
                      <a:pt x="4847" y="11477"/>
                      <a:pt x="10122" y="16752"/>
                      <a:pt x="9623" y="21528"/>
                    </a:cubicBezTo>
                    <a:cubicBezTo>
                      <a:pt x="10407" y="21600"/>
                      <a:pt x="11192" y="21600"/>
                      <a:pt x="12047" y="21528"/>
                    </a:cubicBezTo>
                    <a:cubicBezTo>
                      <a:pt x="11833" y="19247"/>
                      <a:pt x="12831" y="16752"/>
                      <a:pt x="14827" y="14756"/>
                    </a:cubicBezTo>
                    <a:cubicBezTo>
                      <a:pt x="15968" y="13615"/>
                      <a:pt x="17251" y="12831"/>
                      <a:pt x="18677" y="12332"/>
                    </a:cubicBezTo>
                    <a:cubicBezTo>
                      <a:pt x="19603" y="12047"/>
                      <a:pt x="20602" y="11904"/>
                      <a:pt x="21528" y="11976"/>
                    </a:cubicBezTo>
                    <a:cubicBezTo>
                      <a:pt x="21600" y="11192"/>
                      <a:pt x="21600" y="10407"/>
                      <a:pt x="21528" y="9552"/>
                    </a:cubicBezTo>
                    <a:cubicBezTo>
                      <a:pt x="21386" y="9552"/>
                      <a:pt x="21172" y="9623"/>
                      <a:pt x="21029" y="9623"/>
                    </a:cubicBezTo>
                  </a:path>
                  <a:path w="21600" h="21600">
                    <a:moveTo>
                      <a:pt x="13544" y="13544"/>
                    </a:moveTo>
                    <a:cubicBezTo>
                      <a:pt x="13544" y="13544"/>
                      <a:pt x="13544" y="13544"/>
                      <a:pt x="13544" y="13544"/>
                    </a:cubicBezTo>
                    <a:cubicBezTo>
                      <a:pt x="12047" y="15041"/>
                      <a:pt x="9623" y="15041"/>
                      <a:pt x="8126" y="13544"/>
                    </a:cubicBezTo>
                    <a:cubicBezTo>
                      <a:pt x="6558" y="12047"/>
                      <a:pt x="6558" y="9552"/>
                      <a:pt x="8126" y="8055"/>
                    </a:cubicBezTo>
                    <a:cubicBezTo>
                      <a:pt x="9623" y="6558"/>
                      <a:pt x="12047" y="6558"/>
                      <a:pt x="13544" y="8055"/>
                    </a:cubicBezTo>
                    <a:cubicBezTo>
                      <a:pt x="15041" y="9552"/>
                      <a:pt x="15041" y="12047"/>
                      <a:pt x="13544" y="13544"/>
                    </a:cubicBezTo>
                    <a:close/>
                  </a:path>
                </a:pathLst>
              </a:custGeom>
              <a:solidFill>
                <a:srgbClr val="FFFFFF">
                  <a:alpha val="50000"/>
                </a:srgbClr>
              </a:solidFill>
              <a:ln w="0" cap="flat" cmpd="sng">
                <a:noFill/>
                <a:prstDash val="solid"/>
                <a:round/>
              </a:ln>
            </p:spPr>
          </p:sp>
          <p:sp>
            <p:nvSpPr>
              <p:cNvPr id="241" name="曲线"/>
              <p:cNvSpPr/>
              <p:nvPr/>
            </p:nvSpPr>
            <p:spPr>
              <a:xfrm>
                <a:off x="9148320" y="4635360"/>
                <a:ext cx="356039" cy="357119"/>
              </a:xfrm>
              <a:custGeom>
                <a:avLst/>
                <a:gdLst>
                  <a:gd name="T1" fmla="*/ 0 w 21600"/>
                  <a:gd name="T2" fmla="*/ 0 h 21600"/>
                  <a:gd name="T3" fmla="*/ 21600 w 21600"/>
                  <a:gd name="T4" fmla="*/ 21600 h 21600"/>
                </a:gdLst>
                <a:ahLst/>
                <a:cxnLst/>
                <a:rect l="T1" t="T2" r="T3" b="T4"/>
                <a:pathLst>
                  <a:path w="21600" h="21600">
                    <a:moveTo>
                      <a:pt x="21305" y="8765"/>
                    </a:moveTo>
                    <a:cubicBezTo>
                      <a:pt x="21263" y="8388"/>
                      <a:pt x="20969" y="8094"/>
                      <a:pt x="20591" y="8052"/>
                    </a:cubicBezTo>
                    <a:cubicBezTo>
                      <a:pt x="19708" y="7885"/>
                      <a:pt x="19708" y="7885"/>
                      <a:pt x="19708" y="7885"/>
                    </a:cubicBezTo>
                    <a:cubicBezTo>
                      <a:pt x="19624" y="7885"/>
                      <a:pt x="19540" y="7801"/>
                      <a:pt x="19498" y="7717"/>
                    </a:cubicBezTo>
                    <a:cubicBezTo>
                      <a:pt x="19372" y="7423"/>
                      <a:pt x="19246" y="7130"/>
                      <a:pt x="19120" y="6836"/>
                    </a:cubicBezTo>
                    <a:cubicBezTo>
                      <a:pt x="19078" y="6752"/>
                      <a:pt x="19078" y="6626"/>
                      <a:pt x="19162" y="6584"/>
                    </a:cubicBezTo>
                    <a:cubicBezTo>
                      <a:pt x="19666" y="5829"/>
                      <a:pt x="19666" y="5829"/>
                      <a:pt x="19666" y="5829"/>
                    </a:cubicBezTo>
                    <a:cubicBezTo>
                      <a:pt x="19877" y="5536"/>
                      <a:pt x="19877" y="5116"/>
                      <a:pt x="19666" y="4823"/>
                    </a:cubicBezTo>
                    <a:cubicBezTo>
                      <a:pt x="19288" y="4236"/>
                      <a:pt x="18826" y="3732"/>
                      <a:pt x="18364" y="3229"/>
                    </a:cubicBezTo>
                    <a:cubicBezTo>
                      <a:pt x="17817" y="2684"/>
                      <a:pt x="17187" y="2222"/>
                      <a:pt x="16557" y="1803"/>
                    </a:cubicBezTo>
                    <a:cubicBezTo>
                      <a:pt x="16347" y="1635"/>
                      <a:pt x="16052" y="1635"/>
                      <a:pt x="15842" y="1803"/>
                    </a:cubicBezTo>
                    <a:cubicBezTo>
                      <a:pt x="15002" y="2432"/>
                      <a:pt x="15002" y="2432"/>
                      <a:pt x="15002" y="2432"/>
                    </a:cubicBezTo>
                    <a:cubicBezTo>
                      <a:pt x="14918" y="2474"/>
                      <a:pt x="14792" y="2516"/>
                      <a:pt x="14708" y="2474"/>
                    </a:cubicBezTo>
                    <a:cubicBezTo>
                      <a:pt x="14414" y="2306"/>
                      <a:pt x="14119" y="2222"/>
                      <a:pt x="13825" y="2097"/>
                    </a:cubicBezTo>
                    <a:cubicBezTo>
                      <a:pt x="13741" y="2055"/>
                      <a:pt x="13699" y="1971"/>
                      <a:pt x="13657" y="1887"/>
                    </a:cubicBezTo>
                    <a:cubicBezTo>
                      <a:pt x="13489" y="838"/>
                      <a:pt x="13489" y="838"/>
                      <a:pt x="13489" y="838"/>
                    </a:cubicBezTo>
                    <a:cubicBezTo>
                      <a:pt x="13447" y="587"/>
                      <a:pt x="13237" y="377"/>
                      <a:pt x="12985" y="335"/>
                    </a:cubicBezTo>
                    <a:cubicBezTo>
                      <a:pt x="11514" y="0"/>
                      <a:pt x="9959" y="41"/>
                      <a:pt x="8446" y="335"/>
                    </a:cubicBezTo>
                    <a:cubicBezTo>
                      <a:pt x="8194" y="377"/>
                      <a:pt x="8026" y="587"/>
                      <a:pt x="7984" y="838"/>
                    </a:cubicBezTo>
                    <a:cubicBezTo>
                      <a:pt x="7816" y="1887"/>
                      <a:pt x="7816" y="1887"/>
                      <a:pt x="7816" y="1887"/>
                    </a:cubicBezTo>
                    <a:cubicBezTo>
                      <a:pt x="7774" y="2013"/>
                      <a:pt x="7732" y="2055"/>
                      <a:pt x="7606" y="2097"/>
                    </a:cubicBezTo>
                    <a:cubicBezTo>
                      <a:pt x="7312" y="2222"/>
                      <a:pt x="7017" y="2348"/>
                      <a:pt x="6723" y="2474"/>
                    </a:cubicBezTo>
                    <a:cubicBezTo>
                      <a:pt x="6639" y="2516"/>
                      <a:pt x="6555" y="2516"/>
                      <a:pt x="6471" y="2432"/>
                    </a:cubicBezTo>
                    <a:cubicBezTo>
                      <a:pt x="5589" y="1845"/>
                      <a:pt x="5589" y="1845"/>
                      <a:pt x="5589" y="1845"/>
                    </a:cubicBezTo>
                    <a:cubicBezTo>
                      <a:pt x="5379" y="1677"/>
                      <a:pt x="5084" y="1677"/>
                      <a:pt x="4874" y="1803"/>
                    </a:cubicBezTo>
                    <a:cubicBezTo>
                      <a:pt x="4244" y="2222"/>
                      <a:pt x="3656" y="2726"/>
                      <a:pt x="3151" y="3229"/>
                    </a:cubicBezTo>
                    <a:cubicBezTo>
                      <a:pt x="2647" y="3732"/>
                      <a:pt x="2185" y="4278"/>
                      <a:pt x="1806" y="4865"/>
                    </a:cubicBezTo>
                    <a:cubicBezTo>
                      <a:pt x="1596" y="5158"/>
                      <a:pt x="1596" y="5578"/>
                      <a:pt x="1806" y="5871"/>
                    </a:cubicBezTo>
                    <a:cubicBezTo>
                      <a:pt x="2311" y="6584"/>
                      <a:pt x="2311" y="6584"/>
                      <a:pt x="2311" y="6584"/>
                    </a:cubicBezTo>
                    <a:cubicBezTo>
                      <a:pt x="2395" y="6668"/>
                      <a:pt x="2395" y="6794"/>
                      <a:pt x="2353" y="6878"/>
                    </a:cubicBezTo>
                    <a:cubicBezTo>
                      <a:pt x="2227" y="7172"/>
                      <a:pt x="2101" y="7465"/>
                      <a:pt x="1975" y="7759"/>
                    </a:cubicBezTo>
                    <a:cubicBezTo>
                      <a:pt x="1975" y="7843"/>
                      <a:pt x="1891" y="7885"/>
                      <a:pt x="1765" y="7926"/>
                    </a:cubicBezTo>
                    <a:cubicBezTo>
                      <a:pt x="714" y="8094"/>
                      <a:pt x="714" y="8094"/>
                      <a:pt x="714" y="8094"/>
                    </a:cubicBezTo>
                    <a:cubicBezTo>
                      <a:pt x="462" y="8136"/>
                      <a:pt x="252" y="8346"/>
                      <a:pt x="210" y="8598"/>
                    </a:cubicBezTo>
                    <a:cubicBezTo>
                      <a:pt x="42" y="9311"/>
                      <a:pt x="0" y="10066"/>
                      <a:pt x="0" y="10820"/>
                    </a:cubicBezTo>
                    <a:cubicBezTo>
                      <a:pt x="0" y="11533"/>
                      <a:pt x="42" y="12246"/>
                      <a:pt x="168" y="12918"/>
                    </a:cubicBezTo>
                    <a:cubicBezTo>
                      <a:pt x="252" y="13295"/>
                      <a:pt x="546" y="13589"/>
                      <a:pt x="924" y="13631"/>
                    </a:cubicBezTo>
                    <a:cubicBezTo>
                      <a:pt x="1806" y="13798"/>
                      <a:pt x="1806" y="13798"/>
                      <a:pt x="1806" y="13798"/>
                    </a:cubicBezTo>
                    <a:cubicBezTo>
                      <a:pt x="1891" y="13798"/>
                      <a:pt x="1975" y="13882"/>
                      <a:pt x="1975" y="13966"/>
                    </a:cubicBezTo>
                    <a:cubicBezTo>
                      <a:pt x="2101" y="14260"/>
                      <a:pt x="2227" y="14553"/>
                      <a:pt x="2353" y="14805"/>
                    </a:cubicBezTo>
                    <a:cubicBezTo>
                      <a:pt x="2395" y="14931"/>
                      <a:pt x="2395" y="15015"/>
                      <a:pt x="2353" y="15099"/>
                    </a:cubicBezTo>
                    <a:cubicBezTo>
                      <a:pt x="1806" y="15812"/>
                      <a:pt x="1806" y="15812"/>
                      <a:pt x="1806" y="15812"/>
                    </a:cubicBezTo>
                    <a:cubicBezTo>
                      <a:pt x="1596" y="16105"/>
                      <a:pt x="1596" y="16525"/>
                      <a:pt x="1806" y="16860"/>
                    </a:cubicBezTo>
                    <a:cubicBezTo>
                      <a:pt x="2605" y="18034"/>
                      <a:pt x="3698" y="19083"/>
                      <a:pt x="4916" y="19880"/>
                    </a:cubicBezTo>
                    <a:cubicBezTo>
                      <a:pt x="5126" y="20006"/>
                      <a:pt x="5420" y="20006"/>
                      <a:pt x="5631" y="19880"/>
                    </a:cubicBezTo>
                    <a:cubicBezTo>
                      <a:pt x="6471" y="19251"/>
                      <a:pt x="6471" y="19251"/>
                      <a:pt x="6471" y="19251"/>
                    </a:cubicBezTo>
                    <a:cubicBezTo>
                      <a:pt x="6555" y="19167"/>
                      <a:pt x="6681" y="19167"/>
                      <a:pt x="6765" y="19209"/>
                    </a:cubicBezTo>
                    <a:cubicBezTo>
                      <a:pt x="7059" y="19335"/>
                      <a:pt x="7354" y="19460"/>
                      <a:pt x="7648" y="19586"/>
                    </a:cubicBezTo>
                    <a:cubicBezTo>
                      <a:pt x="7732" y="19628"/>
                      <a:pt x="7816" y="19670"/>
                      <a:pt x="7816" y="19796"/>
                    </a:cubicBezTo>
                    <a:cubicBezTo>
                      <a:pt x="7984" y="20677"/>
                      <a:pt x="7984" y="20677"/>
                      <a:pt x="7984" y="20677"/>
                    </a:cubicBezTo>
                    <a:cubicBezTo>
                      <a:pt x="8026" y="21012"/>
                      <a:pt x="8320" y="21306"/>
                      <a:pt x="8698" y="21390"/>
                    </a:cubicBezTo>
                    <a:cubicBezTo>
                      <a:pt x="9371" y="21516"/>
                      <a:pt x="10043" y="21600"/>
                      <a:pt x="10757" y="21600"/>
                    </a:cubicBezTo>
                    <a:cubicBezTo>
                      <a:pt x="11430" y="21600"/>
                      <a:pt x="12144" y="21516"/>
                      <a:pt x="12817" y="21390"/>
                    </a:cubicBezTo>
                    <a:cubicBezTo>
                      <a:pt x="13195" y="21306"/>
                      <a:pt x="13489" y="21012"/>
                      <a:pt x="13531" y="20635"/>
                    </a:cubicBezTo>
                    <a:cubicBezTo>
                      <a:pt x="13699" y="19796"/>
                      <a:pt x="13699" y="19796"/>
                      <a:pt x="13699" y="19796"/>
                    </a:cubicBezTo>
                    <a:cubicBezTo>
                      <a:pt x="13699" y="19670"/>
                      <a:pt x="13783" y="19586"/>
                      <a:pt x="13867" y="19586"/>
                    </a:cubicBezTo>
                    <a:cubicBezTo>
                      <a:pt x="14161" y="19460"/>
                      <a:pt x="14456" y="19335"/>
                      <a:pt x="14750" y="19209"/>
                    </a:cubicBezTo>
                    <a:cubicBezTo>
                      <a:pt x="14834" y="19167"/>
                      <a:pt x="14918" y="19167"/>
                      <a:pt x="15002" y="19209"/>
                    </a:cubicBezTo>
                    <a:cubicBezTo>
                      <a:pt x="15884" y="19838"/>
                      <a:pt x="15884" y="19838"/>
                      <a:pt x="15884" y="19838"/>
                    </a:cubicBezTo>
                    <a:cubicBezTo>
                      <a:pt x="16094" y="20006"/>
                      <a:pt x="16389" y="20006"/>
                      <a:pt x="16599" y="19880"/>
                    </a:cubicBezTo>
                    <a:cubicBezTo>
                      <a:pt x="17229" y="19460"/>
                      <a:pt x="17817" y="18957"/>
                      <a:pt x="18364" y="18454"/>
                    </a:cubicBezTo>
                    <a:cubicBezTo>
                      <a:pt x="18868" y="17951"/>
                      <a:pt x="19288" y="17405"/>
                      <a:pt x="19708" y="16818"/>
                    </a:cubicBezTo>
                    <a:cubicBezTo>
                      <a:pt x="19919" y="16525"/>
                      <a:pt x="19919" y="16105"/>
                      <a:pt x="19666" y="15812"/>
                    </a:cubicBezTo>
                    <a:cubicBezTo>
                      <a:pt x="19162" y="15099"/>
                      <a:pt x="19162" y="15099"/>
                      <a:pt x="19162" y="15099"/>
                    </a:cubicBezTo>
                    <a:cubicBezTo>
                      <a:pt x="19120" y="15015"/>
                      <a:pt x="19078" y="14889"/>
                      <a:pt x="19120" y="14805"/>
                    </a:cubicBezTo>
                    <a:cubicBezTo>
                      <a:pt x="19288" y="14511"/>
                      <a:pt x="19414" y="14218"/>
                      <a:pt x="19498" y="13924"/>
                    </a:cubicBezTo>
                    <a:cubicBezTo>
                      <a:pt x="19540" y="13840"/>
                      <a:pt x="19624" y="13756"/>
                      <a:pt x="19708" y="13756"/>
                    </a:cubicBezTo>
                    <a:cubicBezTo>
                      <a:pt x="20759" y="13589"/>
                      <a:pt x="20759" y="13589"/>
                      <a:pt x="20759" y="13589"/>
                    </a:cubicBezTo>
                    <a:cubicBezTo>
                      <a:pt x="21011" y="13547"/>
                      <a:pt x="21221" y="13337"/>
                      <a:pt x="21263" y="13085"/>
                    </a:cubicBezTo>
                    <a:cubicBezTo>
                      <a:pt x="21557" y="11659"/>
                      <a:pt x="21600" y="10191"/>
                      <a:pt x="21305" y="8765"/>
                    </a:cubicBezTo>
                  </a:path>
                  <a:path w="21600" h="21600">
                    <a:moveTo>
                      <a:pt x="16136" y="16231"/>
                    </a:moveTo>
                    <a:cubicBezTo>
                      <a:pt x="14245" y="18076"/>
                      <a:pt x="11724" y="18789"/>
                      <a:pt x="9245" y="18286"/>
                    </a:cubicBezTo>
                    <a:cubicBezTo>
                      <a:pt x="9203" y="18286"/>
                      <a:pt x="9161" y="18286"/>
                      <a:pt x="9119" y="18286"/>
                    </a:cubicBezTo>
                    <a:cubicBezTo>
                      <a:pt x="9119" y="18286"/>
                      <a:pt x="9119" y="18286"/>
                      <a:pt x="9119" y="18286"/>
                    </a:cubicBezTo>
                    <a:cubicBezTo>
                      <a:pt x="6345" y="17741"/>
                      <a:pt x="3824" y="15224"/>
                      <a:pt x="3319" y="12456"/>
                    </a:cubicBezTo>
                    <a:cubicBezTo>
                      <a:pt x="3319" y="12456"/>
                      <a:pt x="3319" y="12456"/>
                      <a:pt x="3319" y="12456"/>
                    </a:cubicBezTo>
                    <a:cubicBezTo>
                      <a:pt x="3277" y="12414"/>
                      <a:pt x="3277" y="12372"/>
                      <a:pt x="3277" y="12330"/>
                    </a:cubicBezTo>
                    <a:cubicBezTo>
                      <a:pt x="3067" y="11366"/>
                      <a:pt x="3067" y="10317"/>
                      <a:pt x="3277" y="9311"/>
                    </a:cubicBezTo>
                    <a:cubicBezTo>
                      <a:pt x="3277" y="9269"/>
                      <a:pt x="3277" y="9227"/>
                      <a:pt x="3319" y="9185"/>
                    </a:cubicBezTo>
                    <a:cubicBezTo>
                      <a:pt x="3319" y="9185"/>
                      <a:pt x="3319" y="9185"/>
                      <a:pt x="3319" y="9185"/>
                    </a:cubicBezTo>
                    <a:cubicBezTo>
                      <a:pt x="4538" y="3397"/>
                      <a:pt x="11892" y="1216"/>
                      <a:pt x="16136" y="5452"/>
                    </a:cubicBezTo>
                    <a:cubicBezTo>
                      <a:pt x="17187" y="6500"/>
                      <a:pt x="17859" y="7801"/>
                      <a:pt x="18196" y="9185"/>
                    </a:cubicBezTo>
                    <a:cubicBezTo>
                      <a:pt x="18196" y="9185"/>
                      <a:pt x="18196" y="9185"/>
                      <a:pt x="18196" y="9185"/>
                    </a:cubicBezTo>
                    <a:cubicBezTo>
                      <a:pt x="18196" y="9269"/>
                      <a:pt x="18196" y="9311"/>
                      <a:pt x="18196" y="9353"/>
                    </a:cubicBezTo>
                    <a:cubicBezTo>
                      <a:pt x="18700" y="11743"/>
                      <a:pt x="17985" y="14344"/>
                      <a:pt x="16136" y="16231"/>
                    </a:cubicBezTo>
                    <a:close/>
                  </a:path>
                </a:pathLst>
              </a:custGeom>
              <a:solidFill>
                <a:srgbClr val="FFFFFF">
                  <a:alpha val="50000"/>
                </a:srgbClr>
              </a:solidFill>
              <a:ln w="0" cap="flat" cmpd="sng">
                <a:noFill/>
                <a:prstDash val="solid"/>
                <a:round/>
              </a:ln>
            </p:spPr>
          </p:sp>
        </p:grpSp>
        <p:grpSp>
          <p:nvGrpSpPr>
            <p:cNvPr id="246" name="组合"/>
            <p:cNvGrpSpPr/>
            <p:nvPr/>
          </p:nvGrpSpPr>
          <p:grpSpPr>
            <a:xfrm>
              <a:off x="8591760" y="4953600"/>
              <a:ext cx="354599" cy="366480"/>
              <a:chOff x="8591760" y="4953600"/>
              <a:chExt cx="354599" cy="366480"/>
            </a:xfrm>
          </p:grpSpPr>
          <p:sp>
            <p:nvSpPr>
              <p:cNvPr id="243" name="曲线"/>
              <p:cNvSpPr/>
              <p:nvPr/>
            </p:nvSpPr>
            <p:spPr>
              <a:xfrm>
                <a:off x="8591760" y="4953600"/>
                <a:ext cx="354599" cy="231480"/>
              </a:xfrm>
              <a:custGeom>
                <a:avLst/>
                <a:gdLst>
                  <a:gd name="T1" fmla="*/ 0 w 21600"/>
                  <a:gd name="T2" fmla="*/ 0 h 21600"/>
                  <a:gd name="T3" fmla="*/ 21600 w 21600"/>
                  <a:gd name="T4" fmla="*/ 21600 h 21600"/>
                </a:gdLst>
                <a:ahLst/>
                <a:cxnLst/>
                <a:rect l="T1" t="T2" r="T3" b="T4"/>
                <a:pathLst>
                  <a:path w="21600" h="21600">
                    <a:moveTo>
                      <a:pt x="19866" y="12093"/>
                    </a:moveTo>
                    <a:cubicBezTo>
                      <a:pt x="19528" y="11834"/>
                      <a:pt x="19401" y="11317"/>
                      <a:pt x="19528" y="10800"/>
                    </a:cubicBezTo>
                    <a:cubicBezTo>
                      <a:pt x="20331" y="7631"/>
                      <a:pt x="18767" y="4074"/>
                      <a:pt x="16527" y="4074"/>
                    </a:cubicBezTo>
                    <a:cubicBezTo>
                      <a:pt x="16104" y="4009"/>
                      <a:pt x="15682" y="4138"/>
                      <a:pt x="15259" y="4397"/>
                    </a:cubicBezTo>
                    <a:cubicBezTo>
                      <a:pt x="14921" y="4591"/>
                      <a:pt x="14540" y="4397"/>
                      <a:pt x="14414" y="3880"/>
                    </a:cubicBezTo>
                    <a:cubicBezTo>
                      <a:pt x="13272" y="64"/>
                      <a:pt x="9679" y="0"/>
                      <a:pt x="8496" y="3815"/>
                    </a:cubicBezTo>
                    <a:cubicBezTo>
                      <a:pt x="8369" y="4332"/>
                      <a:pt x="7989" y="4526"/>
                      <a:pt x="7650" y="4332"/>
                    </a:cubicBezTo>
                    <a:cubicBezTo>
                      <a:pt x="7312" y="4138"/>
                      <a:pt x="6890" y="4074"/>
                      <a:pt x="6509" y="4074"/>
                    </a:cubicBezTo>
                    <a:cubicBezTo>
                      <a:pt x="4734" y="4074"/>
                      <a:pt x="3297" y="6337"/>
                      <a:pt x="3297" y="9053"/>
                    </a:cubicBezTo>
                    <a:cubicBezTo>
                      <a:pt x="3297" y="9635"/>
                      <a:pt x="3381" y="10217"/>
                      <a:pt x="3508" y="10800"/>
                    </a:cubicBezTo>
                    <a:cubicBezTo>
                      <a:pt x="3635" y="11317"/>
                      <a:pt x="3466" y="11899"/>
                      <a:pt x="3170" y="12093"/>
                    </a:cubicBezTo>
                    <a:cubicBezTo>
                      <a:pt x="0" y="14550"/>
                      <a:pt x="1099" y="21470"/>
                      <a:pt x="4607" y="21600"/>
                    </a:cubicBezTo>
                    <a:cubicBezTo>
                      <a:pt x="7481" y="21600"/>
                      <a:pt x="7481" y="21600"/>
                      <a:pt x="7481" y="21600"/>
                    </a:cubicBezTo>
                    <a:cubicBezTo>
                      <a:pt x="11455" y="21341"/>
                      <a:pt x="11455" y="12675"/>
                      <a:pt x="7481" y="12416"/>
                    </a:cubicBezTo>
                    <a:cubicBezTo>
                      <a:pt x="7101" y="12416"/>
                      <a:pt x="6805" y="11964"/>
                      <a:pt x="6805" y="11382"/>
                    </a:cubicBezTo>
                    <a:cubicBezTo>
                      <a:pt x="6805" y="10800"/>
                      <a:pt x="7101" y="10347"/>
                      <a:pt x="7481" y="10347"/>
                    </a:cubicBezTo>
                    <a:cubicBezTo>
                      <a:pt x="9637" y="10347"/>
                      <a:pt x="11455" y="12804"/>
                      <a:pt x="11751" y="15973"/>
                    </a:cubicBezTo>
                    <a:cubicBezTo>
                      <a:pt x="14921" y="15973"/>
                      <a:pt x="14921" y="15973"/>
                      <a:pt x="14921" y="15973"/>
                    </a:cubicBezTo>
                    <a:cubicBezTo>
                      <a:pt x="15513" y="15973"/>
                      <a:pt x="16020" y="15197"/>
                      <a:pt x="16020" y="14292"/>
                    </a:cubicBezTo>
                    <a:cubicBezTo>
                      <a:pt x="16020" y="13386"/>
                      <a:pt x="15513" y="12610"/>
                      <a:pt x="14921" y="12610"/>
                    </a:cubicBezTo>
                    <a:cubicBezTo>
                      <a:pt x="14033" y="12546"/>
                      <a:pt x="14033" y="10606"/>
                      <a:pt x="14921" y="10541"/>
                    </a:cubicBezTo>
                    <a:cubicBezTo>
                      <a:pt x="18176" y="10735"/>
                      <a:pt x="18176" y="17849"/>
                      <a:pt x="14921" y="18043"/>
                    </a:cubicBezTo>
                    <a:cubicBezTo>
                      <a:pt x="11751" y="18043"/>
                      <a:pt x="11751" y="18043"/>
                      <a:pt x="11751" y="18043"/>
                    </a:cubicBezTo>
                    <a:cubicBezTo>
                      <a:pt x="11624" y="19401"/>
                      <a:pt x="11201" y="20629"/>
                      <a:pt x="10609" y="21600"/>
                    </a:cubicBezTo>
                    <a:cubicBezTo>
                      <a:pt x="10863" y="21600"/>
                      <a:pt x="10863" y="21600"/>
                      <a:pt x="10863" y="21600"/>
                    </a:cubicBezTo>
                    <a:cubicBezTo>
                      <a:pt x="10905" y="21600"/>
                      <a:pt x="10905" y="21600"/>
                      <a:pt x="10947" y="21600"/>
                    </a:cubicBezTo>
                    <a:cubicBezTo>
                      <a:pt x="18260" y="21600"/>
                      <a:pt x="18260" y="21600"/>
                      <a:pt x="18260" y="21600"/>
                    </a:cubicBezTo>
                    <a:cubicBezTo>
                      <a:pt x="19148" y="21600"/>
                      <a:pt x="19993" y="21082"/>
                      <a:pt x="20627" y="20112"/>
                    </a:cubicBezTo>
                    <a:cubicBezTo>
                      <a:pt x="21261" y="19142"/>
                      <a:pt x="21600" y="17849"/>
                      <a:pt x="21600" y="16490"/>
                    </a:cubicBezTo>
                    <a:cubicBezTo>
                      <a:pt x="21600" y="14615"/>
                      <a:pt x="20923" y="12934"/>
                      <a:pt x="19866" y="12093"/>
                    </a:cubicBezTo>
                    <a:close/>
                  </a:path>
                </a:pathLst>
              </a:custGeom>
              <a:solidFill>
                <a:srgbClr val="FFFFFF">
                  <a:alpha val="50000"/>
                </a:srgbClr>
              </a:solidFill>
              <a:ln w="0" cap="flat" cmpd="sng">
                <a:noFill/>
                <a:prstDash val="solid"/>
                <a:round/>
              </a:ln>
            </p:spPr>
          </p:sp>
          <p:sp>
            <p:nvSpPr>
              <p:cNvPr id="244" name="曲线"/>
              <p:cNvSpPr/>
              <p:nvPr/>
            </p:nvSpPr>
            <p:spPr>
              <a:xfrm>
                <a:off x="8840160" y="5274000"/>
                <a:ext cx="44279" cy="46080"/>
              </a:xfrm>
              <a:custGeom>
                <a:avLst/>
                <a:gdLst>
                  <a:gd name="T1" fmla="*/ 0 w 21600"/>
                  <a:gd name="T2" fmla="*/ 0 h 21600"/>
                  <a:gd name="T3" fmla="*/ 21600 w 21600"/>
                  <a:gd name="T4" fmla="*/ 21600 h 21600"/>
                </a:gdLst>
                <a:ahLst/>
                <a:cxnLst/>
                <a:rect l="T1" t="T2" r="T3" b="T4"/>
                <a:pathLst>
                  <a:path w="21600" h="21600">
                    <a:moveTo>
                      <a:pt x="21262" y="0"/>
                    </a:moveTo>
                    <a:cubicBezTo>
                      <a:pt x="0" y="0"/>
                      <a:pt x="0" y="0"/>
                      <a:pt x="0" y="0"/>
                    </a:cubicBezTo>
                    <a:cubicBezTo>
                      <a:pt x="0" y="11283"/>
                      <a:pt x="0" y="11283"/>
                      <a:pt x="0" y="11283"/>
                    </a:cubicBezTo>
                    <a:cubicBezTo>
                      <a:pt x="0" y="16764"/>
                      <a:pt x="4724" y="21600"/>
                      <a:pt x="10800" y="21600"/>
                    </a:cubicBezTo>
                    <a:cubicBezTo>
                      <a:pt x="19237" y="21600"/>
                      <a:pt x="19237" y="21600"/>
                      <a:pt x="19237" y="21600"/>
                    </a:cubicBezTo>
                    <a:cubicBezTo>
                      <a:pt x="20587" y="21600"/>
                      <a:pt x="21600" y="20310"/>
                      <a:pt x="21600" y="19020"/>
                    </a:cubicBezTo>
                    <a:cubicBezTo>
                      <a:pt x="21600" y="0"/>
                      <a:pt x="21600" y="0"/>
                      <a:pt x="21600" y="0"/>
                    </a:cubicBezTo>
                    <a:cubicBezTo>
                      <a:pt x="21600" y="0"/>
                      <a:pt x="21600" y="0"/>
                      <a:pt x="21262" y="0"/>
                    </a:cubicBezTo>
                    <a:close/>
                  </a:path>
                </a:pathLst>
              </a:custGeom>
              <a:solidFill>
                <a:srgbClr val="FFFFFF">
                  <a:alpha val="50000"/>
                </a:srgbClr>
              </a:solidFill>
              <a:ln w="0" cap="flat" cmpd="sng">
                <a:noFill/>
                <a:prstDash val="solid"/>
                <a:round/>
              </a:ln>
            </p:spPr>
          </p:sp>
          <p:sp>
            <p:nvSpPr>
              <p:cNvPr id="245" name="曲线"/>
              <p:cNvSpPr/>
              <p:nvPr/>
            </p:nvSpPr>
            <p:spPr>
              <a:xfrm>
                <a:off x="8783640" y="5203080"/>
                <a:ext cx="135000" cy="48599"/>
              </a:xfrm>
              <a:custGeom>
                <a:avLst/>
                <a:gdLst>
                  <a:gd name="T1" fmla="*/ 0 w 21600"/>
                  <a:gd name="T2" fmla="*/ 0 h 21600"/>
                  <a:gd name="T3" fmla="*/ 21600 w 21600"/>
                  <a:gd name="T4" fmla="*/ 21600 h 21600"/>
                </a:gdLst>
                <a:ahLst/>
                <a:cxnLst/>
                <a:rect l="T1" t="T2" r="T3" b="T4"/>
                <a:pathLst>
                  <a:path w="21600" h="21600">
                    <a:moveTo>
                      <a:pt x="21600" y="5862"/>
                    </a:moveTo>
                    <a:cubicBezTo>
                      <a:pt x="21600" y="0"/>
                      <a:pt x="21600" y="0"/>
                      <a:pt x="21600" y="0"/>
                    </a:cubicBezTo>
                    <a:cubicBezTo>
                      <a:pt x="20270" y="1542"/>
                      <a:pt x="18830" y="2160"/>
                      <a:pt x="17279" y="2160"/>
                    </a:cubicBezTo>
                    <a:cubicBezTo>
                      <a:pt x="0" y="2160"/>
                      <a:pt x="0" y="2160"/>
                      <a:pt x="0" y="2160"/>
                    </a:cubicBezTo>
                    <a:cubicBezTo>
                      <a:pt x="775" y="13268"/>
                      <a:pt x="4320" y="21600"/>
                      <a:pt x="8529" y="21600"/>
                    </a:cubicBezTo>
                    <a:cubicBezTo>
                      <a:pt x="15950" y="21600"/>
                      <a:pt x="15950" y="21600"/>
                      <a:pt x="15950" y="21600"/>
                    </a:cubicBezTo>
                    <a:cubicBezTo>
                      <a:pt x="19052" y="21600"/>
                      <a:pt x="21600" y="14502"/>
                      <a:pt x="21600" y="5862"/>
                    </a:cubicBezTo>
                    <a:close/>
                  </a:path>
                </a:pathLst>
              </a:custGeom>
              <a:solidFill>
                <a:srgbClr val="FFFFFF">
                  <a:alpha val="50000"/>
                </a:srgbClr>
              </a:solidFill>
              <a:ln w="0" cap="flat" cmpd="sng">
                <a:noFill/>
                <a:prstDash val="solid"/>
                <a:round/>
              </a:ln>
            </p:spPr>
          </p:sp>
        </p:grpSp>
        <p:grpSp>
          <p:nvGrpSpPr>
            <p:cNvPr id="256" name="组合"/>
            <p:cNvGrpSpPr/>
            <p:nvPr/>
          </p:nvGrpSpPr>
          <p:grpSpPr>
            <a:xfrm>
              <a:off x="8605800" y="4336200"/>
              <a:ext cx="326879" cy="318599"/>
              <a:chOff x="8605800" y="4336200"/>
              <a:chExt cx="326879" cy="318599"/>
            </a:xfrm>
          </p:grpSpPr>
          <p:sp>
            <p:nvSpPr>
              <p:cNvPr id="247" name="曲线"/>
              <p:cNvSpPr/>
              <p:nvPr/>
            </p:nvSpPr>
            <p:spPr>
              <a:xfrm>
                <a:off x="8732160" y="4633200"/>
                <a:ext cx="115920" cy="21600"/>
              </a:xfrm>
              <a:custGeom>
                <a:avLst/>
                <a:gdLst>
                  <a:gd name="T1" fmla="*/ 0 w 21600"/>
                  <a:gd name="T2" fmla="*/ 0 h 21600"/>
                  <a:gd name="T3" fmla="*/ 21600 w 21600"/>
                  <a:gd name="T4" fmla="*/ 21600 h 21600"/>
                </a:gdLst>
                <a:ahLst/>
                <a:cxnLst/>
                <a:rect l="T1" t="T2" r="T3" b="T4"/>
                <a:pathLst>
                  <a:path w="21600" h="21600">
                    <a:moveTo>
                      <a:pt x="113" y="8399"/>
                    </a:moveTo>
                    <a:cubicBezTo>
                      <a:pt x="0" y="9600"/>
                      <a:pt x="227" y="11399"/>
                      <a:pt x="454" y="11399"/>
                    </a:cubicBezTo>
                    <a:cubicBezTo>
                      <a:pt x="7389" y="21600"/>
                      <a:pt x="15347" y="17400"/>
                      <a:pt x="21600" y="0"/>
                    </a:cubicBezTo>
                    <a:cubicBezTo>
                      <a:pt x="682" y="0"/>
                      <a:pt x="682" y="0"/>
                      <a:pt x="682" y="0"/>
                    </a:cubicBezTo>
                    <a:lnTo>
                      <a:pt x="113" y="8399"/>
                    </a:lnTo>
                    <a:close/>
                  </a:path>
                </a:pathLst>
              </a:custGeom>
              <a:solidFill>
                <a:srgbClr val="FFFFFF">
                  <a:alpha val="50000"/>
                </a:srgbClr>
              </a:solidFill>
              <a:ln w="0" cap="flat" cmpd="sng">
                <a:noFill/>
                <a:prstDash val="solid"/>
                <a:round/>
              </a:ln>
            </p:spPr>
          </p:sp>
          <p:sp>
            <p:nvSpPr>
              <p:cNvPr id="248" name="曲线"/>
              <p:cNvSpPr/>
              <p:nvPr/>
            </p:nvSpPr>
            <p:spPr>
              <a:xfrm>
                <a:off x="8605800" y="4454640"/>
                <a:ext cx="155879" cy="181080"/>
              </a:xfrm>
              <a:custGeom>
                <a:avLst/>
                <a:gdLst>
                  <a:gd name="T1" fmla="*/ 0 w 21600"/>
                  <a:gd name="T2" fmla="*/ 0 h 21600"/>
                  <a:gd name="T3" fmla="*/ 21600 w 21600"/>
                  <a:gd name="T4" fmla="*/ 21600 h 21600"/>
                </a:gdLst>
                <a:ahLst/>
                <a:cxnLst/>
                <a:rect l="T1" t="T2" r="T3" b="T4"/>
                <a:pathLst>
                  <a:path w="21600" h="21600">
                    <a:moveTo>
                      <a:pt x="21261" y="5254"/>
                    </a:moveTo>
                    <a:cubicBezTo>
                      <a:pt x="2879" y="72"/>
                      <a:pt x="2879" y="72"/>
                      <a:pt x="2879" y="72"/>
                    </a:cubicBezTo>
                    <a:cubicBezTo>
                      <a:pt x="2710" y="0"/>
                      <a:pt x="2456" y="145"/>
                      <a:pt x="2371" y="364"/>
                    </a:cubicBezTo>
                    <a:cubicBezTo>
                      <a:pt x="0" y="8829"/>
                      <a:pt x="5082" y="17878"/>
                      <a:pt x="14315" y="21527"/>
                    </a:cubicBezTo>
                    <a:cubicBezTo>
                      <a:pt x="14484" y="21600"/>
                      <a:pt x="14738" y="21527"/>
                      <a:pt x="14823" y="21308"/>
                    </a:cubicBezTo>
                    <a:cubicBezTo>
                      <a:pt x="21515" y="5691"/>
                      <a:pt x="21515" y="5691"/>
                      <a:pt x="21515" y="5691"/>
                    </a:cubicBezTo>
                    <a:cubicBezTo>
                      <a:pt x="21600" y="5545"/>
                      <a:pt x="21515" y="5326"/>
                      <a:pt x="21261" y="5254"/>
                    </a:cubicBezTo>
                    <a:close/>
                  </a:path>
                </a:pathLst>
              </a:custGeom>
              <a:solidFill>
                <a:srgbClr val="FFFFFF">
                  <a:alpha val="50000"/>
                </a:srgbClr>
              </a:solidFill>
              <a:ln w="0" cap="flat" cmpd="sng">
                <a:noFill/>
                <a:prstDash val="solid"/>
                <a:round/>
              </a:ln>
            </p:spPr>
          </p:sp>
          <p:sp>
            <p:nvSpPr>
              <p:cNvPr id="249" name="曲线"/>
              <p:cNvSpPr/>
              <p:nvPr/>
            </p:nvSpPr>
            <p:spPr>
              <a:xfrm>
                <a:off x="8743680" y="4588920"/>
                <a:ext cx="156960" cy="23040"/>
              </a:xfrm>
              <a:custGeom>
                <a:avLst/>
                <a:gdLst>
                  <a:gd name="T1" fmla="*/ 0 w 21600"/>
                  <a:gd name="T2" fmla="*/ 0 h 21600"/>
                  <a:gd name="T3" fmla="*/ 21600 w 21600"/>
                  <a:gd name="T4" fmla="*/ 21600 h 21600"/>
                </a:gdLst>
                <a:ahLst/>
                <a:cxnLst/>
                <a:rect l="T1" t="T2" r="T3" b="T4"/>
                <a:pathLst>
                  <a:path w="21600" h="21600">
                    <a:moveTo>
                      <a:pt x="0" y="21600"/>
                    </a:moveTo>
                    <a:cubicBezTo>
                      <a:pt x="18574" y="21600"/>
                      <a:pt x="18574" y="21600"/>
                      <a:pt x="18574" y="21600"/>
                    </a:cubicBezTo>
                    <a:cubicBezTo>
                      <a:pt x="19666" y="14778"/>
                      <a:pt x="20675" y="7389"/>
                      <a:pt x="21600" y="0"/>
                    </a:cubicBezTo>
                    <a:cubicBezTo>
                      <a:pt x="1176" y="0"/>
                      <a:pt x="1176" y="0"/>
                      <a:pt x="1176" y="0"/>
                    </a:cubicBezTo>
                    <a:lnTo>
                      <a:pt x="0" y="21600"/>
                    </a:lnTo>
                    <a:close/>
                  </a:path>
                </a:pathLst>
              </a:custGeom>
              <a:solidFill>
                <a:srgbClr val="FFFFFF">
                  <a:alpha val="50000"/>
                </a:srgbClr>
              </a:solidFill>
              <a:ln w="0" cap="flat" cmpd="sng">
                <a:noFill/>
                <a:prstDash val="solid"/>
                <a:round/>
              </a:ln>
            </p:spPr>
          </p:sp>
          <p:sp>
            <p:nvSpPr>
              <p:cNvPr id="250" name="曲线"/>
              <p:cNvSpPr/>
              <p:nvPr/>
            </p:nvSpPr>
            <p:spPr>
              <a:xfrm>
                <a:off x="8631000" y="4336200"/>
                <a:ext cx="134279" cy="141479"/>
              </a:xfrm>
              <a:custGeom>
                <a:avLst/>
                <a:gdLst>
                  <a:gd name="T1" fmla="*/ 0 w 21600"/>
                  <a:gd name="T2" fmla="*/ 0 h 21600"/>
                  <a:gd name="T3" fmla="*/ 21600 w 21600"/>
                  <a:gd name="T4" fmla="*/ 21600 h 21600"/>
                </a:gdLst>
                <a:ahLst/>
                <a:cxnLst/>
                <a:rect l="T1" t="T2" r="T3" b="T4"/>
                <a:pathLst>
                  <a:path w="21600" h="21600">
                    <a:moveTo>
                      <a:pt x="392" y="15148"/>
                    </a:moveTo>
                    <a:cubicBezTo>
                      <a:pt x="21010" y="21506"/>
                      <a:pt x="21010" y="21506"/>
                      <a:pt x="21010" y="21506"/>
                    </a:cubicBezTo>
                    <a:cubicBezTo>
                      <a:pt x="21305" y="21600"/>
                      <a:pt x="21600" y="21412"/>
                      <a:pt x="21600" y="21132"/>
                    </a:cubicBezTo>
                    <a:cubicBezTo>
                      <a:pt x="21600" y="467"/>
                      <a:pt x="21600" y="467"/>
                      <a:pt x="21600" y="467"/>
                    </a:cubicBezTo>
                    <a:cubicBezTo>
                      <a:pt x="21600" y="187"/>
                      <a:pt x="21305" y="0"/>
                      <a:pt x="21109" y="0"/>
                    </a:cubicBezTo>
                    <a:cubicBezTo>
                      <a:pt x="15218" y="561"/>
                      <a:pt x="9720" y="2898"/>
                      <a:pt x="5498" y="7012"/>
                    </a:cubicBezTo>
                    <a:cubicBezTo>
                      <a:pt x="3141" y="9163"/>
                      <a:pt x="1374" y="11688"/>
                      <a:pt x="98" y="14493"/>
                    </a:cubicBezTo>
                    <a:cubicBezTo>
                      <a:pt x="0" y="14774"/>
                      <a:pt x="98" y="15054"/>
                      <a:pt x="392" y="15148"/>
                    </a:cubicBezTo>
                    <a:close/>
                  </a:path>
                </a:pathLst>
              </a:custGeom>
              <a:solidFill>
                <a:srgbClr val="FFFFFF">
                  <a:alpha val="50000"/>
                </a:srgbClr>
              </a:solidFill>
              <a:ln w="0" cap="flat" cmpd="sng">
                <a:noFill/>
                <a:prstDash val="solid"/>
                <a:round/>
              </a:ln>
            </p:spPr>
          </p:sp>
          <p:sp>
            <p:nvSpPr>
              <p:cNvPr id="251" name="曲线"/>
              <p:cNvSpPr/>
              <p:nvPr/>
            </p:nvSpPr>
            <p:spPr>
              <a:xfrm>
                <a:off x="8759520" y="4546800"/>
                <a:ext cx="164160" cy="21239"/>
              </a:xfrm>
              <a:custGeom>
                <a:avLst/>
                <a:gdLst>
                  <a:gd name="T1" fmla="*/ 0 w 21600"/>
                  <a:gd name="T2" fmla="*/ 0 h 21600"/>
                  <a:gd name="T3" fmla="*/ 21600 w 21600"/>
                  <a:gd name="T4" fmla="*/ 21600 h 21600"/>
                </a:gdLst>
                <a:ahLst/>
                <a:cxnLst/>
                <a:rect l="T1" t="T2" r="T3" b="T4"/>
                <a:pathLst>
                  <a:path w="21600" h="21600">
                    <a:moveTo>
                      <a:pt x="0" y="21600"/>
                    </a:moveTo>
                    <a:cubicBezTo>
                      <a:pt x="20391" y="21600"/>
                      <a:pt x="20391" y="21600"/>
                      <a:pt x="20391" y="21600"/>
                    </a:cubicBezTo>
                    <a:cubicBezTo>
                      <a:pt x="20874" y="14811"/>
                      <a:pt x="21277" y="7406"/>
                      <a:pt x="21600" y="0"/>
                    </a:cubicBezTo>
                    <a:cubicBezTo>
                      <a:pt x="1047" y="0"/>
                      <a:pt x="1047" y="0"/>
                      <a:pt x="1047" y="0"/>
                    </a:cubicBezTo>
                    <a:lnTo>
                      <a:pt x="0" y="21600"/>
                    </a:lnTo>
                    <a:close/>
                  </a:path>
                </a:pathLst>
              </a:custGeom>
              <a:solidFill>
                <a:srgbClr val="FFFFFF">
                  <a:alpha val="50000"/>
                </a:srgbClr>
              </a:solidFill>
              <a:ln w="0" cap="flat" cmpd="sng">
                <a:noFill/>
                <a:prstDash val="solid"/>
                <a:round/>
              </a:ln>
            </p:spPr>
          </p:sp>
          <p:sp>
            <p:nvSpPr>
              <p:cNvPr id="252" name="曲线"/>
              <p:cNvSpPr/>
              <p:nvPr/>
            </p:nvSpPr>
            <p:spPr>
              <a:xfrm>
                <a:off x="8775000" y="4503960"/>
                <a:ext cx="157679" cy="21600"/>
              </a:xfrm>
              <a:custGeom>
                <a:avLst/>
                <a:gdLst>
                  <a:gd name="T1" fmla="*/ 0 w 21600"/>
                  <a:gd name="T2" fmla="*/ 0 h 21600"/>
                  <a:gd name="T3" fmla="*/ 21600 w 21600"/>
                  <a:gd name="T4" fmla="*/ 21600 h 21600"/>
                </a:gdLst>
                <a:ahLst/>
                <a:cxnLst/>
                <a:rect l="T1" t="T2" r="T3" b="T4"/>
                <a:pathLst>
                  <a:path w="21600" h="21600">
                    <a:moveTo>
                      <a:pt x="21181" y="0"/>
                    </a:moveTo>
                    <a:cubicBezTo>
                      <a:pt x="1339" y="0"/>
                      <a:pt x="1339" y="0"/>
                      <a:pt x="1339" y="0"/>
                    </a:cubicBezTo>
                    <a:cubicBezTo>
                      <a:pt x="1255" y="0"/>
                      <a:pt x="1172" y="599"/>
                      <a:pt x="1088" y="1199"/>
                    </a:cubicBezTo>
                    <a:cubicBezTo>
                      <a:pt x="0" y="21600"/>
                      <a:pt x="0" y="21600"/>
                      <a:pt x="0" y="21600"/>
                    </a:cubicBezTo>
                    <a:cubicBezTo>
                      <a:pt x="21181" y="21600"/>
                      <a:pt x="21181" y="21600"/>
                      <a:pt x="21181" y="21600"/>
                    </a:cubicBezTo>
                    <a:cubicBezTo>
                      <a:pt x="21348" y="15599"/>
                      <a:pt x="21516" y="9600"/>
                      <a:pt x="21516" y="3000"/>
                    </a:cubicBezTo>
                    <a:cubicBezTo>
                      <a:pt x="21600" y="1199"/>
                      <a:pt x="21348" y="0"/>
                      <a:pt x="21181" y="0"/>
                    </a:cubicBezTo>
                    <a:close/>
                  </a:path>
                </a:pathLst>
              </a:custGeom>
              <a:solidFill>
                <a:srgbClr val="FFFFFF">
                  <a:alpha val="50000"/>
                </a:srgbClr>
              </a:solidFill>
              <a:ln w="0" cap="flat" cmpd="sng">
                <a:noFill/>
                <a:prstDash val="solid"/>
                <a:round/>
              </a:ln>
            </p:spPr>
          </p:sp>
          <p:sp>
            <p:nvSpPr>
              <p:cNvPr id="253" name="曲线"/>
              <p:cNvSpPr/>
              <p:nvPr/>
            </p:nvSpPr>
            <p:spPr>
              <a:xfrm>
                <a:off x="8804160" y="4411800"/>
                <a:ext cx="18360" cy="54719"/>
              </a:xfrm>
              <a:custGeom>
                <a:avLst/>
                <a:gdLst>
                  <a:gd name="T1" fmla="*/ 0 w 21600"/>
                  <a:gd name="T2" fmla="*/ 0 h 21600"/>
                  <a:gd name="T3" fmla="*/ 21600 w 21600"/>
                  <a:gd name="T4" fmla="*/ 21600 h 21600"/>
                </a:gdLst>
                <a:ahLst/>
                <a:cxnLst/>
                <a:rect l="T1" t="T2" r="T3" b="T4"/>
                <a:pathLst>
                  <a:path w="21600" h="21600">
                    <a:moveTo>
                      <a:pt x="11148" y="21600"/>
                    </a:moveTo>
                    <a:cubicBezTo>
                      <a:pt x="16722" y="21600"/>
                      <a:pt x="21600" y="20160"/>
                      <a:pt x="21600" y="18000"/>
                    </a:cubicBezTo>
                    <a:cubicBezTo>
                      <a:pt x="21600" y="4800"/>
                      <a:pt x="21600" y="4800"/>
                      <a:pt x="21600" y="4800"/>
                    </a:cubicBezTo>
                    <a:cubicBezTo>
                      <a:pt x="20903" y="0"/>
                      <a:pt x="696" y="0"/>
                      <a:pt x="0" y="4800"/>
                    </a:cubicBezTo>
                    <a:cubicBezTo>
                      <a:pt x="0" y="18000"/>
                      <a:pt x="0" y="18000"/>
                      <a:pt x="0" y="18000"/>
                    </a:cubicBezTo>
                    <a:cubicBezTo>
                      <a:pt x="0" y="20160"/>
                      <a:pt x="4877" y="21600"/>
                      <a:pt x="11148" y="21600"/>
                    </a:cubicBezTo>
                    <a:close/>
                  </a:path>
                </a:pathLst>
              </a:custGeom>
              <a:solidFill>
                <a:srgbClr val="FFFFFF">
                  <a:alpha val="50000"/>
                </a:srgbClr>
              </a:solidFill>
              <a:ln w="0" cap="flat" cmpd="sng">
                <a:noFill/>
                <a:prstDash val="solid"/>
                <a:round/>
              </a:ln>
            </p:spPr>
          </p:sp>
          <p:sp>
            <p:nvSpPr>
              <p:cNvPr id="254" name="曲线"/>
              <p:cNvSpPr/>
              <p:nvPr/>
            </p:nvSpPr>
            <p:spPr>
              <a:xfrm>
                <a:off x="8841600" y="4390920"/>
                <a:ext cx="17999" cy="75600"/>
              </a:xfrm>
              <a:custGeom>
                <a:avLst/>
                <a:gdLst>
                  <a:gd name="T1" fmla="*/ 0 w 21600"/>
                  <a:gd name="T2" fmla="*/ 0 h 21600"/>
                  <a:gd name="T3" fmla="*/ 21600 w 21600"/>
                  <a:gd name="T4" fmla="*/ 21600 h 21600"/>
                </a:gdLst>
                <a:ahLst/>
                <a:cxnLst/>
                <a:rect l="T1" t="T2" r="T3" b="T4"/>
                <a:pathLst>
                  <a:path w="21600" h="21600">
                    <a:moveTo>
                      <a:pt x="10800" y="21600"/>
                    </a:moveTo>
                    <a:cubicBezTo>
                      <a:pt x="17280" y="21600"/>
                      <a:pt x="21600" y="20554"/>
                      <a:pt x="21600" y="18987"/>
                    </a:cubicBezTo>
                    <a:cubicBezTo>
                      <a:pt x="21600" y="3483"/>
                      <a:pt x="21600" y="3483"/>
                      <a:pt x="21600" y="3483"/>
                    </a:cubicBezTo>
                    <a:cubicBezTo>
                      <a:pt x="21600" y="0"/>
                      <a:pt x="719" y="0"/>
                      <a:pt x="0" y="3483"/>
                    </a:cubicBezTo>
                    <a:cubicBezTo>
                      <a:pt x="0" y="18987"/>
                      <a:pt x="0" y="18987"/>
                      <a:pt x="0" y="18987"/>
                    </a:cubicBezTo>
                    <a:cubicBezTo>
                      <a:pt x="0" y="20554"/>
                      <a:pt x="5039" y="21600"/>
                      <a:pt x="10800" y="21600"/>
                    </a:cubicBezTo>
                    <a:close/>
                  </a:path>
                </a:pathLst>
              </a:custGeom>
              <a:solidFill>
                <a:srgbClr val="FFFFFF">
                  <a:alpha val="50000"/>
                </a:srgbClr>
              </a:solidFill>
              <a:ln w="0" cap="flat" cmpd="sng">
                <a:noFill/>
                <a:prstDash val="solid"/>
                <a:round/>
              </a:ln>
            </p:spPr>
          </p:sp>
          <p:sp>
            <p:nvSpPr>
              <p:cNvPr id="255" name="曲线"/>
              <p:cNvSpPr/>
              <p:nvPr/>
            </p:nvSpPr>
            <p:spPr>
              <a:xfrm>
                <a:off x="8879040" y="4362120"/>
                <a:ext cx="18360" cy="104399"/>
              </a:xfrm>
              <a:custGeom>
                <a:avLst/>
                <a:gdLst>
                  <a:gd name="T1" fmla="*/ 0 w 21600"/>
                  <a:gd name="T2" fmla="*/ 0 h 21600"/>
                  <a:gd name="T3" fmla="*/ 21600 w 21600"/>
                  <a:gd name="T4" fmla="*/ 21600 h 21600"/>
                </a:gdLst>
                <a:ahLst/>
                <a:cxnLst/>
                <a:rect l="T1" t="T2" r="T3" b="T4"/>
                <a:pathLst>
                  <a:path w="21600" h="21600">
                    <a:moveTo>
                      <a:pt x="10800" y="21600"/>
                    </a:moveTo>
                    <a:cubicBezTo>
                      <a:pt x="16560" y="21600"/>
                      <a:pt x="21600" y="20842"/>
                      <a:pt x="21600" y="19705"/>
                    </a:cubicBezTo>
                    <a:cubicBezTo>
                      <a:pt x="21600" y="2526"/>
                      <a:pt x="21600" y="2526"/>
                      <a:pt x="21600" y="2526"/>
                    </a:cubicBezTo>
                    <a:cubicBezTo>
                      <a:pt x="20879" y="0"/>
                      <a:pt x="720" y="0"/>
                      <a:pt x="0" y="2526"/>
                    </a:cubicBezTo>
                    <a:cubicBezTo>
                      <a:pt x="0" y="19705"/>
                      <a:pt x="0" y="19705"/>
                      <a:pt x="0" y="19705"/>
                    </a:cubicBezTo>
                    <a:cubicBezTo>
                      <a:pt x="0" y="20842"/>
                      <a:pt x="5039" y="21600"/>
                      <a:pt x="10800" y="21600"/>
                    </a:cubicBezTo>
                    <a:close/>
                  </a:path>
                </a:pathLst>
              </a:custGeom>
              <a:solidFill>
                <a:srgbClr val="FFFFFF">
                  <a:alpha val="50000"/>
                </a:srgbClr>
              </a:solidFill>
              <a:ln w="0" cap="flat" cmpd="sng">
                <a:noFill/>
                <a:prstDash val="solid"/>
                <a:round/>
              </a:ln>
            </p:spPr>
          </p:sp>
        </p:grpSp>
      </p:grpSp>
      <p:sp>
        <p:nvSpPr>
          <p:cNvPr id="258" name="文本框"/>
          <p:cNvSpPr>
            <a:spLocks noGrp="1"/>
          </p:cNvSpPr>
          <p:nvPr>
            <p:ph type="title"/>
          </p:nvPr>
        </p:nvSpPr>
        <p:spPr>
          <a:xfrm>
            <a:off x="720000" y="444960"/>
            <a:ext cx="7703640" cy="572400"/>
          </a:xfrm>
          <a:prstGeom prst="rect">
            <a:avLst/>
          </a:prstGeom>
          <a:noFill/>
          <a:ln w="0" cap="flat" cmpd="sng">
            <a:noFill/>
            <a:prstDash val="solid"/>
            <a:round/>
          </a:ln>
        </p:spPr>
        <p:txBody>
          <a:bodyPr vert="horz" wrap="square" lIns="91440" tIns="91440" rIns="91440" bIns="91440" anchor="t" anchorCtr="0"/>
          <a:lstStyle/>
          <a:p>
            <a:pPr marL="0" indent="0">
              <a:buNone/>
            </a:pPr>
            <a:r>
              <a:rPr lang="en-US" altLang="zh-CN" sz="3000" b="0" strike="noStrike" spc="-1">
                <a:solidFill>
                  <a:srgbClr val="FFFFFF"/>
                </a:solidFill>
                <a:latin typeface="Arial" panose="020B0604020202020204" pitchFamily="34" charset="0"/>
              </a:rPr>
              <a:t>Click to edit the title text format</a:t>
            </a:r>
            <a:endParaRPr lang="zh-CN" altLang="en-US" sz="3000" b="0" strike="noStrike" spc="-1">
              <a:solidFill>
                <a:srgbClr val="FFFFFF"/>
              </a:solidFill>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hf sldNum="0" hdr="0" ftr="0" dt="0"/>
  <p:txStyles>
    <p:titleStyle>
      <a:lvl1pPr defTabSz="914400" fontAlgn="base" hangingPunct="0"/>
    </p:titleStyle>
    <p:bodyStyle>
      <a:lvl1pPr defTabSz="914400" fontAlgn="base" hangingPunct="0"/>
      <a:lvl2pPr defTabSz="914400" fontAlgn="base" hangingPunct="0"/>
      <a:lvl3pPr defTabSz="914400" fontAlgn="base" hangingPunct="0"/>
      <a:lvl4pPr defTabSz="914400" fontAlgn="base" hangingPunct="0"/>
      <a:lvl5pPr defTabSz="914400" fontAlgn="base" hangingPunct="0"/>
      <a:lvl6pPr defTabSz="914400" fontAlgn="base" hangingPunct="0"/>
      <a:lvl7pPr defTabSz="914400" fontAlgn="base" hangingPunct="0"/>
      <a:lvl8pPr defTabSz="914400" fontAlgn="base" hangingPunct="0"/>
      <a:lvl9pPr defTabSz="914400" fontAlgn="base" hangingPunct="0"/>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1.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9.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5.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9.xml"/><Relationship Id="rId2" Type="http://schemas.openxmlformats.org/officeDocument/2006/relationships/image" Target="../media/image3.jpe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5.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913" name="文本框"/>
          <p:cNvSpPr>
            <a:spLocks noGrp="1"/>
          </p:cNvSpPr>
          <p:nvPr>
            <p:ph type="title"/>
          </p:nvPr>
        </p:nvSpPr>
        <p:spPr>
          <a:xfrm rot="21600000" flipH="1">
            <a:off x="-33655" y="-398780"/>
            <a:ext cx="9177020" cy="5542280"/>
          </a:xfrm>
          <a:prstGeom prst="rect">
            <a:avLst/>
          </a:prstGeom>
          <a:noFill/>
          <a:ln w="0" cap="flat" cmpd="sng">
            <a:solidFill>
              <a:schemeClr val="tx1"/>
            </a:solidFill>
            <a:prstDash val="solid"/>
            <a:round/>
          </a:ln>
        </p:spPr>
        <p:txBody>
          <a:bodyPr vert="horz" wrap="square" lIns="91440" tIns="91440" rIns="91440" bIns="91440" anchor="b" anchorCtr="0"/>
          <a:lstStyle/>
          <a:p>
            <a:pPr indent="0" algn="ctr"/>
            <a:endParaRPr lang="en-US" altLang="zh-CN" sz="2800">
              <a:solidFill>
                <a:srgbClr val="FFA825"/>
              </a:solidFill>
            </a:endParaRPr>
          </a:p>
          <a:p>
            <a:pPr indent="0" algn="ctr">
              <a:buFont typeface="Droid Sans"/>
              <a:buChar char="●"/>
            </a:pPr>
            <a:r>
              <a:rPr lang="en-US" altLang="zh-CN" sz="2800">
                <a:solidFill>
                  <a:srgbClr val="FFA825"/>
                </a:solidFill>
              </a:rPr>
              <a:t>NAME: </a:t>
            </a:r>
            <a:r>
              <a:rPr lang="en-US" altLang="zh-CN" sz="2800">
                <a:solidFill>
                  <a:schemeClr val="tx1"/>
                </a:solidFill>
                <a:highlight>
                  <a:srgbClr val="000000">
                    <a:alpha val="0"/>
                  </a:srgbClr>
                </a:highlight>
              </a:rPr>
              <a:t>Nagineni Manjula </a:t>
            </a:r>
            <a:endParaRPr lang="en-US" altLang="zh-CN" sz="2800">
              <a:solidFill>
                <a:srgbClr val="FFFFFF"/>
              </a:solidFill>
            </a:endParaRPr>
          </a:p>
          <a:p>
            <a:pPr marL="609600" indent="0" algn="ctr">
              <a:buFont typeface="Droid Sans"/>
              <a:buChar char="●"/>
            </a:pPr>
            <a:r>
              <a:rPr lang="en-US" altLang="zh-CN" sz="2800">
                <a:solidFill>
                  <a:srgbClr val="FFA825"/>
                </a:solidFill>
              </a:rPr>
              <a:t>COLLEGE NAME: </a:t>
            </a:r>
            <a:r>
              <a:rPr lang="en-US" altLang="zh-CN" sz="2800">
                <a:solidFill>
                  <a:srgbClr val="FFFFFF"/>
                </a:solidFill>
              </a:rPr>
              <a:t>BT (Govt) Degree college madanapalle </a:t>
            </a:r>
            <a:endParaRPr lang="en-US" altLang="zh-CN" sz="2800">
              <a:solidFill>
                <a:srgbClr val="FFFFFF"/>
              </a:solidFill>
            </a:endParaRPr>
          </a:p>
          <a:p>
            <a:pPr marL="609600" indent="0" algn="ctr">
              <a:buFont typeface="Droid Sans"/>
              <a:buChar char="●"/>
            </a:pPr>
            <a:r>
              <a:rPr lang="en-US" altLang="zh-CN" sz="2800">
                <a:solidFill>
                  <a:srgbClr val="FFA825"/>
                </a:solidFill>
              </a:rPr>
              <a:t>PROJECT NAME :</a:t>
            </a:r>
            <a:r>
              <a:rPr lang="en-US" altLang="zh-CN" sz="2800">
                <a:solidFill>
                  <a:srgbClr val="FFFFFF"/>
                </a:solidFill>
              </a:rPr>
              <a:t>Comprehensive Digital Marketing For Noise</a:t>
            </a:r>
            <a:endParaRPr lang="en-US" altLang="zh-CN" sz="2800">
              <a:solidFill>
                <a:srgbClr val="FFFFFF"/>
              </a:solidFill>
            </a:endParaRPr>
          </a:p>
          <a:p>
            <a:pPr marL="609600" indent="0" algn="ctr">
              <a:buFont typeface="Droid Sans"/>
              <a:buChar char="●"/>
            </a:pPr>
            <a:r>
              <a:rPr lang="en-US" altLang="zh-CN" sz="2800">
                <a:solidFill>
                  <a:srgbClr val="FFA825"/>
                </a:solidFill>
              </a:rPr>
              <a:t>EMAIL:</a:t>
            </a:r>
            <a:r>
              <a:rPr lang="en-US" altLang="zh-CN" sz="2800">
                <a:solidFill>
                  <a:schemeClr val="tx1"/>
                </a:solidFill>
              </a:rPr>
              <a:t>naginenimanju2020</a:t>
            </a:r>
            <a:r>
              <a:rPr lang="en-US" altLang="zh-CN" sz="2800">
                <a:solidFill>
                  <a:srgbClr val="FFFFFF"/>
                </a:solidFill>
              </a:rPr>
              <a:t>@gmail.com</a:t>
            </a:r>
            <a:endParaRPr lang="en-US" altLang="zh-CN" sz="2800">
              <a:solidFill>
                <a:srgbClr val="FFFFFF"/>
              </a:solidFill>
            </a:endParaRPr>
          </a:p>
          <a:p>
            <a:pPr marL="609600" indent="0" algn="ctr">
              <a:buFont typeface="Droid Sans"/>
              <a:buChar char="●"/>
            </a:pPr>
            <a:r>
              <a:rPr lang="en-US" altLang="zh-CN" sz="2800">
                <a:solidFill>
                  <a:srgbClr val="FFA825"/>
                </a:solidFill>
              </a:rPr>
              <a:t>GROUP :</a:t>
            </a:r>
            <a:r>
              <a:rPr lang="en-US" altLang="zh-CN" sz="2800">
                <a:solidFill>
                  <a:srgbClr val="FFFFFF"/>
                </a:solidFill>
              </a:rPr>
              <a:t>BSc (CBH)</a:t>
            </a:r>
            <a:endParaRPr lang="en-US" altLang="zh-CN" sz="2800">
              <a:solidFill>
                <a:srgbClr val="FFFFFF"/>
              </a:solidFill>
            </a:endParaRPr>
          </a:p>
          <a:p>
            <a:pPr marL="609600" indent="0" algn="ctr">
              <a:buFont typeface="Droid Sans"/>
              <a:buChar char="●"/>
            </a:pPr>
            <a:r>
              <a:rPr lang="en-US" altLang="zh-CN" sz="2800">
                <a:solidFill>
                  <a:srgbClr val="FFA825"/>
                </a:solidFill>
              </a:rPr>
              <a:t>HALL TICKET NO: </a:t>
            </a:r>
            <a:r>
              <a:rPr lang="en-US" altLang="zh-CN" sz="2800">
                <a:solidFill>
                  <a:srgbClr val="FFFFFF"/>
                </a:solidFill>
              </a:rPr>
              <a:t>0323001012</a:t>
            </a:r>
            <a:endParaRPr lang="en-US" altLang="zh-CN" sz="2800">
              <a:solidFill>
                <a:srgbClr val="FFFFFF"/>
              </a:solidFill>
            </a:endParaRPr>
          </a:p>
          <a:p>
            <a:pPr marL="609600" indent="0" algn="ctr">
              <a:buFont typeface="Droid Sans"/>
              <a:buChar char="●"/>
            </a:pPr>
            <a:r>
              <a:rPr lang="en-US" altLang="zh-CN" sz="2800">
                <a:solidFill>
                  <a:srgbClr val="FFA825"/>
                </a:solidFill>
              </a:rPr>
              <a:t>TEAM ID:</a:t>
            </a:r>
            <a:r>
              <a:rPr lang="en-US" altLang="zh-CN" sz="2800">
                <a:solidFill>
                  <a:srgbClr val="FFFFFF"/>
                </a:solidFill>
              </a:rPr>
              <a:t>LTVIP2025TMID25278</a:t>
            </a:r>
            <a:endParaRPr lang="en-US" altLang="zh-CN" sz="2800">
              <a:solidFill>
                <a:srgbClr val="FFFFFF"/>
              </a:solidFill>
            </a:endParaRPr>
          </a:p>
          <a:p>
            <a:pPr marL="609600" indent="0" algn="ctr">
              <a:buFont typeface="Droid Sans"/>
              <a:buChar char="●"/>
            </a:pPr>
            <a:r>
              <a:rPr lang="en-US" altLang="zh-CN" sz="2800">
                <a:solidFill>
                  <a:srgbClr val="FFA825"/>
                </a:solidFill>
              </a:rPr>
              <a:t>DEPARTMENT :</a:t>
            </a:r>
            <a:r>
              <a:rPr lang="en-US" altLang="zh-CN" sz="2800">
                <a:solidFill>
                  <a:srgbClr val="FFFFFF"/>
                </a:solidFill>
              </a:rPr>
              <a:t>Horticulture </a:t>
            </a:r>
            <a:endParaRPr lang="en-US" altLang="zh-CN" sz="2800">
              <a:solidFill>
                <a:srgbClr val="FFFFFF"/>
              </a:solidFill>
            </a:endParaRPr>
          </a:p>
          <a:p>
            <a:pPr marL="609600" algn="ctr">
              <a:buFont typeface="Droid Sans"/>
              <a:buChar char="●"/>
            </a:pPr>
            <a:r>
              <a:rPr lang="en-US" altLang="zh-CN" sz="2800">
                <a:solidFill>
                  <a:srgbClr val="FFA825"/>
                </a:solidFill>
              </a:rPr>
              <a:t>LERNING TRACK: </a:t>
            </a:r>
            <a:r>
              <a:rPr lang="en-US" altLang="zh-CN" sz="2800">
                <a:solidFill>
                  <a:srgbClr val="FFFFFF"/>
                </a:solidFill>
              </a:rPr>
              <a:t>Digital Marketing </a:t>
            </a:r>
            <a:endParaRPr lang="zh-CN" altLang="en-US" sz="2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36" name="文本框"/>
          <p:cNvSpPr>
            <a:spLocks noGrp="1"/>
          </p:cNvSpPr>
          <p:nvPr>
            <p:ph type="title"/>
          </p:nvPr>
        </p:nvSpPr>
        <p:spPr>
          <a:xfrm>
            <a:off x="714240" y="876239"/>
            <a:ext cx="3981240" cy="1028520"/>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3000" b="1" i="0" u="none" strike="noStrike" kern="0" cap="none" spc="-1" baseline="0">
                <a:solidFill>
                  <a:srgbClr val="FFFFFF"/>
                </a:solidFill>
                <a:latin typeface="Montserrat" charset="0"/>
                <a:ea typeface="Montserrat" charset="0"/>
                <a:cs typeface="Lucida Sans" panose="020B0602030504020204"/>
              </a:rPr>
              <a:t>Conversion Rates</a:t>
            </a:r>
            <a:endParaRPr lang="zh-CN" altLang="en-US" sz="30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837" name="文本框"/>
          <p:cNvSpPr>
            <a:spLocks noGrp="1"/>
          </p:cNvSpPr>
          <p:nvPr>
            <p:ph type="subTitle"/>
          </p:nvPr>
        </p:nvSpPr>
        <p:spPr>
          <a:xfrm>
            <a:off x="714375" y="1962150"/>
            <a:ext cx="3981450" cy="2746375"/>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Definition</a:t>
            </a:r>
            <a:r>
              <a:rPr lang="en-US" altLang="en-US" sz="1200" b="0" i="0" u="none" strike="noStrike" kern="0" cap="none" spc="-1" baseline="0">
                <a:solidFill>
                  <a:srgbClr val="FFFFFF"/>
                </a:solidFill>
                <a:latin typeface="OpenSymbol" charset="0"/>
                <a:ea typeface="Droid Sans"/>
                <a:cs typeface="Lucida Sans" panose="020B0602030504020204"/>
              </a:rPr>
              <a:t>: The percentage of website visitors who complete a desired action, such as making a purchase or signing up for a newsletter.</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Key Tools</a:t>
            </a:r>
            <a:r>
              <a:rPr lang="en-US" altLang="en-US" sz="1200" b="0" i="0" u="none" strike="noStrike" kern="0" cap="none" spc="-1" baseline="0">
                <a:solidFill>
                  <a:srgbClr val="FFFFFF"/>
                </a:solidFill>
                <a:latin typeface="OpenSymbol" charset="0"/>
                <a:ea typeface="Droid Sans"/>
                <a:cs typeface="Lucida Sans" panose="020B0602030504020204"/>
              </a:rPr>
              <a:t>: Google Analytics, Shopify (if applicable).</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Goal</a:t>
            </a:r>
            <a:r>
              <a:rPr lang="en-US" altLang="en-US" sz="1200" b="0" i="0" u="none" strike="noStrike" kern="0" cap="none" spc="-1" baseline="0">
                <a:solidFill>
                  <a:srgbClr val="FFFFFF"/>
                </a:solidFill>
                <a:latin typeface="OpenSymbol" charset="0"/>
                <a:ea typeface="Droid Sans"/>
                <a:cs typeface="Lucida Sans" panose="020B0602030504020204"/>
              </a:rPr>
              <a:t>: Optimize the online shopping experience to convert more visitors into paying customers. Track the impact of product pages, CTAs (call-to-actions), and checkout flows.</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Target</a:t>
            </a:r>
            <a:r>
              <a:rPr lang="en-US" altLang="en-US" sz="1200" b="0" i="0" u="none" strike="noStrike" kern="0" cap="none" spc="-1" baseline="0">
                <a:solidFill>
                  <a:srgbClr val="FFFFFF"/>
                </a:solidFill>
                <a:latin typeface="OpenSymbol" charset="0"/>
                <a:ea typeface="Droid Sans"/>
                <a:cs typeface="Lucida Sans" panose="020B0602030504020204"/>
              </a:rPr>
              <a:t>: Improve conversion rate by 15% over the next 6 months.</a:t>
            </a:r>
            <a:endParaRPr lang="en-US" altLang="en-US" sz="1200" b="0" i="0" u="none" strike="noStrike" kern="0" cap="none" spc="-1" baseline="0">
              <a:solidFill>
                <a:srgbClr val="FFFFFF"/>
              </a:solidFill>
              <a:latin typeface="OpenSymbol" charset="0"/>
              <a:ea typeface="Droid Sans"/>
              <a:cs typeface="Lucida Sans" panose="020B0602030504020204"/>
            </a:endParaRPr>
          </a:p>
        </p:txBody>
      </p:sp>
      <p:pic>
        <p:nvPicPr>
          <p:cNvPr id="838" name="图片"/>
          <p:cNvPicPr/>
          <p:nvPr/>
        </p:nvPicPr>
        <p:blipFill>
          <a:blip r:embed="rId2" cstate="print"/>
          <a:srcRect t="15166" b="15166"/>
          <a:stretch>
            <a:fillRect/>
          </a:stretch>
        </p:blipFill>
        <p:spPr>
          <a:xfrm>
            <a:off x="5009760" y="0"/>
            <a:ext cx="4133880" cy="5143320"/>
          </a:xfrm>
          <a:prstGeom prst="rect">
            <a:avLst/>
          </a:prstGeom>
          <a:noFill/>
          <a:ln w="0" cap="flat" cmpd="sng">
            <a:noFill/>
            <a:prstDash val="solid"/>
            <a:round/>
          </a:ln>
        </p:spPr>
      </p:pic>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39" name="文本框"/>
          <p:cNvSpPr>
            <a:spLocks noGrp="1"/>
          </p:cNvSpPr>
          <p:nvPr>
            <p:ph type="title"/>
          </p:nvPr>
        </p:nvSpPr>
        <p:spPr>
          <a:xfrm>
            <a:off x="1647720" y="971640"/>
            <a:ext cx="5419440" cy="1056959"/>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3000" b="1" i="0" u="none" strike="noStrike" kern="0" cap="none" spc="-1" baseline="0">
                <a:solidFill>
                  <a:srgbClr val="FFFFFF"/>
                </a:solidFill>
                <a:latin typeface="Montserrat" charset="0"/>
                <a:ea typeface="Montserrat" charset="0"/>
                <a:cs typeface="Lucida Sans" panose="020B0602030504020204"/>
              </a:rPr>
              <a:t> Return on Ad Spend (ROAS)</a:t>
            </a:r>
            <a:endParaRPr lang="zh-CN" altLang="en-US" sz="30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840" name="文本框"/>
          <p:cNvSpPr>
            <a:spLocks noGrp="1"/>
          </p:cNvSpPr>
          <p:nvPr>
            <p:ph type="subTitle"/>
          </p:nvPr>
        </p:nvSpPr>
        <p:spPr>
          <a:xfrm>
            <a:off x="1647720" y="2028960"/>
            <a:ext cx="5419440" cy="2142720"/>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Definition</a:t>
            </a:r>
            <a:r>
              <a:rPr lang="en-US" altLang="en-US" sz="1200" b="0" i="0" u="none" strike="noStrike" kern="0" cap="none" spc="-1" baseline="0">
                <a:solidFill>
                  <a:srgbClr val="FFFFFF"/>
                </a:solidFill>
                <a:latin typeface="OpenSymbol" charset="0"/>
                <a:ea typeface="Droid Sans"/>
                <a:cs typeface="Lucida Sans" panose="020B0602030504020204"/>
              </a:rPr>
              <a:t>: The revenue generated for every dollar spent on advertising.</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Key Tools</a:t>
            </a:r>
            <a:r>
              <a:rPr lang="en-US" altLang="en-US" sz="1200" b="0" i="0" u="none" strike="noStrike" kern="0" cap="none" spc="-1" baseline="0">
                <a:solidFill>
                  <a:srgbClr val="FFFFFF"/>
                </a:solidFill>
                <a:latin typeface="OpenSymbol" charset="0"/>
                <a:ea typeface="Droid Sans"/>
                <a:cs typeface="Lucida Sans" panose="020B0602030504020204"/>
              </a:rPr>
              <a:t>: Google Ads, Facebook Ads Manager.</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Goal</a:t>
            </a:r>
            <a:r>
              <a:rPr lang="en-US" altLang="en-US" sz="1200" b="0" i="0" u="none" strike="noStrike" kern="0" cap="none" spc="-1" baseline="0">
                <a:solidFill>
                  <a:srgbClr val="FFFFFF"/>
                </a:solidFill>
                <a:latin typeface="OpenSymbol" charset="0"/>
                <a:ea typeface="Droid Sans"/>
                <a:cs typeface="Lucida Sans" panose="020B0602030504020204"/>
              </a:rPr>
              <a:t>: Maximize profitability through efficient ad spend across Google Ads, Facebook, Instagram, and TikTok.</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Target</a:t>
            </a:r>
            <a:r>
              <a:rPr lang="en-US" altLang="en-US" sz="1200" b="0" i="0" u="none" strike="noStrike" kern="0" cap="none" spc="-1" baseline="0">
                <a:solidFill>
                  <a:srgbClr val="FFFFFF"/>
                </a:solidFill>
                <a:latin typeface="OpenSymbol" charset="0"/>
                <a:ea typeface="Droid Sans"/>
                <a:cs typeface="Lucida Sans" panose="020B0602030504020204"/>
              </a:rPr>
              <a:t>: Achieve a ROAS of 4:1, meaning for every $1 spent on ads, $4 in revenue should be generated.</a:t>
            </a:r>
            <a:endParaRPr lang="en-US" altLang="en-US" sz="1200" b="0" i="0" u="none" strike="noStrike" kern="0" cap="none" spc="-1" baseline="0">
              <a:solidFill>
                <a:srgbClr val="FFFFFF"/>
              </a:solidFill>
              <a:latin typeface="OpenSymbol" charset="0"/>
              <a:ea typeface="Droid Sans"/>
              <a:cs typeface="Lucida Sans" panose="020B0602030504020204"/>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0" y="490220"/>
            <a:ext cx="5099050" cy="787400"/>
          </a:xfrm>
          <a:prstGeom prst="rect">
            <a:avLst/>
          </a:prstGeom>
          <a:noFill/>
        </p:spPr>
        <p:txBody>
          <a:bodyPr wrap="square" rtlCol="0">
            <a:noAutofit/>
          </a:bodyPr>
          <a:p>
            <a:r>
              <a:rPr lang="en-US" altLang="en-US"/>
              <a:t>Social Media Engagement</a:t>
            </a:r>
            <a:endParaRPr lang="en-US"/>
          </a:p>
        </p:txBody>
      </p:sp>
      <p:sp>
        <p:nvSpPr>
          <p:cNvPr id="3" name="Text Box 2"/>
          <p:cNvSpPr txBox="1"/>
          <p:nvPr/>
        </p:nvSpPr>
        <p:spPr>
          <a:xfrm>
            <a:off x="261620" y="1043305"/>
            <a:ext cx="8806815" cy="5789930"/>
          </a:xfrm>
          <a:prstGeom prst="rect">
            <a:avLst/>
          </a:prstGeom>
          <a:noFill/>
        </p:spPr>
        <p:txBody>
          <a:bodyPr wrap="square" rtlCol="0">
            <a:noAutofit/>
          </a:bodyPr>
          <a:p>
            <a:r>
              <a:rPr lang="en-US" altLang="en-US" sz="1800">
                <a:solidFill>
                  <a:srgbClr val="FF0000"/>
                </a:solidFill>
              </a:rPr>
              <a:t>Definition</a:t>
            </a:r>
            <a:r>
              <a:rPr lang="en-US" altLang="en-US" sz="1800"/>
              <a:t>: The level of interaction on social media platforms, measured by likes, shares, comments, saves, and overall follower growth.</a:t>
            </a:r>
            <a:endParaRPr lang="en-US" altLang="en-US" sz="1800"/>
          </a:p>
          <a:p>
            <a:r>
              <a:rPr lang="en-US" altLang="en-US" sz="1800">
                <a:solidFill>
                  <a:srgbClr val="FF0000"/>
                </a:solidFill>
              </a:rPr>
              <a:t>Key Tools</a:t>
            </a:r>
            <a:r>
              <a:rPr lang="en-US" altLang="en-US" sz="1800"/>
              <a:t>: Hootsuite, Sprout Social, Instagram Insights, Facebook Analytics.</a:t>
            </a:r>
            <a:endParaRPr lang="en-US" altLang="en-US" sz="1800"/>
          </a:p>
          <a:p>
            <a:r>
              <a:rPr lang="en-US" altLang="en-US" sz="1800">
                <a:solidFill>
                  <a:srgbClr val="FF0000"/>
                </a:solidFill>
              </a:rPr>
              <a:t>Goal</a:t>
            </a:r>
            <a:r>
              <a:rPr lang="en-US" altLang="en-US" sz="1800"/>
              <a:t>: Increase brand awareness and customer engagement through organic and paid social media campaigns.</a:t>
            </a:r>
            <a:endParaRPr lang="en-US" altLang="en-US" sz="1800"/>
          </a:p>
          <a:p>
            <a:r>
              <a:rPr lang="en-US" altLang="en-US" sz="1800">
                <a:solidFill>
                  <a:srgbClr val="FF0000"/>
                </a:solidFill>
              </a:rPr>
              <a:t>Target</a:t>
            </a:r>
            <a:r>
              <a:rPr lang="en-US" altLang="en-US" sz="1800"/>
              <a:t>: Grow social media engagement by 30% across Instagram, Facebook, and TikTok over the next 3 months.</a:t>
            </a:r>
            <a:endParaRPr lang="en-US"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27000" y="153035"/>
            <a:ext cx="3820160" cy="1029970"/>
          </a:xfrm>
          <a:prstGeom prst="rect">
            <a:avLst/>
          </a:prstGeom>
          <a:noFill/>
        </p:spPr>
        <p:txBody>
          <a:bodyPr wrap="square" rtlCol="0">
            <a:noAutofit/>
          </a:bodyPr>
          <a:p>
            <a:r>
              <a:rPr lang="en-US" altLang="en-US"/>
              <a:t>Email Marketing Metrics</a:t>
            </a:r>
            <a:endParaRPr lang="en-US" altLang="en-US"/>
          </a:p>
        </p:txBody>
      </p:sp>
      <p:sp>
        <p:nvSpPr>
          <p:cNvPr id="3" name="Text Box 2"/>
          <p:cNvSpPr txBox="1"/>
          <p:nvPr/>
        </p:nvSpPr>
        <p:spPr>
          <a:xfrm>
            <a:off x="145415" y="917575"/>
            <a:ext cx="8755380" cy="4058920"/>
          </a:xfrm>
          <a:prstGeom prst="rect">
            <a:avLst/>
          </a:prstGeom>
          <a:noFill/>
        </p:spPr>
        <p:txBody>
          <a:bodyPr wrap="square" rtlCol="0">
            <a:noAutofit/>
          </a:bodyPr>
          <a:p>
            <a:r>
              <a:rPr lang="en-US" altLang="en-US" sz="1800">
                <a:solidFill>
                  <a:srgbClr val="FF0000"/>
                </a:solidFill>
              </a:rPr>
              <a:t>Definition</a:t>
            </a:r>
            <a:r>
              <a:rPr lang="en-US" altLang="en-US" sz="1800"/>
              <a:t>: Key email metrics such as open rates, click-through rates (CTR), and conversion rates from email campaigns.</a:t>
            </a:r>
            <a:endParaRPr lang="en-US" altLang="en-US" sz="1800"/>
          </a:p>
          <a:p>
            <a:endParaRPr lang="en-US" altLang="en-US" sz="1800"/>
          </a:p>
          <a:p>
            <a:r>
              <a:rPr lang="en-US" altLang="en-US" sz="1800">
                <a:solidFill>
                  <a:srgbClr val="FF0000"/>
                </a:solidFill>
              </a:rPr>
              <a:t>Key Tools</a:t>
            </a:r>
            <a:r>
              <a:rPr lang="en-US" altLang="en-US" sz="1800"/>
              <a:t>: Mailchimp, HubSpot, ActiveCampaign.</a:t>
            </a:r>
            <a:endParaRPr lang="en-US" altLang="en-US" sz="1800"/>
          </a:p>
          <a:p>
            <a:endParaRPr lang="en-US" altLang="en-US" sz="1800"/>
          </a:p>
          <a:p>
            <a:r>
              <a:rPr lang="en-US" altLang="en-US" sz="1800">
                <a:solidFill>
                  <a:srgbClr val="FF0000"/>
                </a:solidFill>
              </a:rPr>
              <a:t>Goal</a:t>
            </a:r>
            <a:r>
              <a:rPr lang="en-US" altLang="en-US" sz="1800"/>
              <a:t>: Improve email performance by sending personalized, relevant content to subscribers.</a:t>
            </a:r>
            <a:endParaRPr lang="en-US" altLang="en-US" sz="1800"/>
          </a:p>
          <a:p>
            <a:endParaRPr lang="en-US" altLang="en-US" sz="1800"/>
          </a:p>
          <a:p>
            <a:r>
              <a:rPr lang="en-US" altLang="en-US" sz="1800">
                <a:solidFill>
                  <a:srgbClr val="FF0000"/>
                </a:solidFill>
              </a:rPr>
              <a:t>Target</a:t>
            </a:r>
            <a:r>
              <a:rPr lang="en-US" altLang="en-US" sz="1800"/>
              <a:t>: Achieve an email open rate of 25% and click-through rate (CTR) of 4% for all campaigns.</a:t>
            </a: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53670" y="243840"/>
            <a:ext cx="5028565" cy="460375"/>
          </a:xfrm>
          <a:prstGeom prst="rect">
            <a:avLst/>
          </a:prstGeom>
          <a:noFill/>
        </p:spPr>
        <p:txBody>
          <a:bodyPr wrap="square" rtlCol="0">
            <a:spAutoFit/>
          </a:bodyPr>
          <a:p>
            <a:r>
              <a:rPr lang="en-US" altLang="en-US"/>
              <a:t>Customer Lifetime Value (CLV)</a:t>
            </a:r>
            <a:endParaRPr lang="en-US" altLang="en-US"/>
          </a:p>
        </p:txBody>
      </p:sp>
      <p:sp>
        <p:nvSpPr>
          <p:cNvPr id="3" name="Text Box 2"/>
          <p:cNvSpPr txBox="1"/>
          <p:nvPr/>
        </p:nvSpPr>
        <p:spPr>
          <a:xfrm>
            <a:off x="163195" y="740410"/>
            <a:ext cx="8980805" cy="4403725"/>
          </a:xfrm>
          <a:prstGeom prst="rect">
            <a:avLst/>
          </a:prstGeom>
          <a:noFill/>
        </p:spPr>
        <p:txBody>
          <a:bodyPr wrap="square" rtlCol="0">
            <a:noAutofit/>
          </a:bodyPr>
          <a:p>
            <a:r>
              <a:rPr lang="en-US" altLang="en-US" sz="1800">
                <a:solidFill>
                  <a:srgbClr val="FF0000"/>
                </a:solidFill>
              </a:rPr>
              <a:t>Definition</a:t>
            </a:r>
            <a:r>
              <a:rPr lang="en-US" altLang="en-US" sz="1800"/>
              <a:t>: The total revenue a business expects to earn from a customer over the entire duration of their relationship.</a:t>
            </a:r>
            <a:endParaRPr lang="en-US" altLang="en-US" sz="1800"/>
          </a:p>
          <a:p>
            <a:r>
              <a:rPr lang="en-US" altLang="en-US" sz="1800">
                <a:solidFill>
                  <a:srgbClr val="FF0000"/>
                </a:solidFill>
              </a:rPr>
              <a:t>Key Tools</a:t>
            </a:r>
            <a:r>
              <a:rPr lang="en-US" altLang="en-US" sz="1800"/>
              <a:t>: CRM systems (Salesforce, HubSpot), Google Analytics.</a:t>
            </a:r>
            <a:endParaRPr lang="en-US" altLang="en-US" sz="1800"/>
          </a:p>
          <a:p>
            <a:r>
              <a:rPr lang="en-US" altLang="en-US" sz="1800">
                <a:solidFill>
                  <a:srgbClr val="FF0000"/>
                </a:solidFill>
              </a:rPr>
              <a:t>Goal</a:t>
            </a:r>
            <a:r>
              <a:rPr lang="en-US" altLang="en-US" sz="1800"/>
              <a:t>: Increase the value of existing customers by encouraging repeat purchases and fostering loyalty through personalized marketing and customer retention initiatives.</a:t>
            </a:r>
            <a:endParaRPr lang="en-US" altLang="en-US" sz="1800"/>
          </a:p>
          <a:p>
            <a:r>
              <a:rPr lang="en-US" altLang="en-US" sz="1800">
                <a:solidFill>
                  <a:srgbClr val="FF0000"/>
                </a:solidFill>
              </a:rPr>
              <a:t>Target</a:t>
            </a:r>
            <a:r>
              <a:rPr lang="en-US" altLang="en-US" sz="1800"/>
              <a:t>: Increase CLV by 10% over the next year by enhancing loyalty programs and retention strategies.</a:t>
            </a:r>
            <a:endParaRPr lang="en-US" alt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426720" y="126365"/>
            <a:ext cx="4956810" cy="687070"/>
          </a:xfrm>
          <a:prstGeom prst="rect">
            <a:avLst/>
          </a:prstGeom>
          <a:noFill/>
        </p:spPr>
        <p:txBody>
          <a:bodyPr wrap="square" rtlCol="0">
            <a:noAutofit/>
          </a:bodyPr>
          <a:p>
            <a:r>
              <a:rPr lang="en-US" altLang="en-US"/>
              <a:t>Influencer Marketing Impact</a:t>
            </a:r>
            <a:endParaRPr lang="en-US"/>
          </a:p>
        </p:txBody>
      </p:sp>
      <p:sp>
        <p:nvSpPr>
          <p:cNvPr id="3" name="Text Box 2"/>
          <p:cNvSpPr txBox="1"/>
          <p:nvPr/>
        </p:nvSpPr>
        <p:spPr>
          <a:xfrm>
            <a:off x="-635" y="617220"/>
            <a:ext cx="7290435" cy="4006850"/>
          </a:xfrm>
          <a:prstGeom prst="rect">
            <a:avLst/>
          </a:prstGeom>
          <a:noFill/>
        </p:spPr>
        <p:txBody>
          <a:bodyPr wrap="square" rtlCol="0">
            <a:noAutofit/>
          </a:bodyPr>
          <a:p>
            <a:r>
              <a:rPr lang="en-US" altLang="en-US" sz="1800">
                <a:solidFill>
                  <a:srgbClr val="FF0000"/>
                </a:solidFill>
              </a:rPr>
              <a:t>Definition</a:t>
            </a:r>
            <a:r>
              <a:rPr lang="en-US" altLang="en-US" sz="1800"/>
              <a:t>: The reach, engagement, and sales generated through collaborations with influencers and brand ambassadors.</a:t>
            </a:r>
            <a:endParaRPr lang="en-US" altLang="en-US" sz="1800"/>
          </a:p>
          <a:p>
            <a:r>
              <a:rPr lang="en-US" altLang="en-US" sz="1800">
                <a:solidFill>
                  <a:srgbClr val="FF0000"/>
                </a:solidFill>
              </a:rPr>
              <a:t>Key Tools</a:t>
            </a:r>
            <a:r>
              <a:rPr lang="en-US" altLang="en-US" sz="1800"/>
              <a:t>: Influencer marketing platforms (e.g., Upfluence, AspireIQ), Google Analytics, Instagram Insights.</a:t>
            </a:r>
            <a:endParaRPr lang="en-US" altLang="en-US" sz="1800"/>
          </a:p>
          <a:p>
            <a:r>
              <a:rPr lang="en-US" altLang="en-US" sz="1800">
                <a:solidFill>
                  <a:srgbClr val="FF0000"/>
                </a:solidFill>
              </a:rPr>
              <a:t>Goal</a:t>
            </a:r>
            <a:r>
              <a:rPr lang="en-US" altLang="en-US" sz="1800"/>
              <a:t>: Expand brand visibility and credibility through authentic influencer endorsements and user-generated content (UGC).</a:t>
            </a:r>
            <a:endParaRPr lang="en-US" altLang="en-US" sz="1800"/>
          </a:p>
          <a:p>
            <a:r>
              <a:rPr lang="en-US" altLang="en-US" sz="1800">
                <a:solidFill>
                  <a:srgbClr val="FF0000"/>
                </a:solidFill>
              </a:rPr>
              <a:t>Target</a:t>
            </a:r>
            <a:r>
              <a:rPr lang="en-US" altLang="en-US" sz="1800"/>
              <a:t>: Achieve an engagement rate of 5% on influencer posts and track at least 1,000 conversions from influencer-driven campaigns.</a:t>
            </a:r>
            <a:endParaRPr lang="en-U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518160" y="128270"/>
            <a:ext cx="4196715" cy="655320"/>
          </a:xfrm>
          <a:prstGeom prst="rect">
            <a:avLst/>
          </a:prstGeom>
          <a:noFill/>
        </p:spPr>
        <p:txBody>
          <a:bodyPr wrap="square" rtlCol="0">
            <a:noAutofit/>
          </a:bodyPr>
          <a:p>
            <a:r>
              <a:rPr lang="en-US" altLang="en-US"/>
              <a:t>Customer Retention Rate</a:t>
            </a:r>
            <a:endParaRPr lang="en-US" altLang="en-US"/>
          </a:p>
        </p:txBody>
      </p:sp>
      <p:sp>
        <p:nvSpPr>
          <p:cNvPr id="3" name="Text Box 2"/>
          <p:cNvSpPr txBox="1"/>
          <p:nvPr/>
        </p:nvSpPr>
        <p:spPr>
          <a:xfrm>
            <a:off x="84455" y="544830"/>
            <a:ext cx="8726170" cy="3879850"/>
          </a:xfrm>
          <a:prstGeom prst="rect">
            <a:avLst/>
          </a:prstGeom>
          <a:noFill/>
        </p:spPr>
        <p:txBody>
          <a:bodyPr wrap="square" rtlCol="0">
            <a:noAutofit/>
          </a:bodyPr>
          <a:p>
            <a:r>
              <a:rPr lang="en-US" altLang="en-US" sz="1800">
                <a:solidFill>
                  <a:srgbClr val="FF0000"/>
                </a:solidFill>
              </a:rPr>
              <a:t>Definition</a:t>
            </a:r>
            <a:r>
              <a:rPr lang="en-US" altLang="en-US" sz="1800"/>
              <a:t>: The percentage of existing customers who make repeat purchases over a specific period of time.</a:t>
            </a:r>
            <a:endParaRPr lang="en-US" altLang="en-US" sz="1800"/>
          </a:p>
          <a:p>
            <a:endParaRPr lang="en-US" altLang="en-US" sz="1800"/>
          </a:p>
          <a:p>
            <a:r>
              <a:rPr lang="en-US" altLang="en-US" sz="1800">
                <a:solidFill>
                  <a:srgbClr val="FF0000"/>
                </a:solidFill>
              </a:rPr>
              <a:t>Key Tools</a:t>
            </a:r>
            <a:r>
              <a:rPr lang="en-US" altLang="en-US" sz="1800"/>
              <a:t>: CRM platforms, Shopify, customer surveys.</a:t>
            </a:r>
            <a:endParaRPr lang="en-US" altLang="en-US" sz="1800"/>
          </a:p>
          <a:p>
            <a:endParaRPr lang="en-US" altLang="en-US" sz="1800"/>
          </a:p>
          <a:p>
            <a:r>
              <a:rPr lang="en-US" altLang="en-US" sz="1800">
                <a:solidFill>
                  <a:srgbClr val="FF0000"/>
                </a:solidFill>
              </a:rPr>
              <a:t>Goal</a:t>
            </a:r>
            <a:r>
              <a:rPr lang="en-US" altLang="en-US" sz="1800"/>
              <a:t>: Improve customer retention by offering personalized experiences, loyalty programs, and excellent customer service.</a:t>
            </a:r>
            <a:endParaRPr lang="en-US" altLang="en-US" sz="1800"/>
          </a:p>
          <a:p>
            <a:endParaRPr lang="en-US" altLang="en-US" sz="1800"/>
          </a:p>
          <a:p>
            <a:r>
              <a:rPr lang="en-US" altLang="en-US" sz="1800">
                <a:solidFill>
                  <a:srgbClr val="FF0000"/>
                </a:solidFill>
              </a:rPr>
              <a:t>Target</a:t>
            </a:r>
            <a:r>
              <a:rPr lang="en-US" altLang="en-US" sz="1800"/>
              <a:t>: Increase retention rate by 20% within the next 12 months through personalized emails, special offers, and community-building efforts.</a:t>
            </a:r>
            <a:endParaRPr lang="en-US" altLang="en-US"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245110" y="99060"/>
            <a:ext cx="4327525" cy="687070"/>
          </a:xfrm>
          <a:prstGeom prst="rect">
            <a:avLst/>
          </a:prstGeom>
          <a:noFill/>
        </p:spPr>
        <p:txBody>
          <a:bodyPr wrap="square" rtlCol="0">
            <a:noAutofit/>
          </a:bodyPr>
          <a:p>
            <a:r>
              <a:rPr lang="en-US" altLang="en-US"/>
              <a:t>Organic Search Rankings</a:t>
            </a:r>
            <a:endParaRPr lang="en-US" altLang="en-US"/>
          </a:p>
        </p:txBody>
      </p:sp>
      <p:sp>
        <p:nvSpPr>
          <p:cNvPr id="3" name="Text Box 2"/>
          <p:cNvSpPr txBox="1"/>
          <p:nvPr/>
        </p:nvSpPr>
        <p:spPr>
          <a:xfrm>
            <a:off x="190500" y="786130"/>
            <a:ext cx="8462645" cy="3598545"/>
          </a:xfrm>
          <a:prstGeom prst="rect">
            <a:avLst/>
          </a:prstGeom>
          <a:noFill/>
        </p:spPr>
        <p:txBody>
          <a:bodyPr wrap="square" rtlCol="0">
            <a:noAutofit/>
          </a:bodyPr>
          <a:p>
            <a:r>
              <a:rPr lang="en-US" altLang="en-US" sz="1800">
                <a:solidFill>
                  <a:srgbClr val="FF0000"/>
                </a:solidFill>
              </a:rPr>
              <a:t>Definition</a:t>
            </a:r>
            <a:r>
              <a:rPr lang="en-US" altLang="en-US" sz="1800"/>
              <a:t>: The position of Noise’s website pages for target keywords on search engines like Google.</a:t>
            </a:r>
            <a:endParaRPr lang="en-US" altLang="en-US" sz="1800"/>
          </a:p>
          <a:p>
            <a:endParaRPr lang="en-US" altLang="en-US" sz="1800"/>
          </a:p>
          <a:p>
            <a:r>
              <a:rPr lang="en-US" altLang="en-US" sz="1800">
                <a:solidFill>
                  <a:srgbClr val="FF0000"/>
                </a:solidFill>
              </a:rPr>
              <a:t>Key Tools</a:t>
            </a:r>
            <a:r>
              <a:rPr lang="en-US" altLang="en-US" sz="1800"/>
              <a:t>: Google Search Console, SEMrush, Ahrefs.</a:t>
            </a:r>
            <a:endParaRPr lang="en-US" altLang="en-US" sz="1800"/>
          </a:p>
          <a:p>
            <a:endParaRPr lang="en-US" altLang="en-US" sz="1800"/>
          </a:p>
          <a:p>
            <a:r>
              <a:rPr lang="en-US" altLang="en-US" sz="1800">
                <a:solidFill>
                  <a:srgbClr val="FF0000"/>
                </a:solidFill>
              </a:rPr>
              <a:t>Goal</a:t>
            </a:r>
            <a:r>
              <a:rPr lang="en-US" altLang="en-US" sz="1800"/>
              <a:t>: Improve visibility in search results for product-related and brand-related terms.</a:t>
            </a:r>
            <a:endParaRPr lang="en-US" altLang="en-US" sz="1800"/>
          </a:p>
          <a:p>
            <a:endParaRPr lang="en-US" altLang="en-US" sz="1800"/>
          </a:p>
          <a:p>
            <a:r>
              <a:rPr lang="en-US" altLang="en-US" sz="1800">
                <a:solidFill>
                  <a:srgbClr val="FF0000"/>
                </a:solidFill>
              </a:rPr>
              <a:t>Target</a:t>
            </a:r>
            <a:r>
              <a:rPr lang="en-US" altLang="en-US" sz="1800"/>
              <a:t>: Rank in the top 3 positions for at least 5 primary keywords within 6 months.</a:t>
            </a:r>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09220" y="0"/>
            <a:ext cx="6600825" cy="1144270"/>
          </a:xfrm>
          <a:prstGeom prst="rect">
            <a:avLst/>
          </a:prstGeom>
          <a:noFill/>
        </p:spPr>
        <p:txBody>
          <a:bodyPr wrap="square" rtlCol="0">
            <a:noAutofit/>
          </a:bodyPr>
          <a:p>
            <a:r>
              <a:rPr lang="en-US" altLang="en-US"/>
              <a:t>Paid Campaign Metrics (CPC, CPM, CTR)</a:t>
            </a:r>
            <a:endParaRPr lang="en-US" altLang="en-US"/>
          </a:p>
          <a:p>
            <a:endParaRPr lang="en-US" altLang="en-US"/>
          </a:p>
        </p:txBody>
      </p:sp>
      <p:sp>
        <p:nvSpPr>
          <p:cNvPr id="3" name="Text Box 2"/>
          <p:cNvSpPr txBox="1"/>
          <p:nvPr/>
        </p:nvSpPr>
        <p:spPr>
          <a:xfrm>
            <a:off x="717550" y="725805"/>
            <a:ext cx="8208645" cy="3973195"/>
          </a:xfrm>
          <a:prstGeom prst="rect">
            <a:avLst/>
          </a:prstGeom>
          <a:noFill/>
        </p:spPr>
        <p:txBody>
          <a:bodyPr wrap="square" rtlCol="0">
            <a:noAutofit/>
          </a:bodyPr>
          <a:p>
            <a:r>
              <a:rPr lang="en-US" altLang="en-US" sz="1800">
                <a:solidFill>
                  <a:srgbClr val="FF0000"/>
                </a:solidFill>
              </a:rPr>
              <a:t>Definition</a:t>
            </a:r>
            <a:r>
              <a:rPr lang="en-US" altLang="en-US" sz="1800"/>
              <a:t>: Metrics for paid advertising campaigns, including cost-per-click (CPC), cost-per-thousand impressions (CPM), and click-through rate (CTR).</a:t>
            </a:r>
            <a:endParaRPr lang="en-US" altLang="en-US" sz="1800"/>
          </a:p>
          <a:p>
            <a:endParaRPr lang="en-US" altLang="en-US" sz="1800"/>
          </a:p>
          <a:p>
            <a:r>
              <a:rPr lang="en-US" altLang="en-US" sz="1800">
                <a:solidFill>
                  <a:srgbClr val="FF0000"/>
                </a:solidFill>
              </a:rPr>
              <a:t>Key Tools</a:t>
            </a:r>
            <a:r>
              <a:rPr lang="en-US" altLang="en-US" sz="1800"/>
              <a:t>: Google Ads, Facebook Ads Manager.</a:t>
            </a:r>
            <a:endParaRPr lang="en-US" altLang="en-US" sz="1800"/>
          </a:p>
          <a:p>
            <a:endParaRPr lang="en-US" altLang="en-US" sz="1800"/>
          </a:p>
          <a:p>
            <a:r>
              <a:rPr lang="en-US" altLang="en-US" sz="1800">
                <a:solidFill>
                  <a:srgbClr val="FF0000"/>
                </a:solidFill>
              </a:rPr>
              <a:t>Goal</a:t>
            </a:r>
            <a:r>
              <a:rPr lang="en-US" altLang="en-US" sz="1800"/>
              <a:t>: Optimize paid advertising for efficiency, ensuring a high CTR and low cost-per-click to drive traffic and conversions at a low cost.</a:t>
            </a:r>
            <a:endParaRPr lang="en-US" altLang="en-US" sz="1800"/>
          </a:p>
          <a:p>
            <a:endParaRPr lang="en-US" altLang="en-US" sz="1800"/>
          </a:p>
          <a:p>
            <a:r>
              <a:rPr lang="en-US" altLang="en-US" sz="1800">
                <a:solidFill>
                  <a:srgbClr val="FF0000"/>
                </a:solidFill>
              </a:rPr>
              <a:t>Target</a:t>
            </a:r>
            <a:r>
              <a:rPr lang="en-US" altLang="en-US" sz="1800"/>
              <a:t>: Maintain a CPC under $0.50 and a CPM under $5 across all digital ad platforms.</a:t>
            </a:r>
            <a:endParaRPr lang="en-US"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399415" y="516890"/>
            <a:ext cx="3048000" cy="829945"/>
          </a:xfrm>
          <a:prstGeom prst="rect">
            <a:avLst/>
          </a:prstGeom>
          <a:noFill/>
        </p:spPr>
        <p:txBody>
          <a:bodyPr wrap="square" rtlCol="0">
            <a:spAutoFit/>
          </a:bodyPr>
          <a:p>
            <a:r>
              <a:rPr lang="en-US" altLang="zh-CN" b="1" spc="-1">
                <a:solidFill>
                  <a:srgbClr val="FFFFFF"/>
                </a:solidFill>
                <a:latin typeface="Montserrat" charset="0"/>
                <a:ea typeface="Montserrat" charset="0"/>
                <a:cs typeface="Lucida Sans" panose="020B0602030504020204"/>
                <a:sym typeface="+mn-ea"/>
              </a:rPr>
              <a:t>Conclusions</a:t>
            </a:r>
            <a:endParaRPr lang="zh-CN" altLang="en-US" b="0" i="0" u="none" strike="noStrike" kern="0" cap="none" spc="-1" baseline="0">
              <a:solidFill>
                <a:srgbClr val="FFFFFF"/>
              </a:solidFill>
              <a:latin typeface="Arial" panose="020B0604020202020204" pitchFamily="34" charset="0"/>
              <a:ea typeface="Droid Sans"/>
              <a:cs typeface="Lucida Sans" panose="020B0602030504020204"/>
            </a:endParaRPr>
          </a:p>
          <a:p>
            <a:endParaRPr lang="en-US"/>
          </a:p>
        </p:txBody>
      </p:sp>
      <p:sp>
        <p:nvSpPr>
          <p:cNvPr id="3" name="Text Box 2"/>
          <p:cNvSpPr txBox="1"/>
          <p:nvPr/>
        </p:nvSpPr>
        <p:spPr>
          <a:xfrm>
            <a:off x="754380" y="1008380"/>
            <a:ext cx="8082280" cy="4192905"/>
          </a:xfrm>
          <a:prstGeom prst="rect">
            <a:avLst/>
          </a:prstGeom>
          <a:noFill/>
        </p:spPr>
        <p:txBody>
          <a:bodyPr wrap="square" rtlCol="0">
            <a:noAutofit/>
          </a:bodyPr>
          <a:p>
            <a:pPr marL="0" indent="0" algn="l">
              <a:lnSpc>
                <a:spcPct val="100000"/>
              </a:lnSpc>
              <a:spcBef>
                <a:spcPts val="0"/>
              </a:spcBef>
              <a:spcAft>
                <a:spcPts val="0"/>
              </a:spcAft>
              <a:buNone/>
              <a:tabLst>
                <a:tab pos="0" algn="l"/>
              </a:tabLst>
            </a:pPr>
            <a:r>
              <a:rPr lang="en-US" altLang="en-US" sz="1800" spc="-1">
                <a:solidFill>
                  <a:srgbClr val="FFFFFF"/>
                </a:solidFill>
                <a:latin typeface="OpenSymbol" charset="0"/>
                <a:cs typeface="Lucida Sans" panose="020B0602030504020204"/>
                <a:sym typeface="+mn-ea"/>
              </a:rPr>
              <a:t>By implementing this comprehensive digital marketing strategy, Noise can significantly enhance its online presence, attract new customers, and foster lasting relationships with existing ones. Through a combination of strategic social media campaigns, SEO efforts, influencer partnerships, content marketing, and email engagement, Noise is well-positioned to achieve both short-term success and long-term growth.</a:t>
            </a:r>
            <a:endParaRPr lang="en-US" altLang="en-US" sz="18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8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800" spc="-1">
                <a:solidFill>
                  <a:srgbClr val="FFFFFF"/>
                </a:solidFill>
                <a:latin typeface="OpenSymbol" charset="0"/>
                <a:cs typeface="Lucida Sans" panose="020B0602030504020204"/>
                <a:sym typeface="+mn-ea"/>
              </a:rPr>
              <a:t>The key to success lies in consistently monitoring performance metrics, optimizing strategies based on data, and remaining agile to adapt to changing digital trends. As we track and analyze key KPIs such as website traffic, conversion rates, and ROAS, Noise will continue to grow as a leading brand in the tech and lifestyle space, delivering exceptional value to its customers and achieving sustainable business success.</a:t>
            </a:r>
            <a:endParaRPr lang="en-US" altLang="en-US" sz="1800" b="0" i="0" u="none" strike="noStrike" kern="0" cap="none" spc="-1" baseline="0">
              <a:solidFill>
                <a:srgbClr val="FFFFFF"/>
              </a:solidFill>
              <a:latin typeface="OpenSymbol" charset="0"/>
              <a:ea typeface="Droid Sans"/>
              <a:cs typeface="Lucida Sans" panose="020B0602030504020204"/>
            </a:endParaRPr>
          </a:p>
          <a:p>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36" name="文本框"/>
          <p:cNvSpPr>
            <a:spLocks noGrp="1"/>
          </p:cNvSpPr>
          <p:nvPr>
            <p:ph type="title"/>
          </p:nvPr>
        </p:nvSpPr>
        <p:spPr>
          <a:xfrm>
            <a:off x="2009880" y="1076400"/>
            <a:ext cx="6714719" cy="1495080"/>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3800" b="1" i="0" u="none" strike="noStrike" kern="0" cap="none" spc="-1" baseline="0">
                <a:solidFill>
                  <a:srgbClr val="FFFFFF"/>
                </a:solidFill>
                <a:latin typeface="Montserrat" charset="0"/>
                <a:ea typeface="Montserrat" charset="0"/>
                <a:cs typeface="Lucida Sans" panose="020B0602030504020204"/>
              </a:rPr>
              <a:t>Digital Marketing</a:t>
            </a:r>
            <a:endParaRPr lang="zh-CN" altLang="en-US" sz="38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737" name="文本框"/>
          <p:cNvSpPr>
            <a:spLocks noGrp="1"/>
          </p:cNvSpPr>
          <p:nvPr>
            <p:ph type="subTitle"/>
          </p:nvPr>
        </p:nvSpPr>
        <p:spPr>
          <a:xfrm>
            <a:off x="2009880" y="2581200"/>
            <a:ext cx="5362200" cy="475920"/>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endParaRPr lang="zh-CN" altLang="en-US" sz="1600" b="0" i="0" u="none" strike="noStrike" kern="0" cap="none" spc="-1" baseline="0">
              <a:solidFill>
                <a:srgbClr val="FFFFFF"/>
              </a:solidFill>
              <a:latin typeface="Actor" charset="0"/>
              <a:ea typeface="Actor" charset="0"/>
              <a:cs typeface="Lucida Sans" panose="020B0602030504020204"/>
            </a:endParaRPr>
          </a:p>
        </p:txBody>
      </p:sp>
      <p:cxnSp>
        <p:nvCxnSpPr>
          <p:cNvPr id="738" name="直线连接线"/>
          <p:cNvCxnSpPr/>
          <p:nvPr/>
        </p:nvCxnSpPr>
        <p:spPr>
          <a:xfrm>
            <a:off x="2104560" y="2577960"/>
            <a:ext cx="6064199" cy="1587"/>
          </a:xfrm>
          <a:prstGeom prst="straightConnector1">
            <a:avLst/>
          </a:prstGeom>
          <a:noFill/>
          <a:ln w="9525" cap="flat" cmpd="sng">
            <a:solidFill>
              <a:srgbClr val="FFFFFF"/>
            </a:solidFill>
            <a:prstDash val="solid"/>
            <a:round/>
          </a:ln>
        </p:spPr>
      </p:cxn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98" name="文本框"/>
          <p:cNvSpPr>
            <a:spLocks noGrp="1"/>
          </p:cNvSpPr>
          <p:nvPr>
            <p:ph type="title"/>
          </p:nvPr>
        </p:nvSpPr>
        <p:spPr>
          <a:xfrm>
            <a:off x="2095560" y="542880"/>
            <a:ext cx="5362200" cy="1056960"/>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5500" b="1" i="0" u="none" strike="noStrike" kern="0" cap="none" spc="-1" baseline="0">
                <a:solidFill>
                  <a:srgbClr val="FFFFFF"/>
                </a:solidFill>
                <a:latin typeface="Montserrat" charset="0"/>
                <a:ea typeface="Montserrat" charset="0"/>
                <a:cs typeface="Lucida Sans" panose="020B0602030504020204"/>
              </a:rPr>
              <a:t>Thank you!</a:t>
            </a:r>
            <a:endParaRPr lang="zh-CN" altLang="en-US" sz="55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899" name="文本框"/>
          <p:cNvSpPr>
            <a:spLocks noGrp="1"/>
          </p:cNvSpPr>
          <p:nvPr>
            <p:ph type="subTitle"/>
          </p:nvPr>
        </p:nvSpPr>
        <p:spPr>
          <a:xfrm>
            <a:off x="2095560" y="1590840"/>
            <a:ext cx="3838320" cy="1056960"/>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zh-CN" sz="1600" b="1" i="0" u="none" strike="noStrike" kern="0" cap="none" spc="-1" baseline="0">
                <a:solidFill>
                  <a:srgbClr val="FFFFFF"/>
                </a:solidFill>
                <a:latin typeface="Actor" charset="0"/>
                <a:ea typeface="Actor" charset="0"/>
                <a:cs typeface="Lucida Sans" panose="020B0602030504020204"/>
              </a:rPr>
              <a:t>Do you have any questions?</a:t>
            </a:r>
            <a:endParaRPr lang="zh-CN" altLang="en-US" sz="1600" b="0" i="0" u="none" strike="noStrike" kern="0" cap="none" spc="-1" baseline="0">
              <a:solidFill>
                <a:srgbClr val="FFFFFF"/>
              </a:solidFill>
              <a:latin typeface="OpenSymbol" charset="0"/>
              <a:ea typeface="Droid Sans"/>
              <a:cs typeface="Lucida Sans" panose="020B0602030504020204"/>
            </a:endParaRPr>
          </a:p>
        </p:txBody>
      </p:sp>
      <p:grpSp>
        <p:nvGrpSpPr>
          <p:cNvPr id="903" name="组合"/>
          <p:cNvGrpSpPr/>
          <p:nvPr/>
        </p:nvGrpSpPr>
        <p:grpSpPr>
          <a:xfrm>
            <a:off x="2194200" y="3062880"/>
            <a:ext cx="387360" cy="387359"/>
            <a:chOff x="2194200" y="3062880"/>
            <a:chExt cx="387360" cy="387359"/>
          </a:xfrm>
        </p:grpSpPr>
        <p:sp>
          <p:nvSpPr>
            <p:cNvPr id="901" name="曲线"/>
            <p:cNvSpPr/>
            <p:nvPr/>
          </p:nvSpPr>
          <p:spPr>
            <a:xfrm>
              <a:off x="2377440" y="3130920"/>
              <a:ext cx="132479" cy="319319"/>
            </a:xfrm>
            <a:custGeom>
              <a:avLst/>
              <a:gdLst>
                <a:gd name="T1" fmla="*/ 0 w 21600"/>
                <a:gd name="T2" fmla="*/ 0 h 21600"/>
                <a:gd name="T3" fmla="*/ 21600 w 21600"/>
                <a:gd name="T4" fmla="*/ 21600 h 21600"/>
              </a:gdLst>
              <a:ahLst/>
              <a:cxnLst/>
              <a:rect l="T1" t="T2" r="T3" b="T4"/>
              <a:pathLst>
                <a:path w="21600" h="21600">
                  <a:moveTo>
                    <a:pt x="16404" y="1"/>
                  </a:moveTo>
                  <a:cubicBezTo>
                    <a:pt x="15371" y="1"/>
                    <a:pt x="14349" y="32"/>
                    <a:pt x="13330" y="94"/>
                  </a:cubicBezTo>
                  <a:cubicBezTo>
                    <a:pt x="8564" y="384"/>
                    <a:pt x="5625" y="1222"/>
                    <a:pt x="5543" y="3090"/>
                  </a:cubicBezTo>
                  <a:lnTo>
                    <a:pt x="5543" y="6922"/>
                  </a:lnTo>
                  <a:cubicBezTo>
                    <a:pt x="5543" y="7345"/>
                    <a:pt x="4719" y="7689"/>
                    <a:pt x="3699" y="7689"/>
                  </a:cubicBezTo>
                  <a:lnTo>
                    <a:pt x="0" y="7689"/>
                  </a:lnTo>
                  <a:lnTo>
                    <a:pt x="0" y="9222"/>
                  </a:lnTo>
                  <a:lnTo>
                    <a:pt x="3699" y="9222"/>
                  </a:lnTo>
                  <a:cubicBezTo>
                    <a:pt x="4719" y="9222"/>
                    <a:pt x="5543" y="9565"/>
                    <a:pt x="5543" y="9990"/>
                  </a:cubicBezTo>
                  <a:lnTo>
                    <a:pt x="5543" y="21600"/>
                  </a:lnTo>
                  <a:lnTo>
                    <a:pt x="11092" y="21600"/>
                  </a:lnTo>
                  <a:lnTo>
                    <a:pt x="11092" y="9990"/>
                  </a:lnTo>
                  <a:cubicBezTo>
                    <a:pt x="11092" y="9565"/>
                    <a:pt x="11920" y="9222"/>
                    <a:pt x="12939" y="9222"/>
                  </a:cubicBezTo>
                  <a:lnTo>
                    <a:pt x="18892" y="9222"/>
                  </a:lnTo>
                  <a:lnTo>
                    <a:pt x="19812" y="7689"/>
                  </a:lnTo>
                  <a:lnTo>
                    <a:pt x="12939" y="7689"/>
                  </a:lnTo>
                  <a:cubicBezTo>
                    <a:pt x="11920" y="7689"/>
                    <a:pt x="11092" y="7345"/>
                    <a:pt x="11092" y="6922"/>
                  </a:cubicBezTo>
                  <a:lnTo>
                    <a:pt x="11092" y="4467"/>
                  </a:lnTo>
                  <a:cubicBezTo>
                    <a:pt x="11092" y="3180"/>
                    <a:pt x="13045" y="2303"/>
                    <a:pt x="16440" y="2065"/>
                  </a:cubicBezTo>
                  <a:cubicBezTo>
                    <a:pt x="17066" y="2023"/>
                    <a:pt x="17668" y="2005"/>
                    <a:pt x="18237" y="2005"/>
                  </a:cubicBezTo>
                  <a:cubicBezTo>
                    <a:pt x="19227" y="2005"/>
                    <a:pt x="20127" y="2057"/>
                    <a:pt x="20928" y="2123"/>
                  </a:cubicBezTo>
                  <a:lnTo>
                    <a:pt x="21596" y="249"/>
                  </a:lnTo>
                  <a:cubicBezTo>
                    <a:pt x="19816" y="85"/>
                    <a:pt x="18095" y="1"/>
                    <a:pt x="16404" y="1"/>
                  </a:cubicBezTo>
                  <a:close/>
                </a:path>
              </a:pathLst>
            </a:custGeom>
            <a:solidFill>
              <a:srgbClr val="8FDCF7"/>
            </a:solidFill>
            <a:ln w="0" cap="flat" cmpd="sng">
              <a:noFill/>
              <a:prstDash val="solid"/>
              <a:round/>
            </a:ln>
          </p:spPr>
        </p:sp>
        <p:sp>
          <p:nvSpPr>
            <p:cNvPr id="902" name="曲线"/>
            <p:cNvSpPr/>
            <p:nvPr/>
          </p:nvSpPr>
          <p:spPr>
            <a:xfrm>
              <a:off x="2194200" y="3062880"/>
              <a:ext cx="387360" cy="387359"/>
            </a:xfrm>
            <a:custGeom>
              <a:avLst/>
              <a:gdLst>
                <a:gd name="T1" fmla="*/ 0 w 21600"/>
                <a:gd name="T2" fmla="*/ 0 h 21600"/>
                <a:gd name="T3" fmla="*/ 21600 w 21600"/>
                <a:gd name="T4" fmla="*/ 21600 h 21600"/>
              </a:gdLst>
              <a:ahLst/>
              <a:cxnLst/>
              <a:rect l="T1" t="T2" r="T3" b="T4"/>
              <a:pathLst>
                <a:path w="21600" h="21600">
                  <a:moveTo>
                    <a:pt x="3165" y="0"/>
                  </a:moveTo>
                  <a:cubicBezTo>
                    <a:pt x="1421" y="0"/>
                    <a:pt x="1" y="1419"/>
                    <a:pt x="1" y="3164"/>
                  </a:cubicBezTo>
                  <a:lnTo>
                    <a:pt x="1" y="18434"/>
                  </a:lnTo>
                  <a:cubicBezTo>
                    <a:pt x="1" y="20180"/>
                    <a:pt x="1421" y="21600"/>
                    <a:pt x="3165" y="21600"/>
                  </a:cubicBezTo>
                  <a:lnTo>
                    <a:pt x="10843" y="21600"/>
                  </a:lnTo>
                  <a:lnTo>
                    <a:pt x="10843" y="12656"/>
                  </a:lnTo>
                  <a:lnTo>
                    <a:pt x="9576" y="12656"/>
                  </a:lnTo>
                  <a:cubicBezTo>
                    <a:pt x="9227" y="12656"/>
                    <a:pt x="8945" y="12371"/>
                    <a:pt x="8945" y="12023"/>
                  </a:cubicBezTo>
                  <a:lnTo>
                    <a:pt x="8945" y="9491"/>
                  </a:lnTo>
                  <a:cubicBezTo>
                    <a:pt x="8945" y="9143"/>
                    <a:pt x="9227" y="8858"/>
                    <a:pt x="9576" y="8858"/>
                  </a:cubicBezTo>
                  <a:lnTo>
                    <a:pt x="10843" y="8858"/>
                  </a:lnTo>
                  <a:lnTo>
                    <a:pt x="10843" y="6611"/>
                  </a:lnTo>
                  <a:cubicBezTo>
                    <a:pt x="10843" y="4203"/>
                    <a:pt x="12168" y="2962"/>
                    <a:pt x="14589" y="2608"/>
                  </a:cubicBezTo>
                  <a:cubicBezTo>
                    <a:pt x="14989" y="2548"/>
                    <a:pt x="15397" y="2518"/>
                    <a:pt x="15810" y="2518"/>
                  </a:cubicBezTo>
                  <a:cubicBezTo>
                    <a:pt x="16682" y="2518"/>
                    <a:pt x="17579" y="2650"/>
                    <a:pt x="18486" y="2908"/>
                  </a:cubicBezTo>
                  <a:cubicBezTo>
                    <a:pt x="18793" y="2994"/>
                    <a:pt x="18986" y="3294"/>
                    <a:pt x="18939" y="3609"/>
                  </a:cubicBezTo>
                  <a:lnTo>
                    <a:pt x="18525" y="6401"/>
                  </a:lnTo>
                  <a:cubicBezTo>
                    <a:pt x="18499" y="6577"/>
                    <a:pt x="18398" y="6734"/>
                    <a:pt x="18252" y="6832"/>
                  </a:cubicBezTo>
                  <a:cubicBezTo>
                    <a:pt x="18133" y="6913"/>
                    <a:pt x="18026" y="6941"/>
                    <a:pt x="17920" y="6941"/>
                  </a:cubicBezTo>
                  <a:cubicBezTo>
                    <a:pt x="17805" y="6941"/>
                    <a:pt x="17689" y="6908"/>
                    <a:pt x="17553" y="6874"/>
                  </a:cubicBezTo>
                  <a:cubicBezTo>
                    <a:pt x="17222" y="6792"/>
                    <a:pt x="16856" y="6700"/>
                    <a:pt x="16457" y="6700"/>
                  </a:cubicBezTo>
                  <a:cubicBezTo>
                    <a:pt x="16324" y="6700"/>
                    <a:pt x="16188" y="6710"/>
                    <a:pt x="16047" y="6734"/>
                  </a:cubicBezTo>
                  <a:cubicBezTo>
                    <a:pt x="15332" y="6854"/>
                    <a:pt x="15272" y="7175"/>
                    <a:pt x="15272" y="7466"/>
                  </a:cubicBezTo>
                  <a:lnTo>
                    <a:pt x="15272" y="8858"/>
                  </a:lnTo>
                  <a:lnTo>
                    <a:pt x="17803" y="8858"/>
                  </a:lnTo>
                  <a:cubicBezTo>
                    <a:pt x="17998" y="8858"/>
                    <a:pt x="18180" y="8949"/>
                    <a:pt x="18300" y="9103"/>
                  </a:cubicBezTo>
                  <a:cubicBezTo>
                    <a:pt x="18421" y="9255"/>
                    <a:pt x="18462" y="9455"/>
                    <a:pt x="18416" y="9644"/>
                  </a:cubicBezTo>
                  <a:lnTo>
                    <a:pt x="17783" y="12175"/>
                  </a:lnTo>
                  <a:cubicBezTo>
                    <a:pt x="17713" y="12458"/>
                    <a:pt x="17460" y="12655"/>
                    <a:pt x="17170" y="12655"/>
                  </a:cubicBezTo>
                  <a:lnTo>
                    <a:pt x="15272" y="12655"/>
                  </a:lnTo>
                  <a:lnTo>
                    <a:pt x="15272" y="21600"/>
                  </a:lnTo>
                  <a:lnTo>
                    <a:pt x="18434" y="21600"/>
                  </a:lnTo>
                  <a:cubicBezTo>
                    <a:pt x="20180" y="21600"/>
                    <a:pt x="21600" y="20178"/>
                    <a:pt x="21600" y="18434"/>
                  </a:cubicBezTo>
                  <a:lnTo>
                    <a:pt x="21600" y="3164"/>
                  </a:lnTo>
                  <a:cubicBezTo>
                    <a:pt x="21600" y="1419"/>
                    <a:pt x="20180" y="0"/>
                    <a:pt x="18436" y="0"/>
                  </a:cubicBezTo>
                  <a:close/>
                </a:path>
              </a:pathLst>
            </a:custGeom>
            <a:solidFill>
              <a:srgbClr val="8FDCF7"/>
            </a:solidFill>
            <a:ln w="0" cap="flat" cmpd="sng">
              <a:noFill/>
              <a:prstDash val="solid"/>
              <a:round/>
            </a:ln>
          </p:spPr>
        </p:sp>
      </p:grpSp>
      <p:grpSp>
        <p:nvGrpSpPr>
          <p:cNvPr id="908" name="组合"/>
          <p:cNvGrpSpPr/>
          <p:nvPr/>
        </p:nvGrpSpPr>
        <p:grpSpPr>
          <a:xfrm>
            <a:off x="3252960" y="3062519"/>
            <a:ext cx="387359" cy="387359"/>
            <a:chOff x="3252960" y="3062519"/>
            <a:chExt cx="387359" cy="387359"/>
          </a:xfrm>
        </p:grpSpPr>
        <p:sp>
          <p:nvSpPr>
            <p:cNvPr id="904" name="曲线"/>
            <p:cNvSpPr/>
            <p:nvPr/>
          </p:nvSpPr>
          <p:spPr>
            <a:xfrm>
              <a:off x="3333239" y="3131640"/>
              <a:ext cx="22320" cy="22320"/>
            </a:xfrm>
            <a:custGeom>
              <a:avLst/>
              <a:gdLst>
                <a:gd name="T1" fmla="*/ 0 w 21600"/>
                <a:gd name="T2" fmla="*/ 0 h 21600"/>
                <a:gd name="T3" fmla="*/ 21600 w 21600"/>
                <a:gd name="T4" fmla="*/ 21600 h 21600"/>
              </a:gdLst>
              <a:ahLst/>
              <a:cxnLst/>
              <a:rect l="T1" t="T2" r="T3" b="T4"/>
              <a:pathLst>
                <a:path w="21600" h="21600">
                  <a:moveTo>
                    <a:pt x="10790" y="19"/>
                  </a:moveTo>
                  <a:cubicBezTo>
                    <a:pt x="4845" y="19"/>
                    <a:pt x="0" y="4834"/>
                    <a:pt x="0" y="10790"/>
                  </a:cubicBezTo>
                  <a:cubicBezTo>
                    <a:pt x="0" y="16746"/>
                    <a:pt x="4845" y="21600"/>
                    <a:pt x="10790" y="21600"/>
                  </a:cubicBezTo>
                  <a:cubicBezTo>
                    <a:pt x="16735" y="21600"/>
                    <a:pt x="21580" y="16746"/>
                    <a:pt x="21580" y="10790"/>
                  </a:cubicBezTo>
                  <a:cubicBezTo>
                    <a:pt x="21580" y="4834"/>
                    <a:pt x="16735" y="19"/>
                    <a:pt x="10790" y="19"/>
                  </a:cubicBezTo>
                  <a:close/>
                </a:path>
              </a:pathLst>
            </a:custGeom>
            <a:solidFill>
              <a:srgbClr val="8FDCF7"/>
            </a:solidFill>
            <a:ln w="0" cap="flat" cmpd="sng">
              <a:noFill/>
              <a:prstDash val="solid"/>
              <a:round/>
            </a:ln>
          </p:spPr>
        </p:sp>
        <p:sp>
          <p:nvSpPr>
            <p:cNvPr id="905" name="曲线"/>
            <p:cNvSpPr/>
            <p:nvPr/>
          </p:nvSpPr>
          <p:spPr>
            <a:xfrm>
              <a:off x="3252960" y="3062519"/>
              <a:ext cx="387359" cy="387359"/>
            </a:xfrm>
            <a:custGeom>
              <a:avLst/>
              <a:gdLst>
                <a:gd name="T1" fmla="*/ 0 w 21600"/>
                <a:gd name="T2" fmla="*/ 0 h 21600"/>
                <a:gd name="T3" fmla="*/ 21600 w 21600"/>
                <a:gd name="T4" fmla="*/ 21600 h 21600"/>
              </a:gdLst>
              <a:ahLst/>
              <a:cxnLst/>
              <a:rect l="T1" t="T2" r="T3" b="T4"/>
              <a:pathLst>
                <a:path w="21600" h="21600">
                  <a:moveTo>
                    <a:pt x="5105" y="2572"/>
                  </a:moveTo>
                  <a:cubicBezTo>
                    <a:pt x="6150" y="2572"/>
                    <a:pt x="7002" y="3424"/>
                    <a:pt x="7002" y="4471"/>
                  </a:cubicBezTo>
                  <a:cubicBezTo>
                    <a:pt x="7002" y="5519"/>
                    <a:pt x="6150" y="6369"/>
                    <a:pt x="5105" y="6369"/>
                  </a:cubicBezTo>
                  <a:cubicBezTo>
                    <a:pt x="4059" y="6369"/>
                    <a:pt x="3207" y="5519"/>
                    <a:pt x="3207" y="4471"/>
                  </a:cubicBezTo>
                  <a:cubicBezTo>
                    <a:pt x="3207" y="3424"/>
                    <a:pt x="4059" y="2572"/>
                    <a:pt x="5105" y="2572"/>
                  </a:cubicBezTo>
                </a:path>
                <a:path w="21600" h="21600">
                  <a:moveTo>
                    <a:pt x="6369" y="7636"/>
                  </a:moveTo>
                  <a:cubicBezTo>
                    <a:pt x="6720" y="7636"/>
                    <a:pt x="7002" y="7918"/>
                    <a:pt x="7002" y="8269"/>
                  </a:cubicBezTo>
                  <a:lnTo>
                    <a:pt x="7002" y="18392"/>
                  </a:lnTo>
                  <a:cubicBezTo>
                    <a:pt x="7002" y="18743"/>
                    <a:pt x="6720" y="19025"/>
                    <a:pt x="6369" y="19025"/>
                  </a:cubicBezTo>
                  <a:lnTo>
                    <a:pt x="3838" y="19025"/>
                  </a:lnTo>
                  <a:cubicBezTo>
                    <a:pt x="3489" y="19025"/>
                    <a:pt x="3207" y="18743"/>
                    <a:pt x="3207" y="18392"/>
                  </a:cubicBezTo>
                  <a:lnTo>
                    <a:pt x="3207" y="8269"/>
                  </a:lnTo>
                  <a:cubicBezTo>
                    <a:pt x="3207" y="7918"/>
                    <a:pt x="3489" y="7636"/>
                    <a:pt x="3838" y="7636"/>
                  </a:cubicBezTo>
                </a:path>
                <a:path w="21600" h="21600">
                  <a:moveTo>
                    <a:pt x="14270" y="7614"/>
                  </a:moveTo>
                  <a:cubicBezTo>
                    <a:pt x="14514" y="7614"/>
                    <a:pt x="14759" y="7635"/>
                    <a:pt x="15001" y="7674"/>
                  </a:cubicBezTo>
                  <a:cubicBezTo>
                    <a:pt x="17060" y="8008"/>
                    <a:pt x="18393" y="9694"/>
                    <a:pt x="18393" y="11582"/>
                  </a:cubicBezTo>
                  <a:lnTo>
                    <a:pt x="18393" y="18392"/>
                  </a:lnTo>
                  <a:cubicBezTo>
                    <a:pt x="18393" y="18743"/>
                    <a:pt x="18110" y="19025"/>
                    <a:pt x="17760" y="19025"/>
                  </a:cubicBezTo>
                  <a:lnTo>
                    <a:pt x="15228" y="19025"/>
                  </a:lnTo>
                  <a:cubicBezTo>
                    <a:pt x="14879" y="19025"/>
                    <a:pt x="14597" y="18743"/>
                    <a:pt x="14597" y="18392"/>
                  </a:cubicBezTo>
                  <a:lnTo>
                    <a:pt x="14597" y="12699"/>
                  </a:lnTo>
                  <a:cubicBezTo>
                    <a:pt x="14597" y="12001"/>
                    <a:pt x="14028" y="11432"/>
                    <a:pt x="13330" y="11432"/>
                  </a:cubicBezTo>
                  <a:cubicBezTo>
                    <a:pt x="12632" y="11432"/>
                    <a:pt x="12066" y="12001"/>
                    <a:pt x="12066" y="12699"/>
                  </a:cubicBezTo>
                  <a:lnTo>
                    <a:pt x="12066" y="18392"/>
                  </a:lnTo>
                  <a:cubicBezTo>
                    <a:pt x="12066" y="18743"/>
                    <a:pt x="11781" y="19025"/>
                    <a:pt x="11432" y="19025"/>
                  </a:cubicBezTo>
                  <a:lnTo>
                    <a:pt x="8901" y="19025"/>
                  </a:lnTo>
                  <a:cubicBezTo>
                    <a:pt x="8550" y="19025"/>
                    <a:pt x="8268" y="18743"/>
                    <a:pt x="8268" y="18392"/>
                  </a:cubicBezTo>
                  <a:lnTo>
                    <a:pt x="8268" y="8269"/>
                  </a:lnTo>
                  <a:cubicBezTo>
                    <a:pt x="8268" y="7918"/>
                    <a:pt x="8550" y="7636"/>
                    <a:pt x="8901" y="7636"/>
                  </a:cubicBezTo>
                  <a:lnTo>
                    <a:pt x="11432" y="7636"/>
                  </a:lnTo>
                  <a:cubicBezTo>
                    <a:pt x="11756" y="7636"/>
                    <a:pt x="12024" y="7880"/>
                    <a:pt x="12059" y="8195"/>
                  </a:cubicBezTo>
                  <a:cubicBezTo>
                    <a:pt x="12710" y="7818"/>
                    <a:pt x="13483" y="7614"/>
                    <a:pt x="14270" y="7614"/>
                  </a:cubicBezTo>
                </a:path>
                <a:path w="21600" h="21600">
                  <a:moveTo>
                    <a:pt x="3207" y="0"/>
                  </a:moveTo>
                  <a:cubicBezTo>
                    <a:pt x="1461" y="0"/>
                    <a:pt x="0" y="1461"/>
                    <a:pt x="0" y="3207"/>
                  </a:cubicBezTo>
                  <a:lnTo>
                    <a:pt x="0" y="18392"/>
                  </a:lnTo>
                  <a:cubicBezTo>
                    <a:pt x="0" y="20138"/>
                    <a:pt x="1461" y="21600"/>
                    <a:pt x="3207" y="21600"/>
                  </a:cubicBezTo>
                  <a:lnTo>
                    <a:pt x="18393" y="21600"/>
                  </a:lnTo>
                  <a:cubicBezTo>
                    <a:pt x="20137" y="21600"/>
                    <a:pt x="21600" y="20138"/>
                    <a:pt x="21600" y="18392"/>
                  </a:cubicBezTo>
                  <a:lnTo>
                    <a:pt x="21600" y="3207"/>
                  </a:lnTo>
                  <a:cubicBezTo>
                    <a:pt x="21600" y="1461"/>
                    <a:pt x="20137" y="0"/>
                    <a:pt x="18393" y="0"/>
                  </a:cubicBezTo>
                  <a:close/>
                </a:path>
              </a:pathLst>
            </a:custGeom>
            <a:solidFill>
              <a:srgbClr val="8FDCF7"/>
            </a:solidFill>
            <a:ln w="0" cap="flat" cmpd="sng">
              <a:noFill/>
              <a:prstDash val="solid"/>
              <a:round/>
            </a:ln>
          </p:spPr>
        </p:sp>
        <p:sp>
          <p:nvSpPr>
            <p:cNvPr id="906" name="曲线"/>
            <p:cNvSpPr/>
            <p:nvPr/>
          </p:nvSpPr>
          <p:spPr>
            <a:xfrm>
              <a:off x="3423960" y="3222000"/>
              <a:ext cx="136080" cy="159120"/>
            </a:xfrm>
            <a:custGeom>
              <a:avLst/>
              <a:gdLst>
                <a:gd name="T1" fmla="*/ 0 w 21600"/>
                <a:gd name="T2" fmla="*/ 0 h 21600"/>
                <a:gd name="T3" fmla="*/ 21600 w 21600"/>
                <a:gd name="T4" fmla="*/ 21600 h 21600"/>
              </a:gdLst>
              <a:ahLst/>
              <a:cxnLst/>
              <a:rect l="T1" t="T2" r="T3" b="T4"/>
              <a:pathLst>
                <a:path w="21600" h="21600">
                  <a:moveTo>
                    <a:pt x="13474" y="0"/>
                  </a:moveTo>
                  <a:cubicBezTo>
                    <a:pt x="11193" y="0"/>
                    <a:pt x="8963" y="719"/>
                    <a:pt x="7513" y="1959"/>
                  </a:cubicBezTo>
                  <a:cubicBezTo>
                    <a:pt x="6791" y="2577"/>
                    <a:pt x="6244" y="3147"/>
                    <a:pt x="5432" y="3147"/>
                  </a:cubicBezTo>
                  <a:cubicBezTo>
                    <a:pt x="5213" y="3147"/>
                    <a:pt x="4974" y="3106"/>
                    <a:pt x="4710" y="3012"/>
                  </a:cubicBezTo>
                  <a:cubicBezTo>
                    <a:pt x="4037" y="2772"/>
                    <a:pt x="3598" y="2213"/>
                    <a:pt x="3598" y="1587"/>
                  </a:cubicBezTo>
                  <a:lnTo>
                    <a:pt x="3598" y="46"/>
                  </a:lnTo>
                  <a:lnTo>
                    <a:pt x="3" y="46"/>
                  </a:lnTo>
                  <a:lnTo>
                    <a:pt x="3" y="21597"/>
                  </a:lnTo>
                  <a:lnTo>
                    <a:pt x="3598" y="21597"/>
                  </a:lnTo>
                  <a:lnTo>
                    <a:pt x="3598" y="9288"/>
                  </a:lnTo>
                  <a:cubicBezTo>
                    <a:pt x="3598" y="5889"/>
                    <a:pt x="6830" y="3128"/>
                    <a:pt x="10796" y="3128"/>
                  </a:cubicBezTo>
                  <a:cubicBezTo>
                    <a:pt x="14769" y="3128"/>
                    <a:pt x="17994" y="5889"/>
                    <a:pt x="17994" y="9288"/>
                  </a:cubicBezTo>
                  <a:lnTo>
                    <a:pt x="17994" y="21597"/>
                  </a:lnTo>
                  <a:lnTo>
                    <a:pt x="21596" y="21597"/>
                  </a:lnTo>
                  <a:lnTo>
                    <a:pt x="21596" y="6570"/>
                  </a:lnTo>
                  <a:cubicBezTo>
                    <a:pt x="21596" y="3489"/>
                    <a:pt x="19112" y="675"/>
                    <a:pt x="14975" y="104"/>
                  </a:cubicBezTo>
                  <a:cubicBezTo>
                    <a:pt x="14476" y="35"/>
                    <a:pt x="13973" y="0"/>
                    <a:pt x="13474" y="0"/>
                  </a:cubicBezTo>
                  <a:close/>
                </a:path>
              </a:pathLst>
            </a:custGeom>
            <a:solidFill>
              <a:srgbClr val="8FDCF7"/>
            </a:solidFill>
            <a:ln w="0" cap="flat" cmpd="sng">
              <a:noFill/>
              <a:prstDash val="solid"/>
              <a:round/>
            </a:ln>
          </p:spPr>
        </p:sp>
        <p:sp>
          <p:nvSpPr>
            <p:cNvPr id="907" name="曲线"/>
            <p:cNvSpPr/>
            <p:nvPr/>
          </p:nvSpPr>
          <p:spPr>
            <a:xfrm>
              <a:off x="3333239" y="3222360"/>
              <a:ext cx="22320" cy="158759"/>
            </a:xfrm>
            <a:custGeom>
              <a:avLst/>
              <a:gdLst>
                <a:gd name="T1" fmla="*/ 0 w 21600"/>
                <a:gd name="T2" fmla="*/ 0 h 21600"/>
                <a:gd name="T3" fmla="*/ 21600 w 21600"/>
                <a:gd name="T4" fmla="*/ 21600 h 21600"/>
              </a:gdLst>
              <a:ahLst/>
              <a:cxnLst/>
              <a:rect l="T1" t="T2" r="T3" b="T4"/>
              <a:pathLst>
                <a:path w="21600" h="21600">
                  <a:moveTo>
                    <a:pt x="0" y="0"/>
                  </a:moveTo>
                  <a:lnTo>
                    <a:pt x="0" y="21597"/>
                  </a:lnTo>
                  <a:lnTo>
                    <a:pt x="21580" y="21597"/>
                  </a:lnTo>
                  <a:lnTo>
                    <a:pt x="21580" y="0"/>
                  </a:lnTo>
                  <a:close/>
                </a:path>
              </a:pathLst>
            </a:custGeom>
            <a:solidFill>
              <a:srgbClr val="8FDCF7"/>
            </a:solidFill>
            <a:ln w="0" cap="flat" cmpd="sng">
              <a:noFill/>
              <a:prstDash val="solid"/>
              <a:round/>
            </a:ln>
          </p:spPr>
        </p:sp>
      </p:grpSp>
      <p:grpSp>
        <p:nvGrpSpPr>
          <p:cNvPr id="912" name="组合"/>
          <p:cNvGrpSpPr/>
          <p:nvPr/>
        </p:nvGrpSpPr>
        <p:grpSpPr>
          <a:xfrm>
            <a:off x="2721959" y="3062519"/>
            <a:ext cx="387359" cy="387359"/>
            <a:chOff x="2721959" y="3062519"/>
            <a:chExt cx="387359" cy="387359"/>
          </a:xfrm>
        </p:grpSpPr>
        <p:sp>
          <p:nvSpPr>
            <p:cNvPr id="909" name="曲线"/>
            <p:cNvSpPr/>
            <p:nvPr/>
          </p:nvSpPr>
          <p:spPr>
            <a:xfrm>
              <a:off x="2790720" y="3131640"/>
              <a:ext cx="249480" cy="249480"/>
            </a:xfrm>
            <a:custGeom>
              <a:avLst/>
              <a:gdLst>
                <a:gd name="T1" fmla="*/ 0 w 21600"/>
                <a:gd name="T2" fmla="*/ 0 h 21600"/>
                <a:gd name="T3" fmla="*/ 21600 w 21600"/>
                <a:gd name="T4" fmla="*/ 21600 h 21600"/>
              </a:gdLst>
              <a:ahLst/>
              <a:cxnLst/>
              <a:rect l="T1" t="T2" r="T3" b="T4"/>
              <a:pathLst>
                <a:path w="21600" h="21600">
                  <a:moveTo>
                    <a:pt x="17671" y="1963"/>
                  </a:moveTo>
                  <a:cubicBezTo>
                    <a:pt x="18754" y="1963"/>
                    <a:pt x="19636" y="2842"/>
                    <a:pt x="19636" y="3925"/>
                  </a:cubicBezTo>
                  <a:cubicBezTo>
                    <a:pt x="19634" y="5010"/>
                    <a:pt x="18754" y="5890"/>
                    <a:pt x="17671" y="5890"/>
                  </a:cubicBezTo>
                  <a:cubicBezTo>
                    <a:pt x="16590" y="5890"/>
                    <a:pt x="15709" y="5010"/>
                    <a:pt x="15709" y="3925"/>
                  </a:cubicBezTo>
                  <a:cubicBezTo>
                    <a:pt x="15709" y="2842"/>
                    <a:pt x="16590" y="1963"/>
                    <a:pt x="17671" y="1963"/>
                  </a:cubicBezTo>
                </a:path>
                <a:path w="21600" h="21600">
                  <a:moveTo>
                    <a:pt x="10799" y="3925"/>
                  </a:moveTo>
                  <a:cubicBezTo>
                    <a:pt x="14589" y="3925"/>
                    <a:pt x="17671" y="7010"/>
                    <a:pt x="17671" y="10800"/>
                  </a:cubicBezTo>
                  <a:cubicBezTo>
                    <a:pt x="17671" y="14589"/>
                    <a:pt x="14589" y="17674"/>
                    <a:pt x="10799" y="17674"/>
                  </a:cubicBezTo>
                  <a:cubicBezTo>
                    <a:pt x="7011" y="17674"/>
                    <a:pt x="3926" y="14589"/>
                    <a:pt x="3926" y="10800"/>
                  </a:cubicBezTo>
                  <a:cubicBezTo>
                    <a:pt x="3926" y="7010"/>
                    <a:pt x="7008" y="3925"/>
                    <a:pt x="10799" y="3925"/>
                  </a:cubicBezTo>
                </a:path>
                <a:path w="21600" h="21600">
                  <a:moveTo>
                    <a:pt x="2944" y="1"/>
                  </a:moveTo>
                  <a:cubicBezTo>
                    <a:pt x="1321" y="1"/>
                    <a:pt x="0" y="1320"/>
                    <a:pt x="0" y="2946"/>
                  </a:cubicBezTo>
                  <a:lnTo>
                    <a:pt x="0" y="18653"/>
                  </a:lnTo>
                  <a:cubicBezTo>
                    <a:pt x="0" y="20279"/>
                    <a:pt x="1321" y="21598"/>
                    <a:pt x="2944" y="21598"/>
                  </a:cubicBezTo>
                  <a:lnTo>
                    <a:pt x="18653" y="21598"/>
                  </a:lnTo>
                  <a:cubicBezTo>
                    <a:pt x="20278" y="21598"/>
                    <a:pt x="21600" y="20279"/>
                    <a:pt x="21600" y="18653"/>
                  </a:cubicBezTo>
                  <a:lnTo>
                    <a:pt x="21600" y="2946"/>
                  </a:lnTo>
                  <a:cubicBezTo>
                    <a:pt x="21600" y="1321"/>
                    <a:pt x="20278" y="1"/>
                    <a:pt x="18653" y="1"/>
                  </a:cubicBezTo>
                  <a:close/>
                </a:path>
              </a:pathLst>
            </a:custGeom>
            <a:solidFill>
              <a:srgbClr val="8FDCF7"/>
            </a:solidFill>
            <a:ln w="0" cap="flat" cmpd="sng">
              <a:noFill/>
              <a:prstDash val="solid"/>
              <a:round/>
            </a:ln>
          </p:spPr>
        </p:sp>
        <p:sp>
          <p:nvSpPr>
            <p:cNvPr id="910" name="曲线"/>
            <p:cNvSpPr/>
            <p:nvPr/>
          </p:nvSpPr>
          <p:spPr>
            <a:xfrm>
              <a:off x="2858760" y="3199680"/>
              <a:ext cx="113400" cy="113039"/>
            </a:xfrm>
            <a:custGeom>
              <a:avLst/>
              <a:gdLst>
                <a:gd name="T1" fmla="*/ 0 w 21600"/>
                <a:gd name="T2" fmla="*/ 0 h 21600"/>
                <a:gd name="T3" fmla="*/ 21600 w 21600"/>
                <a:gd name="T4" fmla="*/ 21600 h 21600"/>
              </a:gdLst>
              <a:ahLst/>
              <a:cxnLst/>
              <a:rect l="T1" t="T2" r="T3" b="T4"/>
              <a:pathLst>
                <a:path w="21600" h="21600">
                  <a:moveTo>
                    <a:pt x="10800" y="0"/>
                  </a:moveTo>
                  <a:cubicBezTo>
                    <a:pt x="4851" y="0"/>
                    <a:pt x="3" y="4842"/>
                    <a:pt x="3" y="10801"/>
                  </a:cubicBezTo>
                  <a:cubicBezTo>
                    <a:pt x="3" y="16753"/>
                    <a:pt x="4851" y="21600"/>
                    <a:pt x="10800" y="21600"/>
                  </a:cubicBezTo>
                  <a:cubicBezTo>
                    <a:pt x="16748" y="21600"/>
                    <a:pt x="21596" y="16753"/>
                    <a:pt x="21596" y="10801"/>
                  </a:cubicBezTo>
                  <a:cubicBezTo>
                    <a:pt x="21596" y="4842"/>
                    <a:pt x="16748" y="0"/>
                    <a:pt x="10800" y="0"/>
                  </a:cubicBezTo>
                  <a:close/>
                </a:path>
              </a:pathLst>
            </a:custGeom>
            <a:solidFill>
              <a:srgbClr val="8FDCF7"/>
            </a:solidFill>
            <a:ln w="0" cap="flat" cmpd="sng">
              <a:noFill/>
              <a:prstDash val="solid"/>
              <a:round/>
            </a:ln>
          </p:spPr>
        </p:sp>
        <p:sp>
          <p:nvSpPr>
            <p:cNvPr id="911" name="曲线"/>
            <p:cNvSpPr/>
            <p:nvPr/>
          </p:nvSpPr>
          <p:spPr>
            <a:xfrm>
              <a:off x="2721959" y="3062519"/>
              <a:ext cx="387359" cy="387359"/>
            </a:xfrm>
            <a:custGeom>
              <a:avLst/>
              <a:gdLst>
                <a:gd name="T1" fmla="*/ 0 w 21600"/>
                <a:gd name="T2" fmla="*/ 0 h 21600"/>
                <a:gd name="T3" fmla="*/ 21600 w 21600"/>
                <a:gd name="T4" fmla="*/ 21600 h 21600"/>
              </a:gdLst>
              <a:ahLst/>
              <a:cxnLst/>
              <a:rect l="T1" t="T2" r="T3" b="T4"/>
              <a:pathLst>
                <a:path w="21600" h="21600">
                  <a:moveTo>
                    <a:pt x="15862" y="2572"/>
                  </a:moveTo>
                  <a:cubicBezTo>
                    <a:pt x="17606" y="2572"/>
                    <a:pt x="19028" y="3992"/>
                    <a:pt x="19028" y="5738"/>
                  </a:cubicBezTo>
                  <a:lnTo>
                    <a:pt x="19028" y="15861"/>
                  </a:lnTo>
                  <a:cubicBezTo>
                    <a:pt x="19028" y="17607"/>
                    <a:pt x="17606" y="19025"/>
                    <a:pt x="15862" y="19025"/>
                  </a:cubicBezTo>
                  <a:lnTo>
                    <a:pt x="5736" y="19025"/>
                  </a:lnTo>
                  <a:cubicBezTo>
                    <a:pt x="3992" y="19025"/>
                    <a:pt x="2574" y="17607"/>
                    <a:pt x="2574" y="15861"/>
                  </a:cubicBezTo>
                  <a:lnTo>
                    <a:pt x="2574" y="5738"/>
                  </a:lnTo>
                  <a:cubicBezTo>
                    <a:pt x="2574" y="3992"/>
                    <a:pt x="3992" y="2572"/>
                    <a:pt x="5736" y="2572"/>
                  </a:cubicBezTo>
                </a:path>
                <a:path w="21600" h="21600">
                  <a:moveTo>
                    <a:pt x="3205" y="0"/>
                  </a:moveTo>
                  <a:cubicBezTo>
                    <a:pt x="1461" y="0"/>
                    <a:pt x="0" y="1461"/>
                    <a:pt x="0" y="3207"/>
                  </a:cubicBezTo>
                  <a:lnTo>
                    <a:pt x="0" y="18392"/>
                  </a:lnTo>
                  <a:cubicBezTo>
                    <a:pt x="0" y="20138"/>
                    <a:pt x="1461" y="21600"/>
                    <a:pt x="3205" y="21600"/>
                  </a:cubicBezTo>
                  <a:lnTo>
                    <a:pt x="18394" y="21600"/>
                  </a:lnTo>
                  <a:cubicBezTo>
                    <a:pt x="20138" y="21600"/>
                    <a:pt x="21598" y="20138"/>
                    <a:pt x="21598" y="18392"/>
                  </a:cubicBezTo>
                  <a:lnTo>
                    <a:pt x="21598" y="3207"/>
                  </a:lnTo>
                  <a:cubicBezTo>
                    <a:pt x="21598" y="1461"/>
                    <a:pt x="20138" y="0"/>
                    <a:pt x="18394" y="0"/>
                  </a:cubicBezTo>
                  <a:close/>
                </a:path>
              </a:pathLst>
            </a:custGeom>
            <a:solidFill>
              <a:srgbClr val="8FDCF7"/>
            </a:solidFill>
            <a:ln w="0" cap="flat" cmpd="sng">
              <a:noFill/>
              <a:prstDash val="solid"/>
              <a:round/>
            </a:ln>
          </p:spPr>
        </p:sp>
      </p:gr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763" name="文本框"/>
          <p:cNvSpPr>
            <a:spLocks noGrp="1"/>
          </p:cNvSpPr>
          <p:nvPr>
            <p:ph type="title"/>
          </p:nvPr>
        </p:nvSpPr>
        <p:spPr>
          <a:xfrm>
            <a:off x="1647720" y="971640"/>
            <a:ext cx="5419440" cy="1056959"/>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3000" b="1" i="0" u="none" strike="noStrike" kern="0" cap="none" spc="-1" baseline="0">
                <a:solidFill>
                  <a:srgbClr val="FFFFFF"/>
                </a:solidFill>
                <a:latin typeface="Montserrat" charset="0"/>
                <a:ea typeface="Montserrat" charset="0"/>
                <a:cs typeface="Lucida Sans" panose="020B0602030504020204"/>
              </a:rPr>
              <a:t>Introduction</a:t>
            </a:r>
            <a:endParaRPr lang="zh-CN" altLang="en-US" sz="30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764" name="文本框"/>
          <p:cNvSpPr>
            <a:spLocks noGrp="1"/>
          </p:cNvSpPr>
          <p:nvPr>
            <p:ph type="subTitle"/>
          </p:nvPr>
        </p:nvSpPr>
        <p:spPr>
          <a:xfrm>
            <a:off x="1647825" y="2028825"/>
            <a:ext cx="6565265" cy="3114675"/>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en-US" sz="1600" b="0" i="0" u="none" strike="noStrike" kern="0" cap="none" spc="-1" baseline="0">
                <a:solidFill>
                  <a:srgbClr val="FFFFFF"/>
                </a:solidFill>
                <a:latin typeface="OpenSymbol" charset="0"/>
                <a:ea typeface="Droid Sans"/>
                <a:cs typeface="Lucida Sans" panose="020B0602030504020204"/>
              </a:rPr>
              <a:t>Noise is a leading tech brand known for its innovative audio products, including smartwatches, headphones, and fitness gear. As the digital landscape evolves, it’s crucial for Noise to strengthen its online presence, engage with a wider audience, and drive both brand awareness and sales through targeted digital marketing efforts.</a:t>
            </a:r>
            <a:endParaRPr lang="en-US" altLang="en-US" sz="16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6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600" b="0" i="0" u="none" strike="noStrike" kern="0" cap="none" spc="-1" baseline="0">
                <a:solidFill>
                  <a:srgbClr val="FFFFFF"/>
                </a:solidFill>
                <a:latin typeface="OpenSymbol" charset="0"/>
                <a:ea typeface="Droid Sans"/>
                <a:cs typeface="Lucida Sans" panose="020B0602030504020204"/>
              </a:rPr>
              <a:t>This Comprehensive Digital Marketing Strategy aims to elevate Noise’s visibility, foster deeper customer connections, and drive revenue by leveraging a mix of digital channels such as social media marketing, SEO, content creation, PPC advertising, and influencer partnerships.</a:t>
            </a:r>
            <a:endParaRPr lang="en-US" altLang="en-US" sz="1600" b="0" i="0" u="none" strike="noStrike" kern="0" cap="none" spc="-1" baseline="0">
              <a:solidFill>
                <a:srgbClr val="FFFFFF"/>
              </a:solidFill>
              <a:latin typeface="OpenSymbol" charset="0"/>
              <a:ea typeface="Droid Sans"/>
              <a:cs typeface="Lucida Sans" panose="020B0602030504020204"/>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11" name="文本框"/>
          <p:cNvSpPr>
            <a:spLocks noGrp="1"/>
          </p:cNvSpPr>
          <p:nvPr>
            <p:ph type="title"/>
          </p:nvPr>
        </p:nvSpPr>
        <p:spPr>
          <a:xfrm>
            <a:off x="1866960" y="2181240"/>
            <a:ext cx="5409720" cy="1628280"/>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zh-CN" sz="4800" b="1" i="0" u="none" strike="noStrike" kern="0" cap="none" spc="-1" baseline="0">
                <a:solidFill>
                  <a:srgbClr val="FFFFFF"/>
                </a:solidFill>
                <a:latin typeface="Montserrat" charset="0"/>
                <a:ea typeface="Montserrat" charset="0"/>
                <a:cs typeface="Lucida Sans" panose="020B0602030504020204"/>
              </a:rPr>
              <a:t>Digital Strategies</a:t>
            </a:r>
            <a:endParaRPr lang="zh-CN" altLang="en-US" sz="48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812" name="文本框"/>
          <p:cNvSpPr>
            <a:spLocks noGrp="1"/>
          </p:cNvSpPr>
          <p:nvPr>
            <p:ph type="title"/>
          </p:nvPr>
        </p:nvSpPr>
        <p:spPr>
          <a:xfrm>
            <a:off x="1866960" y="1333440"/>
            <a:ext cx="1476000" cy="837720"/>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4400" b="0" i="0" u="none" strike="noStrike" kern="0" cap="none" spc="-1" baseline="0">
                <a:solidFill>
                  <a:srgbClr val="8FDCF7"/>
                </a:solidFill>
                <a:latin typeface="Montserrat" charset="0"/>
                <a:ea typeface="Montserrat" charset="0"/>
                <a:cs typeface="Lucida Sans" panose="020B0602030504020204"/>
              </a:rPr>
              <a:t>01</a:t>
            </a:r>
            <a:endParaRPr lang="zh-CN" altLang="en-US" sz="4400" b="0" i="0" u="none" strike="noStrike" kern="0" cap="none" spc="-1" baseline="0">
              <a:solidFill>
                <a:srgbClr val="FFFFFF"/>
              </a:solidFill>
              <a:latin typeface="Arial" panose="020B0604020202020204" pitchFamily="34" charset="0"/>
              <a:ea typeface="Droid Sans"/>
              <a:cs typeface="Lucida Sans" panose="020B0602030504020204"/>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13" name="文本框"/>
          <p:cNvSpPr>
            <a:spLocks noGrp="1"/>
          </p:cNvSpPr>
          <p:nvPr>
            <p:ph type="title"/>
          </p:nvPr>
        </p:nvSpPr>
        <p:spPr>
          <a:xfrm>
            <a:off x="1647825" y="1026795"/>
            <a:ext cx="5419725" cy="1002030"/>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3000" b="1" i="0" u="none" strike="noStrike" kern="0" cap="none" spc="-1" baseline="0">
                <a:solidFill>
                  <a:srgbClr val="FFFFFF"/>
                </a:solidFill>
                <a:latin typeface="Montserrat" charset="0"/>
                <a:ea typeface="Montserrat" charset="0"/>
                <a:cs typeface="Lucida Sans" panose="020B0602030504020204"/>
              </a:rPr>
              <a:t>SEO Optimization</a:t>
            </a:r>
            <a:endParaRPr lang="zh-CN" altLang="en-US" sz="30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814" name="文本框"/>
          <p:cNvSpPr>
            <a:spLocks noGrp="1"/>
          </p:cNvSpPr>
          <p:nvPr>
            <p:ph type="subTitle"/>
          </p:nvPr>
        </p:nvSpPr>
        <p:spPr>
          <a:xfrm>
            <a:off x="1303020" y="2022475"/>
            <a:ext cx="6854825" cy="3375660"/>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en-US" sz="1800" b="0" i="0" u="none" strike="noStrike" kern="0" cap="none" spc="-1" baseline="0">
                <a:solidFill>
                  <a:srgbClr val="FF0000"/>
                </a:solidFill>
                <a:latin typeface="OpenSymbol" charset="0"/>
                <a:ea typeface="Droid Sans"/>
                <a:cs typeface="Lucida Sans" panose="020B0602030504020204"/>
              </a:rPr>
              <a:t>On-Page Optimization:</a:t>
            </a:r>
            <a:r>
              <a:rPr lang="en-US" altLang="en-US" sz="1800" b="0" i="0" u="none" strike="noStrike" kern="0" cap="none" spc="-1" baseline="0">
                <a:solidFill>
                  <a:srgbClr val="FFFFFF"/>
                </a:solidFill>
                <a:latin typeface="OpenSymbol" charset="0"/>
                <a:ea typeface="Droid Sans"/>
                <a:cs typeface="Lucida Sans" panose="020B0602030504020204"/>
              </a:rPr>
              <a:t> Optimize website content with targeted keywords like “best smartwatches,” “Noise headphones,” and other product-related terms.</a:t>
            </a:r>
            <a:endParaRPr lang="en-US" altLang="en-US" sz="18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8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800" b="0" i="0" u="none" strike="noStrike" kern="0" cap="none" spc="-1" baseline="0">
                <a:solidFill>
                  <a:srgbClr val="FF0000"/>
                </a:solidFill>
                <a:latin typeface="OpenSymbol" charset="0"/>
                <a:ea typeface="Droid Sans"/>
                <a:cs typeface="Lucida Sans" panose="020B0602030504020204"/>
              </a:rPr>
              <a:t>Technical SEO</a:t>
            </a:r>
            <a:r>
              <a:rPr lang="en-US" altLang="en-US" sz="1800" b="0" i="0" u="none" strike="noStrike" kern="0" cap="none" spc="-1" baseline="0">
                <a:solidFill>
                  <a:srgbClr val="FFFFFF"/>
                </a:solidFill>
                <a:latin typeface="OpenSymbol" charset="0"/>
                <a:ea typeface="Droid Sans"/>
                <a:cs typeface="Lucida Sans" panose="020B0602030504020204"/>
              </a:rPr>
              <a:t>: Ensure fast loading speeds and mobile-friendly design for better user experience and rankings.</a:t>
            </a:r>
            <a:endParaRPr lang="en-US" altLang="en-US" sz="18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8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800" b="0" i="0" u="none" strike="noStrike" kern="0" cap="none" spc="-1" baseline="0">
                <a:solidFill>
                  <a:srgbClr val="FF0000"/>
                </a:solidFill>
                <a:latin typeface="OpenSymbol" charset="0"/>
                <a:ea typeface="Droid Sans"/>
                <a:cs typeface="Lucida Sans" panose="020B0602030504020204"/>
              </a:rPr>
              <a:t>Content Marketing</a:t>
            </a:r>
            <a:r>
              <a:rPr lang="en-US" altLang="en-US" sz="1800" b="0" i="0" u="none" strike="noStrike" kern="0" cap="none" spc="-1" baseline="0">
                <a:solidFill>
                  <a:srgbClr val="FFFFFF"/>
                </a:solidFill>
                <a:latin typeface="OpenSymbol" charset="0"/>
                <a:ea typeface="Droid Sans"/>
                <a:cs typeface="Lucida Sans" panose="020B0602030504020204"/>
              </a:rPr>
              <a:t>: Publish blogs, product guides, and SEO-friendly articles to improve organic traffic.</a:t>
            </a:r>
            <a:endParaRPr lang="en-US" altLang="en-US" sz="1800" b="0" i="0" u="none" strike="noStrike" kern="0" cap="none" spc="-1" baseline="0">
              <a:solidFill>
                <a:srgbClr val="FFFFFF"/>
              </a:solidFill>
              <a:latin typeface="OpenSymbol" charset="0"/>
              <a:ea typeface="Droid Sans"/>
              <a:cs typeface="Lucida Sans" panose="020B0602030504020204"/>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27" name="文本框"/>
          <p:cNvSpPr>
            <a:spLocks noGrp="1"/>
          </p:cNvSpPr>
          <p:nvPr>
            <p:ph type="title"/>
          </p:nvPr>
        </p:nvSpPr>
        <p:spPr>
          <a:xfrm>
            <a:off x="714240" y="876239"/>
            <a:ext cx="3981240" cy="1028520"/>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3000" b="1" i="0" u="none" strike="noStrike" kern="0" cap="none" spc="-1" baseline="0">
                <a:solidFill>
                  <a:srgbClr val="FFFFFF"/>
                </a:solidFill>
                <a:latin typeface="Montserrat" charset="0"/>
                <a:ea typeface="Montserrat" charset="0"/>
                <a:cs typeface="Lucida Sans" panose="020B0602030504020204"/>
              </a:rPr>
              <a:t>Social Media Marketing</a:t>
            </a:r>
            <a:endParaRPr lang="zh-CN" altLang="en-US" sz="30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828" name="文本框"/>
          <p:cNvSpPr>
            <a:spLocks noGrp="1"/>
          </p:cNvSpPr>
          <p:nvPr>
            <p:ph type="subTitle"/>
          </p:nvPr>
        </p:nvSpPr>
        <p:spPr>
          <a:xfrm>
            <a:off x="714240" y="1961999"/>
            <a:ext cx="3981240" cy="2294999"/>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Platform Focus</a:t>
            </a:r>
            <a:r>
              <a:rPr lang="en-US" altLang="en-US" sz="1200" b="0" i="0" u="none" strike="noStrike" kern="0" cap="none" spc="-1" baseline="0">
                <a:solidFill>
                  <a:srgbClr val="FFFFFF"/>
                </a:solidFill>
                <a:latin typeface="OpenSymbol" charset="0"/>
                <a:ea typeface="Droid Sans"/>
                <a:cs typeface="Lucida Sans" panose="020B0602030504020204"/>
              </a:rPr>
              <a:t>: Leverage Instagram, Facebook, TikTok, YouTube, and Twitter.</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Content Strategy</a:t>
            </a:r>
            <a:r>
              <a:rPr lang="en-US" altLang="en-US" sz="1200" b="0" i="0" u="none" strike="noStrike" kern="0" cap="none" spc="-1" baseline="0">
                <a:solidFill>
                  <a:srgbClr val="FFFFFF"/>
                </a:solidFill>
                <a:latin typeface="OpenSymbol" charset="0"/>
                <a:ea typeface="Droid Sans"/>
                <a:cs typeface="Lucida Sans" panose="020B0602030504020204"/>
              </a:rPr>
              <a:t>: Post a mix of product promotions, customer reviews, influencer partnerships, and interactive content like polls, challenges, and giveaways.</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Influencer Collaborations</a:t>
            </a:r>
            <a:r>
              <a:rPr lang="en-US" altLang="en-US" sz="1200" b="0" i="0" u="none" strike="noStrike" kern="0" cap="none" spc="-1" baseline="0">
                <a:solidFill>
                  <a:srgbClr val="FFFFFF"/>
                </a:solidFill>
                <a:latin typeface="OpenSymbol" charset="0"/>
                <a:ea typeface="Droid Sans"/>
                <a:cs typeface="Lucida Sans" panose="020B0602030504020204"/>
              </a:rPr>
              <a:t>: Partner with tech and lifestyle influencers to expand reach and credibility.</a:t>
            </a:r>
            <a:endParaRPr lang="en-US" altLang="en-US" sz="1200" b="0" i="0" u="none" strike="noStrike" kern="0" cap="none" spc="-1" baseline="0">
              <a:solidFill>
                <a:srgbClr val="FFFFFF"/>
              </a:solidFill>
              <a:latin typeface="OpenSymbol" charset="0"/>
              <a:ea typeface="Droid Sans"/>
              <a:cs typeface="Lucida Sans" panose="020B0602030504020204"/>
            </a:endParaRPr>
          </a:p>
        </p:txBody>
      </p:sp>
      <p:pic>
        <p:nvPicPr>
          <p:cNvPr id="829" name="图片" descr="C:\Users\rudra\Downloads\stock-photo-suffer-asian-beautiful-woman-in-bed-and-use-pillow-close-ears-as-sleepless-cause-from-noise-and-2364217451.jpgstock-photo-suffer-asian-beautiful-woman-in-bed-and-use-pillow-close-ears-as-sleepless-cause-from-noise-and-2364217451"/>
          <p:cNvPicPr/>
          <p:nvPr/>
        </p:nvPicPr>
        <p:blipFill>
          <a:blip r:embed="rId2"/>
          <a:srcRect l="27956" r="27956"/>
          <a:stretch>
            <a:fillRect/>
          </a:stretch>
        </p:blipFill>
        <p:spPr>
          <a:xfrm>
            <a:off x="5009760" y="0"/>
            <a:ext cx="4133880" cy="5143320"/>
          </a:xfrm>
          <a:prstGeom prst="rect">
            <a:avLst/>
          </a:prstGeom>
          <a:noFill/>
          <a:ln w="0" cap="flat" cmpd="sng">
            <a:noFill/>
            <a:prstDash val="solid"/>
            <a:round/>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30" name="文本框"/>
          <p:cNvSpPr>
            <a:spLocks noGrp="1"/>
          </p:cNvSpPr>
          <p:nvPr>
            <p:ph type="title"/>
          </p:nvPr>
        </p:nvSpPr>
        <p:spPr>
          <a:xfrm>
            <a:off x="1647720" y="971640"/>
            <a:ext cx="5419440" cy="1056959"/>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3000" b="1" i="0" u="none" strike="noStrike" kern="0" cap="none" spc="-1" baseline="0">
                <a:solidFill>
                  <a:srgbClr val="FFFFFF"/>
                </a:solidFill>
                <a:latin typeface="Montserrat" charset="0"/>
                <a:ea typeface="Montserrat" charset="0"/>
                <a:cs typeface="Lucida Sans" panose="020B0602030504020204"/>
              </a:rPr>
              <a:t>Email Markting</a:t>
            </a:r>
            <a:endParaRPr lang="zh-CN" altLang="en-US" sz="30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831" name="文本框"/>
          <p:cNvSpPr>
            <a:spLocks noGrp="1"/>
          </p:cNvSpPr>
          <p:nvPr>
            <p:ph type="subTitle"/>
          </p:nvPr>
        </p:nvSpPr>
        <p:spPr>
          <a:xfrm>
            <a:off x="1647720" y="2028960"/>
            <a:ext cx="5419440" cy="2142720"/>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Campaigns</a:t>
            </a:r>
            <a:r>
              <a:rPr lang="en-US" altLang="en-US" sz="1200" b="0" i="0" u="none" strike="noStrike" kern="0" cap="none" spc="-1" baseline="0">
                <a:solidFill>
                  <a:srgbClr val="FFFFFF"/>
                </a:solidFill>
                <a:latin typeface="OpenSymbol" charset="0"/>
                <a:ea typeface="Droid Sans"/>
                <a:cs typeface="Lucida Sans" panose="020B0602030504020204"/>
              </a:rPr>
              <a:t>: Send personalized newsletters, product updates, and exclusive offers to maintain engagement.</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Abandoned Cart Emails</a:t>
            </a:r>
            <a:r>
              <a:rPr lang="en-US" altLang="en-US" sz="1200" b="0" i="0" u="none" strike="noStrike" kern="0" cap="none" spc="-1" baseline="0">
                <a:solidFill>
                  <a:srgbClr val="FFFFFF"/>
                </a:solidFill>
                <a:latin typeface="OpenSymbol" charset="0"/>
                <a:ea typeface="Droid Sans"/>
                <a:cs typeface="Lucida Sans" panose="020B0602030504020204"/>
              </a:rPr>
              <a:t>: Encourage users to complete their purchases with personalized reminders.</a:t>
            </a:r>
            <a:endParaRPr lang="en-US" altLang="en-US" sz="1200" b="0" i="0" u="none" strike="noStrike" kern="0" cap="none" spc="-1" baseline="0">
              <a:solidFill>
                <a:srgbClr val="FFFFFF"/>
              </a:solidFill>
              <a:latin typeface="OpenSymbol" charset="0"/>
              <a:ea typeface="Droid Sans"/>
              <a:cs typeface="Lucida Sans" panose="020B0602030504020204"/>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32" name="文本框"/>
          <p:cNvSpPr>
            <a:spLocks noGrp="1"/>
          </p:cNvSpPr>
          <p:nvPr>
            <p:ph type="title"/>
          </p:nvPr>
        </p:nvSpPr>
        <p:spPr>
          <a:xfrm>
            <a:off x="1866960" y="2181240"/>
            <a:ext cx="5409720" cy="1628280"/>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zh-CN" sz="4800" b="1" i="0" u="none" strike="noStrike" kern="0" cap="none" spc="-1" baseline="0">
                <a:solidFill>
                  <a:srgbClr val="FFFFFF"/>
                </a:solidFill>
                <a:latin typeface="Montserrat" charset="0"/>
                <a:ea typeface="Montserrat" charset="0"/>
                <a:cs typeface="Lucida Sans" panose="020B0602030504020204"/>
              </a:rPr>
              <a:t>Performance Metrics</a:t>
            </a:r>
            <a:endParaRPr lang="zh-CN" altLang="en-US" sz="48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833" name="文本框"/>
          <p:cNvSpPr>
            <a:spLocks noGrp="1"/>
          </p:cNvSpPr>
          <p:nvPr>
            <p:ph type="title"/>
          </p:nvPr>
        </p:nvSpPr>
        <p:spPr>
          <a:xfrm>
            <a:off x="1866960" y="1333440"/>
            <a:ext cx="1476000" cy="837720"/>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4400" b="0" i="0" u="none" strike="noStrike" kern="0" cap="none" spc="-1" baseline="0">
                <a:solidFill>
                  <a:srgbClr val="8FDCF7"/>
                </a:solidFill>
                <a:latin typeface="Montserrat" charset="0"/>
                <a:ea typeface="Montserrat" charset="0"/>
                <a:cs typeface="Lucida Sans" panose="020B0602030504020204"/>
              </a:rPr>
              <a:t>02</a:t>
            </a:r>
            <a:endParaRPr lang="zh-CN" altLang="en-US" sz="4400" b="0" i="0" u="none" strike="noStrike" kern="0" cap="none" spc="-1" baseline="0">
              <a:solidFill>
                <a:srgbClr val="FFFFFF"/>
              </a:solidFill>
              <a:latin typeface="Arial" panose="020B0604020202020204" pitchFamily="34" charset="0"/>
              <a:ea typeface="Droid Sans"/>
              <a:cs typeface="Lucida Sans" panose="020B0602030504020204"/>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834" name="文本框"/>
          <p:cNvSpPr>
            <a:spLocks noGrp="1"/>
          </p:cNvSpPr>
          <p:nvPr>
            <p:ph type="title"/>
          </p:nvPr>
        </p:nvSpPr>
        <p:spPr>
          <a:xfrm>
            <a:off x="1647720" y="971640"/>
            <a:ext cx="5419440" cy="1056959"/>
          </a:xfrm>
          <a:prstGeom prst="rect">
            <a:avLst/>
          </a:prstGeom>
          <a:noFill/>
          <a:ln w="0" cap="flat" cmpd="sng">
            <a:noFill/>
            <a:prstDash val="solid"/>
            <a:round/>
          </a:ln>
        </p:spPr>
        <p:txBody>
          <a:bodyPr vert="horz" wrap="square" lIns="91440" tIns="91440" rIns="91440" bIns="91440" anchor="b" anchorCtr="0"/>
          <a:lstStyle/>
          <a:p>
            <a:pPr marL="0" indent="0" algn="l">
              <a:lnSpc>
                <a:spcPct val="100000"/>
              </a:lnSpc>
              <a:spcBef>
                <a:spcPts val="0"/>
              </a:spcBef>
              <a:spcAft>
                <a:spcPts val="0"/>
              </a:spcAft>
              <a:buNone/>
              <a:tabLst>
                <a:tab pos="0" algn="l"/>
              </a:tabLst>
            </a:pPr>
            <a:r>
              <a:rPr lang="en-US" altLang="zh-CN" sz="3000" b="1" i="0" u="none" strike="noStrike" kern="0" cap="none" spc="-1" baseline="0">
                <a:solidFill>
                  <a:srgbClr val="FFFFFF"/>
                </a:solidFill>
                <a:latin typeface="Montserrat" charset="0"/>
                <a:ea typeface="Montserrat" charset="0"/>
                <a:cs typeface="Lucida Sans" panose="020B0602030504020204"/>
              </a:rPr>
              <a:t>website Traffic</a:t>
            </a:r>
            <a:endParaRPr lang="zh-CN" altLang="en-US" sz="3000" b="0" i="0" u="none" strike="noStrike" kern="0" cap="none" spc="-1" baseline="0">
              <a:solidFill>
                <a:srgbClr val="FFFFFF"/>
              </a:solidFill>
              <a:latin typeface="Arial" panose="020B0604020202020204" pitchFamily="34" charset="0"/>
              <a:ea typeface="Droid Sans"/>
              <a:cs typeface="Lucida Sans" panose="020B0602030504020204"/>
            </a:endParaRPr>
          </a:p>
        </p:txBody>
      </p:sp>
      <p:sp>
        <p:nvSpPr>
          <p:cNvPr id="835" name="文本框"/>
          <p:cNvSpPr>
            <a:spLocks noGrp="1"/>
          </p:cNvSpPr>
          <p:nvPr>
            <p:ph type="subTitle"/>
          </p:nvPr>
        </p:nvSpPr>
        <p:spPr>
          <a:xfrm>
            <a:off x="1647825" y="2028825"/>
            <a:ext cx="5419725" cy="2449195"/>
          </a:xfrm>
          <a:prstGeom prst="rect">
            <a:avLst/>
          </a:prstGeom>
          <a:noFill/>
          <a:ln w="0" cap="flat" cmpd="sng">
            <a:noFill/>
            <a:prstDash val="solid"/>
            <a:round/>
          </a:ln>
        </p:spPr>
        <p:txBody>
          <a:bodyPr vert="horz" wrap="square" lIns="91440" tIns="91440" rIns="91440" bIns="91440" anchor="t" anchorCtr="0"/>
          <a:lstStyle/>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Definition</a:t>
            </a:r>
            <a:r>
              <a:rPr lang="en-US" altLang="en-US" sz="1200" b="0" i="0" u="none" strike="noStrike" kern="0" cap="none" spc="-1" baseline="0">
                <a:solidFill>
                  <a:srgbClr val="FFFFFF"/>
                </a:solidFill>
                <a:latin typeface="OpenSymbol" charset="0"/>
                <a:ea typeface="Droid Sans"/>
                <a:cs typeface="Lucida Sans" panose="020B0602030504020204"/>
              </a:rPr>
              <a:t>: The total number of visitors to the Noise website, as well as specific data on page views, unique visitors, and bounce rates.</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Key Tools</a:t>
            </a:r>
            <a:r>
              <a:rPr lang="en-US" altLang="en-US" sz="1200" b="0" i="0" u="none" strike="noStrike" kern="0" cap="none" spc="-1" baseline="0">
                <a:solidFill>
                  <a:srgbClr val="FFFFFF"/>
                </a:solidFill>
                <a:latin typeface="OpenSymbol" charset="0"/>
                <a:ea typeface="Droid Sans"/>
                <a:cs typeface="Lucida Sans" panose="020B0602030504020204"/>
              </a:rPr>
              <a:t>: Google Analytics, SEMrush.</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Goal</a:t>
            </a:r>
            <a:r>
              <a:rPr lang="en-US" altLang="en-US" sz="1200" b="0" i="0" u="none" strike="noStrike" kern="0" cap="none" spc="-1" baseline="0">
                <a:solidFill>
                  <a:srgbClr val="FFFFFF"/>
                </a:solidFill>
                <a:latin typeface="OpenSymbol" charset="0"/>
                <a:ea typeface="Droid Sans"/>
                <a:cs typeface="Lucida Sans" panose="020B0602030504020204"/>
              </a:rPr>
              <a:t>: Increase organic and paid website traffic by optimizing SEO and paid ads. Track the impact of content marketing efforts and social media campaigns on website visits.</a:t>
            </a: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endParaRPr lang="en-US" altLang="en-US" sz="1200" b="0" i="0" u="none" strike="noStrike" kern="0" cap="none" spc="-1" baseline="0">
              <a:solidFill>
                <a:srgbClr val="FFFFFF"/>
              </a:solidFill>
              <a:latin typeface="OpenSymbol" charset="0"/>
              <a:ea typeface="Droid Sans"/>
              <a:cs typeface="Lucida Sans" panose="020B0602030504020204"/>
            </a:endParaRPr>
          </a:p>
          <a:p>
            <a:pPr marL="0" indent="0" algn="l">
              <a:lnSpc>
                <a:spcPct val="100000"/>
              </a:lnSpc>
              <a:spcBef>
                <a:spcPts val="0"/>
              </a:spcBef>
              <a:spcAft>
                <a:spcPts val="0"/>
              </a:spcAft>
              <a:buNone/>
              <a:tabLst>
                <a:tab pos="0" algn="l"/>
              </a:tabLst>
            </a:pPr>
            <a:r>
              <a:rPr lang="en-US" altLang="en-US" sz="1200" b="0" i="0" u="none" strike="noStrike" kern="0" cap="none" spc="-1" baseline="0">
                <a:solidFill>
                  <a:srgbClr val="FF0000"/>
                </a:solidFill>
                <a:latin typeface="OpenSymbol" charset="0"/>
                <a:ea typeface="Droid Sans"/>
                <a:cs typeface="Lucida Sans" panose="020B0602030504020204"/>
              </a:rPr>
              <a:t>Target</a:t>
            </a:r>
            <a:r>
              <a:rPr lang="en-US" altLang="en-US" sz="1200" b="0" i="0" u="none" strike="noStrike" kern="0" cap="none" spc="-1" baseline="0">
                <a:solidFill>
                  <a:srgbClr val="FFFFFF"/>
                </a:solidFill>
                <a:latin typeface="OpenSymbol" charset="0"/>
                <a:ea typeface="Droid Sans"/>
                <a:cs typeface="Lucida Sans" panose="020B0602030504020204"/>
              </a:rPr>
              <a:t>: Increase monthly website visits by 25% over the next 6 months.</a:t>
            </a:r>
            <a:endParaRPr lang="en-US" altLang="en-US" sz="1200" b="0" i="0" u="none" strike="noStrike" kern="0" cap="none" spc="-1" baseline="0">
              <a:solidFill>
                <a:srgbClr val="FFFFFF"/>
              </a:solidFill>
              <a:latin typeface="OpenSymbol" charset="0"/>
              <a:ea typeface="Droid Sans"/>
              <a:cs typeface="Lucida Sans" panose="020B0602030504020204"/>
            </a:endParaRPr>
          </a:p>
        </p:txBody>
      </p:sp>
      <p:sp>
        <p:nvSpPr>
          <p:cNvPr id="2" name="Text Box 1"/>
          <p:cNvSpPr txBox="1"/>
          <p:nvPr/>
        </p:nvSpPr>
        <p:spPr>
          <a:xfrm>
            <a:off x="4216400" y="520700"/>
            <a:ext cx="3048000" cy="460375"/>
          </a:xfrm>
          <a:prstGeom prst="rect">
            <a:avLst/>
          </a:prstGeom>
          <a:noFill/>
        </p:spPr>
        <p:txBody>
          <a:bodyPr wrap="square" rtlCol="0">
            <a:spAutoFit/>
          </a:bodyPr>
          <a:p>
            <a:endParaRPr lang="en-US"/>
          </a:p>
        </p:txBody>
      </p:sp>
    </p:spTree>
  </p:cSld>
  <p:clrMapOvr>
    <a:masterClrMapping/>
  </p:clrMapOvr>
  <p:transition spd="slow"/>
</p:sld>
</file>

<file path=ppt/theme/theme1.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Slidesgo Final Pages">
  <a:themeElements>
    <a:clrScheme name="Slidesgo Final Pages">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Slidesgo Final Pages">
      <a:majorFont>
        <a:latin typeface=""/>
        <a:ea typeface=""/>
        <a:cs typeface=""/>
      </a:majorFont>
      <a:minorFont>
        <a:latin typeface=""/>
        <a:ea typeface=""/>
        <a:cs typeface=""/>
      </a:minorFont>
    </a:fontScheme>
    <a:fmtScheme name="Slidesgo Final Page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Slidesgo Final Pages">
  <a:themeElements>
    <a:clrScheme name="Slidesgo Final Pages">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Slidesgo Final Pages">
      <a:majorFont>
        <a:latin typeface=""/>
        <a:ea typeface=""/>
        <a:cs typeface=""/>
      </a:majorFont>
      <a:minorFont>
        <a:latin typeface=""/>
        <a:ea typeface=""/>
        <a:cs typeface=""/>
      </a:minorFont>
    </a:fontScheme>
    <a:fmtScheme name="Slidesgo Final Page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Artificial Intelligence in Finance Project Proposal by Slidesgo">
  <a:themeElements>
    <a:clrScheme name="Artificial Intelligence in Finance Project Proposal by Slidesgo">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Artificial Intelligence in Finance Project Proposal by Slidesgo">
      <a:majorFont>
        <a:latin typeface=""/>
        <a:ea typeface=""/>
        <a:cs typeface=""/>
      </a:majorFont>
      <a:minorFont>
        <a:latin typeface=""/>
        <a:ea typeface=""/>
        <a:cs typeface=""/>
      </a:minorFont>
    </a:fontScheme>
    <a:fmtScheme name="Artificial Intelligence in Finance Project Proposal by Slidesgo">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7049</Words>
  <Application>WPS Presentation</Application>
  <PresentationFormat/>
  <Paragraphs>152</Paragraphs>
  <Slides>20</Slides>
  <Notes>0</Notes>
  <HiddenSlides>0</HiddenSlides>
  <MMClips>0</MMClips>
  <ScaleCrop>false</ScaleCrop>
  <HeadingPairs>
    <vt:vector size="6" baseType="variant">
      <vt:variant>
        <vt:lpstr>已用的字体</vt:lpstr>
      </vt:variant>
      <vt:variant>
        <vt:i4>14</vt:i4>
      </vt:variant>
      <vt:variant>
        <vt:lpstr>主题</vt:lpstr>
      </vt:variant>
      <vt:variant>
        <vt:i4>26</vt:i4>
      </vt:variant>
      <vt:variant>
        <vt:lpstr>幻灯片标题</vt:lpstr>
      </vt:variant>
      <vt:variant>
        <vt:i4>20</vt:i4>
      </vt:variant>
    </vt:vector>
  </HeadingPairs>
  <TitlesOfParts>
    <vt:vector size="60" baseType="lpstr">
      <vt:lpstr>Arial</vt:lpstr>
      <vt:lpstr>SimSun</vt:lpstr>
      <vt:lpstr>Wingdings</vt:lpstr>
      <vt:lpstr>Droid Sans</vt:lpstr>
      <vt:lpstr>Segoe Print</vt:lpstr>
      <vt:lpstr>Times New Roman</vt:lpstr>
      <vt:lpstr>Symbol</vt:lpstr>
      <vt:lpstr>Lucida Sans</vt:lpstr>
      <vt:lpstr>OpenSymbol</vt:lpstr>
      <vt:lpstr>Montserrat</vt:lpstr>
      <vt:lpstr>Actor</vt:lpstr>
      <vt:lpstr>Microsoft YaHei</vt:lpstr>
      <vt:lpstr>Arial Unicode MS</vt:lpstr>
      <vt:lpstr>Calibri</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LERNING TRACK: Digital Marketing </vt:lpstr>
      <vt:lpstr>Digital Marketing</vt:lpstr>
      <vt:lpstr>Introduction</vt:lpstr>
      <vt:lpstr>01</vt:lpstr>
      <vt:lpstr>SEO Optimization</vt:lpstr>
      <vt:lpstr>Social Media Marketing</vt:lpstr>
      <vt:lpstr>Email Markting</vt:lpstr>
      <vt:lpstr>02</vt:lpstr>
      <vt:lpstr>website Traffic</vt:lpstr>
      <vt:lpstr>Conversion Rates</vt:lpstr>
      <vt:lpstr> Return on Ad Spend (ROAS)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rudra</cp:lastModifiedBy>
  <cp:revision>2</cp:revision>
  <dcterms:created xsi:type="dcterms:W3CDTF">2025-03-26T06:38:00Z</dcterms:created>
  <dcterms:modified xsi:type="dcterms:W3CDTF">2025-03-26T08:57:54Z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i4>12</vt:i4>
  </property>
  <property fmtid="{D5CDD505-2E9C-101B-9397-08002B2CF9AE}" pid="3" name="ICV">
    <vt:lpwstr>4655950EA99A4DA7BDD31193875FDD85_12</vt:lpwstr>
  </property>
  <property fmtid="{D5CDD505-2E9C-101B-9397-08002B2CF9AE}" pid="4" name="KSOProductBuildVer">
    <vt:lpwstr>1033-12.2.0.20326</vt:lpwstr>
  </property>
</Properties>
</file>