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2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4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6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395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0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09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8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8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5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7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0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8533B7-65F6-4AAF-BFD3-D0B0182A2026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F077-7DF7-4F39-9099-9DB7CE5BB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17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B1A-A46B-0A47-B0A0-2EFE1C10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43" y="99419"/>
            <a:ext cx="8825658" cy="3329581"/>
          </a:xfrm>
        </p:spPr>
        <p:txBody>
          <a:bodyPr/>
          <a:lstStyle/>
          <a:p>
            <a:r>
              <a:rPr lang="en-IN" dirty="0"/>
              <a:t>INTERN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FDEE2-87D0-2EC1-0C09-BB3782A53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843" y="4223706"/>
            <a:ext cx="8825658" cy="1187192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2"/>
                </a:solidFill>
              </a:rPr>
              <a:t>CITY EMPLOYEE SALARY DATA ANALYSIS</a:t>
            </a:r>
          </a:p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Presented by</a:t>
            </a:r>
            <a:r>
              <a:rPr lang="en-I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Manju Priya D</a:t>
            </a:r>
          </a:p>
        </p:txBody>
      </p:sp>
    </p:spTree>
    <p:extLst>
      <p:ext uri="{BB962C8B-B14F-4D97-AF65-F5344CB8AC3E}">
        <p14:creationId xmlns:p14="http://schemas.microsoft.com/office/powerpoint/2010/main" val="19997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7321-73BC-A25F-4CE5-8C42E444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955" y="2608688"/>
            <a:ext cx="9404723" cy="1400530"/>
          </a:xfrm>
        </p:spPr>
        <p:txBody>
          <a:bodyPr/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883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6DCE-6310-4DE8-04EB-359D6450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5CBE1A-84AD-B572-1CF7-FF850BF54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307478"/>
            <a:ext cx="856410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Source</a:t>
            </a:r>
            <a:r>
              <a:rPr lang="en-US" altLang="en-US" sz="2400" dirty="0"/>
              <a:t>:  </a:t>
            </a:r>
            <a:r>
              <a:rPr lang="en-US" altLang="en-US" sz="2400" dirty="0" err="1"/>
              <a:t>kaggle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File Name</a:t>
            </a:r>
            <a:r>
              <a:rPr lang="en-US" altLang="en-US" sz="2400" dirty="0"/>
              <a:t>: Salaries.csv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No. of Records:  </a:t>
            </a:r>
            <a:r>
              <a:rPr lang="en-US" altLang="en-US" sz="2400" dirty="0"/>
              <a:t>[e.g., ~148,654 rows]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dirty="0"/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Id, Employee Name, Job Title, Base Pay, Overtime Pay, Other Pay, Benefits, Total Pay, Total Pay Benefits, Year, Agency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5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8CEE-FF40-CB2F-BCC0-C0BA6E1D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D915-F8B5-3436-00E2-EB1B9A03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Handled missing/null values (e.g., in Base Pay, Total Pay)</a:t>
            </a:r>
          </a:p>
          <a:p>
            <a:r>
              <a:rPr lang="en-US" sz="2400" dirty="0"/>
              <a:t>Converted salary columns to numeric</a:t>
            </a:r>
          </a:p>
          <a:p>
            <a:r>
              <a:rPr lang="en-US" altLang="en-US" sz="2400" dirty="0"/>
              <a:t>Removed irrelevant columns (e.g., Notes, Status)</a:t>
            </a:r>
          </a:p>
          <a:p>
            <a:r>
              <a:rPr lang="en-IN" sz="2400" dirty="0"/>
              <a:t>Standardized job titles</a:t>
            </a:r>
            <a:endParaRPr lang="en-US" sz="2400" dirty="0"/>
          </a:p>
          <a:p>
            <a:r>
              <a:rPr lang="en-US" sz="2400" dirty="0"/>
              <a:t>Removed duplicate rows if any</a:t>
            </a:r>
            <a:endParaRPr lang="en-US" alt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1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D81F-A31E-2960-3F1A-319088E5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342A-092F-A756-E7C3-5970D735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541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Stacked Column and Bar Charts</a:t>
            </a:r>
          </a:p>
          <a:p>
            <a:r>
              <a:rPr lang="en-IN" sz="2400" dirty="0"/>
              <a:t>Clustered Column Chart</a:t>
            </a:r>
          </a:p>
          <a:p>
            <a:r>
              <a:rPr lang="en-IN" sz="2400" dirty="0"/>
              <a:t>Waterfall and Funnel Charts</a:t>
            </a:r>
          </a:p>
          <a:p>
            <a:r>
              <a:rPr lang="en-IN" sz="2400" dirty="0"/>
              <a:t>Line and Column Chart</a:t>
            </a:r>
          </a:p>
          <a:p>
            <a:r>
              <a:rPr lang="en-IN" sz="2400" dirty="0"/>
              <a:t>Area Chart</a:t>
            </a:r>
          </a:p>
          <a:p>
            <a:r>
              <a:rPr lang="en-IN" sz="2400" dirty="0"/>
              <a:t>Funnel Chart</a:t>
            </a:r>
          </a:p>
          <a:p>
            <a:r>
              <a:rPr lang="en-IN" sz="24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0171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27905-10AD-65ED-08DC-18FB6629C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BA3D-9369-367D-05A5-0AE2911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2695"/>
          </a:xfrm>
        </p:spPr>
        <p:txBody>
          <a:bodyPr/>
          <a:lstStyle/>
          <a:p>
            <a:r>
              <a:rPr lang="en-IN" dirty="0"/>
              <a:t>Drill through, Slicer &amp; Tooltip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512A-3144-870E-A08F-379328D2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5413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/>
              <a:t>Filtered by Job Title</a:t>
            </a:r>
          </a:p>
          <a:p>
            <a:r>
              <a:rPr lang="en-US" sz="2400" b="1" dirty="0"/>
              <a:t>Included KPI cards: </a:t>
            </a:r>
            <a:r>
              <a:rPr lang="en-US" sz="2400" dirty="0"/>
              <a:t>Base Pay, Total Pay</a:t>
            </a:r>
          </a:p>
          <a:p>
            <a:r>
              <a:rPr lang="en-US" sz="2400" b="1" dirty="0"/>
              <a:t>Table:</a:t>
            </a:r>
            <a:r>
              <a:rPr lang="en-US" sz="2400" dirty="0"/>
              <a:t> All employees with the same title</a:t>
            </a:r>
          </a:p>
          <a:p>
            <a:r>
              <a:rPr lang="en-US" sz="2400" b="1" dirty="0"/>
              <a:t>Slicer</a:t>
            </a:r>
            <a:r>
              <a:rPr lang="en-US" sz="2400" dirty="0"/>
              <a:t>: Filter by Year/Agency</a:t>
            </a:r>
          </a:p>
          <a:p>
            <a:r>
              <a:rPr lang="en-US" sz="2400" b="1" dirty="0"/>
              <a:t>Tooltip</a:t>
            </a:r>
            <a:r>
              <a:rPr lang="en-US" sz="2400" dirty="0"/>
              <a:t>: Display summary on hover</a:t>
            </a:r>
          </a:p>
        </p:txBody>
      </p:sp>
    </p:spTree>
    <p:extLst>
      <p:ext uri="{BB962C8B-B14F-4D97-AF65-F5344CB8AC3E}">
        <p14:creationId xmlns:p14="http://schemas.microsoft.com/office/powerpoint/2010/main" val="35209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C23D-1E5C-A71D-05EE-941E2E775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06F4-9903-9C9C-E7C5-79B0BAC9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22695"/>
          </a:xfrm>
        </p:spPr>
        <p:txBody>
          <a:bodyPr/>
          <a:lstStyle/>
          <a:p>
            <a:r>
              <a:rPr lang="en-IN" dirty="0"/>
              <a:t>Dashboard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FCD1-8E99-4D53-A416-3825F4B0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75413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/>
              <a:t>Salary trends over time</a:t>
            </a:r>
          </a:p>
          <a:p>
            <a:r>
              <a:rPr lang="en-US" sz="2400" dirty="0"/>
              <a:t>Comparison between Total Pay &amp; Benefits</a:t>
            </a:r>
          </a:p>
          <a:p>
            <a:r>
              <a:rPr lang="en-US" sz="2400" dirty="0"/>
              <a:t>Comparison between Total Pay &amp; Benefits</a:t>
            </a:r>
          </a:p>
          <a:p>
            <a:r>
              <a:rPr lang="en-IN" sz="2400" dirty="0"/>
              <a:t>Agency-wise Pay Distribution</a:t>
            </a:r>
          </a:p>
          <a:p>
            <a:r>
              <a:rPr lang="en-IN" sz="2400" dirty="0"/>
              <a:t>Filters using slicers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97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1026-D750-478D-8FEA-C392BF63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Analysis in Google </a:t>
            </a:r>
            <a:r>
              <a:rPr lang="en-IN" dirty="0" err="1"/>
              <a:t>Colab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F854-6B25-4A14-45E0-AD42F951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0521"/>
            <a:ext cx="9143841" cy="4163325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Used Libraries</a:t>
            </a:r>
            <a:r>
              <a:rPr lang="en-US" sz="3800" dirty="0"/>
              <a:t>: NumPy, Pandas, Matplotlib</a:t>
            </a:r>
          </a:p>
          <a:p>
            <a:r>
              <a:rPr lang="en-US" sz="3800" b="1" dirty="0"/>
              <a:t>Using Matplotlib </a:t>
            </a:r>
            <a:r>
              <a:rPr lang="en-US" sz="3800" dirty="0"/>
              <a:t>– created Line Plot for Pay Over Years, Bar Plot for Top Paid Employees, Pie Chart of Pay Component Distribution</a:t>
            </a:r>
          </a:p>
          <a:p>
            <a:endParaRPr lang="en-US" sz="3800" dirty="0"/>
          </a:p>
          <a:p>
            <a:r>
              <a:rPr lang="en-IN" sz="3800" b="1" dirty="0"/>
              <a:t>NumPy Analysis : </a:t>
            </a:r>
            <a:r>
              <a:rPr lang="en-IN" sz="3800" dirty="0"/>
              <a:t>Calculated - </a:t>
            </a:r>
            <a:r>
              <a:rPr lang="en-US" sz="3800" dirty="0"/>
              <a:t>Mean/Median of Base Pay, Total Pay, </a:t>
            </a:r>
            <a:r>
              <a:rPr lang="en-IN" sz="3800" dirty="0"/>
              <a:t>Standard Deviation and Max values, </a:t>
            </a:r>
            <a:r>
              <a:rPr lang="en-US" sz="3800" dirty="0"/>
              <a:t>NumPy array slicing and indexing</a:t>
            </a:r>
          </a:p>
          <a:p>
            <a:r>
              <a:rPr lang="en-IN" sz="3800" b="1" dirty="0"/>
              <a:t>Pandas Analysis : </a:t>
            </a:r>
            <a:r>
              <a:rPr lang="en-IN" sz="3800" dirty="0"/>
              <a:t>Data overview with .info() and .describe(),</a:t>
            </a:r>
            <a:r>
              <a:rPr lang="en-US" sz="3800" dirty="0"/>
              <a:t> Grouped by Job Title, Year, </a:t>
            </a:r>
            <a:r>
              <a:rPr lang="en-IN" sz="3800" dirty="0"/>
              <a:t>Sorted highest earning employees, Handled missing values using  </a:t>
            </a:r>
            <a:r>
              <a:rPr lang="en-IN" sz="3800" dirty="0" err="1"/>
              <a:t>fillna</a:t>
            </a:r>
            <a:r>
              <a:rPr lang="en-IN" sz="3800" dirty="0"/>
              <a:t>() and </a:t>
            </a:r>
            <a:r>
              <a:rPr lang="en-IN" sz="3800" dirty="0" err="1"/>
              <a:t>dropna</a:t>
            </a:r>
            <a:r>
              <a:rPr lang="en-IN" sz="3800" dirty="0"/>
              <a:t>().</a:t>
            </a:r>
            <a:endParaRPr lang="en-US" sz="3800" dirty="0"/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57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F3BD-600E-2EF0-ECDC-3EFEF65E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Analysis using XAMPP &amp; 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900B-7EF5-4D20-FB6E-E071051D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6023"/>
            <a:ext cx="6484531" cy="1912978"/>
          </a:xfrm>
        </p:spPr>
        <p:txBody>
          <a:bodyPr>
            <a:noAutofit/>
          </a:bodyPr>
          <a:lstStyle/>
          <a:p>
            <a:r>
              <a:rPr lang="en-IN" sz="2400" dirty="0"/>
              <a:t>Created database</a:t>
            </a:r>
          </a:p>
          <a:p>
            <a:r>
              <a:rPr lang="en-IN" sz="2400" dirty="0"/>
              <a:t>Created Table</a:t>
            </a:r>
          </a:p>
          <a:p>
            <a:r>
              <a:rPr lang="en-IN" sz="2400" dirty="0"/>
              <a:t>Imported CSV dataset file</a:t>
            </a:r>
          </a:p>
          <a:p>
            <a:r>
              <a:rPr lang="en-IN" sz="2400" dirty="0"/>
              <a:t>Performed </a:t>
            </a:r>
            <a:r>
              <a:rPr lang="en-IN" sz="2400" dirty="0" err="1"/>
              <a:t>sql</a:t>
            </a:r>
            <a:r>
              <a:rPr lang="en-IN" sz="2400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411903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F75A-BF36-9E88-6D66-A52A671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Excel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1A5F-B6A8-C61A-9AED-470FF7CD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5354"/>
            <a:ext cx="8946541" cy="4195481"/>
          </a:xfrm>
        </p:spPr>
        <p:txBody>
          <a:bodyPr/>
          <a:lstStyle/>
          <a:p>
            <a:r>
              <a:rPr lang="en-IN" dirty="0"/>
              <a:t>Imported data into Excel</a:t>
            </a:r>
          </a:p>
          <a:p>
            <a:r>
              <a:rPr lang="en-IN" dirty="0"/>
              <a:t>Created: </a:t>
            </a:r>
            <a:r>
              <a:rPr lang="en-US" dirty="0"/>
              <a:t>Pivot Tables: Job Title vs Total Pay</a:t>
            </a:r>
          </a:p>
          <a:p>
            <a:r>
              <a:rPr lang="en-US" dirty="0"/>
              <a:t>Created : Pivot Charts</a:t>
            </a:r>
          </a:p>
          <a:p>
            <a:r>
              <a:rPr lang="en-US" dirty="0"/>
              <a:t>Created Slicers</a:t>
            </a:r>
          </a:p>
          <a:p>
            <a:r>
              <a:rPr lang="en-US" dirty="0"/>
              <a:t>Created Dashboard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745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347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INTERN PROJECT</vt:lpstr>
      <vt:lpstr>Dataset Collection</vt:lpstr>
      <vt:lpstr>Data Cleaning and Preprocessing</vt:lpstr>
      <vt:lpstr>Power BI Visualization</vt:lpstr>
      <vt:lpstr>Drill through, Slicer &amp; Tooltip</vt:lpstr>
      <vt:lpstr>Dashboard in Power BI</vt:lpstr>
      <vt:lpstr>Python Analysis in Google Colab</vt:lpstr>
      <vt:lpstr>SQL Analysis using XAMPP &amp; MySQL</vt:lpstr>
      <vt:lpstr>Excel Analysis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</dc:creator>
  <cp:lastModifiedBy>manju</cp:lastModifiedBy>
  <cp:revision>1</cp:revision>
  <dcterms:created xsi:type="dcterms:W3CDTF">2025-05-13T06:13:38Z</dcterms:created>
  <dcterms:modified xsi:type="dcterms:W3CDTF">2025-05-13T06:45:04Z</dcterms:modified>
</cp:coreProperties>
</file>