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45E5D-B010-4529-98E0-DC7CF7470C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0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6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0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0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1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5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1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7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6B0623-3F36-459B-82E1-8792CB98207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059A7F-5E79-47CD-85A9-A962753AF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loud/s5dfbfz/pemweb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984A-ACEF-CEE3-0C5D-AF69345B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28938"/>
            <a:ext cx="10058400" cy="207701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Broadway" panose="04040905080B02020502" pitchFamily="82" charset="0"/>
              </a:rPr>
              <a:t>Capstone Project </a:t>
            </a:r>
            <a:br>
              <a:rPr lang="en-IN" sz="5400" dirty="0">
                <a:latin typeface="Broadway" panose="04040905080B02020502" pitchFamily="82" charset="0"/>
              </a:rPr>
            </a:br>
            <a:r>
              <a:rPr lang="en-IN" sz="5400" dirty="0">
                <a:latin typeface="Broadway" panose="04040905080B02020502" pitchFamily="82" charset="0"/>
              </a:rPr>
              <a:t> UX/UI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3B2D6-339D-E1C3-BFE2-78C4E901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29" y="0"/>
            <a:ext cx="2877671" cy="63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DFEC-7304-971F-3171-54053CE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4204"/>
            <a:ext cx="10058400" cy="636761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Broadway" panose="04040905080B02020502" pitchFamily="82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DEF1-C097-8243-4BC6-C6D33807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2" y="1900518"/>
            <a:ext cx="9990268" cy="3968576"/>
          </a:xfrm>
        </p:spPr>
        <p:txBody>
          <a:bodyPr/>
          <a:lstStyle/>
          <a:p>
            <a:r>
              <a:rPr lang="en-IN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Search and locate events exclusively for kids aged between 4-14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Suggest Events/workshops based on their interest.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Sign up for the events/workshop.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Organizers to advertise and promote events/workshops 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158B8-63F6-BEE8-AEB6-C45045816CAC}"/>
              </a:ext>
            </a:extLst>
          </p:cNvPr>
          <p:cNvSpPr txBox="1"/>
          <p:nvPr/>
        </p:nvSpPr>
        <p:spPr>
          <a:xfrm>
            <a:off x="1165412" y="1346485"/>
            <a:ext cx="1019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design a event discovery application that enables users to perform following activities.</a:t>
            </a:r>
          </a:p>
        </p:txBody>
      </p:sp>
    </p:spTree>
    <p:extLst>
      <p:ext uri="{BB962C8B-B14F-4D97-AF65-F5344CB8AC3E}">
        <p14:creationId xmlns:p14="http://schemas.microsoft.com/office/powerpoint/2010/main" val="36979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91EA-1786-02EB-6E65-3A678807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2401"/>
            <a:ext cx="10058400" cy="755824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latin typeface="Broadway" panose="04040905080B02020502" pitchFamily="82" charset="0"/>
              </a:rPr>
              <a:t>5S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9474-4439-918A-4DAE-4465CA79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988" y="1900518"/>
            <a:ext cx="9882692" cy="4419600"/>
          </a:xfrm>
        </p:spPr>
        <p:txBody>
          <a:bodyPr/>
          <a:lstStyle/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Strategy -  </a:t>
            </a:r>
            <a:r>
              <a:rPr lang="en-IN" sz="2400" dirty="0"/>
              <a:t>In this Step , we understand our users come up with UCD, user personas and user journey map along with competing products and companies.</a:t>
            </a:r>
          </a:p>
          <a:p>
            <a:pPr marL="0" indent="0">
              <a:buNone/>
            </a:pPr>
            <a:r>
              <a:rPr lang="en-IN" sz="2400" b="1" dirty="0"/>
              <a:t>Scope -  </a:t>
            </a:r>
            <a:r>
              <a:rPr lang="en-IN" sz="2400" dirty="0"/>
              <a:t>Defined the features and functionalities to be built in the application.</a:t>
            </a:r>
          </a:p>
          <a:p>
            <a:pPr marL="0" indent="0">
              <a:buNone/>
            </a:pPr>
            <a:r>
              <a:rPr lang="en-IN" sz="2400" b="1" dirty="0"/>
              <a:t>Structure – </a:t>
            </a:r>
            <a:r>
              <a:rPr lang="en-IN" sz="2400" dirty="0"/>
              <a:t>We have defined the interaction design(user flow) and Information architecture.</a:t>
            </a:r>
          </a:p>
          <a:p>
            <a:pPr marL="0" indent="0">
              <a:buNone/>
            </a:pPr>
            <a:r>
              <a:rPr lang="en-IN" sz="2400" b="1" dirty="0"/>
              <a:t>Skeleton – </a:t>
            </a:r>
            <a:r>
              <a:rPr lang="en-IN" sz="2400" dirty="0"/>
              <a:t>low fidelity and high fidelity wireframes and interactive prototypes are built in this step.</a:t>
            </a:r>
          </a:p>
          <a:p>
            <a:pPr marL="0" indent="0">
              <a:buNone/>
            </a:pPr>
            <a:r>
              <a:rPr lang="en-IN" sz="2400" b="1" dirty="0"/>
              <a:t>Surface – </a:t>
            </a:r>
            <a:r>
              <a:rPr lang="en-IN" sz="2400" dirty="0"/>
              <a:t>In this step we deal with the visual design and UI structure of the UI .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8BAF6-1223-46DD-7937-327FD5E2A0B9}"/>
              </a:ext>
            </a:extLst>
          </p:cNvPr>
          <p:cNvSpPr txBox="1"/>
          <p:nvPr/>
        </p:nvSpPr>
        <p:spPr>
          <a:xfrm>
            <a:off x="1158240" y="1157400"/>
            <a:ext cx="999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followed 5S Model to design Blossom – Event Locator  application.</a:t>
            </a:r>
          </a:p>
          <a:p>
            <a:r>
              <a:rPr lang="en-IN" dirty="0"/>
              <a:t>5S Model comprises of the following Steps</a:t>
            </a:r>
          </a:p>
        </p:txBody>
      </p:sp>
    </p:spTree>
    <p:extLst>
      <p:ext uri="{BB962C8B-B14F-4D97-AF65-F5344CB8AC3E}">
        <p14:creationId xmlns:p14="http://schemas.microsoft.com/office/powerpoint/2010/main" val="33102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814-A1D2-90FE-9033-B6846887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47850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Broadway" panose="04040905080B02020502" pitchFamily="82" charset="0"/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51963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2D595-B79C-DCE9-BBDF-17A8A134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0"/>
            <a:ext cx="10434918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419D0-72D9-AB7E-60D4-035224EB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6" y="0"/>
            <a:ext cx="10022542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FA3-7483-6231-4B21-51F01DDD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9F1AA-C07F-907A-2E50-5C778EC5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329081"/>
          </a:xfrm>
        </p:spPr>
      </p:pic>
    </p:spTree>
    <p:extLst>
      <p:ext uri="{BB962C8B-B14F-4D97-AF65-F5344CB8AC3E}">
        <p14:creationId xmlns:p14="http://schemas.microsoft.com/office/powerpoint/2010/main" val="417779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1C2AC-3F85-1306-ADF0-812DE3755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0373"/>
          </a:xfrm>
        </p:spPr>
      </p:pic>
    </p:spTree>
    <p:extLst>
      <p:ext uri="{BB962C8B-B14F-4D97-AF65-F5344CB8AC3E}">
        <p14:creationId xmlns:p14="http://schemas.microsoft.com/office/powerpoint/2010/main" val="237349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398A-32D3-2BFC-C9A7-46346E28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4118"/>
            <a:ext cx="10058400" cy="6544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roadway" panose="04040905080B02020502" pitchFamily="82" charset="0"/>
              </a:rPr>
              <a:t>Digital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F86B-ABE9-1463-E9B5-AB718007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5993"/>
            <a:ext cx="10058400" cy="422337"/>
          </a:xfrm>
        </p:spPr>
        <p:txBody>
          <a:bodyPr/>
          <a:lstStyle/>
          <a:p>
            <a:pPr algn="ctr"/>
            <a:r>
              <a:rPr lang="en-IN" dirty="0"/>
              <a:t>Click </a:t>
            </a:r>
            <a:r>
              <a:rPr lang="en-IN" dirty="0">
                <a:hlinkClick r:id="rId2"/>
              </a:rPr>
              <a:t>here</a:t>
            </a:r>
            <a:r>
              <a:rPr lang="en-IN" dirty="0"/>
              <a:t> to access digital prototype</a:t>
            </a:r>
          </a:p>
        </p:txBody>
      </p:sp>
    </p:spTree>
    <p:extLst>
      <p:ext uri="{BB962C8B-B14F-4D97-AF65-F5344CB8AC3E}">
        <p14:creationId xmlns:p14="http://schemas.microsoft.com/office/powerpoint/2010/main" val="42283602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1768</TotalTime>
  <Words>185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Broadway</vt:lpstr>
      <vt:lpstr>Calibri</vt:lpstr>
      <vt:lpstr>Calibri Light</vt:lpstr>
      <vt:lpstr>Wingdings</vt:lpstr>
      <vt:lpstr>Retrospect</vt:lpstr>
      <vt:lpstr>Capstone Project   UX/UI Design</vt:lpstr>
      <vt:lpstr>Objective </vt:lpstr>
      <vt:lpstr>5S Model </vt:lpstr>
      <vt:lpstr>Persona</vt:lpstr>
      <vt:lpstr>PowerPoint Presentation</vt:lpstr>
      <vt:lpstr>PowerPoint Presentation</vt:lpstr>
      <vt:lpstr>PowerPoint Presentation</vt:lpstr>
      <vt:lpstr>PowerPoint Presentation</vt:lpstr>
      <vt:lpstr>Digital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UX/UI Design</dc:title>
  <dc:creator>shruthi KS</dc:creator>
  <cp:lastModifiedBy>shruthi KS</cp:lastModifiedBy>
  <cp:revision>19</cp:revision>
  <dcterms:created xsi:type="dcterms:W3CDTF">2022-05-03T06:20:16Z</dcterms:created>
  <dcterms:modified xsi:type="dcterms:W3CDTF">2022-05-06T16:40:25Z</dcterms:modified>
</cp:coreProperties>
</file>