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8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5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9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F54D-2651-435C-AA92-87AE8DE47C0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junath.navalgund@hcl.com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20878"/>
              </p:ext>
            </p:extLst>
          </p:nvPr>
        </p:nvGraphicFramePr>
        <p:xfrm>
          <a:off x="0" y="-62708"/>
          <a:ext cx="12192000" cy="7543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6225">
                <a:tc row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Manjunath Navalgund</a:t>
                      </a:r>
                    </a:p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  <a:hlinkClick r:id="rId3"/>
                        </a:rPr>
                        <a:t>manjunath.navalgund@hcl.com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MANAGEMENT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Delivery Management – Single point of contact for customer for delivery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Solution </a:t>
                      </a:r>
                      <a:r>
                        <a:rPr lang="en-US" sz="1200" b="0" baseline="0" dirty="0">
                          <a:solidFill>
                            <a:sysClr val="windowText" lastClr="000000"/>
                          </a:solidFill>
                        </a:rPr>
                        <a:t>Management </a:t>
                      </a:r>
                      <a:r>
                        <a:rPr lang="en-US" sz="1200" b="0" baseline="0" dirty="0" err="1">
                          <a:solidFill>
                            <a:sysClr val="windowText" lastClr="000000"/>
                          </a:solidFill>
                        </a:rPr>
                        <a:t>incl</a:t>
                      </a:r>
                      <a:r>
                        <a:rPr lang="en-US" sz="1200" b="0" baseline="0" dirty="0">
                          <a:solidFill>
                            <a:sysClr val="windowText" lastClr="000000"/>
                          </a:solidFill>
                        </a:rPr>
                        <a:t> Proposals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Transition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Customer &amp; Account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Project / Program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Application Migration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SLA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Team Building &amp; Leadership</a:t>
                      </a:r>
                    </a:p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ORGANIZATIONS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Tata Consultancy Services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HCL</a:t>
                      </a:r>
                      <a:r>
                        <a:rPr lang="en-US" sz="1200" b="0" baseline="0" dirty="0">
                          <a:solidFill>
                            <a:sysClr val="windowText" lastClr="000000"/>
                          </a:solidFill>
                        </a:rPr>
                        <a:t> Technologies Ltd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Banking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Capital Markets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Retail</a:t>
                      </a:r>
                    </a:p>
                    <a:p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Scrum Delivery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GB" sz="12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 PO – Product backlog grooming, define acceptance criteria, sprint reviews and release planning</a:t>
                      </a:r>
                      <a:endParaRPr lang="en-IN" sz="12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GB" sz="12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 Team – Estimation of backlog items and creation of sprint backlog, define definition of done, daily scrum meetings, retrospection, BDD and TDD with CI/CD</a:t>
                      </a:r>
                      <a:endParaRPr lang="en-IN" sz="12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GB" sz="12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 Senior Management – Metrics with insights and highlighted risks impacting delivery for resolution</a:t>
                      </a:r>
                      <a:endParaRPr lang="en-IN" sz="12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Hands-on</a:t>
                      </a: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IN" sz="11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Java-EE – Core Java, JSP, Struts, JAXB, XML, EJB, </a:t>
                      </a:r>
                      <a:r>
                        <a:rPr lang="en-IN" sz="1100" b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IN" sz="11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Spring,</a:t>
                      </a: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Connectors, JPA, Hibernate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Peoplesoft</a:t>
                      </a:r>
                      <a:endParaRPr lang="en-IN" sz="11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COBOL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Oracle, DB2, Sybase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CERTIFICATION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dirty="0" err="1">
                          <a:solidFill>
                            <a:sysClr val="windowText" lastClr="000000"/>
                          </a:solidFill>
                        </a:rPr>
                        <a:t>SAFe</a:t>
                      </a:r>
                      <a:r>
                        <a:rPr lang="en-IN" sz="1100" b="0" dirty="0">
                          <a:solidFill>
                            <a:sysClr val="windowText" lastClr="000000"/>
                          </a:solidFill>
                        </a:rPr>
                        <a:t> Certified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ysClr val="windowText" lastClr="000000"/>
                          </a:solidFill>
                        </a:rPr>
                        <a:t>Certified Scrum Master from Scrum Alliance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dirty="0" err="1">
                          <a:solidFill>
                            <a:sysClr val="windowText" lastClr="000000"/>
                          </a:solidFill>
                        </a:rPr>
                        <a:t>ASSeT</a:t>
                      </a:r>
                      <a:r>
                        <a:rPr lang="en-IN" sz="1100" b="0" dirty="0">
                          <a:solidFill>
                            <a:sysClr val="windowText" lastClr="000000"/>
                          </a:solidFill>
                        </a:rPr>
                        <a:t> Certified Transition Manager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ysClr val="windowText" lastClr="000000"/>
                          </a:solidFill>
                        </a:rPr>
                        <a:t>Project Management Professional (R) from PMI ITIL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ysClr val="windowText" lastClr="000000"/>
                          </a:solidFill>
                        </a:rPr>
                        <a:t>Sun Certified Java Professional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ysClr val="windowText" lastClr="000000"/>
                          </a:solidFill>
                        </a:rPr>
                        <a:t>CMM Level 5 Certification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SOFTWARE METHODOLOGIES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Agile[Scrum, Kanban] and Waterfall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 Centre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Conversion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Production Support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Testing</a:t>
                      </a:r>
                      <a:r>
                        <a:rPr lang="en-US" sz="11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71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u="sng" dirty="0"/>
                        <a:t>ASDA</a:t>
                      </a:r>
                      <a:r>
                        <a:rPr lang="en-IN" sz="1100" dirty="0"/>
                        <a:t> – Scrum Master for below projects. </a:t>
                      </a:r>
                      <a:endParaRPr lang="en-IN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dirty="0" smtClean="0"/>
                        <a:t>PDW </a:t>
                      </a:r>
                      <a:r>
                        <a:rPr lang="en-IN" sz="1100" b="0" u="none" dirty="0"/>
                        <a:t>to FTDW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dirty="0"/>
                        <a:t>Customer Data Mart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dirty="0"/>
                        <a:t>OBIEE to SSRS reports </a:t>
                      </a:r>
                      <a:r>
                        <a:rPr lang="en-IN" sz="1100" b="0" u="none" dirty="0" smtClean="0"/>
                        <a:t>migration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dirty="0" smtClean="0"/>
                        <a:t>Trained the team on Scrum methodologies. Setup scrum processes on JIRA. Managed product and sprint backlogs. Executed scrum ceremonies – sprint planning, Daily stand-ups, product backlog grooming, sprint review and retrospection.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u="none" dirty="0" smtClean="0"/>
                        <a:t>Introduced best practices for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u="none" dirty="0" smtClean="0"/>
                        <a:t>Resolving impediments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u="none" dirty="0" smtClean="0"/>
                        <a:t>Application Analysis document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u="none" dirty="0" smtClean="0"/>
                        <a:t>Application migration dashboard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u="none" dirty="0" smtClean="0"/>
                        <a:t>Handover to Support, Implementation and Warranty support</a:t>
                      </a:r>
                      <a:endParaRPr lang="en-IN" sz="1100" b="0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BAWAG PSK</a:t>
                      </a:r>
                      <a:r>
                        <a:rPr lang="en-US" sz="1100" dirty="0"/>
                        <a:t> – Delivery Manager </a:t>
                      </a:r>
                    </a:p>
                    <a:p>
                      <a:r>
                        <a:rPr lang="en-US" sz="1100" dirty="0"/>
                        <a:t>Proposals, setup new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engagement</a:t>
                      </a:r>
                    </a:p>
                    <a:p>
                      <a:r>
                        <a:rPr lang="en-US" sz="1100" dirty="0"/>
                        <a:t>Transition – </a:t>
                      </a:r>
                      <a:r>
                        <a:rPr lang="en-US" sz="1100" dirty="0" err="1"/>
                        <a:t>ASSeT</a:t>
                      </a:r>
                      <a:r>
                        <a:rPr lang="en-US" sz="1100" dirty="0"/>
                        <a:t> framework based transition of 2 CTB applications</a:t>
                      </a:r>
                    </a:p>
                    <a:p>
                      <a:r>
                        <a:rPr lang="en-US" sz="1100" dirty="0"/>
                        <a:t>Delivery –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Conversion of Price Maintenance</a:t>
                      </a:r>
                      <a:r>
                        <a:rPr lang="en-US" sz="1100" baseline="0" dirty="0"/>
                        <a:t> application from VBA to Java-EE technology.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Writing test cases and execution for EB website.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Application Enhancements in Scrum Model for Gate application – setup and coached scrum team, helped team define sprint backlog and estimations, reviews adhering to acceptance criteria &amp; definition of done. </a:t>
                      </a:r>
                      <a:endParaRPr lang="en-IN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UBS</a:t>
                      </a:r>
                      <a:r>
                        <a:rPr lang="en-US" sz="1100" dirty="0"/>
                        <a:t> – Delivery</a:t>
                      </a:r>
                      <a:r>
                        <a:rPr lang="en-US" sz="1100" baseline="0" dirty="0"/>
                        <a:t> Manager  for IBD, ETD and C&amp;T clusters of applications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Proposal – Target Operating Model</a:t>
                      </a:r>
                    </a:p>
                    <a:p>
                      <a:r>
                        <a:rPr lang="en-US" sz="1100" dirty="0"/>
                        <a:t>Transition – </a:t>
                      </a:r>
                      <a:r>
                        <a:rPr lang="en-US" sz="1100" dirty="0" err="1"/>
                        <a:t>ASSeT</a:t>
                      </a:r>
                      <a:r>
                        <a:rPr lang="en-US" sz="1100" dirty="0"/>
                        <a:t> framework based, owned and successfully transitioned 25 CTB applications.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Initiatives – Migration to Managed</a:t>
                      </a:r>
                      <a:r>
                        <a:rPr lang="en-US" sz="1100" baseline="0" dirty="0"/>
                        <a:t> Services, Productivity baseline and Improvement</a:t>
                      </a:r>
                      <a:endParaRPr lang="en-US" sz="1100" dirty="0"/>
                    </a:p>
                    <a:p>
                      <a:r>
                        <a:rPr lang="en-US" sz="1100" baseline="0" dirty="0"/>
                        <a:t>Delivery – Identified structural issues in current delivery model and worked with customer to streamline scrum based delivery. Handheld teams in following agile  ceremonies and maintaining artefacts</a:t>
                      </a:r>
                      <a:endParaRPr lang="en-IN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1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CIMB</a:t>
                      </a:r>
                      <a:r>
                        <a:rPr lang="en-US" sz="1100" dirty="0"/>
                        <a:t> – Delivery Manager</a:t>
                      </a:r>
                      <a:r>
                        <a:rPr lang="en-US" sz="1100" baseline="0" dirty="0"/>
                        <a:t> 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Proof</a:t>
                      </a:r>
                      <a:r>
                        <a:rPr lang="en-US" sz="1100" baseline="0" dirty="0"/>
                        <a:t> Of Concept for Channel Services</a:t>
                      </a:r>
                    </a:p>
                    <a:p>
                      <a:r>
                        <a:rPr lang="en-US" sz="1100" dirty="0"/>
                        <a:t>Testing for Tech Refresh and Regional</a:t>
                      </a:r>
                      <a:r>
                        <a:rPr lang="en-US" sz="1100" baseline="0" dirty="0"/>
                        <a:t> Payment Platform</a:t>
                      </a:r>
                    </a:p>
                    <a:p>
                      <a:r>
                        <a:rPr lang="en-US" sz="1100" b="1" u="sng" dirty="0"/>
                        <a:t>RHB</a:t>
                      </a:r>
                    </a:p>
                    <a:p>
                      <a:r>
                        <a:rPr lang="en-US" sz="1100" dirty="0"/>
                        <a:t>MSA for RHB</a:t>
                      </a:r>
                    </a:p>
                    <a:p>
                      <a:r>
                        <a:rPr lang="en-US" sz="1100" dirty="0"/>
                        <a:t>Proposal and </a:t>
                      </a:r>
                      <a:r>
                        <a:rPr lang="en-US" sz="1100" dirty="0" err="1"/>
                        <a:t>PoC</a:t>
                      </a:r>
                      <a:r>
                        <a:rPr lang="en-US" sz="1100" dirty="0"/>
                        <a:t> for Retail Loan Origination project</a:t>
                      </a:r>
                      <a:endParaRPr lang="en-IN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Misys</a:t>
                      </a:r>
                      <a:r>
                        <a:rPr lang="en-US" sz="1100" dirty="0"/>
                        <a:t> – Delivery Manager  </a:t>
                      </a:r>
                    </a:p>
                    <a:p>
                      <a:r>
                        <a:rPr lang="en-US" sz="1100" dirty="0" err="1"/>
                        <a:t>Opics</a:t>
                      </a:r>
                      <a:r>
                        <a:rPr lang="en-US" sz="1100" dirty="0"/>
                        <a:t>: Application Enhancements, Testing</a:t>
                      </a:r>
                    </a:p>
                    <a:p>
                      <a:r>
                        <a:rPr lang="en-US" sz="1100" dirty="0" err="1"/>
                        <a:t>LoanIQ</a:t>
                      </a:r>
                      <a:r>
                        <a:rPr lang="en-US" sz="1100" dirty="0"/>
                        <a:t> : Application</a:t>
                      </a:r>
                      <a:r>
                        <a:rPr lang="en-US" sz="1100" baseline="0" dirty="0"/>
                        <a:t> Enhancements - </a:t>
                      </a:r>
                      <a:r>
                        <a:rPr lang="en-US" sz="1100" dirty="0"/>
                        <a:t>Proposal &amp; Delivery of </a:t>
                      </a:r>
                      <a:r>
                        <a:rPr lang="en-US" sz="1100" baseline="0" dirty="0"/>
                        <a:t>L3 tickets resolution in Managed Service Model with SLAs and </a:t>
                      </a:r>
                      <a:r>
                        <a:rPr lang="en-US" sz="1100" dirty="0"/>
                        <a:t>ticket based pricing in Kanban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Market Risk &amp; Liquidity Risk for Deutsche Bank</a:t>
                      </a:r>
                      <a:r>
                        <a:rPr lang="en-US" sz="1100" dirty="0"/>
                        <a:t> – Project Manager  </a:t>
                      </a:r>
                    </a:p>
                    <a:p>
                      <a:r>
                        <a:rPr lang="en-US" sz="1100" dirty="0"/>
                        <a:t>Application Enhancements, Application</a:t>
                      </a:r>
                      <a:r>
                        <a:rPr lang="en-US" sz="1100" baseline="0" dirty="0"/>
                        <a:t> Support</a:t>
                      </a:r>
                      <a:endParaRPr lang="en-US" sz="1100" dirty="0"/>
                    </a:p>
                    <a:p>
                      <a:r>
                        <a:rPr lang="en-US" sz="1100" b="1" u="sng" dirty="0"/>
                        <a:t>LASER for Deutsche Bank</a:t>
                      </a:r>
                      <a:r>
                        <a:rPr lang="en-US" sz="1100" dirty="0"/>
                        <a:t> – Project Manager  </a:t>
                      </a:r>
                    </a:p>
                    <a:p>
                      <a:r>
                        <a:rPr lang="en-US" sz="1100" dirty="0"/>
                        <a:t>Application Enhancements, Migrations</a:t>
                      </a:r>
                    </a:p>
                    <a:p>
                      <a:r>
                        <a:rPr lang="en-US" sz="1100" dirty="0"/>
                        <a:t>Initiated the project, pioneered data center migration projects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839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SOP for Deutsche</a:t>
                      </a:r>
                      <a:r>
                        <a:rPr lang="en-US" sz="1100" b="1" u="sng" baseline="0" dirty="0"/>
                        <a:t> Bank</a:t>
                      </a:r>
                      <a:r>
                        <a:rPr lang="en-US" sz="1100" dirty="0"/>
                        <a:t> – Project manager  </a:t>
                      </a:r>
                    </a:p>
                    <a:p>
                      <a:r>
                        <a:rPr lang="en-US" sz="1100" dirty="0"/>
                        <a:t>Proposal, Application Development</a:t>
                      </a:r>
                    </a:p>
                    <a:p>
                      <a:r>
                        <a:rPr lang="en-US" sz="1100" dirty="0"/>
                        <a:t>Development of application for exercising</a:t>
                      </a:r>
                      <a:r>
                        <a:rPr lang="en-US" sz="1100" baseline="0" dirty="0"/>
                        <a:t> stock options by employees with simulation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Middle Market</a:t>
                      </a:r>
                      <a:r>
                        <a:rPr lang="en-US" sz="1100" b="1" u="sng" baseline="0" dirty="0"/>
                        <a:t> Compensation </a:t>
                      </a:r>
                      <a:r>
                        <a:rPr lang="en-US" sz="1100" b="1" u="sng" dirty="0"/>
                        <a:t>for Deutsche</a:t>
                      </a:r>
                      <a:r>
                        <a:rPr lang="en-US" sz="1100" b="1" u="sng" baseline="0" dirty="0"/>
                        <a:t> Bank</a:t>
                      </a:r>
                      <a:r>
                        <a:rPr lang="en-US" sz="1100" baseline="0" dirty="0"/>
                        <a:t> – Project manager </a:t>
                      </a:r>
                    </a:p>
                    <a:p>
                      <a:r>
                        <a:rPr lang="en-US" sz="1100" baseline="0" dirty="0"/>
                        <a:t>Application Development &amp; Enhancements</a:t>
                      </a:r>
                    </a:p>
                    <a:p>
                      <a:r>
                        <a:rPr lang="en-US" sz="1100" baseline="0" dirty="0"/>
                        <a:t>Development of front end screens and reports for salespeople commission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Db-People for Deutsche Bank</a:t>
                      </a:r>
                      <a:r>
                        <a:rPr lang="en-US" sz="1100" dirty="0"/>
                        <a:t> – Team lead    </a:t>
                      </a:r>
                    </a:p>
                    <a:p>
                      <a:r>
                        <a:rPr lang="en-US" sz="1100" dirty="0"/>
                        <a:t>Application Enhancements</a:t>
                      </a:r>
                    </a:p>
                    <a:p>
                      <a:r>
                        <a:rPr lang="en-US" sz="1100" dirty="0"/>
                        <a:t>SAP</a:t>
                      </a:r>
                      <a:r>
                        <a:rPr lang="en-US" sz="1100" baseline="0" dirty="0"/>
                        <a:t> Tree : build department tree and provide access</a:t>
                      </a:r>
                    </a:p>
                    <a:p>
                      <a:r>
                        <a:rPr lang="en-US" sz="1100" baseline="0" dirty="0"/>
                        <a:t>E-</a:t>
                      </a:r>
                      <a:r>
                        <a:rPr lang="en-US" sz="1100" baseline="0" dirty="0" err="1"/>
                        <a:t>Payslip</a:t>
                      </a:r>
                      <a:r>
                        <a:rPr lang="en-US" sz="1100" baseline="0" dirty="0"/>
                        <a:t> : load </a:t>
                      </a:r>
                      <a:r>
                        <a:rPr lang="en-US" sz="1100" baseline="0" dirty="0" err="1"/>
                        <a:t>payslips</a:t>
                      </a:r>
                      <a:r>
                        <a:rPr lang="en-US" sz="1100" baseline="0" dirty="0"/>
                        <a:t> into intranet portal </a:t>
                      </a:r>
                    </a:p>
                    <a:p>
                      <a:r>
                        <a:rPr lang="en-US" sz="1100" baseline="0" dirty="0"/>
                        <a:t>Time &amp; Material : customize </a:t>
                      </a:r>
                      <a:r>
                        <a:rPr lang="en-US" sz="1100" baseline="0" dirty="0" err="1"/>
                        <a:t>Peoplesoft</a:t>
                      </a:r>
                      <a:r>
                        <a:rPr lang="en-US" sz="1100" baseline="0" dirty="0"/>
                        <a:t> module to </a:t>
                      </a:r>
                      <a:r>
                        <a:rPr lang="en-US" sz="1100" baseline="0" dirty="0" err="1"/>
                        <a:t>db</a:t>
                      </a:r>
                      <a:r>
                        <a:rPr lang="en-US" sz="1100" baseline="0" dirty="0"/>
                        <a:t>-people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382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PSD-Application Server for HP</a:t>
                      </a:r>
                      <a:r>
                        <a:rPr lang="en-US" sz="1100" b="0" u="none" baseline="0" dirty="0"/>
                        <a:t> – Team member</a:t>
                      </a:r>
                    </a:p>
                    <a:p>
                      <a:r>
                        <a:rPr lang="en-US" sz="1100" b="0" u="none" baseline="0" dirty="0"/>
                        <a:t>Application Development</a:t>
                      </a:r>
                    </a:p>
                    <a:p>
                      <a:r>
                        <a:rPr lang="en-US" sz="1100" b="0" u="none" baseline="0" dirty="0"/>
                        <a:t>Development of C++ application server to fetch warranty details of particular HP product</a:t>
                      </a:r>
                      <a:endParaRPr lang="en-IN" sz="1100" b="1" u="sng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 err="1"/>
                        <a:t>Mondial</a:t>
                      </a:r>
                      <a:r>
                        <a:rPr lang="en-US" sz="1100" b="1" u="sng" dirty="0"/>
                        <a:t> Information Tool for C&amp;A </a:t>
                      </a:r>
                      <a:r>
                        <a:rPr lang="en-US" sz="1100" b="0" u="none" baseline="0" dirty="0"/>
                        <a:t> - Team member</a:t>
                      </a:r>
                    </a:p>
                    <a:p>
                      <a:r>
                        <a:rPr lang="en-US" sz="1100" b="0" u="none" baseline="0" dirty="0"/>
                        <a:t>Application Development</a:t>
                      </a:r>
                    </a:p>
                    <a:p>
                      <a:r>
                        <a:rPr lang="en-US" sz="1100" b="0" u="none" baseline="0" dirty="0"/>
                        <a:t>Development of mainframe and Informix components </a:t>
                      </a:r>
                      <a:endParaRPr lang="en-IN" sz="1100" b="1" u="sng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/>
                        <a:t>Capital Market</a:t>
                      </a:r>
                      <a:r>
                        <a:rPr lang="en-US" sz="1100" b="0" u="none" baseline="0" dirty="0"/>
                        <a:t> -  Team member</a:t>
                      </a:r>
                    </a:p>
                    <a:p>
                      <a:r>
                        <a:rPr lang="en-US" sz="1100" b="0" u="none" baseline="0" dirty="0"/>
                        <a:t>Conversion of COBOL / DB2 / CICS programs to Year 2000 compliant</a:t>
                      </a:r>
                      <a:endParaRPr lang="en-IN" sz="1100" b="1" u="sng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75676"/>
              </p:ext>
            </p:extLst>
          </p:nvPr>
        </p:nvGraphicFramePr>
        <p:xfrm>
          <a:off x="872836" y="5765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2836" y="5765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3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4859</TotalTime>
  <Words>650</Words>
  <Application>Microsoft Office PowerPoint</Application>
  <PresentationFormat>Widescreen</PresentationFormat>
  <Paragraphs>99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Navalgund (HCL Financial Services)</dc:creator>
  <cp:lastModifiedBy>Manjunath Navalgund - Vendor</cp:lastModifiedBy>
  <cp:revision>69</cp:revision>
  <dcterms:created xsi:type="dcterms:W3CDTF">2017-12-25T17:08:57Z</dcterms:created>
  <dcterms:modified xsi:type="dcterms:W3CDTF">2018-10-29T18:08:40Z</dcterms:modified>
</cp:coreProperties>
</file>