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de1f47e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de1f47e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e1f47e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e1f47e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de1f47e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de1f47e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a2e289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a2e289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a2e289d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a2e289d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a2e289d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a2e289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2e289d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2e289d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a2e289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a2e289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a2e289d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a2e289d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a2e289d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a2e289d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14009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14009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2e289d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2e289d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2e289d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2e289d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a2e289db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a2e289db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a2e289d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a2e289d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de1f47e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de1f47e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de1f47e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de1f47e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de1f47e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de1f47e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de1f47e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de1f47e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e1f47e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de1f47e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e31400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e31400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314009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314009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e314007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e314007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e314007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e314007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e314007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e314007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e31400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e31400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e314009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e314009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314009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314009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314009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314009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314009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314009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e314009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e314009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e1f47e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e1f47e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e1f47e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de1f47e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wnload.eclipse.org/egit/updates/" TargetMode="External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wnload.eclipse.org/egit/updates/" TargetMode="External"/><Relationship Id="rId4" Type="http://schemas.openxmlformats.org/officeDocument/2006/relationships/image" Target="../media/image28.jpg"/><Relationship Id="rId5" Type="http://schemas.openxmlformats.org/officeDocument/2006/relationships/image" Target="../media/image2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2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0575" y="-53725"/>
            <a:ext cx="8739600" cy="51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GIT &amp; GITHUB                 </a:t>
            </a: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1814625"/>
            <a:ext cx="2685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75" y="3643413"/>
            <a:ext cx="47625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05400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466"/>
              <a:t>Git Binaries Installation</a:t>
            </a:r>
            <a:endParaRPr b="1"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Step 1</a:t>
            </a:r>
            <a:r>
              <a:rPr lang="en" sz="2400">
                <a:solidFill>
                  <a:schemeClr val="dk1"/>
                </a:solidFill>
              </a:rPr>
              <a:t>) Launch the Browser and navigate to URL- https://git-scm.com/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Step 2)</a:t>
            </a:r>
            <a:r>
              <a:rPr lang="en" sz="2400">
                <a:solidFill>
                  <a:schemeClr val="dk1"/>
                </a:solidFill>
              </a:rPr>
              <a:t> Download the latest stable release.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Step 3)</a:t>
            </a:r>
            <a:r>
              <a:rPr lang="en" sz="2400">
                <a:solidFill>
                  <a:schemeClr val="dk1"/>
                </a:solidFill>
              </a:rPr>
              <a:t> Click on downloads for windows once the file is downloaded we can begin with our installation.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330225"/>
            <a:ext cx="8915400" cy="4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Step 4)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 Go to the download location or icon and run the installer.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Step 5)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 Click through welcome and General Public license.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Step 6)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 Click on “next” button in git setup wizard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44550" y="48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33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7) </a:t>
            </a:r>
            <a:r>
              <a:rPr lang="en" sz="1833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 the GNU General Public License and click on next</a:t>
            </a:r>
            <a:endParaRPr sz="31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5" y="1152475"/>
            <a:ext cx="67034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63975" y="94000"/>
            <a:ext cx="8520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292"/>
              <a:buFont typeface="Arial"/>
              <a:buNone/>
            </a:pPr>
            <a:r>
              <a:rPr b="1" lang="en" sz="2277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8)</a:t>
            </a:r>
            <a:r>
              <a:rPr lang="en" sz="2277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this step,</a:t>
            </a:r>
            <a:endParaRPr sz="2277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2277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the Directory where you want to install “Git Binaries” and</a:t>
            </a:r>
            <a:endParaRPr sz="2277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lang="en" sz="2277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next button</a:t>
            </a:r>
            <a:endParaRPr sz="2277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3966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1396675"/>
            <a:ext cx="8610200" cy="3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</a:rPr>
              <a:t>   </a:t>
            </a:r>
            <a:r>
              <a:rPr b="1" lang="en" sz="1944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9)</a:t>
            </a:r>
            <a:r>
              <a:rPr lang="en" sz="1944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Select the component which you want to install and click on next</a:t>
            </a:r>
            <a:endParaRPr sz="1944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5" y="1152475"/>
            <a:ext cx="8346525" cy="3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245475"/>
            <a:ext cx="8520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10)</a:t>
            </a: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If you want to create a start menu folder for Git, leave the setting default and click on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75" y="1152475"/>
            <a:ext cx="6652799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93525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tep 11)</a:t>
            </a: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this step,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Use Git from the Windows Command Prompt to run Git from the command line and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next.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235525"/>
            <a:ext cx="6639150" cy="3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537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1"/>
              <a:buFont typeface="Arial"/>
              <a:buNone/>
            </a:pP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12) In this step,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Use Open SSH It will help us to execute the command from the command line, and it will set the environmental path.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next button.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0" y="1383250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5" y="1441750"/>
            <a:ext cx="5578200" cy="3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Git?</a:t>
            </a:r>
            <a:endParaRPr b="1" sz="3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8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is a popular version control system. It was created by Linus Torvalds in 2005, and has been maintained by Junio Hamano since then.</a:t>
            </a:r>
            <a:endParaRPr sz="2816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8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used for:</a:t>
            </a:r>
            <a:endParaRPr sz="2816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572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Tracking code changes</a:t>
            </a:r>
            <a:endParaRPr sz="2816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5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Tracking who made changes</a:t>
            </a:r>
            <a:endParaRPr sz="2816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5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816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Coding collaboration</a:t>
            </a:r>
            <a:endParaRPr sz="2816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66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0"/>
            <a:ext cx="88323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1"/>
              <a:buFont typeface="Arial"/>
              <a:buNone/>
            </a:pPr>
            <a:r>
              <a:rPr b="1" lang="en" sz="172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13) </a:t>
            </a: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step,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“Checkout windows-style, commit Unix-style line ending”.(how the git hub should treat line endings in text files).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722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next button.</a:t>
            </a:r>
            <a:endParaRPr sz="17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" y="1240325"/>
            <a:ext cx="57677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5372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14) </a:t>
            </a: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step,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/>
              <a:buAutoNum type="arabicPeriod"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Use MinTTY is the default terminal of MSys2 for Git Bash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/>
              <a:buAutoNum type="arabicPeriod"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next button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289250"/>
            <a:ext cx="5819950" cy="3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90850" y="1348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git is installed successfully, you can access the git.</a:t>
            </a:r>
            <a:endParaRPr sz="1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Command prompt and type “git” and hit “Enter” If you see below screen means it is installed successfully</a:t>
            </a:r>
            <a:endParaRPr sz="15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53725" y="1152475"/>
            <a:ext cx="877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" y="1152475"/>
            <a:ext cx="5967675" cy="3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94000"/>
            <a:ext cx="8520600" cy="5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5" y="241725"/>
            <a:ext cx="6574325" cy="4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0"/>
            <a:ext cx="85206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9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Jenkins Git Plugin Install</a:t>
            </a:r>
            <a:endParaRPr b="1" sz="249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let’s start with Jenkins Git Plugin Installation.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1)</a:t>
            </a: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Launch the Browser and navigate to your Jenkins.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2)</a:t>
            </a: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Click on Manage Jenkins.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884150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0" y="1884150"/>
            <a:ext cx="5139875" cy="29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105400"/>
            <a:ext cx="8520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5">
                <a:solidFill>
                  <a:srgbClr val="222222"/>
                </a:solidFill>
                <a:highlight>
                  <a:srgbClr val="FFFFFF"/>
                </a:highlight>
              </a:rPr>
              <a:t>Step 3)</a:t>
            </a:r>
            <a:r>
              <a:rPr lang="en" sz="2055">
                <a:solidFill>
                  <a:srgbClr val="222222"/>
                </a:solidFill>
                <a:highlight>
                  <a:srgbClr val="FFFFFF"/>
                </a:highlight>
              </a:rPr>
              <a:t> Click on Manage Plugins, it will open another window</a:t>
            </a:r>
            <a:endParaRPr sz="3355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658900"/>
            <a:ext cx="8520600" cy="4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4)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Click on Available TAB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658900"/>
            <a:ext cx="71532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175" y="2925027"/>
            <a:ext cx="3714750" cy="11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21025" y="6590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5)</a:t>
            </a: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this step,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GitHub plugin then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Download now and install after restart button.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AutoNum type="arabicPeriod"/>
            </a:pPr>
            <a:r>
              <a:t/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5" y="1502050"/>
            <a:ext cx="8143875" cy="3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79050"/>
            <a:ext cx="85206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833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ow it will install the following plugins.</a:t>
            </a:r>
            <a:endParaRPr sz="1833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r>
              <a:rPr lang="en" sz="1833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Installation is finished. Restart your Tomcat server by calling the “shutdown.bat” file</a:t>
            </a:r>
            <a:endParaRPr sz="1833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1157300"/>
            <a:ext cx="6876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Restarting the tomcat and Jenkins we can see plugins are installed in the “Installed” TAB.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75" y="1264875"/>
            <a:ext cx="7312551" cy="2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0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1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Setting Up our Eclipse with GitHub Plugin</a:t>
            </a:r>
            <a:endParaRPr b="1" sz="221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190825" y="456600"/>
            <a:ext cx="85206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 GitHub Plugin for Eclipse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URI for EGit Plugin location </a:t>
            </a:r>
            <a:r>
              <a:rPr lang="en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https://download.eclipse.org/egit/updates/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1)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Launch Eclipse and then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help button then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install new software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850" y="1356375"/>
            <a:ext cx="4391425" cy="3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6825" y="-53700"/>
            <a:ext cx="8520600" cy="52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0B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Features of Git</a:t>
            </a:r>
            <a:endParaRPr b="1">
              <a:solidFill>
                <a:srgbClr val="610B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10B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157300"/>
            <a:ext cx="5385600" cy="37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67150" y="107425"/>
            <a:ext cx="8520600" cy="4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2)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below screen will open once we click on the install new software. Now click on add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3)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this step,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 the name “EGIT” and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Enter the location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https://download.eclipse.org/egit/updates/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ok.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50" y="1222100"/>
            <a:ext cx="7198226" cy="5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400" y="3035075"/>
            <a:ext cx="4137075" cy="18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0"/>
            <a:ext cx="85206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4)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Then click on select all and next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174575" y="577500"/>
            <a:ext cx="86577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5" y="577500"/>
            <a:ext cx="6797425" cy="39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0" y="0"/>
            <a:ext cx="8832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5)</a:t>
            </a: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Click on next and click accept the license agreement then finish the installation.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restart the eclipse.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0" y="765475"/>
            <a:ext cx="88323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200"/>
            <a:ext cx="9239500" cy="4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22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Building a repository on Git</a:t>
            </a:r>
            <a:endParaRPr b="1" sz="2322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311700" y="958550"/>
            <a:ext cx="85206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tep 1)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Navigate to Git Hub URI: </a:t>
            </a:r>
            <a:r>
              <a:rPr lang="en" sz="1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sign up for git hub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2)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Once you have been successfully signed up then click on create new repository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475" y="1826425"/>
            <a:ext cx="4224675" cy="2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67150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3)</a:t>
            </a: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this step,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Enter the name of the repository and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create repository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650"/>
            <a:ext cx="7827425" cy="34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b="1" lang="en" sz="2800">
                <a:solidFill>
                  <a:srgbClr val="610B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Benefits of Git</a:t>
            </a:r>
            <a:endParaRPr b="1" sz="2800">
              <a:solidFill>
                <a:srgbClr val="610B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10B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0500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57975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900">
                <a:solidFill>
                  <a:srgbClr val="610B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 of Git</a:t>
            </a:r>
            <a:endParaRPr b="1" sz="2900">
              <a:solidFill>
                <a:srgbClr val="610B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0" y="1047475"/>
            <a:ext cx="6483225" cy="35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67100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does Git do?</a:t>
            </a:r>
            <a:endParaRPr b="1" sz="3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 projects with Repositories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Clone a project to work on a local copy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 and track changes with Staging and Committing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 and Merge to allow for work on different parts and versions of a project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Pull the latest version of the project to a local copy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7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Push local updates to the main project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-100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Working with Git</a:t>
            </a:r>
            <a:endParaRPr b="1" sz="4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 Git on a folder, making it a Repository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now creates a hidden folder to keep track of changes in that folder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a file is changed, added or deleted, it is considered modified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select the modified files you want to Stage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Staged files are Committed, which prompts Git to store a permanent snapshot of the files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allows you to see the full history of every commit.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can revert back to any previous commit.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does not store a separate copy of every file in every commit, but keeps track of changes made in each commit!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What is GitHub?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8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008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" sz="3008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Collaboration platform. It is built on top of git. </a:t>
            </a:r>
            <a:endParaRPr sz="3008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8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2.It allows you to keep both local and remote copies of your project.</a:t>
            </a:r>
            <a:endParaRPr sz="3008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8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A project which you can publish it among your team members as they can use it and update it from there itself.</a:t>
            </a:r>
            <a:endParaRPr sz="3008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b="1" lang="en" sz="3022"/>
              <a:t>Advantages of Using Git Hub For Selenium.</a:t>
            </a:r>
            <a:endParaRPr b="1"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When multiple people work on the same project they can update project details and inform other team members simultaneously.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Jenkins can help us to regularly build the project from the remote repository this helps us to keep track of failed builds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