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52887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6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5862376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889310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53754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3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66885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0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861428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0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5984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6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172527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3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533707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2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32480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5615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56611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2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585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3431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5048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9338657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697469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9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1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2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9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0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1619214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3399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73129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842214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619551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8764639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633819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125667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115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9/20/2025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42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4" name="Rectangle"/>
          <p:cNvSpPr>
            <a:spLocks/>
          </p:cNvSpPr>
          <p:nvPr/>
        </p:nvSpPr>
        <p:spPr>
          <a:xfrm rot="0">
            <a:off x="1202010" y="2704558"/>
            <a:ext cx="8610599" cy="22345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THANA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.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K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J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asbrubl24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U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0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  2</a:t>
            </a:r>
            <a:r>
              <a:rPr lang="en-US" altLang="zh-CN" sz="2800" b="0" i="0" u="none" strike="noStrike" kern="1200" cap="none" spc="0" baseline="3000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nd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BSc </a:t>
            </a: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</a:t>
            </a:r>
            <a:endParaRPr lang="en-US" altLang="zh-CN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UNITED COLLEGE OF ARTS AND SCIENCE PERIYANAICENPALAYAM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3441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6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 :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Rectangle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49" name="Rectangle"/>
          <p:cNvSpPr>
            <a:spLocks/>
          </p:cNvSpPr>
          <p:nvPr/>
        </p:nvSpPr>
        <p:spPr>
          <a:xfrm rot="0">
            <a:off x="2495510" y="1847820"/>
            <a:ext cx="8229599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Prototype screenshots of: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Homepage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Destination search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Itinerary builder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Saved trips dashboard</a:t>
            </a:r>
            <a:endParaRPr lang="zh-CN" altLang="en-US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00566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5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 :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Rectangle"/>
          <p:cNvSpPr>
            <a:spLocks/>
          </p:cNvSpPr>
          <p:nvPr/>
        </p:nvSpPr>
        <p:spPr>
          <a:xfrm rot="0">
            <a:off x="1123931" y="1485875"/>
            <a:ext cx="8229599" cy="29339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The travel planner website provides a user-friendly, customizable platform that simplifies travel planning and enhances user experience.</a:t>
            </a:r>
            <a:endParaRPr lang="zh-CN" altLang="en-US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0813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 box"/>
          <p:cNvSpPr>
            <a:spLocks noGrp="1"/>
          </p:cNvSpPr>
          <p:nvPr>
            <p:ph type="title"/>
          </p:nvPr>
        </p:nvSpPr>
        <p:spPr>
          <a:xfrm rot="0">
            <a:off x="404790" y="400455"/>
            <a:ext cx="5800851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GITHUB LINK : </a:t>
            </a:r>
            <a:endParaRPr lang="zh-CN" altLang="en-US" sz="8000" b="0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62" name="Text box"/>
          <p:cNvSpPr>
            <a:spLocks noGrp="1"/>
          </p:cNvSpPr>
          <p:nvPr>
            <p:ph type="body" idx="1"/>
          </p:nvPr>
        </p:nvSpPr>
        <p:spPr>
          <a:xfrm rot="0">
            <a:off x="1276358" y="2640348"/>
            <a:ext cx="8534402" cy="12915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latin typeface="Calibri" pitchFamily="0" charset="0"/>
                <a:ea typeface="宋体" pitchFamily="0" charset="0"/>
                <a:cs typeface="Lucida Sans" pitchFamily="0" charset="0"/>
              </a:rPr>
              <a:t>https://github.com/manjukeerthana49-netizen</a:t>
            </a:r>
            <a:endParaRPr lang="zh-CN" altLang="en-US" sz="40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40582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2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6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 :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78" name="Rectangle"/>
          <p:cNvSpPr>
            <a:spLocks/>
          </p:cNvSpPr>
          <p:nvPr/>
        </p:nvSpPr>
        <p:spPr>
          <a:xfrm rot="0">
            <a:off x="2419312" y="2209764"/>
            <a:ext cx="5117262" cy="33775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Travel Planner Website....</a:t>
            </a:r>
            <a:endParaRPr lang="zh-CN" altLang="en-US" sz="7200" b="1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413178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2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3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5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96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Rectangle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563286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 :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Rectangle"/>
          <p:cNvSpPr>
            <a:spLocks/>
          </p:cNvSpPr>
          <p:nvPr/>
        </p:nvSpPr>
        <p:spPr>
          <a:xfrm rot="0">
            <a:off x="1771623" y="184782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Travel planning is often time-consuming and confusing due to scattered information, lack of personalization, and difficulty in comparing options.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511157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09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 : 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1" name="Rectangle"/>
          <p:cNvSpPr>
            <a:spLocks/>
          </p:cNvSpPr>
          <p:nvPr/>
        </p:nvSpPr>
        <p:spPr>
          <a:xfrm rot="0">
            <a:off x="1057258" y="2133567"/>
            <a:ext cx="8229600" cy="33146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A web-based travel planner that provides personalized itineraries, destination insights, and booking assistance to make travel planning easier.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3947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1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17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8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9" name="Rectangle"/>
          <p:cNvSpPr>
            <a:spLocks/>
          </p:cNvSpPr>
          <p:nvPr/>
        </p:nvSpPr>
        <p:spPr>
          <a:xfrm rot="0">
            <a:off x="1771622" y="2276438"/>
            <a:ext cx="8229600" cy="283349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Tourists &amp; Travelers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Travel Agencies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Frequent Business Travelers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Students planning trips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8006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5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 : 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6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7" name="Rectangle"/>
          <p:cNvSpPr>
            <a:spLocks/>
          </p:cNvSpPr>
          <p:nvPr/>
        </p:nvSpPr>
        <p:spPr>
          <a:xfrm rot="0">
            <a:off x="1411571" y="2057367"/>
            <a:ext cx="9094469" cy="24507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Frontend: HTML, CSS, JavaScriptReact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Backend: Node.js, Express.js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Database: MongoDB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APIs: Google Maps, Weather API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  <a:p>
            <a:pPr marL="0" indent="0" algn="l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ourier New" pitchFamily="0" charset="0"/>
                <a:ea typeface="Droid Sans" pitchFamily="0" charset="0"/>
                <a:cs typeface="Lucida Sans" pitchFamily="0" charset="0"/>
              </a:rPr>
              <a:t>- Hosting: GitHub Pages / Netlify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ourier New" pitchFamily="0" charset="0"/>
              <a:ea typeface="Droid Sans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711403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3" name="Rectangle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5" name="Rectangle"/>
          <p:cNvSpPr>
            <a:spLocks/>
          </p:cNvSpPr>
          <p:nvPr/>
        </p:nvSpPr>
        <p:spPr>
          <a:xfrm rot="0">
            <a:off x="2133567" y="1485875"/>
            <a:ext cx="8229600" cy="35275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Responsive UI/UX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Simple navigation bar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Destination search &amp; filters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Interactive maps</a:t>
            </a:r>
            <a:endParaRPr lang="en-US" altLang="zh-CN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4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Itinerary builder interface</a:t>
            </a:r>
            <a:endParaRPr lang="zh-CN" altLang="en-US" sz="44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9078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Rectangle"/>
          <p:cNvSpPr>
            <a:spLocks/>
          </p:cNvSpPr>
          <p:nvPr/>
        </p:nvSpPr>
        <p:spPr>
          <a:xfrm rot="0">
            <a:off x="1628750" y="1771623"/>
            <a:ext cx="8229599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User authentication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Search destinations &amp; hotels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Weather forecast integration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AI-based itinerary suggestions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Budget and time optimization</a:t>
            </a:r>
            <a:endParaRPr lang="en-US" altLang="zh-CN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  <a:p>
            <a:pPr marL="342900" indent="-342900" algn="l" eaLnBrk="0" fontAlgn="auto" latinLnBrk="0" hangingPunct="0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  <a:tabLst>
                <a:tab pos="0" algn="l"/>
                <a:tab pos="304800" algn="l"/>
                <a:tab pos="609600" algn="l"/>
                <a:tab pos="914400" algn="l"/>
                <a:tab pos="1219200" algn="l"/>
                <a:tab pos="1524000" algn="l"/>
                <a:tab pos="1828800" algn="l"/>
                <a:tab pos="2133600" algn="l"/>
                <a:tab pos="2438400" algn="l"/>
                <a:tab pos="2743200" algn="l"/>
              </a:tabLst>
            </a:pPr>
            <a:r>
              <a:rPr lang="en-US" altLang="zh-CN" sz="40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Lucida Sans" pitchFamily="0" charset="0"/>
              </a:rPr>
              <a:t>- Save &amp; share trips</a:t>
            </a:r>
            <a:endParaRPr lang="zh-CN" altLang="en-US" sz="40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80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Mobile phone user</cp:lastModifiedBy>
  <cp:revision>0</cp:revision>
  <dcterms:created xsi:type="dcterms:W3CDTF">2024-03-29T04:07:22Z</dcterms:created>
  <dcterms:modified xsi:type="dcterms:W3CDTF">2025-09-20T04:08:57Z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5dd9554ba8e84202a122655ead46c415</vt:lpwstr>
  </property>
</Properties>
</file>