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9E66995-7B88-4C92-BA2B-F7D4A339346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0A061F-3C1B-41D6-B773-3664C1213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8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6995-7B88-4C92-BA2B-F7D4A339346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061F-3C1B-41D6-B773-3664C1213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7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6995-7B88-4C92-BA2B-F7D4A339346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061F-3C1B-41D6-B773-3664C1213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95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6995-7B88-4C92-BA2B-F7D4A339346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061F-3C1B-41D6-B773-3664C1213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87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6995-7B88-4C92-BA2B-F7D4A339346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061F-3C1B-41D6-B773-3664C1213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69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6995-7B88-4C92-BA2B-F7D4A339346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061F-3C1B-41D6-B773-3664C1213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34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6995-7B88-4C92-BA2B-F7D4A339346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061F-3C1B-41D6-B773-3664C1213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11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9E66995-7B88-4C92-BA2B-F7D4A339346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061F-3C1B-41D6-B773-3664C1213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03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9E66995-7B88-4C92-BA2B-F7D4A339346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061F-3C1B-41D6-B773-3664C1213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9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6995-7B88-4C92-BA2B-F7D4A339346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061F-3C1B-41D6-B773-3664C1213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9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6995-7B88-4C92-BA2B-F7D4A339346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061F-3C1B-41D6-B773-3664C1213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3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6995-7B88-4C92-BA2B-F7D4A339346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061F-3C1B-41D6-B773-3664C1213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6995-7B88-4C92-BA2B-F7D4A339346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061F-3C1B-41D6-B773-3664C1213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6995-7B88-4C92-BA2B-F7D4A339346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061F-3C1B-41D6-B773-3664C1213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8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6995-7B88-4C92-BA2B-F7D4A339346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061F-3C1B-41D6-B773-3664C1213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0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6995-7B88-4C92-BA2B-F7D4A339346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061F-3C1B-41D6-B773-3664C1213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3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6995-7B88-4C92-BA2B-F7D4A339346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061F-3C1B-41D6-B773-3664C1213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7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9E66995-7B88-4C92-BA2B-F7D4A339346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0A061F-3C1B-41D6-B773-3664C1213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0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LAL</a:t>
            </a:r>
            <a:r>
              <a:rPr lang="en-US" b="1" dirty="0"/>
              <a:t>™</a:t>
            </a:r>
            <a:r>
              <a:rPr lang="en-US" dirty="0"/>
              <a:t> </a:t>
            </a:r>
            <a:r>
              <a:rPr lang="en-US" dirty="0" smtClean="0"/>
              <a:t>Restaurant 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Logan Connolly, </a:t>
            </a:r>
            <a:r>
              <a:rPr lang="en-US" dirty="0" err="1" smtClean="0"/>
              <a:t>Lizkebe</a:t>
            </a:r>
            <a:r>
              <a:rPr lang="en-US" dirty="0" smtClean="0"/>
              <a:t> </a:t>
            </a:r>
            <a:r>
              <a:rPr lang="en-US" dirty="0" err="1" smtClean="0"/>
              <a:t>Manjuk</a:t>
            </a:r>
            <a:r>
              <a:rPr lang="en-US" dirty="0" smtClean="0"/>
              <a:t>, and Abel Briggs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33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Intended as a self-service system for customers to use when the cashier is busy</a:t>
            </a:r>
          </a:p>
          <a:p>
            <a:r>
              <a:rPr lang="en-US" dirty="0" smtClean="0"/>
              <a:t>System keeps track of orders made by customers and displays them to the chefs on another screen</a:t>
            </a:r>
          </a:p>
          <a:p>
            <a:r>
              <a:rPr lang="en-US" dirty="0" smtClean="0"/>
              <a:t>Lowers strain on the cashier, increases convenience for the customer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7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basic features(GUI, order tracking, usability) were implemented successfully</a:t>
            </a:r>
          </a:p>
          <a:p>
            <a:r>
              <a:rPr lang="en-US" dirty="0" smtClean="0"/>
              <a:t>Our original requirements budgeted for a payment system – this remained unimplemented in the beta due to hardware and realism constraints</a:t>
            </a:r>
          </a:p>
          <a:p>
            <a:r>
              <a:rPr lang="en-US" dirty="0" smtClean="0"/>
              <a:t>The chefs were originally supposed to see the orders remotely, but this is not possible with our current knowledge of networking</a:t>
            </a:r>
          </a:p>
          <a:p>
            <a:r>
              <a:rPr lang="en-US" dirty="0" smtClean="0"/>
              <a:t>Analytics system partially implemented – counts orders but does not display in any reasonable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31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Scenario 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1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 could probably be made more usable with touchscreens – bigger buttons spread over a wider area</a:t>
            </a:r>
          </a:p>
          <a:p>
            <a:r>
              <a:rPr lang="en-US" dirty="0" smtClean="0"/>
              <a:t>No </a:t>
            </a:r>
            <a:r>
              <a:rPr lang="en-US" dirty="0" smtClean="0"/>
              <a:t>cancel or delete-item buttons</a:t>
            </a:r>
          </a:p>
          <a:p>
            <a:r>
              <a:rPr lang="en-US" dirty="0" smtClean="0"/>
              <a:t>Prices display with varying/reduced decimals</a:t>
            </a:r>
          </a:p>
          <a:p>
            <a:r>
              <a:rPr lang="en-US" dirty="0" smtClean="0"/>
              <a:t>No confirmation when pressing pay with an empty order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95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 programming is frustrating and difficult – becomes complicated and convoluted extremely quickly without a defined structure in place</a:t>
            </a:r>
          </a:p>
          <a:p>
            <a:r>
              <a:rPr lang="en-US" dirty="0" smtClean="0"/>
              <a:t>A lot of time is required – more than originally expected</a:t>
            </a:r>
          </a:p>
          <a:p>
            <a:r>
              <a:rPr lang="en-US" dirty="0" smtClean="0"/>
              <a:t>Program can always be made better – think about how many times you tried to add a feature that wasn’t in your requirements when you were working on your own project!</a:t>
            </a:r>
          </a:p>
          <a:p>
            <a:r>
              <a:rPr lang="en-US" dirty="0" smtClean="0"/>
              <a:t>Requirements rarely define all the features you need to implement to make your program usable</a:t>
            </a:r>
          </a:p>
          <a:p>
            <a:r>
              <a:rPr lang="en-US" dirty="0" smtClean="0"/>
              <a:t>Overall a fun but humbling experience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0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Question/Answer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89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83</TotalTime>
  <Words>251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LAL™ Restaurant Automation</vt:lpstr>
      <vt:lpstr>Introduction</vt:lpstr>
      <vt:lpstr>Progress</vt:lpstr>
      <vt:lpstr>Scenario Demo</vt:lpstr>
      <vt:lpstr>Defects</vt:lpstr>
      <vt:lpstr>Lessons Learned</vt:lpstr>
      <vt:lpstr>Question/Answer</vt:lpstr>
    </vt:vector>
  </TitlesOfParts>
  <Company>University of Wisconsin-Platteville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LAL™ Restaurant Automation</dc:title>
  <dc:creator>Logan J Connolly</dc:creator>
  <cp:lastModifiedBy>Logan J Connolly</cp:lastModifiedBy>
  <cp:revision>6</cp:revision>
  <dcterms:created xsi:type="dcterms:W3CDTF">2017-12-12T01:09:42Z</dcterms:created>
  <dcterms:modified xsi:type="dcterms:W3CDTF">2017-12-12T03:44:04Z</dcterms:modified>
</cp:coreProperties>
</file>