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23A-A8B2-41D0-AAD5-63998FA2824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B880-479E-4F92-AAF8-F93C2872C9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23A-A8B2-41D0-AAD5-63998FA2824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B880-479E-4F92-AAF8-F93C2872C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23A-A8B2-41D0-AAD5-63998FA2824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B880-479E-4F92-AAF8-F93C2872C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23A-A8B2-41D0-AAD5-63998FA2824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B880-479E-4F92-AAF8-F93C2872C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23A-A8B2-41D0-AAD5-63998FA2824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B880-479E-4F92-AAF8-F93C2872C9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23A-A8B2-41D0-AAD5-63998FA2824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B880-479E-4F92-AAF8-F93C2872C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23A-A8B2-41D0-AAD5-63998FA2824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B880-479E-4F92-AAF8-F93C2872C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23A-A8B2-41D0-AAD5-63998FA2824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B880-479E-4F92-AAF8-F93C2872C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23A-A8B2-41D0-AAD5-63998FA2824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B880-479E-4F92-AAF8-F93C2872C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23A-A8B2-41D0-AAD5-63998FA2824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B880-479E-4F92-AAF8-F93C2872C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23A-A8B2-41D0-AAD5-63998FA2824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C9BB880-479E-4F92-AAF8-F93C2872C97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00F23A-A8B2-41D0-AAD5-63998FA2824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9BB880-479E-4F92-AAF8-F93C2872C97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851648" cy="18288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Ontology based Sentiment Analysis of Twitter messages</a:t>
            </a:r>
            <a:endParaRPr lang="en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Manjunath</a:t>
            </a:r>
            <a:r>
              <a:rPr lang="en-US" dirty="0" smtClean="0"/>
              <a:t> </a:t>
            </a:r>
            <a:r>
              <a:rPr lang="en-US" dirty="0" err="1" smtClean="0"/>
              <a:t>Kuruvadi</a:t>
            </a:r>
            <a:r>
              <a:rPr lang="en-US" dirty="0" smtClean="0"/>
              <a:t> (999991431)</a:t>
            </a:r>
          </a:p>
          <a:p>
            <a:r>
              <a:rPr lang="en-US" dirty="0" err="1" smtClean="0"/>
              <a:t>Chinna</a:t>
            </a:r>
            <a:r>
              <a:rPr lang="en-US" dirty="0" smtClean="0"/>
              <a:t> </a:t>
            </a:r>
            <a:r>
              <a:rPr lang="en-US" dirty="0" err="1" smtClean="0"/>
              <a:t>Babu</a:t>
            </a:r>
            <a:r>
              <a:rPr lang="en-US" dirty="0" smtClean="0"/>
              <a:t> </a:t>
            </a:r>
            <a:r>
              <a:rPr lang="en-US" dirty="0" err="1" smtClean="0"/>
              <a:t>Sadam</a:t>
            </a:r>
            <a:r>
              <a:rPr lang="en-US" dirty="0" smtClean="0"/>
              <a:t> (999991439)</a:t>
            </a:r>
          </a:p>
          <a:p>
            <a:r>
              <a:rPr lang="en-US" dirty="0" err="1" smtClean="0"/>
              <a:t>Ananjay</a:t>
            </a:r>
            <a:r>
              <a:rPr lang="en-US" dirty="0" smtClean="0"/>
              <a:t> </a:t>
            </a:r>
            <a:r>
              <a:rPr lang="en-US" dirty="0" err="1" smtClean="0"/>
              <a:t>Mishra</a:t>
            </a:r>
            <a:r>
              <a:rPr lang="en-US" dirty="0" smtClean="0"/>
              <a:t> (999990294)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Procedure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94512"/>
            <a:ext cx="8229600" cy="387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Procedure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Procedure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87969"/>
            <a:ext cx="8229600" cy="388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Gephi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Clustering Plot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924" y="1935163"/>
            <a:ext cx="821415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Relativity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Score and frequency values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32798481"/>
              </p:ext>
            </p:extLst>
          </p:nvPr>
        </p:nvGraphicFramePr>
        <p:xfrm>
          <a:off x="1447800" y="2667000"/>
          <a:ext cx="2258440" cy="2845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666"/>
                <a:gridCol w="1434774"/>
              </a:tblGrid>
              <a:tr h="436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Score</a:t>
                      </a:r>
                      <a:endParaRPr lang="en-US" sz="11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Frequency</a:t>
                      </a:r>
                      <a:endParaRPr lang="en-US" sz="11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177</a:t>
                      </a:r>
                      <a:endParaRPr lang="en-US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32</a:t>
                      </a:r>
                      <a:endParaRPr lang="en-US" sz="11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22</a:t>
                      </a:r>
                      <a:endParaRPr lang="en-US" sz="11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31</a:t>
                      </a:r>
                      <a:endParaRPr lang="en-US" sz="11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22</a:t>
                      </a:r>
                      <a:endParaRPr lang="en-US" sz="11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3816716" y="3133529"/>
            <a:ext cx="93306" cy="1147665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3826047" y="4318517"/>
            <a:ext cx="139959" cy="1193535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020498" y="3579065"/>
            <a:ext cx="2015412" cy="2565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020498" y="4786988"/>
            <a:ext cx="2015412" cy="2565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6386" y="3245695"/>
            <a:ext cx="1334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332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6908" y="4453618"/>
            <a:ext cx="1334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160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en-US" u="sng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http://www.researchgate.net/publication/234561261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en-US" u="sng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Agarwal</a:t>
            </a:r>
            <a:r>
              <a:rPr lang="en-US" u="sng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A., B. </a:t>
            </a:r>
            <a:r>
              <a:rPr lang="en-US" u="sng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Xie</a:t>
            </a:r>
            <a:r>
              <a:rPr lang="en-US" u="sng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, I. </a:t>
            </a:r>
            <a:r>
              <a:rPr lang="en-US" u="sng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Vovsha</a:t>
            </a:r>
            <a:r>
              <a:rPr lang="en-US" u="sng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, O. </a:t>
            </a:r>
            <a:r>
              <a:rPr lang="en-US" u="sng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Rambow</a:t>
            </a:r>
            <a:r>
              <a:rPr lang="en-US" u="sng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and R. </a:t>
            </a:r>
            <a:r>
              <a:rPr lang="en-US" u="sng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Passonneau</a:t>
            </a:r>
            <a:r>
              <a:rPr lang="en-US" u="sng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, (2011) “Sentiment Analysis of Twitter Data”, Proc. ACL 2011 Workshop on Languages in Social Media, 30-38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en-US" u="sng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http://www.crowdflower.com/blog/data-for-everyone-why-were-creating-a-library-of-open-data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438912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Determining the polarity of a textual corpus (document, sentence, paragraph etc.) and assigning a value from range of [0,9] based on the strength of the sentiment using ontology techniques.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Tasks Done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set extraction from different sources and integration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cleaning is done in-order to remove special characters and irrelevant 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tool (Jena, Twitter 4j, Indigo,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Gephi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is tested independently.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tools are integrated and output is plotted in clusters based on the ranges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gephi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Dataset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45905"/>
            <a:ext cx="8229600" cy="436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Developed Architecture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Architecture of the proposed approach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 of sentiment grade is sent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gephi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accumulation of tweets based on similar grades and clusters are formed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13" y="3923435"/>
            <a:ext cx="6977041" cy="14173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Issues Faced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were not able to plot the strength of the sentiment in by directly considering the tweet as an index.</a:t>
            </a:r>
          </a:p>
          <a:p>
            <a:pPr marL="6858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we created a separate index for every tweet and mapped on to it.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faced the data formatting issue as the output of one tool is in different format than the required input format of the next tool.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faced some issue with the data as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indico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API is not accepting certain special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charecters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faced integration issues with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openDover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API which is used to generate a score, so we used indigo API instead of it.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Procedure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8229600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Procedure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229600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Procedure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50" y="2048669"/>
            <a:ext cx="78105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</TotalTime>
  <Words>341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Ontology based Sentiment Analysis of Twitter messages</vt:lpstr>
      <vt:lpstr>Problem Statement</vt:lpstr>
      <vt:lpstr>Tasks Done</vt:lpstr>
      <vt:lpstr>Dataset</vt:lpstr>
      <vt:lpstr>Developed Architecture</vt:lpstr>
      <vt:lpstr>Issues Faced</vt:lpstr>
      <vt:lpstr>Procedure</vt:lpstr>
      <vt:lpstr>Procedure</vt:lpstr>
      <vt:lpstr>Procedure</vt:lpstr>
      <vt:lpstr>Procedure</vt:lpstr>
      <vt:lpstr>Procedure</vt:lpstr>
      <vt:lpstr>Procedure</vt:lpstr>
      <vt:lpstr>Gephi Clustering Plot</vt:lpstr>
      <vt:lpstr>Relativity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based Sentiment Analysis of Twitter messages</dc:title>
  <dc:creator>manju</dc:creator>
  <cp:lastModifiedBy>manju</cp:lastModifiedBy>
  <cp:revision>25</cp:revision>
  <dcterms:created xsi:type="dcterms:W3CDTF">2016-04-20T00:21:31Z</dcterms:created>
  <dcterms:modified xsi:type="dcterms:W3CDTF">2016-04-20T00:47:42Z</dcterms:modified>
</cp:coreProperties>
</file>