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0"/>
  </p:notesMasterIdLst>
  <p:handoutMasterIdLst>
    <p:handoutMasterId r:id="rId21"/>
  </p:handoutMasterIdLst>
  <p:sldIdLst>
    <p:sldId id="334" r:id="rId6"/>
    <p:sldId id="512" r:id="rId7"/>
    <p:sldId id="516" r:id="rId8"/>
    <p:sldId id="511" r:id="rId9"/>
    <p:sldId id="513" r:id="rId10"/>
    <p:sldId id="514" r:id="rId11"/>
    <p:sldId id="515" r:id="rId12"/>
    <p:sldId id="518" r:id="rId13"/>
    <p:sldId id="519" r:id="rId14"/>
    <p:sldId id="520" r:id="rId15"/>
    <p:sldId id="522" r:id="rId16"/>
    <p:sldId id="524" r:id="rId17"/>
    <p:sldId id="521" r:id="rId18"/>
    <p:sldId id="332" r:id="rId19"/>
  </p:sldIdLst>
  <p:sldSz cx="9144000" cy="6858000" type="screen4x3"/>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lansman" initials="jlansma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A0A"/>
    <a:srgbClr val="FD8B1D"/>
    <a:srgbClr val="000000"/>
    <a:srgbClr val="F2F2F2"/>
    <a:srgbClr val="2DAA64"/>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4" autoAdjust="0"/>
    <p:restoredTop sz="99302" autoAdjust="0"/>
  </p:normalViewPr>
  <p:slideViewPr>
    <p:cSldViewPr showGuides="1">
      <p:cViewPr varScale="1">
        <p:scale>
          <a:sx n="64" d="100"/>
          <a:sy n="64" d="100"/>
        </p:scale>
        <p:origin x="1380" y="40"/>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76" d="100"/>
          <a:sy n="76" d="100"/>
        </p:scale>
        <p:origin x="-3330"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a:solidFill>
                <a:schemeClr val="bg1"/>
              </a:solidFill>
            </a:ln>
          </c:spPr>
          <c:dPt>
            <c:idx val="0"/>
            <c:bubble3D val="0"/>
            <c:spPr>
              <a:solidFill>
                <a:schemeClr val="accent1"/>
              </a:solidFill>
              <a:ln>
                <a:solidFill>
                  <a:schemeClr val="bg1"/>
                </a:solidFill>
              </a:ln>
            </c:spPr>
            <c:extLst>
              <c:ext xmlns:c16="http://schemas.microsoft.com/office/drawing/2014/chart" uri="{C3380CC4-5D6E-409C-BE32-E72D297353CC}">
                <c16:uniqueId val="{00000001-951F-4C3D-9D0A-C7CAE2ED0610}"/>
              </c:ext>
            </c:extLst>
          </c:dPt>
          <c:dPt>
            <c:idx val="1"/>
            <c:bubble3D val="0"/>
            <c:spPr>
              <a:solidFill>
                <a:schemeClr val="accent4"/>
              </a:solidFill>
              <a:ln>
                <a:solidFill>
                  <a:schemeClr val="bg1"/>
                </a:solidFill>
              </a:ln>
            </c:spPr>
            <c:extLst>
              <c:ext xmlns:c16="http://schemas.microsoft.com/office/drawing/2014/chart" uri="{C3380CC4-5D6E-409C-BE32-E72D297353CC}">
                <c16:uniqueId val="{00000003-951F-4C3D-9D0A-C7CAE2ED0610}"/>
              </c:ext>
            </c:extLst>
          </c:dPt>
          <c:dPt>
            <c:idx val="2"/>
            <c:bubble3D val="0"/>
            <c:spPr>
              <a:solidFill>
                <a:schemeClr val="accent3"/>
              </a:solidFill>
              <a:ln>
                <a:solidFill>
                  <a:schemeClr val="bg1"/>
                </a:solidFill>
              </a:ln>
            </c:spPr>
            <c:extLst>
              <c:ext xmlns:c16="http://schemas.microsoft.com/office/drawing/2014/chart" uri="{C3380CC4-5D6E-409C-BE32-E72D297353CC}">
                <c16:uniqueId val="{00000005-951F-4C3D-9D0A-C7CAE2ED0610}"/>
              </c:ext>
            </c:extLst>
          </c:dPt>
          <c:dPt>
            <c:idx val="3"/>
            <c:bubble3D val="0"/>
            <c:spPr>
              <a:solidFill>
                <a:schemeClr val="accent2"/>
              </a:solidFill>
              <a:ln>
                <a:solidFill>
                  <a:schemeClr val="bg1"/>
                </a:solidFill>
              </a:ln>
            </c:spPr>
            <c:extLst>
              <c:ext xmlns:c16="http://schemas.microsoft.com/office/drawing/2014/chart" uri="{C3380CC4-5D6E-409C-BE32-E72D297353CC}">
                <c16:uniqueId val="{00000007-951F-4C3D-9D0A-C7CAE2ED0610}"/>
              </c:ext>
            </c:extLst>
          </c:dPt>
          <c:cat>
            <c:strRef>
              <c:f>Sheet1!$A$2:$A$5</c:f>
              <c:strCache>
                <c:ptCount val="4"/>
                <c:pt idx="0">
                  <c:v>1st Qtr</c:v>
                </c:pt>
                <c:pt idx="1">
                  <c:v>2nd Qtr</c:v>
                </c:pt>
                <c:pt idx="2">
                  <c:v>1st Qtr</c:v>
                </c:pt>
                <c:pt idx="3">
                  <c:v>1st Qtr</c:v>
                </c:pt>
              </c:strCache>
            </c:strRef>
          </c:cat>
          <c:val>
            <c:numRef>
              <c:f>Sheet1!$B$2:$B$5</c:f>
              <c:numCache>
                <c:formatCode>General</c:formatCode>
                <c:ptCount val="4"/>
                <c:pt idx="0">
                  <c:v>30</c:v>
                </c:pt>
                <c:pt idx="1">
                  <c:v>45</c:v>
                </c:pt>
                <c:pt idx="2">
                  <c:v>20</c:v>
                </c:pt>
                <c:pt idx="3">
                  <c:v>10</c:v>
                </c:pt>
              </c:numCache>
            </c:numRef>
          </c:val>
          <c:extLst>
            <c:ext xmlns:c16="http://schemas.microsoft.com/office/drawing/2014/chart" uri="{C3380CC4-5D6E-409C-BE32-E72D297353CC}">
              <c16:uniqueId val="{00000008-951F-4C3D-9D0A-C7CAE2ED0610}"/>
            </c:ext>
          </c:extLst>
        </c:ser>
        <c:dLbls>
          <c:showLegendKey val="0"/>
          <c:showVal val="0"/>
          <c:showCatName val="0"/>
          <c:showSerName val="0"/>
          <c:showPercent val="0"/>
          <c:showBubbleSize val="0"/>
          <c:showLeaderLines val="1"/>
        </c:dLbls>
        <c:firstSliceAng val="65"/>
        <c:holeSize val="33"/>
      </c:doughnutChart>
    </c:plotArea>
    <c:plotVisOnly val="1"/>
    <c:dispBlanksAs val="zero"/>
    <c:showDLblsOverMax val="0"/>
  </c:chart>
  <c:spPr>
    <a:ln>
      <a:noFill/>
    </a:ln>
  </c:spPr>
  <c:txPr>
    <a:bodyPr/>
    <a:lstStyle/>
    <a:p>
      <a:pPr rtl="0">
        <a:defRPr sz="1800" baseline="-250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87731427-D242-475D-9180-8940013A50B8}" type="datetimeFigureOut">
              <a:rPr lang="en-GB" smtClean="0"/>
              <a:pPr algn="l"/>
              <a:t>25/02/2019</a:t>
            </a:fld>
            <a:endParaRPr lang="en-GB" dirty="0"/>
          </a:p>
        </p:txBody>
      </p:sp>
      <p:sp>
        <p:nvSpPr>
          <p:cNvPr id="4" name="Espace réservé du pied de page 3"/>
          <p:cNvSpPr>
            <a:spLocks noGrp="1"/>
          </p:cNvSpPr>
          <p:nvPr>
            <p:ph type="ftr" sz="quarter" idx="2"/>
          </p:nvPr>
        </p:nvSpPr>
        <p:spPr>
          <a:xfrm>
            <a:off x="543853" y="9485352"/>
            <a:ext cx="5663296" cy="277524"/>
          </a:xfrm>
          <a:prstGeom prst="rect">
            <a:avLst/>
          </a:prstGeom>
        </p:spPr>
        <p:txBody>
          <a:bodyPr vert="horz" lIns="91440" tIns="45720" rIns="91440" bIns="45720" rtlCol="0" anchor="ctr"/>
          <a:lstStyle>
            <a:lvl1pPr algn="l">
              <a:defRPr sz="1200"/>
            </a:lvl1pPr>
          </a:lstStyle>
          <a:p>
            <a:r>
              <a:rPr lang="en-GB" sz="1100" dirty="0"/>
              <a:t>Titre de la présentation</a:t>
            </a:r>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BA521D56-F1F4-41A0-82EB-989F4F6F400D}" type="datetimeFigureOut">
              <a:rPr lang="fr-FR" smtClean="0"/>
              <a:pPr/>
              <a:t>25/02/2019</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space réservé du pied de page 3"/>
          <p:cNvSpPr>
            <a:spLocks noGrp="1"/>
          </p:cNvSpPr>
          <p:nvPr>
            <p:ph type="ftr" sz="quarter" idx="4"/>
          </p:nvPr>
        </p:nvSpPr>
        <p:spPr>
          <a:xfrm>
            <a:off x="543853" y="9485352"/>
            <a:ext cx="4853473" cy="277524"/>
          </a:xfrm>
          <a:prstGeom prst="rect">
            <a:avLst/>
          </a:prstGeom>
        </p:spPr>
        <p:txBody>
          <a:bodyPr vert="horz" lIns="91440" tIns="45720" rIns="91440" bIns="45720" rtlCol="0" anchor="ctr"/>
          <a:lstStyle>
            <a:lvl1pPr algn="l">
              <a:defRPr sz="1200"/>
            </a:lvl1pPr>
          </a:lstStyle>
          <a:p>
            <a:r>
              <a:rPr lang="en-GB" sz="1100" dirty="0"/>
              <a:t>Titre de la présentation</a:t>
            </a:r>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DF77A150-EE00-4969-BF36-A16A36332F12}" type="datetime1">
              <a:rPr lang="fr-FR" smtClean="0"/>
              <a:pPr/>
              <a:t>25/02/2019</a:t>
            </a:fld>
            <a:endParaRPr lang="fr-FR"/>
          </a:p>
        </p:txBody>
      </p:sp>
      <p:sp>
        <p:nvSpPr>
          <p:cNvPr id="5" name="Espace réservé du pied de page 4"/>
          <p:cNvSpPr>
            <a:spLocks noGrp="1"/>
          </p:cNvSpPr>
          <p:nvPr>
            <p:ph type="ftr" sz="quarter" idx="11"/>
          </p:nvPr>
        </p:nvSpPr>
        <p:spPr/>
        <p:txBody>
          <a:bodyPr/>
          <a:lstStyle/>
          <a:p>
            <a:r>
              <a:rPr lang="en-GB" sz="110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a:t>
            </a:fld>
            <a:endParaRPr lang="en-GB" sz="1100" dirty="0"/>
          </a:p>
        </p:txBody>
      </p:sp>
    </p:spTree>
    <p:extLst>
      <p:ext uri="{BB962C8B-B14F-4D97-AF65-F5344CB8AC3E}">
        <p14:creationId xmlns:p14="http://schemas.microsoft.com/office/powerpoint/2010/main" val="3788808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dirty="0"/>
              <a:t>Cliquez pour modifier le style du titre</a:t>
            </a:r>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a:t>Cliquez pour modifier le style des sous-titres du masque</a:t>
            </a:r>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
        <p:nvSpPr>
          <p:cNvPr id="18" name="ZoneTexte 17"/>
          <p:cNvSpPr txBox="1"/>
          <p:nvPr userDrawn="1"/>
        </p:nvSpPr>
        <p:spPr>
          <a:xfrm>
            <a:off x="438666" y="6237312"/>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a:t>
            </a:r>
            <a:r>
              <a:rPr lang="fr-FR" sz="1200" dirty="0" err="1">
                <a:solidFill>
                  <a:schemeClr val="accent1"/>
                </a:solidFill>
              </a:rPr>
              <a:t>Together</a:t>
            </a:r>
            <a:r>
              <a:rPr lang="fr-FR" sz="1200" dirty="0">
                <a:solidFill>
                  <a:schemeClr val="accent1"/>
                </a:solidFill>
              </a:rPr>
              <a:t>.</a:t>
            </a:r>
          </a:p>
        </p:txBody>
      </p:sp>
      <p:sp>
        <p:nvSpPr>
          <p:cNvPr id="1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97159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dirty="0"/>
              <a:t>Cliquez pour modifier les styles du texte du masque</a:t>
            </a:r>
          </a:p>
          <a:p>
            <a:pPr lvl="1"/>
            <a:r>
              <a:rPr lang="fr-FR" dirty="0"/>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dirty="0"/>
              <a:t>Cliquez pour modifier les styles du texte du masque</a:t>
            </a:r>
          </a:p>
          <a:p>
            <a:pPr lvl="1"/>
            <a:r>
              <a:rPr lang="fr-FR" dirty="0"/>
              <a:t>Deuxième niveau</a:t>
            </a:r>
          </a:p>
        </p:txBody>
      </p:sp>
      <p:sp>
        <p:nvSpPr>
          <p:cNvPr id="1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39664166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73"/>
          <p:cNvGrpSpPr/>
          <p:nvPr userDrawn="1"/>
        </p:nvGrpSpPr>
        <p:grpSpPr>
          <a:xfrm>
            <a:off x="3508375" y="2105025"/>
            <a:ext cx="1882775" cy="3086101"/>
            <a:chOff x="3508375" y="1425575"/>
            <a:chExt cx="1882775" cy="3086101"/>
          </a:xfrm>
        </p:grpSpPr>
        <p:sp>
          <p:nvSpPr>
            <p:cNvPr id="7" name="Freeform 5"/>
            <p:cNvSpPr>
              <a:spLocks/>
            </p:cNvSpPr>
            <p:nvPr/>
          </p:nvSpPr>
          <p:spPr bwMode="auto">
            <a:xfrm>
              <a:off x="4619625" y="1911350"/>
              <a:ext cx="471488" cy="144463"/>
            </a:xfrm>
            <a:custGeom>
              <a:avLst/>
              <a:gdLst/>
              <a:ahLst/>
              <a:cxnLst>
                <a:cxn ang="0">
                  <a:pos x="0" y="40"/>
                </a:cxn>
                <a:cxn ang="0">
                  <a:pos x="160" y="0"/>
                </a:cxn>
                <a:cxn ang="0">
                  <a:pos x="223" y="0"/>
                </a:cxn>
                <a:cxn ang="0">
                  <a:pos x="297" y="91"/>
                </a:cxn>
                <a:cxn ang="0">
                  <a:pos x="0" y="40"/>
                </a:cxn>
              </a:cxnLst>
              <a:rect l="0" t="0" r="r" b="b"/>
              <a:pathLst>
                <a:path w="297" h="91">
                  <a:moveTo>
                    <a:pt x="0" y="40"/>
                  </a:moveTo>
                  <a:lnTo>
                    <a:pt x="160" y="0"/>
                  </a:lnTo>
                  <a:lnTo>
                    <a:pt x="223" y="0"/>
                  </a:lnTo>
                  <a:lnTo>
                    <a:pt x="297" y="91"/>
                  </a:lnTo>
                  <a:lnTo>
                    <a:pt x="0" y="40"/>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249738" y="1876425"/>
              <a:ext cx="369888" cy="200025"/>
            </a:xfrm>
            <a:custGeom>
              <a:avLst/>
              <a:gdLst/>
              <a:ahLst/>
              <a:cxnLst>
                <a:cxn ang="0">
                  <a:pos x="233" y="62"/>
                </a:cxn>
                <a:cxn ang="0">
                  <a:pos x="0" y="126"/>
                </a:cxn>
                <a:cxn ang="0">
                  <a:pos x="8" y="19"/>
                </a:cxn>
                <a:cxn ang="0">
                  <a:pos x="100" y="0"/>
                </a:cxn>
                <a:cxn ang="0">
                  <a:pos x="233" y="62"/>
                </a:cxn>
              </a:cxnLst>
              <a:rect l="0" t="0" r="r" b="b"/>
              <a:pathLst>
                <a:path w="233" h="126">
                  <a:moveTo>
                    <a:pt x="233" y="62"/>
                  </a:moveTo>
                  <a:lnTo>
                    <a:pt x="0" y="126"/>
                  </a:lnTo>
                  <a:lnTo>
                    <a:pt x="8" y="19"/>
                  </a:lnTo>
                  <a:lnTo>
                    <a:pt x="100" y="0"/>
                  </a:lnTo>
                  <a:lnTo>
                    <a:pt x="233" y="6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708400" y="2071688"/>
              <a:ext cx="496888" cy="1049338"/>
            </a:xfrm>
            <a:custGeom>
              <a:avLst/>
              <a:gdLst/>
              <a:ahLst/>
              <a:cxnLst>
                <a:cxn ang="0">
                  <a:pos x="0" y="549"/>
                </a:cxn>
                <a:cxn ang="0">
                  <a:pos x="42" y="212"/>
                </a:cxn>
                <a:cxn ang="0">
                  <a:pos x="187" y="0"/>
                </a:cxn>
                <a:cxn ang="0">
                  <a:pos x="191" y="0"/>
                </a:cxn>
                <a:cxn ang="0">
                  <a:pos x="313" y="661"/>
                </a:cxn>
                <a:cxn ang="0">
                  <a:pos x="0" y="549"/>
                </a:cxn>
              </a:cxnLst>
              <a:rect l="0" t="0" r="r" b="b"/>
              <a:pathLst>
                <a:path w="313" h="661">
                  <a:moveTo>
                    <a:pt x="0" y="549"/>
                  </a:moveTo>
                  <a:lnTo>
                    <a:pt x="42" y="212"/>
                  </a:lnTo>
                  <a:lnTo>
                    <a:pt x="187" y="0"/>
                  </a:lnTo>
                  <a:lnTo>
                    <a:pt x="191" y="0"/>
                  </a:lnTo>
                  <a:lnTo>
                    <a:pt x="313" y="661"/>
                  </a:lnTo>
                  <a:lnTo>
                    <a:pt x="0" y="549"/>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4011613" y="2071688"/>
              <a:ext cx="503238" cy="1049338"/>
            </a:xfrm>
            <a:custGeom>
              <a:avLst/>
              <a:gdLst/>
              <a:ahLst/>
              <a:cxnLst>
                <a:cxn ang="0">
                  <a:pos x="150" y="3"/>
                </a:cxn>
                <a:cxn ang="0">
                  <a:pos x="317" y="228"/>
                </a:cxn>
                <a:cxn ang="0">
                  <a:pos x="122" y="661"/>
                </a:cxn>
                <a:cxn ang="0">
                  <a:pos x="0" y="0"/>
                </a:cxn>
                <a:cxn ang="0">
                  <a:pos x="150" y="3"/>
                </a:cxn>
              </a:cxnLst>
              <a:rect l="0" t="0" r="r" b="b"/>
              <a:pathLst>
                <a:path w="317" h="661">
                  <a:moveTo>
                    <a:pt x="150" y="3"/>
                  </a:moveTo>
                  <a:lnTo>
                    <a:pt x="317" y="228"/>
                  </a:lnTo>
                  <a:lnTo>
                    <a:pt x="122" y="661"/>
                  </a:lnTo>
                  <a:lnTo>
                    <a:pt x="0" y="0"/>
                  </a:lnTo>
                  <a:lnTo>
                    <a:pt x="150" y="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4362450" y="3494088"/>
              <a:ext cx="479425" cy="866775"/>
            </a:xfrm>
            <a:custGeom>
              <a:avLst/>
              <a:gdLst/>
              <a:ahLst/>
              <a:cxnLst>
                <a:cxn ang="0">
                  <a:pos x="290" y="357"/>
                </a:cxn>
                <a:cxn ang="0">
                  <a:pos x="82" y="225"/>
                </a:cxn>
                <a:cxn ang="0">
                  <a:pos x="82" y="546"/>
                </a:cxn>
                <a:cxn ang="0">
                  <a:pos x="2" y="10"/>
                </a:cxn>
                <a:cxn ang="0">
                  <a:pos x="2" y="10"/>
                </a:cxn>
                <a:cxn ang="0">
                  <a:pos x="0" y="0"/>
                </a:cxn>
                <a:cxn ang="0">
                  <a:pos x="302" y="296"/>
                </a:cxn>
                <a:cxn ang="0">
                  <a:pos x="290" y="357"/>
                </a:cxn>
              </a:cxnLst>
              <a:rect l="0" t="0" r="r" b="b"/>
              <a:pathLst>
                <a:path w="302" h="546">
                  <a:moveTo>
                    <a:pt x="290" y="357"/>
                  </a:moveTo>
                  <a:lnTo>
                    <a:pt x="82" y="225"/>
                  </a:lnTo>
                  <a:lnTo>
                    <a:pt x="82" y="546"/>
                  </a:lnTo>
                  <a:lnTo>
                    <a:pt x="2" y="10"/>
                  </a:lnTo>
                  <a:lnTo>
                    <a:pt x="2" y="10"/>
                  </a:lnTo>
                  <a:lnTo>
                    <a:pt x="0" y="0"/>
                  </a:lnTo>
                  <a:lnTo>
                    <a:pt x="302" y="296"/>
                  </a:lnTo>
                  <a:lnTo>
                    <a:pt x="290" y="357"/>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508375" y="2962275"/>
              <a:ext cx="976313" cy="511175"/>
            </a:xfrm>
            <a:custGeom>
              <a:avLst/>
              <a:gdLst/>
              <a:ahLst/>
              <a:cxnLst>
                <a:cxn ang="0">
                  <a:pos x="0" y="49"/>
                </a:cxn>
                <a:cxn ang="0">
                  <a:pos x="100" y="0"/>
                </a:cxn>
                <a:cxn ang="0">
                  <a:pos x="233" y="177"/>
                </a:cxn>
                <a:cxn ang="0">
                  <a:pos x="439" y="100"/>
                </a:cxn>
                <a:cxn ang="0">
                  <a:pos x="615" y="223"/>
                </a:cxn>
                <a:cxn ang="0">
                  <a:pos x="608" y="225"/>
                </a:cxn>
                <a:cxn ang="0">
                  <a:pos x="610" y="225"/>
                </a:cxn>
                <a:cxn ang="0">
                  <a:pos x="286" y="322"/>
                </a:cxn>
                <a:cxn ang="0">
                  <a:pos x="191" y="235"/>
                </a:cxn>
                <a:cxn ang="0">
                  <a:pos x="110" y="56"/>
                </a:cxn>
                <a:cxn ang="0">
                  <a:pos x="44" y="87"/>
                </a:cxn>
                <a:cxn ang="0">
                  <a:pos x="0" y="49"/>
                </a:cxn>
              </a:cxnLst>
              <a:rect l="0" t="0" r="r" b="b"/>
              <a:pathLst>
                <a:path w="615" h="322">
                  <a:moveTo>
                    <a:pt x="0" y="49"/>
                  </a:moveTo>
                  <a:lnTo>
                    <a:pt x="100" y="0"/>
                  </a:lnTo>
                  <a:lnTo>
                    <a:pt x="233" y="177"/>
                  </a:lnTo>
                  <a:lnTo>
                    <a:pt x="439" y="100"/>
                  </a:lnTo>
                  <a:lnTo>
                    <a:pt x="615" y="223"/>
                  </a:lnTo>
                  <a:lnTo>
                    <a:pt x="608" y="225"/>
                  </a:lnTo>
                  <a:lnTo>
                    <a:pt x="610" y="225"/>
                  </a:lnTo>
                  <a:lnTo>
                    <a:pt x="286" y="322"/>
                  </a:lnTo>
                  <a:lnTo>
                    <a:pt x="191" y="235"/>
                  </a:lnTo>
                  <a:lnTo>
                    <a:pt x="110" y="56"/>
                  </a:lnTo>
                  <a:lnTo>
                    <a:pt x="44" y="87"/>
                  </a:lnTo>
                  <a:lnTo>
                    <a:pt x="0" y="49"/>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408488" y="1425575"/>
              <a:ext cx="211138" cy="549275"/>
            </a:xfrm>
            <a:custGeom>
              <a:avLst/>
              <a:gdLst/>
              <a:ahLst/>
              <a:cxnLst>
                <a:cxn ang="0">
                  <a:pos x="123" y="0"/>
                </a:cxn>
                <a:cxn ang="0">
                  <a:pos x="133" y="346"/>
                </a:cxn>
                <a:cxn ang="0">
                  <a:pos x="0" y="284"/>
                </a:cxn>
                <a:cxn ang="0">
                  <a:pos x="123" y="0"/>
                </a:cxn>
              </a:cxnLst>
              <a:rect l="0" t="0" r="r" b="b"/>
              <a:pathLst>
                <a:path w="133" h="346">
                  <a:moveTo>
                    <a:pt x="123" y="0"/>
                  </a:moveTo>
                  <a:lnTo>
                    <a:pt x="133" y="346"/>
                  </a:lnTo>
                  <a:lnTo>
                    <a:pt x="0" y="284"/>
                  </a:lnTo>
                  <a:lnTo>
                    <a:pt x="123" y="0"/>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249738" y="1974850"/>
              <a:ext cx="908050" cy="458788"/>
            </a:xfrm>
            <a:custGeom>
              <a:avLst/>
              <a:gdLst/>
              <a:ahLst/>
              <a:cxnLst>
                <a:cxn ang="0">
                  <a:pos x="315" y="153"/>
                </a:cxn>
                <a:cxn ang="0">
                  <a:pos x="167" y="289"/>
                </a:cxn>
                <a:cxn ang="0">
                  <a:pos x="0" y="64"/>
                </a:cxn>
                <a:cxn ang="0">
                  <a:pos x="233" y="0"/>
                </a:cxn>
                <a:cxn ang="0">
                  <a:pos x="530" y="51"/>
                </a:cxn>
                <a:cxn ang="0">
                  <a:pos x="572" y="182"/>
                </a:cxn>
                <a:cxn ang="0">
                  <a:pos x="315" y="153"/>
                </a:cxn>
              </a:cxnLst>
              <a:rect l="0" t="0" r="r" b="b"/>
              <a:pathLst>
                <a:path w="572" h="289">
                  <a:moveTo>
                    <a:pt x="315" y="153"/>
                  </a:moveTo>
                  <a:lnTo>
                    <a:pt x="167" y="289"/>
                  </a:lnTo>
                  <a:lnTo>
                    <a:pt x="0" y="64"/>
                  </a:lnTo>
                  <a:lnTo>
                    <a:pt x="233" y="0"/>
                  </a:lnTo>
                  <a:lnTo>
                    <a:pt x="530" y="51"/>
                  </a:lnTo>
                  <a:lnTo>
                    <a:pt x="572" y="182"/>
                  </a:lnTo>
                  <a:lnTo>
                    <a:pt x="315" y="153"/>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4603750" y="1425575"/>
              <a:ext cx="269875" cy="549275"/>
            </a:xfrm>
            <a:custGeom>
              <a:avLst/>
              <a:gdLst/>
              <a:ahLst/>
              <a:cxnLst>
                <a:cxn ang="0">
                  <a:pos x="170" y="306"/>
                </a:cxn>
                <a:cxn ang="0">
                  <a:pos x="10" y="346"/>
                </a:cxn>
                <a:cxn ang="0">
                  <a:pos x="0" y="0"/>
                </a:cxn>
                <a:cxn ang="0">
                  <a:pos x="170" y="306"/>
                </a:cxn>
              </a:cxnLst>
              <a:rect l="0" t="0" r="r" b="b"/>
              <a:pathLst>
                <a:path w="170" h="346">
                  <a:moveTo>
                    <a:pt x="170" y="306"/>
                  </a:moveTo>
                  <a:lnTo>
                    <a:pt x="10" y="346"/>
                  </a:lnTo>
                  <a:lnTo>
                    <a:pt x="0" y="0"/>
                  </a:lnTo>
                  <a:lnTo>
                    <a:pt x="170" y="306"/>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3667125" y="2943225"/>
              <a:ext cx="538163" cy="300038"/>
            </a:xfrm>
            <a:custGeom>
              <a:avLst/>
              <a:gdLst/>
              <a:ahLst/>
              <a:cxnLst>
                <a:cxn ang="0">
                  <a:pos x="0" y="12"/>
                </a:cxn>
                <a:cxn ang="0">
                  <a:pos x="26" y="0"/>
                </a:cxn>
                <a:cxn ang="0">
                  <a:pos x="339" y="112"/>
                </a:cxn>
                <a:cxn ang="0">
                  <a:pos x="133" y="189"/>
                </a:cxn>
                <a:cxn ang="0">
                  <a:pos x="0" y="12"/>
                </a:cxn>
              </a:cxnLst>
              <a:rect l="0" t="0" r="r" b="b"/>
              <a:pathLst>
                <a:path w="339" h="189">
                  <a:moveTo>
                    <a:pt x="0" y="12"/>
                  </a:moveTo>
                  <a:lnTo>
                    <a:pt x="26" y="0"/>
                  </a:lnTo>
                  <a:lnTo>
                    <a:pt x="339" y="112"/>
                  </a:lnTo>
                  <a:lnTo>
                    <a:pt x="133" y="189"/>
                  </a:lnTo>
                  <a:lnTo>
                    <a:pt x="0" y="1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962400" y="3316288"/>
              <a:ext cx="919163" cy="647700"/>
            </a:xfrm>
            <a:custGeom>
              <a:avLst/>
              <a:gdLst/>
              <a:ahLst/>
              <a:cxnLst>
                <a:cxn ang="0">
                  <a:pos x="0" y="99"/>
                </a:cxn>
                <a:cxn ang="0">
                  <a:pos x="324" y="2"/>
                </a:cxn>
                <a:cxn ang="0">
                  <a:pos x="329" y="0"/>
                </a:cxn>
                <a:cxn ang="0">
                  <a:pos x="453" y="184"/>
                </a:cxn>
                <a:cxn ang="0">
                  <a:pos x="535" y="102"/>
                </a:cxn>
                <a:cxn ang="0">
                  <a:pos x="579" y="216"/>
                </a:cxn>
                <a:cxn ang="0">
                  <a:pos x="554" y="408"/>
                </a:cxn>
                <a:cxn ang="0">
                  <a:pos x="252" y="112"/>
                </a:cxn>
                <a:cxn ang="0">
                  <a:pos x="254" y="122"/>
                </a:cxn>
                <a:cxn ang="0">
                  <a:pos x="254" y="122"/>
                </a:cxn>
                <a:cxn ang="0">
                  <a:pos x="182" y="185"/>
                </a:cxn>
                <a:cxn ang="0">
                  <a:pos x="121" y="360"/>
                </a:cxn>
                <a:cxn ang="0">
                  <a:pos x="0" y="99"/>
                </a:cxn>
              </a:cxnLst>
              <a:rect l="0" t="0" r="r" b="b"/>
              <a:pathLst>
                <a:path w="579" h="408">
                  <a:moveTo>
                    <a:pt x="0" y="99"/>
                  </a:moveTo>
                  <a:lnTo>
                    <a:pt x="324" y="2"/>
                  </a:lnTo>
                  <a:lnTo>
                    <a:pt x="329" y="0"/>
                  </a:lnTo>
                  <a:lnTo>
                    <a:pt x="453" y="184"/>
                  </a:lnTo>
                  <a:lnTo>
                    <a:pt x="535" y="102"/>
                  </a:lnTo>
                  <a:lnTo>
                    <a:pt x="579" y="216"/>
                  </a:lnTo>
                  <a:lnTo>
                    <a:pt x="554" y="408"/>
                  </a:lnTo>
                  <a:lnTo>
                    <a:pt x="252" y="112"/>
                  </a:lnTo>
                  <a:lnTo>
                    <a:pt x="254" y="122"/>
                  </a:lnTo>
                  <a:lnTo>
                    <a:pt x="254" y="122"/>
                  </a:lnTo>
                  <a:lnTo>
                    <a:pt x="182" y="185"/>
                  </a:lnTo>
                  <a:lnTo>
                    <a:pt x="121" y="360"/>
                  </a:lnTo>
                  <a:lnTo>
                    <a:pt x="0" y="9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4484688" y="2792413"/>
              <a:ext cx="841375" cy="866775"/>
            </a:xfrm>
            <a:custGeom>
              <a:avLst/>
              <a:gdLst/>
              <a:ahLst/>
              <a:cxnLst>
                <a:cxn ang="0">
                  <a:pos x="0" y="330"/>
                </a:cxn>
                <a:cxn ang="0">
                  <a:pos x="276" y="247"/>
                </a:cxn>
                <a:cxn ang="0">
                  <a:pos x="298" y="25"/>
                </a:cxn>
                <a:cxn ang="0">
                  <a:pos x="419" y="0"/>
                </a:cxn>
                <a:cxn ang="0">
                  <a:pos x="530" y="245"/>
                </a:cxn>
                <a:cxn ang="0">
                  <a:pos x="400" y="435"/>
                </a:cxn>
                <a:cxn ang="0">
                  <a:pos x="250" y="546"/>
                </a:cxn>
                <a:cxn ang="0">
                  <a:pos x="206" y="432"/>
                </a:cxn>
                <a:cxn ang="0">
                  <a:pos x="124" y="514"/>
                </a:cxn>
                <a:cxn ang="0">
                  <a:pos x="0" y="330"/>
                </a:cxn>
                <a:cxn ang="0">
                  <a:pos x="2" y="330"/>
                </a:cxn>
                <a:cxn ang="0">
                  <a:pos x="0" y="330"/>
                </a:cxn>
              </a:cxnLst>
              <a:rect l="0" t="0" r="r" b="b"/>
              <a:pathLst>
                <a:path w="530" h="546">
                  <a:moveTo>
                    <a:pt x="0" y="330"/>
                  </a:moveTo>
                  <a:lnTo>
                    <a:pt x="276" y="247"/>
                  </a:lnTo>
                  <a:lnTo>
                    <a:pt x="298" y="25"/>
                  </a:lnTo>
                  <a:lnTo>
                    <a:pt x="419" y="0"/>
                  </a:lnTo>
                  <a:lnTo>
                    <a:pt x="530" y="245"/>
                  </a:lnTo>
                  <a:lnTo>
                    <a:pt x="400" y="435"/>
                  </a:lnTo>
                  <a:lnTo>
                    <a:pt x="250" y="546"/>
                  </a:lnTo>
                  <a:lnTo>
                    <a:pt x="206" y="432"/>
                  </a:lnTo>
                  <a:lnTo>
                    <a:pt x="124" y="514"/>
                  </a:lnTo>
                  <a:lnTo>
                    <a:pt x="0" y="330"/>
                  </a:lnTo>
                  <a:lnTo>
                    <a:pt x="2" y="330"/>
                  </a:lnTo>
                  <a:lnTo>
                    <a:pt x="0" y="330"/>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4205288" y="2433638"/>
              <a:ext cx="752475" cy="882650"/>
            </a:xfrm>
            <a:custGeom>
              <a:avLst/>
              <a:gdLst/>
              <a:ahLst/>
              <a:cxnLst>
                <a:cxn ang="0">
                  <a:pos x="176" y="556"/>
                </a:cxn>
                <a:cxn ang="0">
                  <a:pos x="0" y="433"/>
                </a:cxn>
                <a:cxn ang="0">
                  <a:pos x="195" y="0"/>
                </a:cxn>
                <a:cxn ang="0">
                  <a:pos x="474" y="251"/>
                </a:cxn>
                <a:cxn ang="0">
                  <a:pos x="254" y="231"/>
                </a:cxn>
                <a:cxn ang="0">
                  <a:pos x="176" y="556"/>
                </a:cxn>
              </a:cxnLst>
              <a:rect l="0" t="0" r="r" b="b"/>
              <a:pathLst>
                <a:path w="474" h="556">
                  <a:moveTo>
                    <a:pt x="176" y="556"/>
                  </a:moveTo>
                  <a:lnTo>
                    <a:pt x="0" y="433"/>
                  </a:lnTo>
                  <a:lnTo>
                    <a:pt x="195" y="0"/>
                  </a:lnTo>
                  <a:lnTo>
                    <a:pt x="474" y="251"/>
                  </a:lnTo>
                  <a:lnTo>
                    <a:pt x="254" y="231"/>
                  </a:lnTo>
                  <a:lnTo>
                    <a:pt x="176" y="556"/>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4484688" y="2800350"/>
              <a:ext cx="473075" cy="515938"/>
            </a:xfrm>
            <a:custGeom>
              <a:avLst/>
              <a:gdLst/>
              <a:ahLst/>
              <a:cxnLst>
                <a:cxn ang="0">
                  <a:pos x="298" y="20"/>
                </a:cxn>
                <a:cxn ang="0">
                  <a:pos x="276" y="242"/>
                </a:cxn>
                <a:cxn ang="0">
                  <a:pos x="0" y="325"/>
                </a:cxn>
                <a:cxn ang="0">
                  <a:pos x="78" y="0"/>
                </a:cxn>
                <a:cxn ang="0">
                  <a:pos x="298" y="20"/>
                </a:cxn>
              </a:cxnLst>
              <a:rect l="0" t="0" r="r" b="b"/>
              <a:pathLst>
                <a:path w="298" h="325">
                  <a:moveTo>
                    <a:pt x="298" y="20"/>
                  </a:moveTo>
                  <a:lnTo>
                    <a:pt x="276" y="242"/>
                  </a:lnTo>
                  <a:lnTo>
                    <a:pt x="0" y="325"/>
                  </a:lnTo>
                  <a:lnTo>
                    <a:pt x="78" y="0"/>
                  </a:lnTo>
                  <a:lnTo>
                    <a:pt x="298" y="2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749800" y="2217738"/>
              <a:ext cx="641350" cy="963613"/>
            </a:xfrm>
            <a:custGeom>
              <a:avLst/>
              <a:gdLst/>
              <a:ahLst/>
              <a:cxnLst>
                <a:cxn ang="0">
                  <a:pos x="363" y="607"/>
                </a:cxn>
                <a:cxn ang="0">
                  <a:pos x="252" y="362"/>
                </a:cxn>
                <a:cxn ang="0">
                  <a:pos x="131" y="387"/>
                </a:cxn>
                <a:cxn ang="0">
                  <a:pos x="0" y="0"/>
                </a:cxn>
                <a:cxn ang="0">
                  <a:pos x="245" y="287"/>
                </a:cxn>
                <a:cxn ang="0">
                  <a:pos x="358" y="144"/>
                </a:cxn>
                <a:cxn ang="0">
                  <a:pos x="404" y="207"/>
                </a:cxn>
                <a:cxn ang="0">
                  <a:pos x="404" y="478"/>
                </a:cxn>
                <a:cxn ang="0">
                  <a:pos x="365" y="449"/>
                </a:cxn>
                <a:cxn ang="0">
                  <a:pos x="363" y="607"/>
                </a:cxn>
              </a:cxnLst>
              <a:rect l="0" t="0" r="r" b="b"/>
              <a:pathLst>
                <a:path w="404" h="607">
                  <a:moveTo>
                    <a:pt x="363" y="607"/>
                  </a:moveTo>
                  <a:lnTo>
                    <a:pt x="252" y="362"/>
                  </a:lnTo>
                  <a:lnTo>
                    <a:pt x="131" y="387"/>
                  </a:lnTo>
                  <a:lnTo>
                    <a:pt x="0" y="0"/>
                  </a:lnTo>
                  <a:lnTo>
                    <a:pt x="245" y="287"/>
                  </a:lnTo>
                  <a:lnTo>
                    <a:pt x="358" y="144"/>
                  </a:lnTo>
                  <a:lnTo>
                    <a:pt x="404" y="207"/>
                  </a:lnTo>
                  <a:lnTo>
                    <a:pt x="404" y="478"/>
                  </a:lnTo>
                  <a:lnTo>
                    <a:pt x="365" y="449"/>
                  </a:lnTo>
                  <a:lnTo>
                    <a:pt x="363" y="60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4749800" y="2217738"/>
              <a:ext cx="568325" cy="455613"/>
            </a:xfrm>
            <a:custGeom>
              <a:avLst/>
              <a:gdLst/>
              <a:ahLst/>
              <a:cxnLst>
                <a:cxn ang="0">
                  <a:pos x="0" y="0"/>
                </a:cxn>
                <a:cxn ang="0">
                  <a:pos x="257" y="29"/>
                </a:cxn>
                <a:cxn ang="0">
                  <a:pos x="358" y="144"/>
                </a:cxn>
                <a:cxn ang="0">
                  <a:pos x="245" y="287"/>
                </a:cxn>
                <a:cxn ang="0">
                  <a:pos x="0" y="0"/>
                </a:cxn>
              </a:cxnLst>
              <a:rect l="0" t="0" r="r" b="b"/>
              <a:pathLst>
                <a:path w="358" h="287">
                  <a:moveTo>
                    <a:pt x="0" y="0"/>
                  </a:moveTo>
                  <a:lnTo>
                    <a:pt x="257" y="29"/>
                  </a:lnTo>
                  <a:lnTo>
                    <a:pt x="358" y="144"/>
                  </a:lnTo>
                  <a:lnTo>
                    <a:pt x="245" y="287"/>
                  </a:lnTo>
                  <a:lnTo>
                    <a:pt x="0" y="0"/>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4514850" y="2217738"/>
              <a:ext cx="442913" cy="614363"/>
            </a:xfrm>
            <a:custGeom>
              <a:avLst/>
              <a:gdLst/>
              <a:ahLst/>
              <a:cxnLst>
                <a:cxn ang="0">
                  <a:pos x="0" y="136"/>
                </a:cxn>
                <a:cxn ang="0">
                  <a:pos x="148" y="0"/>
                </a:cxn>
                <a:cxn ang="0">
                  <a:pos x="279" y="387"/>
                </a:cxn>
                <a:cxn ang="0">
                  <a:pos x="0" y="136"/>
                </a:cxn>
              </a:cxnLst>
              <a:rect l="0" t="0" r="r" b="b"/>
              <a:pathLst>
                <a:path w="279" h="387">
                  <a:moveTo>
                    <a:pt x="0" y="136"/>
                  </a:moveTo>
                  <a:lnTo>
                    <a:pt x="148" y="0"/>
                  </a:lnTo>
                  <a:lnTo>
                    <a:pt x="279" y="387"/>
                  </a:lnTo>
                  <a:lnTo>
                    <a:pt x="0" y="136"/>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4154488" y="3509963"/>
              <a:ext cx="233363" cy="1001713"/>
            </a:xfrm>
            <a:custGeom>
              <a:avLst/>
              <a:gdLst/>
              <a:ahLst/>
              <a:cxnLst>
                <a:cxn ang="0">
                  <a:pos x="133" y="0"/>
                </a:cxn>
                <a:cxn ang="0">
                  <a:pos x="147" y="631"/>
                </a:cxn>
                <a:cxn ang="0">
                  <a:pos x="0" y="347"/>
                </a:cxn>
                <a:cxn ang="0">
                  <a:pos x="0" y="238"/>
                </a:cxn>
                <a:cxn ang="0">
                  <a:pos x="61" y="63"/>
                </a:cxn>
                <a:cxn ang="0">
                  <a:pos x="133" y="0"/>
                </a:cxn>
              </a:cxnLst>
              <a:rect l="0" t="0" r="r" b="b"/>
              <a:pathLst>
                <a:path w="147" h="631">
                  <a:moveTo>
                    <a:pt x="133" y="0"/>
                  </a:moveTo>
                  <a:lnTo>
                    <a:pt x="147" y="631"/>
                  </a:lnTo>
                  <a:lnTo>
                    <a:pt x="0" y="347"/>
                  </a:lnTo>
                  <a:lnTo>
                    <a:pt x="0" y="238"/>
                  </a:lnTo>
                  <a:lnTo>
                    <a:pt x="61" y="63"/>
                  </a:lnTo>
                  <a:lnTo>
                    <a:pt x="133" y="0"/>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4492625" y="3851275"/>
              <a:ext cx="330200" cy="550863"/>
            </a:xfrm>
            <a:custGeom>
              <a:avLst/>
              <a:gdLst/>
              <a:ahLst/>
              <a:cxnLst>
                <a:cxn ang="0">
                  <a:pos x="0" y="321"/>
                </a:cxn>
                <a:cxn ang="0">
                  <a:pos x="0" y="0"/>
                </a:cxn>
                <a:cxn ang="0">
                  <a:pos x="208" y="132"/>
                </a:cxn>
                <a:cxn ang="0">
                  <a:pos x="138" y="347"/>
                </a:cxn>
                <a:cxn ang="0">
                  <a:pos x="0" y="321"/>
                </a:cxn>
              </a:cxnLst>
              <a:rect l="0" t="0" r="r" b="b"/>
              <a:pathLst>
                <a:path w="208" h="347">
                  <a:moveTo>
                    <a:pt x="0" y="321"/>
                  </a:moveTo>
                  <a:lnTo>
                    <a:pt x="0" y="0"/>
                  </a:lnTo>
                  <a:lnTo>
                    <a:pt x="208" y="132"/>
                  </a:lnTo>
                  <a:lnTo>
                    <a:pt x="138" y="347"/>
                  </a:lnTo>
                  <a:lnTo>
                    <a:pt x="0" y="321"/>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4365625" y="3509963"/>
              <a:ext cx="127000" cy="1001713"/>
            </a:xfrm>
            <a:custGeom>
              <a:avLst/>
              <a:gdLst/>
              <a:ahLst/>
              <a:cxnLst>
                <a:cxn ang="0">
                  <a:pos x="14" y="631"/>
                </a:cxn>
                <a:cxn ang="0">
                  <a:pos x="0" y="0"/>
                </a:cxn>
                <a:cxn ang="0">
                  <a:pos x="80" y="536"/>
                </a:cxn>
                <a:cxn ang="0">
                  <a:pos x="14" y="631"/>
                </a:cxn>
              </a:cxnLst>
              <a:rect l="0" t="0" r="r" b="b"/>
              <a:pathLst>
                <a:path w="80" h="631">
                  <a:moveTo>
                    <a:pt x="14" y="631"/>
                  </a:moveTo>
                  <a:lnTo>
                    <a:pt x="0" y="0"/>
                  </a:lnTo>
                  <a:lnTo>
                    <a:pt x="80" y="536"/>
                  </a:lnTo>
                  <a:lnTo>
                    <a:pt x="14" y="631"/>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508375" y="2408238"/>
              <a:ext cx="266700" cy="631825"/>
            </a:xfrm>
            <a:custGeom>
              <a:avLst/>
              <a:gdLst/>
              <a:ahLst/>
              <a:cxnLst>
                <a:cxn ang="0">
                  <a:pos x="168" y="0"/>
                </a:cxn>
                <a:cxn ang="0">
                  <a:pos x="126" y="337"/>
                </a:cxn>
                <a:cxn ang="0">
                  <a:pos x="100" y="349"/>
                </a:cxn>
                <a:cxn ang="0">
                  <a:pos x="0" y="398"/>
                </a:cxn>
                <a:cxn ang="0">
                  <a:pos x="44" y="320"/>
                </a:cxn>
                <a:cxn ang="0">
                  <a:pos x="34" y="108"/>
                </a:cxn>
                <a:cxn ang="0">
                  <a:pos x="168" y="0"/>
                </a:cxn>
              </a:cxnLst>
              <a:rect l="0" t="0" r="r" b="b"/>
              <a:pathLst>
                <a:path w="168" h="398">
                  <a:moveTo>
                    <a:pt x="168" y="0"/>
                  </a:moveTo>
                  <a:lnTo>
                    <a:pt x="126" y="337"/>
                  </a:lnTo>
                  <a:lnTo>
                    <a:pt x="100" y="349"/>
                  </a:lnTo>
                  <a:lnTo>
                    <a:pt x="0" y="398"/>
                  </a:lnTo>
                  <a:lnTo>
                    <a:pt x="44" y="320"/>
                  </a:lnTo>
                  <a:lnTo>
                    <a:pt x="34" y="108"/>
                  </a:lnTo>
                  <a:lnTo>
                    <a:pt x="168" y="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p:nvPr userDrawn="1"/>
        </p:nvSpPr>
        <p:spPr bwMode="auto">
          <a:xfrm>
            <a:off x="0" y="3030539"/>
            <a:ext cx="9144000" cy="3827461"/>
          </a:xfrm>
          <a:prstGeom prst="rect">
            <a:avLst/>
          </a:prstGeom>
          <a:solidFill>
            <a:schemeClr val="accent1">
              <a:alpha val="48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9" name="Oval 96"/>
          <p:cNvSpPr/>
          <p:nvPr userDrawn="1"/>
        </p:nvSpPr>
        <p:spPr>
          <a:xfrm>
            <a:off x="4402916" y="3813143"/>
            <a:ext cx="149288" cy="149288"/>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97"/>
          <p:cNvSpPr/>
          <p:nvPr userDrawn="1"/>
        </p:nvSpPr>
        <p:spPr>
          <a:xfrm>
            <a:off x="4402916" y="4352083"/>
            <a:ext cx="149288" cy="149288"/>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98"/>
          <p:cNvSpPr/>
          <p:nvPr userDrawn="1"/>
        </p:nvSpPr>
        <p:spPr>
          <a:xfrm>
            <a:off x="4402916" y="3274203"/>
            <a:ext cx="149288" cy="149288"/>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99"/>
          <p:cNvSpPr/>
          <p:nvPr userDrawn="1"/>
        </p:nvSpPr>
        <p:spPr>
          <a:xfrm>
            <a:off x="4402916" y="2735263"/>
            <a:ext cx="149288" cy="149288"/>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100"/>
          <p:cNvSpPr/>
          <p:nvPr userDrawn="1"/>
        </p:nvSpPr>
        <p:spPr>
          <a:xfrm>
            <a:off x="4402916" y="4891025"/>
            <a:ext cx="149288" cy="149288"/>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101"/>
          <p:cNvCxnSpPr/>
          <p:nvPr userDrawn="1"/>
        </p:nvCxnSpPr>
        <p:spPr>
          <a:xfrm rot="10800000">
            <a:off x="4483100" y="3892550"/>
            <a:ext cx="1471863" cy="1588"/>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Connector 105"/>
          <p:cNvCxnSpPr/>
          <p:nvPr userDrawn="1"/>
        </p:nvCxnSpPr>
        <p:spPr>
          <a:xfrm rot="10800000">
            <a:off x="4483100" y="4945063"/>
            <a:ext cx="1471863" cy="1588"/>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106"/>
          <p:cNvCxnSpPr/>
          <p:nvPr userDrawn="1"/>
        </p:nvCxnSpPr>
        <p:spPr>
          <a:xfrm rot="10800000">
            <a:off x="3001712" y="3340100"/>
            <a:ext cx="1471863" cy="1588"/>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Straight Connector 113"/>
          <p:cNvCxnSpPr/>
          <p:nvPr userDrawn="1"/>
        </p:nvCxnSpPr>
        <p:spPr>
          <a:xfrm rot="10800000">
            <a:off x="3001712" y="4418758"/>
            <a:ext cx="1471863" cy="1588"/>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117"/>
          <p:cNvCxnSpPr/>
          <p:nvPr userDrawn="1"/>
        </p:nvCxnSpPr>
        <p:spPr>
          <a:xfrm rot="10800000">
            <a:off x="4483100" y="2813050"/>
            <a:ext cx="1471863" cy="1588"/>
          </a:xfrm>
          <a:prstGeom prst="line">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Espace réservé du texte 8"/>
          <p:cNvSpPr>
            <a:spLocks noGrp="1"/>
          </p:cNvSpPr>
          <p:nvPr>
            <p:ph type="body" sz="quarter" idx="57" hasCustomPrompt="1"/>
          </p:nvPr>
        </p:nvSpPr>
        <p:spPr bwMode="gray">
          <a:xfrm>
            <a:off x="539552" y="3356992"/>
            <a:ext cx="2304256" cy="432048"/>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p:ph type="body" sz="quarter" idx="58" hasCustomPrompt="1"/>
          </p:nvPr>
        </p:nvSpPr>
        <p:spPr bwMode="gray">
          <a:xfrm>
            <a:off x="539552" y="3068959"/>
            <a:ext cx="230425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61" name="Espace réservé du texte 8"/>
          <p:cNvSpPr>
            <a:spLocks noGrp="1"/>
          </p:cNvSpPr>
          <p:nvPr>
            <p:ph type="body" sz="quarter" idx="59" hasCustomPrompt="1"/>
          </p:nvPr>
        </p:nvSpPr>
        <p:spPr bwMode="gray">
          <a:xfrm>
            <a:off x="539552" y="4437112"/>
            <a:ext cx="2304256" cy="432048"/>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2" name="Espace réservé du texte 8"/>
          <p:cNvSpPr>
            <a:spLocks noGrp="1"/>
          </p:cNvSpPr>
          <p:nvPr>
            <p:ph type="body" sz="quarter" idx="60" hasCustomPrompt="1"/>
          </p:nvPr>
        </p:nvSpPr>
        <p:spPr bwMode="gray">
          <a:xfrm>
            <a:off x="539552" y="4149079"/>
            <a:ext cx="230425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63" name="Espace réservé du texte 8"/>
          <p:cNvSpPr>
            <a:spLocks noGrp="1"/>
          </p:cNvSpPr>
          <p:nvPr>
            <p:ph type="body" sz="quarter" idx="61" hasCustomPrompt="1"/>
          </p:nvPr>
        </p:nvSpPr>
        <p:spPr bwMode="gray">
          <a:xfrm>
            <a:off x="6156176" y="4941168"/>
            <a:ext cx="2304256" cy="432048"/>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4" name="Espace réservé du texte 8"/>
          <p:cNvSpPr>
            <a:spLocks noGrp="1"/>
          </p:cNvSpPr>
          <p:nvPr>
            <p:ph type="body" sz="quarter" idx="62" hasCustomPrompt="1"/>
          </p:nvPr>
        </p:nvSpPr>
        <p:spPr bwMode="gray">
          <a:xfrm>
            <a:off x="6156176" y="4653135"/>
            <a:ext cx="230425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65" name="Espace réservé du texte 8"/>
          <p:cNvSpPr>
            <a:spLocks noGrp="1"/>
          </p:cNvSpPr>
          <p:nvPr>
            <p:ph type="body" sz="quarter" idx="63" hasCustomPrompt="1"/>
          </p:nvPr>
        </p:nvSpPr>
        <p:spPr bwMode="gray">
          <a:xfrm>
            <a:off x="6156176" y="3861049"/>
            <a:ext cx="2304256" cy="432048"/>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6" name="Espace réservé du texte 8"/>
          <p:cNvSpPr>
            <a:spLocks noGrp="1"/>
          </p:cNvSpPr>
          <p:nvPr>
            <p:ph type="body" sz="quarter" idx="64" hasCustomPrompt="1"/>
          </p:nvPr>
        </p:nvSpPr>
        <p:spPr bwMode="gray">
          <a:xfrm>
            <a:off x="6156176" y="3573016"/>
            <a:ext cx="230425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67" name="Espace réservé du texte 8"/>
          <p:cNvSpPr>
            <a:spLocks noGrp="1"/>
          </p:cNvSpPr>
          <p:nvPr>
            <p:ph type="body" sz="quarter" idx="65" hasCustomPrompt="1"/>
          </p:nvPr>
        </p:nvSpPr>
        <p:spPr bwMode="gray">
          <a:xfrm>
            <a:off x="6156176" y="2564905"/>
            <a:ext cx="2304256" cy="432048"/>
          </a:xfrm>
          <a:prstGeom prst="rect">
            <a:avLst/>
          </a:prstGeom>
        </p:spPr>
        <p:txBody>
          <a:bodyPr/>
          <a:lstStyle>
            <a:lvl1pPr marL="0" indent="0">
              <a:spcBef>
                <a:spcPts val="800"/>
              </a:spcBef>
              <a:buFont typeface="Arial" panose="020B0604020202020204" pitchFamily="34" charset="0"/>
              <a:buNone/>
              <a:defRPr sz="1400" b="0">
                <a:solidFill>
                  <a:schemeClr val="bg1">
                    <a:lumMod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8" name="Espace réservé du texte 8"/>
          <p:cNvSpPr>
            <a:spLocks noGrp="1"/>
          </p:cNvSpPr>
          <p:nvPr>
            <p:ph type="body" sz="quarter" idx="66" hasCustomPrompt="1"/>
          </p:nvPr>
        </p:nvSpPr>
        <p:spPr bwMode="gray">
          <a:xfrm>
            <a:off x="6156176" y="2276872"/>
            <a:ext cx="230425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bg1">
                    <a:lumMod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69" name="Espace réservé du texte 8"/>
          <p:cNvSpPr>
            <a:spLocks noGrp="1"/>
          </p:cNvSpPr>
          <p:nvPr>
            <p:ph type="body" sz="quarter" idx="67" hasCustomPrompt="1"/>
          </p:nvPr>
        </p:nvSpPr>
        <p:spPr bwMode="gray">
          <a:xfrm>
            <a:off x="3059832" y="3068960"/>
            <a:ext cx="504056" cy="288032"/>
          </a:xfrm>
          <a:prstGeom prst="rect">
            <a:avLst/>
          </a:prstGeom>
        </p:spPr>
        <p:txBody>
          <a:bodyPr/>
          <a:lstStyle>
            <a:lvl1pPr marL="0" indent="0">
              <a:spcBef>
                <a:spcPts val="800"/>
              </a:spcBef>
              <a:buFont typeface="Arial" panose="020B0604020202020204" pitchFamily="34" charset="0"/>
              <a:buNone/>
              <a:defRPr sz="2000" b="1">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70" name="Espace réservé du texte 8"/>
          <p:cNvSpPr>
            <a:spLocks noGrp="1"/>
          </p:cNvSpPr>
          <p:nvPr>
            <p:ph type="body" sz="quarter" idx="68" hasCustomPrompt="1"/>
          </p:nvPr>
        </p:nvSpPr>
        <p:spPr bwMode="gray">
          <a:xfrm>
            <a:off x="3059832" y="4077072"/>
            <a:ext cx="504056" cy="288032"/>
          </a:xfrm>
          <a:prstGeom prst="rect">
            <a:avLst/>
          </a:prstGeom>
        </p:spPr>
        <p:txBody>
          <a:bodyPr/>
          <a:lstStyle>
            <a:lvl1pPr marL="0" indent="0">
              <a:spcBef>
                <a:spcPts val="800"/>
              </a:spcBef>
              <a:buFont typeface="Arial" panose="020B0604020202020204" pitchFamily="34" charset="0"/>
              <a:buNone/>
              <a:defRPr sz="2000" b="1">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71" name="Espace réservé du texte 8"/>
          <p:cNvSpPr>
            <a:spLocks noGrp="1"/>
          </p:cNvSpPr>
          <p:nvPr>
            <p:ph type="body" sz="quarter" idx="69" hasCustomPrompt="1"/>
          </p:nvPr>
        </p:nvSpPr>
        <p:spPr bwMode="gray">
          <a:xfrm>
            <a:off x="5364088" y="4581128"/>
            <a:ext cx="504056" cy="288032"/>
          </a:xfrm>
          <a:prstGeom prst="rect">
            <a:avLst/>
          </a:prstGeom>
        </p:spPr>
        <p:txBody>
          <a:bodyPr/>
          <a:lstStyle>
            <a:lvl1pPr marL="0" indent="0">
              <a:spcBef>
                <a:spcPts val="800"/>
              </a:spcBef>
              <a:buFont typeface="Arial" panose="020B0604020202020204" pitchFamily="34" charset="0"/>
              <a:buNone/>
              <a:defRPr sz="2000" b="1">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72" name="Espace réservé du texte 8"/>
          <p:cNvSpPr>
            <a:spLocks noGrp="1"/>
          </p:cNvSpPr>
          <p:nvPr>
            <p:ph type="body" sz="quarter" idx="70" hasCustomPrompt="1"/>
          </p:nvPr>
        </p:nvSpPr>
        <p:spPr bwMode="gray">
          <a:xfrm>
            <a:off x="5364088" y="3573016"/>
            <a:ext cx="504056" cy="288032"/>
          </a:xfrm>
          <a:prstGeom prst="rect">
            <a:avLst/>
          </a:prstGeom>
        </p:spPr>
        <p:txBody>
          <a:bodyPr/>
          <a:lstStyle>
            <a:lvl1pPr marL="0" indent="0">
              <a:spcBef>
                <a:spcPts val="800"/>
              </a:spcBef>
              <a:buFont typeface="Arial" panose="020B0604020202020204" pitchFamily="34" charset="0"/>
              <a:buNone/>
              <a:defRPr sz="2000" b="1">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73" name="Espace réservé du texte 8"/>
          <p:cNvSpPr>
            <a:spLocks noGrp="1"/>
          </p:cNvSpPr>
          <p:nvPr>
            <p:ph type="body" sz="quarter" idx="71" hasCustomPrompt="1"/>
          </p:nvPr>
        </p:nvSpPr>
        <p:spPr bwMode="gray">
          <a:xfrm>
            <a:off x="5364088" y="2492896"/>
            <a:ext cx="504056" cy="288032"/>
          </a:xfrm>
          <a:prstGeom prst="rect">
            <a:avLst/>
          </a:prstGeom>
        </p:spPr>
        <p:txBody>
          <a:bodyPr/>
          <a:lstStyle>
            <a:lvl1pPr marL="0" indent="0">
              <a:spcBef>
                <a:spcPts val="800"/>
              </a:spcBef>
              <a:buFont typeface="Arial" panose="020B0604020202020204" pitchFamily="34" charset="0"/>
              <a:buNone/>
              <a:defRPr sz="2000" b="1">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par>
                          <p:cTn id="8" fill="hold">
                            <p:stCondLst>
                              <p:cond delay="500"/>
                            </p:stCondLst>
                            <p:childTnLst>
                              <p:par>
                                <p:cTn id="9" presetID="2" presetClass="entr" presetSubtype="4" accel="50000" decel="5000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par>
                          <p:cTn id="23" fill="hold">
                            <p:stCondLst>
                              <p:cond delay="2000"/>
                            </p:stCondLst>
                            <p:childTnLst>
                              <p:par>
                                <p:cTn id="24" presetID="53"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Effect transition="in" filter="fade">
                                      <p:cBhvr>
                                        <p:cTn id="28" dur="500"/>
                                        <p:tgtEl>
                                          <p:spTgt spid="30"/>
                                        </p:tgtEl>
                                      </p:cBhvr>
                                    </p:animEffect>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right)">
                                      <p:cBhvr>
                                        <p:cTn id="32" dur="500"/>
                                        <p:tgtEl>
                                          <p:spTgt spid="46"/>
                                        </p:tgtEl>
                                      </p:cBhvr>
                                    </p:animEffect>
                                  </p:childTnLst>
                                </p:cTn>
                              </p:par>
                            </p:childTnLst>
                          </p:cTn>
                        </p:par>
                        <p:par>
                          <p:cTn id="33" fill="hold">
                            <p:stCondLst>
                              <p:cond delay="3000"/>
                            </p:stCondLst>
                            <p:childTnLst>
                              <p:par>
                                <p:cTn id="34" presetID="53"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par>
                          <p:cTn id="39" fill="hold">
                            <p:stCondLst>
                              <p:cond delay="3500"/>
                            </p:stCondLst>
                            <p:childTnLst>
                              <p:par>
                                <p:cTn id="40" presetID="2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4000"/>
                            </p:stCondLst>
                            <p:childTnLst>
                              <p:par>
                                <p:cTn id="44" presetID="53"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right)">
                                      <p:cBhvr>
                                        <p:cTn id="52" dur="500"/>
                                        <p:tgtEl>
                                          <p:spTgt spid="39"/>
                                        </p:tgtEl>
                                      </p:cBhvr>
                                    </p:animEffect>
                                  </p:childTnLst>
                                </p:cTn>
                              </p:par>
                            </p:childTnLst>
                          </p:cTn>
                        </p:par>
                        <p:par>
                          <p:cTn id="53" fill="hold">
                            <p:stCondLst>
                              <p:cond delay="5000"/>
                            </p:stCondLst>
                            <p:childTnLst>
                              <p:par>
                                <p:cTn id="54" presetID="53"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left)">
                                      <p:cBhvr>
                                        <p:cTn id="6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4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Freeform 5"/>
          <p:cNvSpPr>
            <a:spLocks/>
          </p:cNvSpPr>
          <p:nvPr userDrawn="1"/>
        </p:nvSpPr>
        <p:spPr bwMode="auto">
          <a:xfrm>
            <a:off x="3389313" y="1981200"/>
            <a:ext cx="2365375" cy="646113"/>
          </a:xfrm>
          <a:custGeom>
            <a:avLst/>
            <a:gdLst/>
            <a:ahLst/>
            <a:cxnLst>
              <a:cxn ang="0">
                <a:pos x="688" y="47"/>
              </a:cxn>
              <a:cxn ang="0">
                <a:pos x="735" y="160"/>
              </a:cxn>
              <a:cxn ang="0">
                <a:pos x="735" y="201"/>
              </a:cxn>
              <a:cxn ang="0">
                <a:pos x="0" y="201"/>
              </a:cxn>
              <a:cxn ang="0">
                <a:pos x="0" y="160"/>
              </a:cxn>
              <a:cxn ang="0">
                <a:pos x="47" y="47"/>
              </a:cxn>
              <a:cxn ang="0">
                <a:pos x="160" y="0"/>
              </a:cxn>
              <a:cxn ang="0">
                <a:pos x="575" y="0"/>
              </a:cxn>
              <a:cxn ang="0">
                <a:pos x="688" y="47"/>
              </a:cxn>
            </a:cxnLst>
            <a:rect l="0" t="0" r="r" b="b"/>
            <a:pathLst>
              <a:path w="735" h="201">
                <a:moveTo>
                  <a:pt x="688" y="47"/>
                </a:moveTo>
                <a:cubicBezTo>
                  <a:pt x="720" y="78"/>
                  <a:pt x="735" y="116"/>
                  <a:pt x="735" y="160"/>
                </a:cubicBezTo>
                <a:cubicBezTo>
                  <a:pt x="735" y="201"/>
                  <a:pt x="735" y="201"/>
                  <a:pt x="735" y="201"/>
                </a:cubicBezTo>
                <a:cubicBezTo>
                  <a:pt x="0" y="201"/>
                  <a:pt x="0" y="201"/>
                  <a:pt x="0" y="201"/>
                </a:cubicBezTo>
                <a:cubicBezTo>
                  <a:pt x="0" y="160"/>
                  <a:pt x="0" y="160"/>
                  <a:pt x="0" y="160"/>
                </a:cubicBezTo>
                <a:cubicBezTo>
                  <a:pt x="0" y="116"/>
                  <a:pt x="16" y="78"/>
                  <a:pt x="47" y="47"/>
                </a:cubicBezTo>
                <a:cubicBezTo>
                  <a:pt x="78" y="16"/>
                  <a:pt x="116" y="0"/>
                  <a:pt x="160" y="0"/>
                </a:cubicBezTo>
                <a:cubicBezTo>
                  <a:pt x="575" y="0"/>
                  <a:pt x="575" y="0"/>
                  <a:pt x="575" y="0"/>
                </a:cubicBezTo>
                <a:cubicBezTo>
                  <a:pt x="619" y="0"/>
                  <a:pt x="657" y="16"/>
                  <a:pt x="688" y="47"/>
                </a:cubicBezTo>
                <a:close/>
              </a:path>
            </a:pathLst>
          </a:custGeom>
          <a:gradFill>
            <a:gsLst>
              <a:gs pos="0">
                <a:schemeClr val="accent1"/>
              </a:gs>
              <a:gs pos="100000">
                <a:schemeClr val="accent1">
                  <a:lumMod val="75000"/>
                </a:schemeClr>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5754688" y="2652713"/>
            <a:ext cx="646113" cy="2365375"/>
          </a:xfrm>
          <a:custGeom>
            <a:avLst/>
            <a:gdLst/>
            <a:ahLst/>
            <a:cxnLst>
              <a:cxn ang="0">
                <a:pos x="154" y="688"/>
              </a:cxn>
              <a:cxn ang="0">
                <a:pos x="41" y="735"/>
              </a:cxn>
              <a:cxn ang="0">
                <a:pos x="0" y="735"/>
              </a:cxn>
              <a:cxn ang="0">
                <a:pos x="0" y="0"/>
              </a:cxn>
              <a:cxn ang="0">
                <a:pos x="41" y="0"/>
              </a:cxn>
              <a:cxn ang="0">
                <a:pos x="154" y="47"/>
              </a:cxn>
              <a:cxn ang="0">
                <a:pos x="201" y="160"/>
              </a:cxn>
              <a:cxn ang="0">
                <a:pos x="201" y="575"/>
              </a:cxn>
              <a:cxn ang="0">
                <a:pos x="154" y="688"/>
              </a:cxn>
            </a:cxnLst>
            <a:rect l="0" t="0" r="r" b="b"/>
            <a:pathLst>
              <a:path w="201" h="735">
                <a:moveTo>
                  <a:pt x="154" y="688"/>
                </a:moveTo>
                <a:cubicBezTo>
                  <a:pt x="123" y="720"/>
                  <a:pt x="85" y="735"/>
                  <a:pt x="41" y="735"/>
                </a:cubicBezTo>
                <a:cubicBezTo>
                  <a:pt x="0" y="735"/>
                  <a:pt x="0" y="735"/>
                  <a:pt x="0" y="735"/>
                </a:cubicBezTo>
                <a:cubicBezTo>
                  <a:pt x="0" y="0"/>
                  <a:pt x="0" y="0"/>
                  <a:pt x="0" y="0"/>
                </a:cubicBezTo>
                <a:cubicBezTo>
                  <a:pt x="41" y="0"/>
                  <a:pt x="41" y="0"/>
                  <a:pt x="41" y="0"/>
                </a:cubicBezTo>
                <a:cubicBezTo>
                  <a:pt x="85" y="0"/>
                  <a:pt x="123" y="16"/>
                  <a:pt x="154" y="47"/>
                </a:cubicBezTo>
                <a:cubicBezTo>
                  <a:pt x="186" y="78"/>
                  <a:pt x="201" y="116"/>
                  <a:pt x="201" y="160"/>
                </a:cubicBezTo>
                <a:cubicBezTo>
                  <a:pt x="201" y="575"/>
                  <a:pt x="201" y="575"/>
                  <a:pt x="201" y="575"/>
                </a:cubicBezTo>
                <a:cubicBezTo>
                  <a:pt x="201" y="619"/>
                  <a:pt x="186" y="657"/>
                  <a:pt x="154" y="688"/>
                </a:cubicBezTo>
                <a:close/>
              </a:path>
            </a:pathLst>
          </a:custGeom>
          <a:gradFill>
            <a:gsLst>
              <a:gs pos="0">
                <a:schemeClr val="accent2"/>
              </a:gs>
              <a:gs pos="100000">
                <a:schemeClr val="accent2">
                  <a:lumMod val="50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p:cNvSpPr>
          <p:nvPr userDrawn="1"/>
        </p:nvSpPr>
        <p:spPr bwMode="auto">
          <a:xfrm>
            <a:off x="3389313" y="5018088"/>
            <a:ext cx="2365375" cy="646113"/>
          </a:xfrm>
          <a:custGeom>
            <a:avLst/>
            <a:gdLst/>
            <a:ahLst/>
            <a:cxnLst>
              <a:cxn ang="0">
                <a:pos x="735" y="41"/>
              </a:cxn>
              <a:cxn ang="0">
                <a:pos x="688" y="154"/>
              </a:cxn>
              <a:cxn ang="0">
                <a:pos x="575" y="201"/>
              </a:cxn>
              <a:cxn ang="0">
                <a:pos x="160" y="201"/>
              </a:cxn>
              <a:cxn ang="0">
                <a:pos x="47" y="154"/>
              </a:cxn>
              <a:cxn ang="0">
                <a:pos x="0" y="41"/>
              </a:cxn>
              <a:cxn ang="0">
                <a:pos x="0" y="0"/>
              </a:cxn>
              <a:cxn ang="0">
                <a:pos x="735" y="0"/>
              </a:cxn>
              <a:cxn ang="0">
                <a:pos x="735" y="41"/>
              </a:cxn>
            </a:cxnLst>
            <a:rect l="0" t="0" r="r" b="b"/>
            <a:pathLst>
              <a:path w="735" h="201">
                <a:moveTo>
                  <a:pt x="735" y="41"/>
                </a:moveTo>
                <a:cubicBezTo>
                  <a:pt x="735" y="85"/>
                  <a:pt x="720" y="123"/>
                  <a:pt x="688" y="154"/>
                </a:cubicBezTo>
                <a:cubicBezTo>
                  <a:pt x="657" y="186"/>
                  <a:pt x="619" y="201"/>
                  <a:pt x="575" y="201"/>
                </a:cubicBezTo>
                <a:cubicBezTo>
                  <a:pt x="160" y="201"/>
                  <a:pt x="160" y="201"/>
                  <a:pt x="160" y="201"/>
                </a:cubicBezTo>
                <a:cubicBezTo>
                  <a:pt x="116" y="201"/>
                  <a:pt x="78" y="186"/>
                  <a:pt x="47" y="154"/>
                </a:cubicBezTo>
                <a:cubicBezTo>
                  <a:pt x="16" y="123"/>
                  <a:pt x="0" y="85"/>
                  <a:pt x="0" y="41"/>
                </a:cubicBezTo>
                <a:cubicBezTo>
                  <a:pt x="0" y="0"/>
                  <a:pt x="0" y="0"/>
                  <a:pt x="0" y="0"/>
                </a:cubicBezTo>
                <a:cubicBezTo>
                  <a:pt x="735" y="0"/>
                  <a:pt x="735" y="0"/>
                  <a:pt x="735" y="0"/>
                </a:cubicBezTo>
                <a:lnTo>
                  <a:pt x="735" y="41"/>
                </a:lnTo>
                <a:close/>
              </a:path>
            </a:pathLst>
          </a:custGeom>
          <a:gradFill>
            <a:gsLst>
              <a:gs pos="0">
                <a:schemeClr val="accent3">
                  <a:lumMod val="50000"/>
                </a:schemeClr>
              </a:gs>
              <a:gs pos="100000">
                <a:schemeClr val="accent3"/>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userDrawn="1"/>
        </p:nvSpPr>
        <p:spPr bwMode="auto">
          <a:xfrm>
            <a:off x="2743200" y="2627313"/>
            <a:ext cx="646113" cy="2365375"/>
          </a:xfrm>
          <a:custGeom>
            <a:avLst/>
            <a:gdLst/>
            <a:ahLst/>
            <a:cxnLst>
              <a:cxn ang="0">
                <a:pos x="160" y="735"/>
              </a:cxn>
              <a:cxn ang="0">
                <a:pos x="47" y="688"/>
              </a:cxn>
              <a:cxn ang="0">
                <a:pos x="0" y="575"/>
              </a:cxn>
              <a:cxn ang="0">
                <a:pos x="0" y="160"/>
              </a:cxn>
              <a:cxn ang="0">
                <a:pos x="47" y="47"/>
              </a:cxn>
              <a:cxn ang="0">
                <a:pos x="160" y="0"/>
              </a:cxn>
              <a:cxn ang="0">
                <a:pos x="201" y="0"/>
              </a:cxn>
              <a:cxn ang="0">
                <a:pos x="201" y="735"/>
              </a:cxn>
              <a:cxn ang="0">
                <a:pos x="160" y="735"/>
              </a:cxn>
            </a:cxnLst>
            <a:rect l="0" t="0" r="r" b="b"/>
            <a:pathLst>
              <a:path w="201" h="735">
                <a:moveTo>
                  <a:pt x="160" y="735"/>
                </a:moveTo>
                <a:cubicBezTo>
                  <a:pt x="116" y="735"/>
                  <a:pt x="78" y="720"/>
                  <a:pt x="47" y="688"/>
                </a:cubicBezTo>
                <a:cubicBezTo>
                  <a:pt x="15" y="657"/>
                  <a:pt x="0" y="619"/>
                  <a:pt x="0" y="575"/>
                </a:cubicBezTo>
                <a:cubicBezTo>
                  <a:pt x="0" y="160"/>
                  <a:pt x="0" y="160"/>
                  <a:pt x="0" y="160"/>
                </a:cubicBezTo>
                <a:cubicBezTo>
                  <a:pt x="0" y="116"/>
                  <a:pt x="15" y="78"/>
                  <a:pt x="47" y="47"/>
                </a:cubicBezTo>
                <a:cubicBezTo>
                  <a:pt x="78" y="16"/>
                  <a:pt x="116" y="0"/>
                  <a:pt x="160" y="0"/>
                </a:cubicBezTo>
                <a:cubicBezTo>
                  <a:pt x="201" y="0"/>
                  <a:pt x="201" y="0"/>
                  <a:pt x="201" y="0"/>
                </a:cubicBezTo>
                <a:cubicBezTo>
                  <a:pt x="201" y="735"/>
                  <a:pt x="201" y="735"/>
                  <a:pt x="201" y="735"/>
                </a:cubicBezTo>
                <a:lnTo>
                  <a:pt x="160" y="735"/>
                </a:lnTo>
                <a:close/>
              </a:path>
            </a:pathLst>
          </a:custGeom>
          <a:gradFill>
            <a:gsLst>
              <a:gs pos="0">
                <a:schemeClr val="accent4">
                  <a:lumMod val="50000"/>
                </a:schemeClr>
              </a:gs>
              <a:gs pos="100000">
                <a:schemeClr val="accent4"/>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 name="Group 56"/>
          <p:cNvGrpSpPr/>
          <p:nvPr userDrawn="1"/>
        </p:nvGrpSpPr>
        <p:grpSpPr>
          <a:xfrm>
            <a:off x="4577965" y="1981200"/>
            <a:ext cx="1176723" cy="1450975"/>
            <a:chOff x="4577965" y="1019175"/>
            <a:chExt cx="1176723" cy="1450975"/>
          </a:xfrm>
        </p:grpSpPr>
        <p:sp>
          <p:nvSpPr>
            <p:cNvPr id="11" name="Freeform 8"/>
            <p:cNvSpPr>
              <a:spLocks/>
            </p:cNvSpPr>
            <p:nvPr/>
          </p:nvSpPr>
          <p:spPr bwMode="auto">
            <a:xfrm>
              <a:off x="4577965" y="1019175"/>
              <a:ext cx="1133475" cy="1450975"/>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4621213" y="1019175"/>
              <a:ext cx="1133475" cy="1450975"/>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 name="Group 57"/>
          <p:cNvGrpSpPr/>
          <p:nvPr userDrawn="1"/>
        </p:nvGrpSpPr>
        <p:grpSpPr>
          <a:xfrm>
            <a:off x="4949825" y="3844249"/>
            <a:ext cx="1450975" cy="1173839"/>
            <a:chOff x="4949825" y="2882224"/>
            <a:chExt cx="1450975" cy="1173839"/>
          </a:xfrm>
        </p:grpSpPr>
        <p:sp>
          <p:nvSpPr>
            <p:cNvPr id="14" name="Freeform 7"/>
            <p:cNvSpPr>
              <a:spLocks/>
            </p:cNvSpPr>
            <p:nvPr/>
          </p:nvSpPr>
          <p:spPr bwMode="auto">
            <a:xfrm>
              <a:off x="4949825" y="2882224"/>
              <a:ext cx="1450975" cy="1133475"/>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4949825" y="2922588"/>
              <a:ext cx="1450975" cy="1133475"/>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 name="Group 58"/>
          <p:cNvGrpSpPr/>
          <p:nvPr userDrawn="1"/>
        </p:nvGrpSpPr>
        <p:grpSpPr>
          <a:xfrm>
            <a:off x="3389313" y="4213225"/>
            <a:ext cx="1188719" cy="1450975"/>
            <a:chOff x="3389313" y="3251200"/>
            <a:chExt cx="1188719" cy="1450975"/>
          </a:xfrm>
        </p:grpSpPr>
        <p:sp>
          <p:nvSpPr>
            <p:cNvPr id="17" name="Freeform 10"/>
            <p:cNvSpPr>
              <a:spLocks/>
            </p:cNvSpPr>
            <p:nvPr/>
          </p:nvSpPr>
          <p:spPr bwMode="auto">
            <a:xfrm>
              <a:off x="3444557" y="3251200"/>
              <a:ext cx="1133475" cy="1450975"/>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3389313" y="3251200"/>
              <a:ext cx="1133475" cy="1450975"/>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 name="Group 59"/>
          <p:cNvGrpSpPr/>
          <p:nvPr userDrawn="1"/>
        </p:nvGrpSpPr>
        <p:grpSpPr>
          <a:xfrm>
            <a:off x="2743200" y="2627313"/>
            <a:ext cx="1451591" cy="1181865"/>
            <a:chOff x="2743200" y="1665288"/>
            <a:chExt cx="1451591" cy="1181865"/>
          </a:xfrm>
        </p:grpSpPr>
        <p:sp>
          <p:nvSpPr>
            <p:cNvPr id="20" name="Freeform 12"/>
            <p:cNvSpPr>
              <a:spLocks/>
            </p:cNvSpPr>
            <p:nvPr/>
          </p:nvSpPr>
          <p:spPr bwMode="auto">
            <a:xfrm>
              <a:off x="2743816" y="1715265"/>
              <a:ext cx="1450975" cy="1131888"/>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p:nvSpPr>
          <p:spPr bwMode="auto">
            <a:xfrm>
              <a:off x="2743200" y="1665288"/>
              <a:ext cx="1450975" cy="1131888"/>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Text Placeholder 3"/>
          <p:cNvSpPr txBox="1">
            <a:spLocks/>
          </p:cNvSpPr>
          <p:nvPr userDrawn="1"/>
        </p:nvSpPr>
        <p:spPr>
          <a:xfrm>
            <a:off x="5125090" y="2381636"/>
            <a:ext cx="455253"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01</a:t>
            </a:r>
          </a:p>
        </p:txBody>
      </p:sp>
      <p:sp>
        <p:nvSpPr>
          <p:cNvPr id="24" name="Text Placeholder 3"/>
          <p:cNvSpPr txBox="1">
            <a:spLocks/>
          </p:cNvSpPr>
          <p:nvPr userDrawn="1"/>
        </p:nvSpPr>
        <p:spPr>
          <a:xfrm>
            <a:off x="5483813" y="4362251"/>
            <a:ext cx="455253"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02</a:t>
            </a:r>
          </a:p>
        </p:txBody>
      </p:sp>
      <p:sp>
        <p:nvSpPr>
          <p:cNvPr id="25" name="Text Placeholder 3"/>
          <p:cNvSpPr txBox="1">
            <a:spLocks/>
          </p:cNvSpPr>
          <p:nvPr userDrawn="1"/>
        </p:nvSpPr>
        <p:spPr>
          <a:xfrm>
            <a:off x="3190505" y="2775691"/>
            <a:ext cx="455253"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04</a:t>
            </a:r>
          </a:p>
        </p:txBody>
      </p:sp>
      <p:sp>
        <p:nvSpPr>
          <p:cNvPr id="26" name="Text Placeholder 3"/>
          <p:cNvSpPr txBox="1">
            <a:spLocks/>
          </p:cNvSpPr>
          <p:nvPr userDrawn="1"/>
        </p:nvSpPr>
        <p:spPr>
          <a:xfrm>
            <a:off x="3563658" y="4762342"/>
            <a:ext cx="455253"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03</a:t>
            </a:r>
          </a:p>
        </p:txBody>
      </p:sp>
      <p:sp>
        <p:nvSpPr>
          <p:cNvPr id="35" name="Espace réservé du texte 8"/>
          <p:cNvSpPr>
            <a:spLocks noGrp="1"/>
          </p:cNvSpPr>
          <p:nvPr>
            <p:ph type="body" sz="quarter" idx="57" hasCustomPrompt="1"/>
          </p:nvPr>
        </p:nvSpPr>
        <p:spPr bwMode="gray">
          <a:xfrm>
            <a:off x="3563888" y="2204864"/>
            <a:ext cx="1368152" cy="324036"/>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p:ph type="body" sz="quarter" idx="58" hasCustomPrompt="1"/>
          </p:nvPr>
        </p:nvSpPr>
        <p:spPr bwMode="gray">
          <a:xfrm>
            <a:off x="3563888" y="1988840"/>
            <a:ext cx="1368152" cy="216025"/>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37" name="Espace réservé du texte 8"/>
          <p:cNvSpPr>
            <a:spLocks noGrp="1"/>
          </p:cNvSpPr>
          <p:nvPr>
            <p:ph type="body" sz="quarter" idx="59" hasCustomPrompt="1"/>
          </p:nvPr>
        </p:nvSpPr>
        <p:spPr bwMode="gray">
          <a:xfrm>
            <a:off x="4283968" y="5229200"/>
            <a:ext cx="1368152" cy="324036"/>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p:ph type="body" sz="quarter" idx="60" hasCustomPrompt="1"/>
          </p:nvPr>
        </p:nvSpPr>
        <p:spPr bwMode="gray">
          <a:xfrm>
            <a:off x="4283968" y="5013176"/>
            <a:ext cx="1368152" cy="216025"/>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1" name="Espace réservé du texte 8"/>
          <p:cNvSpPr>
            <a:spLocks noGrp="1"/>
          </p:cNvSpPr>
          <p:nvPr>
            <p:ph type="body" sz="quarter" idx="61" hasCustomPrompt="1"/>
          </p:nvPr>
        </p:nvSpPr>
        <p:spPr bwMode="gray">
          <a:xfrm rot="5400000">
            <a:off x="5202070" y="3302986"/>
            <a:ext cx="1368152" cy="324036"/>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p:ph type="body" sz="quarter" idx="62" hasCustomPrompt="1"/>
          </p:nvPr>
        </p:nvSpPr>
        <p:spPr bwMode="gray">
          <a:xfrm rot="5400000">
            <a:off x="5508103" y="3356992"/>
            <a:ext cx="1368152" cy="216025"/>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3" name="Espace réservé du texte 8"/>
          <p:cNvSpPr>
            <a:spLocks noGrp="1"/>
          </p:cNvSpPr>
          <p:nvPr>
            <p:ph type="body" sz="quarter" idx="63" hasCustomPrompt="1"/>
          </p:nvPr>
        </p:nvSpPr>
        <p:spPr bwMode="gray">
          <a:xfrm rot="16200000">
            <a:off x="2537774" y="4023066"/>
            <a:ext cx="1368152" cy="324036"/>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64" hasCustomPrompt="1"/>
          </p:nvPr>
        </p:nvSpPr>
        <p:spPr bwMode="gray">
          <a:xfrm rot="16200000">
            <a:off x="2267744" y="4077072"/>
            <a:ext cx="1368152" cy="216025"/>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3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000"/>
                            </p:stCondLst>
                            <p:childTnLst>
                              <p:par>
                                <p:cTn id="20" presetID="2" presetClass="entr" presetSubtype="1" accel="50000" decel="5000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2" accel="50000" decel="5000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1+#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53"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par>
                          <p:cTn id="34" fill="hold">
                            <p:stCondLst>
                              <p:cond delay="2000"/>
                            </p:stCondLst>
                            <p:childTnLst>
                              <p:par>
                                <p:cTn id="35" presetID="2" presetClass="entr" presetSubtype="2" accel="50000" decel="5000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4" accel="50000" decel="5000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par>
                          <p:cTn id="43" fill="hold">
                            <p:stCondLst>
                              <p:cond delay="2500"/>
                            </p:stCondLst>
                            <p:childTnLst>
                              <p:par>
                                <p:cTn id="44" presetID="53"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3000"/>
                            </p:stCondLst>
                            <p:childTnLst>
                              <p:par>
                                <p:cTn id="50" presetID="2" presetClass="entr" presetSubtype="4" accel="50000" decel="50000"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ppt_x"/>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8" accel="50000" decel="5000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0-#ppt_w/2"/>
                                          </p:val>
                                        </p:tav>
                                        <p:tav tm="100000">
                                          <p:val>
                                            <p:strVal val="#ppt_x"/>
                                          </p:val>
                                        </p:tav>
                                      </p:tavLst>
                                    </p:anim>
                                    <p:anim calcmode="lin" valueType="num">
                                      <p:cBhvr additive="base">
                                        <p:cTn id="57" dur="500" fill="hold"/>
                                        <p:tgtEl>
                                          <p:spTgt spid="19"/>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53"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fltVal val="0"/>
                                          </p:val>
                                        </p:tav>
                                        <p:tav tm="100000">
                                          <p:val>
                                            <p:strVal val="#ppt_h"/>
                                          </p:val>
                                        </p:tav>
                                      </p:tavLst>
                                    </p:anim>
                                    <p:animEffect transition="in" filter="fade">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p:bldP spid="24" grpId="0"/>
      <p:bldP spid="25" grpId="0"/>
      <p:bldP spid="26" grpId="0"/>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Rectangle 5"/>
          <p:cNvSpPr>
            <a:spLocks noChangeArrowheads="1"/>
          </p:cNvSpPr>
          <p:nvPr userDrawn="1"/>
        </p:nvSpPr>
        <p:spPr bwMode="auto">
          <a:xfrm>
            <a:off x="4641850" y="2214294"/>
            <a:ext cx="742950" cy="874713"/>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4641850" y="3089007"/>
            <a:ext cx="1563688" cy="739775"/>
          </a:xfrm>
          <a:custGeom>
            <a:avLst/>
            <a:gdLst/>
            <a:ahLst/>
            <a:cxnLst>
              <a:cxn ang="0">
                <a:pos x="985" y="0"/>
              </a:cxn>
              <a:cxn ang="0">
                <a:pos x="0" y="0"/>
              </a:cxn>
              <a:cxn ang="0">
                <a:pos x="468" y="465"/>
              </a:cxn>
              <a:cxn ang="0">
                <a:pos x="468" y="466"/>
              </a:cxn>
              <a:cxn ang="0">
                <a:pos x="985" y="466"/>
              </a:cxn>
              <a:cxn ang="0">
                <a:pos x="985" y="0"/>
              </a:cxn>
            </a:cxnLst>
            <a:rect l="0" t="0" r="r" b="b"/>
            <a:pathLst>
              <a:path w="985" h="466">
                <a:moveTo>
                  <a:pt x="985" y="0"/>
                </a:moveTo>
                <a:lnTo>
                  <a:pt x="0" y="0"/>
                </a:lnTo>
                <a:lnTo>
                  <a:pt x="468" y="465"/>
                </a:lnTo>
                <a:lnTo>
                  <a:pt x="468" y="466"/>
                </a:lnTo>
                <a:lnTo>
                  <a:pt x="985" y="466"/>
                </a:lnTo>
                <a:lnTo>
                  <a:pt x="985" y="0"/>
                </a:lnTo>
                <a:close/>
              </a:path>
            </a:pathLst>
          </a:custGeom>
          <a:gradFill>
            <a:gsLst>
              <a:gs pos="0">
                <a:schemeClr val="accent2">
                  <a:lumMod val="75000"/>
                </a:schemeClr>
              </a:gs>
              <a:gs pos="50000">
                <a:schemeClr val="accent2"/>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userDrawn="1"/>
        </p:nvSpPr>
        <p:spPr bwMode="auto">
          <a:xfrm>
            <a:off x="2938463" y="3036619"/>
            <a:ext cx="873125" cy="74136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3811588" y="2214294"/>
            <a:ext cx="741363" cy="1563688"/>
          </a:xfrm>
          <a:custGeom>
            <a:avLst/>
            <a:gdLst/>
            <a:ahLst/>
            <a:cxnLst>
              <a:cxn ang="0">
                <a:pos x="0" y="0"/>
              </a:cxn>
              <a:cxn ang="0">
                <a:pos x="0" y="985"/>
              </a:cxn>
              <a:cxn ang="0">
                <a:pos x="465" y="518"/>
              </a:cxn>
              <a:cxn ang="0">
                <a:pos x="467" y="517"/>
              </a:cxn>
              <a:cxn ang="0">
                <a:pos x="467" y="0"/>
              </a:cxn>
              <a:cxn ang="0">
                <a:pos x="0" y="0"/>
              </a:cxn>
            </a:cxnLst>
            <a:rect l="0" t="0" r="r" b="b"/>
            <a:pathLst>
              <a:path w="467" h="985">
                <a:moveTo>
                  <a:pt x="0" y="0"/>
                </a:moveTo>
                <a:lnTo>
                  <a:pt x="0" y="985"/>
                </a:lnTo>
                <a:lnTo>
                  <a:pt x="465" y="518"/>
                </a:lnTo>
                <a:lnTo>
                  <a:pt x="467" y="517"/>
                </a:lnTo>
                <a:lnTo>
                  <a:pt x="467" y="0"/>
                </a:lnTo>
                <a:lnTo>
                  <a:pt x="0" y="0"/>
                </a:lnTo>
                <a:close/>
              </a:path>
            </a:pathLst>
          </a:custGeom>
          <a:gradFill>
            <a:gsLst>
              <a:gs pos="0">
                <a:schemeClr val="accent1">
                  <a:lumMod val="75000"/>
                </a:schemeClr>
              </a:gs>
              <a:gs pos="50000">
                <a:schemeClr val="accent1"/>
              </a:gs>
            </a:gsLst>
            <a:lin ang="162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userDrawn="1"/>
        </p:nvSpPr>
        <p:spPr bwMode="auto">
          <a:xfrm>
            <a:off x="5335588" y="3920857"/>
            <a:ext cx="873125" cy="741363"/>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594225" y="3920857"/>
            <a:ext cx="741363" cy="1562100"/>
          </a:xfrm>
          <a:custGeom>
            <a:avLst/>
            <a:gdLst/>
            <a:ahLst/>
            <a:cxnLst>
              <a:cxn ang="0">
                <a:pos x="467" y="984"/>
              </a:cxn>
              <a:cxn ang="0">
                <a:pos x="467" y="0"/>
              </a:cxn>
              <a:cxn ang="0">
                <a:pos x="2" y="467"/>
              </a:cxn>
              <a:cxn ang="0">
                <a:pos x="0" y="468"/>
              </a:cxn>
              <a:cxn ang="0">
                <a:pos x="0" y="984"/>
              </a:cxn>
              <a:cxn ang="0">
                <a:pos x="467" y="984"/>
              </a:cxn>
            </a:cxnLst>
            <a:rect l="0" t="0" r="r" b="b"/>
            <a:pathLst>
              <a:path w="467" h="984">
                <a:moveTo>
                  <a:pt x="467" y="984"/>
                </a:moveTo>
                <a:lnTo>
                  <a:pt x="467" y="0"/>
                </a:lnTo>
                <a:lnTo>
                  <a:pt x="2" y="467"/>
                </a:lnTo>
                <a:lnTo>
                  <a:pt x="0" y="468"/>
                </a:lnTo>
                <a:lnTo>
                  <a:pt x="0" y="984"/>
                </a:lnTo>
                <a:lnTo>
                  <a:pt x="467" y="984"/>
                </a:lnTo>
                <a:close/>
              </a:path>
            </a:pathLst>
          </a:custGeom>
          <a:gradFill>
            <a:gsLst>
              <a:gs pos="0">
                <a:schemeClr val="accent3">
                  <a:lumMod val="75000"/>
                </a:schemeClr>
              </a:gs>
              <a:gs pos="50000">
                <a:schemeClr val="accent3"/>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userDrawn="1"/>
        </p:nvSpPr>
        <p:spPr bwMode="auto">
          <a:xfrm>
            <a:off x="3762375" y="4609832"/>
            <a:ext cx="739775" cy="873125"/>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2940050" y="3868469"/>
            <a:ext cx="1562100" cy="741363"/>
          </a:xfrm>
          <a:custGeom>
            <a:avLst/>
            <a:gdLst/>
            <a:ahLst/>
            <a:cxnLst>
              <a:cxn ang="0">
                <a:pos x="0" y="467"/>
              </a:cxn>
              <a:cxn ang="0">
                <a:pos x="984" y="467"/>
              </a:cxn>
              <a:cxn ang="0">
                <a:pos x="518" y="2"/>
              </a:cxn>
              <a:cxn ang="0">
                <a:pos x="516" y="0"/>
              </a:cxn>
              <a:cxn ang="0">
                <a:pos x="0" y="0"/>
              </a:cxn>
              <a:cxn ang="0">
                <a:pos x="0" y="467"/>
              </a:cxn>
            </a:cxnLst>
            <a:rect l="0" t="0" r="r" b="b"/>
            <a:pathLst>
              <a:path w="984" h="467">
                <a:moveTo>
                  <a:pt x="0" y="467"/>
                </a:moveTo>
                <a:lnTo>
                  <a:pt x="984" y="467"/>
                </a:lnTo>
                <a:lnTo>
                  <a:pt x="518" y="2"/>
                </a:lnTo>
                <a:lnTo>
                  <a:pt x="516" y="0"/>
                </a:lnTo>
                <a:lnTo>
                  <a:pt x="0" y="0"/>
                </a:lnTo>
                <a:lnTo>
                  <a:pt x="0" y="467"/>
                </a:lnTo>
                <a:close/>
              </a:path>
            </a:pathLst>
          </a:custGeom>
          <a:gradFill>
            <a:gsLst>
              <a:gs pos="0">
                <a:schemeClr val="accent4">
                  <a:lumMod val="75000"/>
                </a:schemeClr>
              </a:gs>
              <a:gs pos="50000">
                <a:schemeClr val="accent4"/>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Text Placeholder 3"/>
          <p:cNvSpPr txBox="1">
            <a:spLocks/>
          </p:cNvSpPr>
          <p:nvPr userDrawn="1"/>
        </p:nvSpPr>
        <p:spPr>
          <a:xfrm>
            <a:off x="3984732" y="2544176"/>
            <a:ext cx="455253"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01</a:t>
            </a:r>
          </a:p>
        </p:txBody>
      </p:sp>
      <p:sp>
        <p:nvSpPr>
          <p:cNvPr id="15" name="Text Placeholder 3"/>
          <p:cNvSpPr txBox="1">
            <a:spLocks/>
          </p:cNvSpPr>
          <p:nvPr userDrawn="1"/>
        </p:nvSpPr>
        <p:spPr>
          <a:xfrm>
            <a:off x="5501643" y="3285539"/>
            <a:ext cx="455253"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02</a:t>
            </a:r>
          </a:p>
        </p:txBody>
      </p:sp>
      <p:sp>
        <p:nvSpPr>
          <p:cNvPr id="16" name="Text Placeholder 3"/>
          <p:cNvSpPr txBox="1">
            <a:spLocks/>
          </p:cNvSpPr>
          <p:nvPr userDrawn="1"/>
        </p:nvSpPr>
        <p:spPr>
          <a:xfrm>
            <a:off x="3118258" y="3974282"/>
            <a:ext cx="455253"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04</a:t>
            </a:r>
          </a:p>
        </p:txBody>
      </p:sp>
      <p:sp>
        <p:nvSpPr>
          <p:cNvPr id="17" name="Text Placeholder 3"/>
          <p:cNvSpPr txBox="1">
            <a:spLocks/>
          </p:cNvSpPr>
          <p:nvPr userDrawn="1"/>
        </p:nvSpPr>
        <p:spPr>
          <a:xfrm>
            <a:off x="4733353" y="4874595"/>
            <a:ext cx="455253"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03</a:t>
            </a:r>
          </a:p>
        </p:txBody>
      </p:sp>
      <p:sp>
        <p:nvSpPr>
          <p:cNvPr id="34" name="Espace réservé du texte 8"/>
          <p:cNvSpPr>
            <a:spLocks noGrp="1"/>
          </p:cNvSpPr>
          <p:nvPr>
            <p:ph type="body" sz="quarter" idx="73" hasCustomPrompt="1"/>
          </p:nvPr>
        </p:nvSpPr>
        <p:spPr bwMode="gray">
          <a:xfrm>
            <a:off x="6300192" y="3356992"/>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74" hasCustomPrompt="1"/>
          </p:nvPr>
        </p:nvSpPr>
        <p:spPr bwMode="gray">
          <a:xfrm>
            <a:off x="6300192" y="3068959"/>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u texte 8"/>
          <p:cNvSpPr>
            <a:spLocks noGrp="1"/>
          </p:cNvSpPr>
          <p:nvPr>
            <p:ph type="body" sz="quarter" idx="75" hasCustomPrompt="1"/>
          </p:nvPr>
        </p:nvSpPr>
        <p:spPr bwMode="gray">
          <a:xfrm>
            <a:off x="6300192" y="4221089"/>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76" hasCustomPrompt="1"/>
          </p:nvPr>
        </p:nvSpPr>
        <p:spPr bwMode="gray">
          <a:xfrm>
            <a:off x="6300192" y="3933056"/>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8" name="Espace réservé du texte 8"/>
          <p:cNvSpPr>
            <a:spLocks noGrp="1"/>
          </p:cNvSpPr>
          <p:nvPr>
            <p:ph type="body" sz="quarter" idx="77" hasCustomPrompt="1"/>
          </p:nvPr>
        </p:nvSpPr>
        <p:spPr bwMode="gray">
          <a:xfrm>
            <a:off x="755576" y="4221089"/>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78" hasCustomPrompt="1"/>
          </p:nvPr>
        </p:nvSpPr>
        <p:spPr bwMode="gray">
          <a:xfrm>
            <a:off x="755576" y="3933056"/>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0" name="Espace réservé du texte 8"/>
          <p:cNvSpPr>
            <a:spLocks noGrp="1"/>
          </p:cNvSpPr>
          <p:nvPr>
            <p:ph type="body" sz="quarter" idx="79" hasCustomPrompt="1"/>
          </p:nvPr>
        </p:nvSpPr>
        <p:spPr bwMode="gray">
          <a:xfrm>
            <a:off x="755576" y="335699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80" hasCustomPrompt="1"/>
          </p:nvPr>
        </p:nvSpPr>
        <p:spPr bwMode="gray">
          <a:xfrm>
            <a:off x="755576" y="306896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Effect transition="in" filter="fade">
                                      <p:cBhvr>
                                        <p:cTn id="45" dur="500"/>
                                        <p:tgtEl>
                                          <p:spTgt spid="17"/>
                                        </p:tgtEl>
                                      </p:cBhvr>
                                    </p:animEffect>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par>
                          <p:cTn id="50" fill="hold">
                            <p:stCondLst>
                              <p:cond delay="5000"/>
                            </p:stCondLst>
                            <p:childTnLst>
                              <p:par>
                                <p:cTn id="51" presetID="22" presetClass="entr" presetSubtype="2"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childTnLst>
                          </p:cTn>
                        </p:par>
                        <p:par>
                          <p:cTn id="54" fill="hold">
                            <p:stCondLst>
                              <p:cond delay="5500"/>
                            </p:stCondLst>
                            <p:childTnLst>
                              <p:par>
                                <p:cTn id="55" presetID="53"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5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Freeform 26"/>
          <p:cNvSpPr>
            <a:spLocks/>
          </p:cNvSpPr>
          <p:nvPr userDrawn="1"/>
        </p:nvSpPr>
        <p:spPr bwMode="auto">
          <a:xfrm>
            <a:off x="3107068" y="2311321"/>
            <a:ext cx="1629078" cy="1883041"/>
          </a:xfrm>
          <a:custGeom>
            <a:avLst/>
            <a:gdLst/>
            <a:ahLst/>
            <a:cxnLst>
              <a:cxn ang="0">
                <a:pos x="379" y="39"/>
              </a:cxn>
              <a:cxn ang="0">
                <a:pos x="526" y="179"/>
              </a:cxn>
              <a:cxn ang="0">
                <a:pos x="524" y="181"/>
              </a:cxn>
              <a:cxn ang="0">
                <a:pos x="381" y="320"/>
              </a:cxn>
              <a:cxn ang="0">
                <a:pos x="338" y="361"/>
              </a:cxn>
              <a:cxn ang="0">
                <a:pos x="338" y="320"/>
              </a:cxn>
              <a:cxn ang="0">
                <a:pos x="281" y="320"/>
              </a:cxn>
              <a:cxn ang="0">
                <a:pos x="281" y="608"/>
              </a:cxn>
              <a:cxn ang="0">
                <a:pos x="141" y="470"/>
              </a:cxn>
              <a:cxn ang="0">
                <a:pos x="0" y="608"/>
              </a:cxn>
              <a:cxn ang="0">
                <a:pos x="0" y="39"/>
              </a:cxn>
              <a:cxn ang="0">
                <a:pos x="338" y="39"/>
              </a:cxn>
              <a:cxn ang="0">
                <a:pos x="338" y="0"/>
              </a:cxn>
              <a:cxn ang="0">
                <a:pos x="379" y="39"/>
              </a:cxn>
            </a:cxnLst>
            <a:rect l="0" t="0" r="r" b="b"/>
            <a:pathLst>
              <a:path w="526" h="608">
                <a:moveTo>
                  <a:pt x="379" y="39"/>
                </a:moveTo>
                <a:lnTo>
                  <a:pt x="526" y="179"/>
                </a:lnTo>
                <a:lnTo>
                  <a:pt x="524" y="181"/>
                </a:lnTo>
                <a:lnTo>
                  <a:pt x="381" y="320"/>
                </a:lnTo>
                <a:lnTo>
                  <a:pt x="338" y="361"/>
                </a:lnTo>
                <a:lnTo>
                  <a:pt x="338" y="320"/>
                </a:lnTo>
                <a:lnTo>
                  <a:pt x="281" y="320"/>
                </a:lnTo>
                <a:lnTo>
                  <a:pt x="281" y="608"/>
                </a:lnTo>
                <a:lnTo>
                  <a:pt x="141" y="470"/>
                </a:lnTo>
                <a:lnTo>
                  <a:pt x="0" y="608"/>
                </a:lnTo>
                <a:lnTo>
                  <a:pt x="0" y="39"/>
                </a:lnTo>
                <a:lnTo>
                  <a:pt x="338" y="39"/>
                </a:lnTo>
                <a:lnTo>
                  <a:pt x="338" y="0"/>
                </a:lnTo>
                <a:lnTo>
                  <a:pt x="379" y="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27"/>
          <p:cNvSpPr>
            <a:spLocks/>
          </p:cNvSpPr>
          <p:nvPr userDrawn="1"/>
        </p:nvSpPr>
        <p:spPr bwMode="auto">
          <a:xfrm>
            <a:off x="4280872" y="2432109"/>
            <a:ext cx="1889235" cy="1613594"/>
          </a:xfrm>
          <a:custGeom>
            <a:avLst/>
            <a:gdLst/>
            <a:ahLst/>
            <a:cxnLst>
              <a:cxn ang="0">
                <a:pos x="567" y="377"/>
              </a:cxn>
              <a:cxn ang="0">
                <a:pos x="426" y="521"/>
              </a:cxn>
              <a:cxn ang="0">
                <a:pos x="286" y="377"/>
              </a:cxn>
              <a:cxn ang="0">
                <a:pos x="245" y="334"/>
              </a:cxn>
              <a:cxn ang="0">
                <a:pos x="286" y="334"/>
              </a:cxn>
              <a:cxn ang="0">
                <a:pos x="286" y="281"/>
              </a:cxn>
              <a:cxn ang="0">
                <a:pos x="2" y="281"/>
              </a:cxn>
              <a:cxn ang="0">
                <a:pos x="145" y="142"/>
              </a:cxn>
              <a:cxn ang="0">
                <a:pos x="148" y="142"/>
              </a:cxn>
              <a:cxn ang="0">
                <a:pos x="147" y="140"/>
              </a:cxn>
              <a:cxn ang="0">
                <a:pos x="0" y="0"/>
              </a:cxn>
              <a:cxn ang="0">
                <a:pos x="567" y="0"/>
              </a:cxn>
              <a:cxn ang="0">
                <a:pos x="567" y="334"/>
              </a:cxn>
              <a:cxn ang="0">
                <a:pos x="610" y="334"/>
              </a:cxn>
              <a:cxn ang="0">
                <a:pos x="567" y="377"/>
              </a:cxn>
            </a:cxnLst>
            <a:rect l="0" t="0" r="r" b="b"/>
            <a:pathLst>
              <a:path w="610" h="521">
                <a:moveTo>
                  <a:pt x="567" y="377"/>
                </a:moveTo>
                <a:lnTo>
                  <a:pt x="426" y="521"/>
                </a:lnTo>
                <a:lnTo>
                  <a:pt x="286" y="377"/>
                </a:lnTo>
                <a:lnTo>
                  <a:pt x="245" y="334"/>
                </a:lnTo>
                <a:lnTo>
                  <a:pt x="286" y="334"/>
                </a:lnTo>
                <a:lnTo>
                  <a:pt x="286" y="281"/>
                </a:lnTo>
                <a:lnTo>
                  <a:pt x="2" y="281"/>
                </a:lnTo>
                <a:lnTo>
                  <a:pt x="145" y="142"/>
                </a:lnTo>
                <a:lnTo>
                  <a:pt x="148" y="142"/>
                </a:lnTo>
                <a:lnTo>
                  <a:pt x="147" y="140"/>
                </a:lnTo>
                <a:lnTo>
                  <a:pt x="0" y="0"/>
                </a:lnTo>
                <a:lnTo>
                  <a:pt x="567" y="0"/>
                </a:lnTo>
                <a:lnTo>
                  <a:pt x="567" y="334"/>
                </a:lnTo>
                <a:lnTo>
                  <a:pt x="610" y="334"/>
                </a:lnTo>
                <a:lnTo>
                  <a:pt x="567" y="377"/>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28"/>
          <p:cNvSpPr>
            <a:spLocks/>
          </p:cNvSpPr>
          <p:nvPr userDrawn="1"/>
        </p:nvSpPr>
        <p:spPr bwMode="auto">
          <a:xfrm>
            <a:off x="4420241" y="3599717"/>
            <a:ext cx="1616690" cy="1898528"/>
          </a:xfrm>
          <a:custGeom>
            <a:avLst/>
            <a:gdLst/>
            <a:ahLst/>
            <a:cxnLst>
              <a:cxn ang="0">
                <a:pos x="148" y="570"/>
              </a:cxn>
              <a:cxn ang="0">
                <a:pos x="0" y="429"/>
              </a:cxn>
              <a:cxn ang="0">
                <a:pos x="146" y="289"/>
              </a:cxn>
              <a:cxn ang="0">
                <a:pos x="192" y="245"/>
              </a:cxn>
              <a:cxn ang="0">
                <a:pos x="192" y="289"/>
              </a:cxn>
              <a:cxn ang="0">
                <a:pos x="241" y="289"/>
              </a:cxn>
              <a:cxn ang="0">
                <a:pos x="241" y="0"/>
              </a:cxn>
              <a:cxn ang="0">
                <a:pos x="381" y="144"/>
              </a:cxn>
              <a:cxn ang="0">
                <a:pos x="522" y="0"/>
              </a:cxn>
              <a:cxn ang="0">
                <a:pos x="522" y="570"/>
              </a:cxn>
              <a:cxn ang="0">
                <a:pos x="192" y="570"/>
              </a:cxn>
              <a:cxn ang="0">
                <a:pos x="192" y="613"/>
              </a:cxn>
              <a:cxn ang="0">
                <a:pos x="148" y="570"/>
              </a:cxn>
            </a:cxnLst>
            <a:rect l="0" t="0" r="r" b="b"/>
            <a:pathLst>
              <a:path w="522" h="613">
                <a:moveTo>
                  <a:pt x="148" y="570"/>
                </a:moveTo>
                <a:lnTo>
                  <a:pt x="0" y="429"/>
                </a:lnTo>
                <a:lnTo>
                  <a:pt x="146" y="289"/>
                </a:lnTo>
                <a:lnTo>
                  <a:pt x="192" y="245"/>
                </a:lnTo>
                <a:lnTo>
                  <a:pt x="192" y="289"/>
                </a:lnTo>
                <a:lnTo>
                  <a:pt x="241" y="289"/>
                </a:lnTo>
                <a:lnTo>
                  <a:pt x="241" y="0"/>
                </a:lnTo>
                <a:lnTo>
                  <a:pt x="381" y="144"/>
                </a:lnTo>
                <a:lnTo>
                  <a:pt x="522" y="0"/>
                </a:lnTo>
                <a:lnTo>
                  <a:pt x="522" y="570"/>
                </a:lnTo>
                <a:lnTo>
                  <a:pt x="192" y="570"/>
                </a:lnTo>
                <a:lnTo>
                  <a:pt x="192" y="613"/>
                </a:lnTo>
                <a:lnTo>
                  <a:pt x="148" y="570"/>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9"/>
          <p:cNvSpPr>
            <a:spLocks/>
          </p:cNvSpPr>
          <p:nvPr userDrawn="1"/>
        </p:nvSpPr>
        <p:spPr bwMode="auto">
          <a:xfrm>
            <a:off x="2973893" y="3766961"/>
            <a:ext cx="1904722" cy="1598107"/>
          </a:xfrm>
          <a:custGeom>
            <a:avLst/>
            <a:gdLst/>
            <a:ahLst/>
            <a:cxnLst>
              <a:cxn ang="0">
                <a:pos x="324" y="138"/>
              </a:cxn>
              <a:cxn ang="0">
                <a:pos x="368" y="181"/>
              </a:cxn>
              <a:cxn ang="0">
                <a:pos x="324" y="181"/>
              </a:cxn>
              <a:cxn ang="0">
                <a:pos x="324" y="235"/>
              </a:cxn>
              <a:cxn ang="0">
                <a:pos x="613" y="235"/>
              </a:cxn>
              <a:cxn ang="0">
                <a:pos x="467" y="375"/>
              </a:cxn>
              <a:cxn ang="0">
                <a:pos x="615" y="516"/>
              </a:cxn>
              <a:cxn ang="0">
                <a:pos x="43" y="516"/>
              </a:cxn>
              <a:cxn ang="0">
                <a:pos x="43" y="181"/>
              </a:cxn>
              <a:cxn ang="0">
                <a:pos x="0" y="181"/>
              </a:cxn>
              <a:cxn ang="0">
                <a:pos x="0" y="179"/>
              </a:cxn>
              <a:cxn ang="0">
                <a:pos x="43" y="138"/>
              </a:cxn>
              <a:cxn ang="0">
                <a:pos x="184" y="0"/>
              </a:cxn>
              <a:cxn ang="0">
                <a:pos x="324" y="138"/>
              </a:cxn>
            </a:cxnLst>
            <a:rect l="0" t="0" r="r" b="b"/>
            <a:pathLst>
              <a:path w="615" h="516">
                <a:moveTo>
                  <a:pt x="324" y="138"/>
                </a:moveTo>
                <a:lnTo>
                  <a:pt x="368" y="181"/>
                </a:lnTo>
                <a:lnTo>
                  <a:pt x="324" y="181"/>
                </a:lnTo>
                <a:lnTo>
                  <a:pt x="324" y="235"/>
                </a:lnTo>
                <a:lnTo>
                  <a:pt x="613" y="235"/>
                </a:lnTo>
                <a:lnTo>
                  <a:pt x="467" y="375"/>
                </a:lnTo>
                <a:lnTo>
                  <a:pt x="615" y="516"/>
                </a:lnTo>
                <a:lnTo>
                  <a:pt x="43" y="516"/>
                </a:lnTo>
                <a:lnTo>
                  <a:pt x="43" y="181"/>
                </a:lnTo>
                <a:lnTo>
                  <a:pt x="0" y="181"/>
                </a:lnTo>
                <a:lnTo>
                  <a:pt x="0" y="179"/>
                </a:lnTo>
                <a:lnTo>
                  <a:pt x="43" y="138"/>
                </a:lnTo>
                <a:lnTo>
                  <a:pt x="184" y="0"/>
                </a:lnTo>
                <a:lnTo>
                  <a:pt x="324" y="138"/>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Espace réservé du texte 8"/>
          <p:cNvSpPr>
            <a:spLocks noGrp="1"/>
          </p:cNvSpPr>
          <p:nvPr>
            <p:ph type="body" sz="quarter" idx="73" hasCustomPrompt="1"/>
          </p:nvPr>
        </p:nvSpPr>
        <p:spPr bwMode="gray">
          <a:xfrm>
            <a:off x="6300192" y="299695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74" hasCustomPrompt="1"/>
          </p:nvPr>
        </p:nvSpPr>
        <p:spPr bwMode="gray">
          <a:xfrm>
            <a:off x="6300192" y="270892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2" name="Espace réservé du texte 8"/>
          <p:cNvSpPr>
            <a:spLocks noGrp="1"/>
          </p:cNvSpPr>
          <p:nvPr>
            <p:ph type="body" sz="quarter" idx="75" hasCustomPrompt="1"/>
          </p:nvPr>
        </p:nvSpPr>
        <p:spPr bwMode="gray">
          <a:xfrm>
            <a:off x="6300192" y="479715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76" hasCustomPrompt="1"/>
          </p:nvPr>
        </p:nvSpPr>
        <p:spPr bwMode="gray">
          <a:xfrm>
            <a:off x="6300192" y="450912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4" name="Espace réservé du texte 8"/>
          <p:cNvSpPr>
            <a:spLocks noGrp="1"/>
          </p:cNvSpPr>
          <p:nvPr>
            <p:ph type="body" sz="quarter" idx="77" hasCustomPrompt="1"/>
          </p:nvPr>
        </p:nvSpPr>
        <p:spPr bwMode="gray">
          <a:xfrm>
            <a:off x="755576" y="479715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78" hasCustomPrompt="1"/>
          </p:nvPr>
        </p:nvSpPr>
        <p:spPr bwMode="gray">
          <a:xfrm>
            <a:off x="755576" y="450912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u texte 8"/>
          <p:cNvSpPr>
            <a:spLocks noGrp="1"/>
          </p:cNvSpPr>
          <p:nvPr>
            <p:ph type="body" sz="quarter" idx="79" hasCustomPrompt="1"/>
          </p:nvPr>
        </p:nvSpPr>
        <p:spPr bwMode="gray">
          <a:xfrm>
            <a:off x="755576" y="2996952"/>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80" hasCustomPrompt="1"/>
          </p:nvPr>
        </p:nvSpPr>
        <p:spPr bwMode="gray">
          <a:xfrm>
            <a:off x="755576" y="2708919"/>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1" name="Espace réservé du texte 8"/>
          <p:cNvSpPr>
            <a:spLocks noGrp="1"/>
          </p:cNvSpPr>
          <p:nvPr>
            <p:ph type="body" sz="quarter" idx="58" hasCustomPrompt="1"/>
          </p:nvPr>
        </p:nvSpPr>
        <p:spPr bwMode="gray">
          <a:xfrm rot="16200000">
            <a:off x="2843807" y="2996952"/>
            <a:ext cx="1368152" cy="216025"/>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2" name="Espace réservé du texte 8"/>
          <p:cNvSpPr>
            <a:spLocks noGrp="1"/>
          </p:cNvSpPr>
          <p:nvPr>
            <p:ph type="body" sz="quarter" idx="81" hasCustomPrompt="1"/>
          </p:nvPr>
        </p:nvSpPr>
        <p:spPr bwMode="gray">
          <a:xfrm>
            <a:off x="4644008" y="2708920"/>
            <a:ext cx="1368152" cy="216025"/>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3" name="Espace réservé du texte 8"/>
          <p:cNvSpPr>
            <a:spLocks noGrp="1"/>
          </p:cNvSpPr>
          <p:nvPr>
            <p:ph type="body" sz="quarter" idx="82" hasCustomPrompt="1"/>
          </p:nvPr>
        </p:nvSpPr>
        <p:spPr bwMode="gray">
          <a:xfrm rot="5400000">
            <a:off x="4932039" y="4581127"/>
            <a:ext cx="1368152" cy="216025"/>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4" name="Espace réservé du texte 8"/>
          <p:cNvSpPr>
            <a:spLocks noGrp="1"/>
          </p:cNvSpPr>
          <p:nvPr>
            <p:ph type="body" sz="quarter" idx="83" hasCustomPrompt="1"/>
          </p:nvPr>
        </p:nvSpPr>
        <p:spPr bwMode="gray">
          <a:xfrm>
            <a:off x="3131840" y="4797152"/>
            <a:ext cx="1368152" cy="216025"/>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2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5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Freeform 5"/>
          <p:cNvSpPr>
            <a:spLocks/>
          </p:cNvSpPr>
          <p:nvPr userDrawn="1"/>
        </p:nvSpPr>
        <p:spPr bwMode="auto">
          <a:xfrm>
            <a:off x="4385693" y="5023281"/>
            <a:ext cx="236538" cy="114300"/>
          </a:xfrm>
          <a:custGeom>
            <a:avLst/>
            <a:gdLst/>
            <a:ahLst/>
            <a:cxnLst>
              <a:cxn ang="0">
                <a:pos x="149" y="0"/>
              </a:cxn>
              <a:cxn ang="0">
                <a:pos x="72" y="72"/>
              </a:cxn>
              <a:cxn ang="0">
                <a:pos x="0" y="0"/>
              </a:cxn>
              <a:cxn ang="0">
                <a:pos x="149" y="0"/>
              </a:cxn>
            </a:cxnLst>
            <a:rect l="0" t="0" r="r" b="b"/>
            <a:pathLst>
              <a:path w="149" h="72">
                <a:moveTo>
                  <a:pt x="149" y="0"/>
                </a:moveTo>
                <a:lnTo>
                  <a:pt x="72" y="72"/>
                </a:lnTo>
                <a:lnTo>
                  <a:pt x="0" y="0"/>
                </a:lnTo>
                <a:lnTo>
                  <a:pt x="149"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4385693" y="1938768"/>
            <a:ext cx="236538" cy="111125"/>
          </a:xfrm>
          <a:custGeom>
            <a:avLst/>
            <a:gdLst/>
            <a:ahLst/>
            <a:cxnLst>
              <a:cxn ang="0">
                <a:pos x="0" y="70"/>
              </a:cxn>
              <a:cxn ang="0">
                <a:pos x="76" y="0"/>
              </a:cxn>
              <a:cxn ang="0">
                <a:pos x="149" y="70"/>
              </a:cxn>
              <a:cxn ang="0">
                <a:pos x="0" y="70"/>
              </a:cxn>
            </a:cxnLst>
            <a:rect l="0" t="0" r="r" b="b"/>
            <a:pathLst>
              <a:path w="149" h="70">
                <a:moveTo>
                  <a:pt x="0" y="70"/>
                </a:moveTo>
                <a:lnTo>
                  <a:pt x="76" y="0"/>
                </a:lnTo>
                <a:lnTo>
                  <a:pt x="149" y="70"/>
                </a:lnTo>
                <a:lnTo>
                  <a:pt x="0" y="7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73"/>
          <p:cNvGrpSpPr/>
          <p:nvPr userDrawn="1"/>
        </p:nvGrpSpPr>
        <p:grpSpPr>
          <a:xfrm>
            <a:off x="2946251" y="2051761"/>
            <a:ext cx="930338" cy="216600"/>
            <a:chOff x="2901397" y="1460250"/>
            <a:chExt cx="930338" cy="220268"/>
          </a:xfrm>
        </p:grpSpPr>
        <p:cxnSp>
          <p:nvCxnSpPr>
            <p:cNvPr id="27" name="Straight Connector 61"/>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63"/>
            <p:cNvCxnSpPr/>
            <p:nvPr/>
          </p:nvCxnSpPr>
          <p:spPr>
            <a:xfrm flipH="1">
              <a:off x="2901397" y="1463917"/>
              <a:ext cx="691284"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9" name="Group 74"/>
          <p:cNvGrpSpPr/>
          <p:nvPr userDrawn="1"/>
        </p:nvGrpSpPr>
        <p:grpSpPr>
          <a:xfrm flipH="1">
            <a:off x="5076062" y="2044108"/>
            <a:ext cx="930338" cy="220268"/>
            <a:chOff x="2901397" y="1460250"/>
            <a:chExt cx="930338" cy="220268"/>
          </a:xfrm>
        </p:grpSpPr>
        <p:cxnSp>
          <p:nvCxnSpPr>
            <p:cNvPr id="30" name="Straight Connector 66"/>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67"/>
            <p:cNvCxnSpPr/>
            <p:nvPr/>
          </p:nvCxnSpPr>
          <p:spPr>
            <a:xfrm flipH="1">
              <a:off x="2901397" y="1463918"/>
              <a:ext cx="691284"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2" name="Group 81"/>
          <p:cNvGrpSpPr/>
          <p:nvPr userDrawn="1"/>
        </p:nvGrpSpPr>
        <p:grpSpPr>
          <a:xfrm flipV="1">
            <a:off x="2962951" y="4785376"/>
            <a:ext cx="930338" cy="216600"/>
            <a:chOff x="2901397" y="1460250"/>
            <a:chExt cx="930338" cy="220268"/>
          </a:xfrm>
        </p:grpSpPr>
        <p:cxnSp>
          <p:nvCxnSpPr>
            <p:cNvPr id="33" name="Straight Connector 81"/>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84"/>
            <p:cNvCxnSpPr/>
            <p:nvPr/>
          </p:nvCxnSpPr>
          <p:spPr>
            <a:xfrm flipH="1">
              <a:off x="2901397" y="1463917"/>
              <a:ext cx="691284"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5" name="Group 84"/>
          <p:cNvGrpSpPr/>
          <p:nvPr userDrawn="1"/>
        </p:nvGrpSpPr>
        <p:grpSpPr>
          <a:xfrm flipH="1" flipV="1">
            <a:off x="5051909" y="4799260"/>
            <a:ext cx="930338" cy="220268"/>
            <a:chOff x="2901397" y="1460250"/>
            <a:chExt cx="930338" cy="220268"/>
          </a:xfrm>
        </p:grpSpPr>
        <p:cxnSp>
          <p:nvCxnSpPr>
            <p:cNvPr id="36" name="Straight Connector 90"/>
            <p:cNvCxnSpPr/>
            <p:nvPr/>
          </p:nvCxnSpPr>
          <p:spPr>
            <a:xfrm flipH="1" flipV="1">
              <a:off x="3592681" y="1460250"/>
              <a:ext cx="239054" cy="220268"/>
            </a:xfrm>
            <a:prstGeom prst="line">
              <a:avLst/>
            </a:prstGeom>
            <a:ln w="19050" cap="rnd">
              <a:solidFill>
                <a:schemeClr val="accent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91"/>
            <p:cNvCxnSpPr/>
            <p:nvPr/>
          </p:nvCxnSpPr>
          <p:spPr>
            <a:xfrm flipH="1">
              <a:off x="2901397" y="1463918"/>
              <a:ext cx="691284" cy="0"/>
            </a:xfrm>
            <a:prstGeom prst="line">
              <a:avLst/>
            </a:prstGeom>
            <a:ln w="19050" cap="rnd">
              <a:solidFill>
                <a:schemeClr val="accent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38" name="Straight Connector 92"/>
          <p:cNvCxnSpPr/>
          <p:nvPr userDrawn="1"/>
        </p:nvCxnSpPr>
        <p:spPr>
          <a:xfrm flipH="1">
            <a:off x="2724678" y="3027666"/>
            <a:ext cx="460627" cy="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93"/>
          <p:cNvCxnSpPr/>
          <p:nvPr userDrawn="1"/>
        </p:nvCxnSpPr>
        <p:spPr>
          <a:xfrm flipH="1">
            <a:off x="5823193" y="3037940"/>
            <a:ext cx="460627" cy="0"/>
          </a:xfrm>
          <a:prstGeom prst="line">
            <a:avLst/>
          </a:prstGeom>
          <a:ln w="19050">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100"/>
          <p:cNvCxnSpPr/>
          <p:nvPr userDrawn="1"/>
        </p:nvCxnSpPr>
        <p:spPr>
          <a:xfrm flipH="1">
            <a:off x="2734952" y="4048983"/>
            <a:ext cx="460627" cy="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101"/>
          <p:cNvCxnSpPr/>
          <p:nvPr userDrawn="1"/>
        </p:nvCxnSpPr>
        <p:spPr>
          <a:xfrm flipH="1">
            <a:off x="5812919" y="4059257"/>
            <a:ext cx="460627" cy="0"/>
          </a:xfrm>
          <a:prstGeom prst="line">
            <a:avLst/>
          </a:prstGeom>
          <a:ln w="19050" cap="rnd">
            <a:solidFill>
              <a:schemeClr val="accent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8" name="Freeform 7"/>
          <p:cNvSpPr>
            <a:spLocks/>
          </p:cNvSpPr>
          <p:nvPr userDrawn="1"/>
        </p:nvSpPr>
        <p:spPr bwMode="auto">
          <a:xfrm>
            <a:off x="4503168" y="2132443"/>
            <a:ext cx="987425" cy="957263"/>
          </a:xfrm>
          <a:custGeom>
            <a:avLst/>
            <a:gdLst/>
            <a:ahLst/>
            <a:cxnLst>
              <a:cxn ang="0">
                <a:pos x="228" y="162"/>
              </a:cxn>
              <a:cxn ang="0">
                <a:pos x="276" y="114"/>
              </a:cxn>
              <a:cxn ang="0">
                <a:pos x="276" y="114"/>
              </a:cxn>
              <a:cxn ang="0">
                <a:pos x="0" y="0"/>
              </a:cxn>
              <a:cxn ang="0">
                <a:pos x="0" y="217"/>
              </a:cxn>
              <a:cxn ang="0">
                <a:pos x="122" y="268"/>
              </a:cxn>
              <a:cxn ang="0">
                <a:pos x="122" y="268"/>
              </a:cxn>
              <a:cxn ang="0">
                <a:pos x="181" y="209"/>
              </a:cxn>
              <a:cxn ang="0">
                <a:pos x="226" y="208"/>
              </a:cxn>
              <a:cxn ang="0">
                <a:pos x="228" y="162"/>
              </a:cxn>
            </a:cxnLst>
            <a:rect l="0" t="0" r="r" b="b"/>
            <a:pathLst>
              <a:path w="276" h="268">
                <a:moveTo>
                  <a:pt x="228" y="162"/>
                </a:moveTo>
                <a:cubicBezTo>
                  <a:pt x="276" y="114"/>
                  <a:pt x="276" y="114"/>
                  <a:pt x="276" y="114"/>
                </a:cubicBezTo>
                <a:cubicBezTo>
                  <a:pt x="276" y="114"/>
                  <a:pt x="276" y="114"/>
                  <a:pt x="276" y="114"/>
                </a:cubicBezTo>
                <a:cubicBezTo>
                  <a:pt x="200" y="38"/>
                  <a:pt x="100" y="0"/>
                  <a:pt x="0" y="0"/>
                </a:cubicBezTo>
                <a:cubicBezTo>
                  <a:pt x="0" y="217"/>
                  <a:pt x="0" y="217"/>
                  <a:pt x="0" y="217"/>
                </a:cubicBezTo>
                <a:cubicBezTo>
                  <a:pt x="44" y="217"/>
                  <a:pt x="88" y="234"/>
                  <a:pt x="122" y="268"/>
                </a:cubicBezTo>
                <a:cubicBezTo>
                  <a:pt x="122" y="268"/>
                  <a:pt x="122" y="268"/>
                  <a:pt x="122" y="268"/>
                </a:cubicBezTo>
                <a:cubicBezTo>
                  <a:pt x="181" y="209"/>
                  <a:pt x="181" y="209"/>
                  <a:pt x="181" y="209"/>
                </a:cubicBezTo>
                <a:cubicBezTo>
                  <a:pt x="226" y="208"/>
                  <a:pt x="226" y="208"/>
                  <a:pt x="226" y="208"/>
                </a:cubicBezTo>
                <a:lnTo>
                  <a:pt x="228" y="162"/>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9"/>
          <p:cNvSpPr>
            <a:spLocks/>
          </p:cNvSpPr>
          <p:nvPr userDrawn="1"/>
        </p:nvSpPr>
        <p:spPr bwMode="auto">
          <a:xfrm>
            <a:off x="3515743" y="2132443"/>
            <a:ext cx="1098550" cy="957263"/>
          </a:xfrm>
          <a:custGeom>
            <a:avLst/>
            <a:gdLst/>
            <a:ahLst/>
            <a:cxnLst>
              <a:cxn ang="0">
                <a:pos x="276" y="67"/>
              </a:cxn>
              <a:cxn ang="0">
                <a:pos x="276" y="0"/>
              </a:cxn>
              <a:cxn ang="0">
                <a:pos x="276" y="0"/>
              </a:cxn>
              <a:cxn ang="0">
                <a:pos x="0" y="114"/>
              </a:cxn>
              <a:cxn ang="0">
                <a:pos x="153" y="268"/>
              </a:cxn>
              <a:cxn ang="0">
                <a:pos x="276" y="217"/>
              </a:cxn>
              <a:cxn ang="0">
                <a:pos x="276" y="217"/>
              </a:cxn>
              <a:cxn ang="0">
                <a:pos x="276" y="134"/>
              </a:cxn>
              <a:cxn ang="0">
                <a:pos x="307" y="101"/>
              </a:cxn>
              <a:cxn ang="0">
                <a:pos x="276" y="67"/>
              </a:cxn>
            </a:cxnLst>
            <a:rect l="0" t="0" r="r" b="b"/>
            <a:pathLst>
              <a:path w="307" h="268">
                <a:moveTo>
                  <a:pt x="276" y="67"/>
                </a:moveTo>
                <a:cubicBezTo>
                  <a:pt x="276" y="0"/>
                  <a:pt x="276" y="0"/>
                  <a:pt x="276" y="0"/>
                </a:cubicBezTo>
                <a:cubicBezTo>
                  <a:pt x="276" y="0"/>
                  <a:pt x="276" y="0"/>
                  <a:pt x="276" y="0"/>
                </a:cubicBezTo>
                <a:cubicBezTo>
                  <a:pt x="168" y="0"/>
                  <a:pt x="70" y="43"/>
                  <a:pt x="0" y="114"/>
                </a:cubicBezTo>
                <a:cubicBezTo>
                  <a:pt x="153" y="268"/>
                  <a:pt x="153" y="268"/>
                  <a:pt x="153" y="268"/>
                </a:cubicBezTo>
                <a:cubicBezTo>
                  <a:pt x="185" y="236"/>
                  <a:pt x="228" y="217"/>
                  <a:pt x="276" y="217"/>
                </a:cubicBezTo>
                <a:cubicBezTo>
                  <a:pt x="276" y="217"/>
                  <a:pt x="276" y="217"/>
                  <a:pt x="276" y="217"/>
                </a:cubicBezTo>
                <a:cubicBezTo>
                  <a:pt x="276" y="134"/>
                  <a:pt x="276" y="134"/>
                  <a:pt x="276" y="134"/>
                </a:cubicBezTo>
                <a:cubicBezTo>
                  <a:pt x="307" y="101"/>
                  <a:pt x="307" y="101"/>
                  <a:pt x="307" y="101"/>
                </a:cubicBezTo>
                <a:lnTo>
                  <a:pt x="276" y="67"/>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10"/>
          <p:cNvSpPr>
            <a:spLocks/>
          </p:cNvSpPr>
          <p:nvPr userDrawn="1"/>
        </p:nvSpPr>
        <p:spPr bwMode="auto">
          <a:xfrm>
            <a:off x="3104580" y="2538843"/>
            <a:ext cx="958850" cy="987425"/>
          </a:xfrm>
          <a:custGeom>
            <a:avLst/>
            <a:gdLst/>
            <a:ahLst/>
            <a:cxnLst>
              <a:cxn ang="0">
                <a:pos x="0" y="276"/>
              </a:cxn>
              <a:cxn ang="0">
                <a:pos x="218" y="276"/>
              </a:cxn>
              <a:cxn ang="0">
                <a:pos x="268" y="154"/>
              </a:cxn>
              <a:cxn ang="0">
                <a:pos x="209" y="95"/>
              </a:cxn>
              <a:cxn ang="0">
                <a:pos x="208" y="48"/>
              </a:cxn>
              <a:cxn ang="0">
                <a:pos x="162" y="48"/>
              </a:cxn>
              <a:cxn ang="0">
                <a:pos x="115" y="0"/>
              </a:cxn>
              <a:cxn ang="0">
                <a:pos x="0" y="276"/>
              </a:cxn>
            </a:cxnLst>
            <a:rect l="0" t="0" r="r" b="b"/>
            <a:pathLst>
              <a:path w="268" h="276">
                <a:moveTo>
                  <a:pt x="0" y="276"/>
                </a:moveTo>
                <a:cubicBezTo>
                  <a:pt x="218" y="276"/>
                  <a:pt x="218" y="276"/>
                  <a:pt x="218" y="276"/>
                </a:cubicBezTo>
                <a:cubicBezTo>
                  <a:pt x="218" y="232"/>
                  <a:pt x="234" y="187"/>
                  <a:pt x="268" y="154"/>
                </a:cubicBezTo>
                <a:cubicBezTo>
                  <a:pt x="209" y="95"/>
                  <a:pt x="209" y="95"/>
                  <a:pt x="209" y="95"/>
                </a:cubicBezTo>
                <a:cubicBezTo>
                  <a:pt x="208" y="48"/>
                  <a:pt x="208" y="48"/>
                  <a:pt x="208" y="48"/>
                </a:cubicBezTo>
                <a:cubicBezTo>
                  <a:pt x="162" y="48"/>
                  <a:pt x="162" y="48"/>
                  <a:pt x="162" y="48"/>
                </a:cubicBezTo>
                <a:cubicBezTo>
                  <a:pt x="115" y="0"/>
                  <a:pt x="115" y="0"/>
                  <a:pt x="115" y="0"/>
                </a:cubicBezTo>
                <a:cubicBezTo>
                  <a:pt x="38" y="76"/>
                  <a:pt x="0" y="176"/>
                  <a:pt x="0" y="27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userDrawn="1"/>
        </p:nvSpPr>
        <p:spPr bwMode="auto">
          <a:xfrm>
            <a:off x="3106168" y="3411968"/>
            <a:ext cx="958850" cy="1100138"/>
          </a:xfrm>
          <a:custGeom>
            <a:avLst/>
            <a:gdLst/>
            <a:ahLst/>
            <a:cxnLst>
              <a:cxn ang="0">
                <a:pos x="114" y="308"/>
              </a:cxn>
              <a:cxn ang="0">
                <a:pos x="268" y="155"/>
              </a:cxn>
              <a:cxn ang="0">
                <a:pos x="217" y="32"/>
              </a:cxn>
              <a:cxn ang="0">
                <a:pos x="134" y="32"/>
              </a:cxn>
              <a:cxn ang="0">
                <a:pos x="100" y="0"/>
              </a:cxn>
              <a:cxn ang="0">
                <a:pos x="67" y="32"/>
              </a:cxn>
              <a:cxn ang="0">
                <a:pos x="0" y="32"/>
              </a:cxn>
              <a:cxn ang="0">
                <a:pos x="114" y="308"/>
              </a:cxn>
            </a:cxnLst>
            <a:rect l="0" t="0" r="r" b="b"/>
            <a:pathLst>
              <a:path w="268" h="308">
                <a:moveTo>
                  <a:pt x="114" y="308"/>
                </a:moveTo>
                <a:cubicBezTo>
                  <a:pt x="268" y="155"/>
                  <a:pt x="268" y="155"/>
                  <a:pt x="268" y="155"/>
                </a:cubicBezTo>
                <a:cubicBezTo>
                  <a:pt x="237" y="123"/>
                  <a:pt x="217" y="80"/>
                  <a:pt x="217" y="32"/>
                </a:cubicBezTo>
                <a:cubicBezTo>
                  <a:pt x="134" y="32"/>
                  <a:pt x="134" y="32"/>
                  <a:pt x="134" y="32"/>
                </a:cubicBezTo>
                <a:cubicBezTo>
                  <a:pt x="100" y="0"/>
                  <a:pt x="100" y="0"/>
                  <a:pt x="100" y="0"/>
                </a:cubicBezTo>
                <a:cubicBezTo>
                  <a:pt x="67" y="32"/>
                  <a:pt x="67" y="32"/>
                  <a:pt x="67" y="32"/>
                </a:cubicBezTo>
                <a:cubicBezTo>
                  <a:pt x="0" y="32"/>
                  <a:pt x="0" y="32"/>
                  <a:pt x="0" y="32"/>
                </a:cubicBezTo>
                <a:cubicBezTo>
                  <a:pt x="0" y="140"/>
                  <a:pt x="44" y="237"/>
                  <a:pt x="114" y="308"/>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userDrawn="1"/>
        </p:nvSpPr>
        <p:spPr bwMode="auto">
          <a:xfrm>
            <a:off x="3515743" y="3966006"/>
            <a:ext cx="987425" cy="954088"/>
          </a:xfrm>
          <a:custGeom>
            <a:avLst/>
            <a:gdLst/>
            <a:ahLst/>
            <a:cxnLst>
              <a:cxn ang="0">
                <a:pos x="276" y="267"/>
              </a:cxn>
              <a:cxn ang="0">
                <a:pos x="276" y="50"/>
              </a:cxn>
              <a:cxn ang="0">
                <a:pos x="153" y="0"/>
              </a:cxn>
              <a:cxn ang="0">
                <a:pos x="94" y="58"/>
              </a:cxn>
              <a:cxn ang="0">
                <a:pos x="48" y="60"/>
              </a:cxn>
              <a:cxn ang="0">
                <a:pos x="47" y="105"/>
              </a:cxn>
              <a:cxn ang="0">
                <a:pos x="0" y="153"/>
              </a:cxn>
              <a:cxn ang="0">
                <a:pos x="276" y="267"/>
              </a:cxn>
            </a:cxnLst>
            <a:rect l="0" t="0" r="r" b="b"/>
            <a:pathLst>
              <a:path w="276" h="267">
                <a:moveTo>
                  <a:pt x="276" y="267"/>
                </a:moveTo>
                <a:cubicBezTo>
                  <a:pt x="276" y="50"/>
                  <a:pt x="276" y="50"/>
                  <a:pt x="276" y="50"/>
                </a:cubicBezTo>
                <a:cubicBezTo>
                  <a:pt x="231" y="50"/>
                  <a:pt x="187" y="33"/>
                  <a:pt x="153" y="0"/>
                </a:cubicBezTo>
                <a:cubicBezTo>
                  <a:pt x="94" y="58"/>
                  <a:pt x="94" y="58"/>
                  <a:pt x="94" y="58"/>
                </a:cubicBezTo>
                <a:cubicBezTo>
                  <a:pt x="48" y="60"/>
                  <a:pt x="48" y="60"/>
                  <a:pt x="48" y="60"/>
                </a:cubicBezTo>
                <a:cubicBezTo>
                  <a:pt x="47" y="105"/>
                  <a:pt x="47" y="105"/>
                  <a:pt x="47" y="105"/>
                </a:cubicBezTo>
                <a:cubicBezTo>
                  <a:pt x="0" y="153"/>
                  <a:pt x="0" y="153"/>
                  <a:pt x="0" y="153"/>
                </a:cubicBezTo>
                <a:cubicBezTo>
                  <a:pt x="76" y="229"/>
                  <a:pt x="176" y="267"/>
                  <a:pt x="276" y="26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3"/>
          <p:cNvSpPr>
            <a:spLocks/>
          </p:cNvSpPr>
          <p:nvPr userDrawn="1"/>
        </p:nvSpPr>
        <p:spPr bwMode="auto">
          <a:xfrm>
            <a:off x="4388868" y="3966006"/>
            <a:ext cx="1101725" cy="954088"/>
          </a:xfrm>
          <a:custGeom>
            <a:avLst/>
            <a:gdLst/>
            <a:ahLst/>
            <a:cxnLst>
              <a:cxn ang="0">
                <a:pos x="308" y="153"/>
              </a:cxn>
              <a:cxn ang="0">
                <a:pos x="154" y="0"/>
              </a:cxn>
              <a:cxn ang="0">
                <a:pos x="32" y="50"/>
              </a:cxn>
              <a:cxn ang="0">
                <a:pos x="32" y="133"/>
              </a:cxn>
              <a:cxn ang="0">
                <a:pos x="0" y="168"/>
              </a:cxn>
              <a:cxn ang="0">
                <a:pos x="32" y="200"/>
              </a:cxn>
              <a:cxn ang="0">
                <a:pos x="32" y="267"/>
              </a:cxn>
              <a:cxn ang="0">
                <a:pos x="308" y="153"/>
              </a:cxn>
            </a:cxnLst>
            <a:rect l="0" t="0" r="r" b="b"/>
            <a:pathLst>
              <a:path w="308" h="267">
                <a:moveTo>
                  <a:pt x="308" y="153"/>
                </a:moveTo>
                <a:cubicBezTo>
                  <a:pt x="154" y="0"/>
                  <a:pt x="154" y="0"/>
                  <a:pt x="154" y="0"/>
                </a:cubicBezTo>
                <a:cubicBezTo>
                  <a:pt x="123" y="31"/>
                  <a:pt x="80" y="50"/>
                  <a:pt x="32" y="50"/>
                </a:cubicBezTo>
                <a:cubicBezTo>
                  <a:pt x="32" y="133"/>
                  <a:pt x="32" y="133"/>
                  <a:pt x="32" y="133"/>
                </a:cubicBezTo>
                <a:cubicBezTo>
                  <a:pt x="0" y="168"/>
                  <a:pt x="0" y="168"/>
                  <a:pt x="0" y="168"/>
                </a:cubicBezTo>
                <a:cubicBezTo>
                  <a:pt x="32" y="200"/>
                  <a:pt x="32" y="200"/>
                  <a:pt x="32" y="200"/>
                </a:cubicBezTo>
                <a:cubicBezTo>
                  <a:pt x="32" y="267"/>
                  <a:pt x="32" y="267"/>
                  <a:pt x="32" y="267"/>
                </a:cubicBezTo>
                <a:cubicBezTo>
                  <a:pt x="140" y="267"/>
                  <a:pt x="237" y="224"/>
                  <a:pt x="308" y="15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14"/>
          <p:cNvSpPr>
            <a:spLocks/>
          </p:cNvSpPr>
          <p:nvPr userDrawn="1"/>
        </p:nvSpPr>
        <p:spPr bwMode="auto">
          <a:xfrm>
            <a:off x="4939730" y="3526268"/>
            <a:ext cx="958850" cy="985838"/>
          </a:xfrm>
          <a:custGeom>
            <a:avLst/>
            <a:gdLst/>
            <a:ahLst/>
            <a:cxnLst>
              <a:cxn ang="0">
                <a:pos x="106" y="228"/>
              </a:cxn>
              <a:cxn ang="0">
                <a:pos x="154" y="276"/>
              </a:cxn>
              <a:cxn ang="0">
                <a:pos x="154" y="276"/>
              </a:cxn>
              <a:cxn ang="0">
                <a:pos x="268" y="0"/>
              </a:cxn>
              <a:cxn ang="0">
                <a:pos x="51" y="0"/>
              </a:cxn>
              <a:cxn ang="0">
                <a:pos x="0" y="123"/>
              </a:cxn>
              <a:cxn ang="0">
                <a:pos x="0" y="123"/>
              </a:cxn>
              <a:cxn ang="0">
                <a:pos x="59" y="181"/>
              </a:cxn>
              <a:cxn ang="0">
                <a:pos x="60" y="227"/>
              </a:cxn>
              <a:cxn ang="0">
                <a:pos x="106" y="228"/>
              </a:cxn>
            </a:cxnLst>
            <a:rect l="0" t="0" r="r" b="b"/>
            <a:pathLst>
              <a:path w="268" h="276">
                <a:moveTo>
                  <a:pt x="106" y="228"/>
                </a:moveTo>
                <a:cubicBezTo>
                  <a:pt x="154" y="276"/>
                  <a:pt x="154" y="276"/>
                  <a:pt x="154" y="276"/>
                </a:cubicBezTo>
                <a:cubicBezTo>
                  <a:pt x="154" y="276"/>
                  <a:pt x="154" y="276"/>
                  <a:pt x="154" y="276"/>
                </a:cubicBezTo>
                <a:cubicBezTo>
                  <a:pt x="230" y="200"/>
                  <a:pt x="268" y="100"/>
                  <a:pt x="268" y="0"/>
                </a:cubicBezTo>
                <a:cubicBezTo>
                  <a:pt x="51" y="0"/>
                  <a:pt x="51" y="0"/>
                  <a:pt x="51" y="0"/>
                </a:cubicBezTo>
                <a:cubicBezTo>
                  <a:pt x="51" y="44"/>
                  <a:pt x="34" y="89"/>
                  <a:pt x="0" y="123"/>
                </a:cubicBezTo>
                <a:cubicBezTo>
                  <a:pt x="0" y="123"/>
                  <a:pt x="0" y="123"/>
                  <a:pt x="0" y="123"/>
                </a:cubicBezTo>
                <a:cubicBezTo>
                  <a:pt x="59" y="181"/>
                  <a:pt x="59" y="181"/>
                  <a:pt x="59" y="181"/>
                </a:cubicBezTo>
                <a:cubicBezTo>
                  <a:pt x="60" y="227"/>
                  <a:pt x="60" y="227"/>
                  <a:pt x="60" y="227"/>
                </a:cubicBezTo>
                <a:lnTo>
                  <a:pt x="106" y="228"/>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userDrawn="1"/>
        </p:nvSpPr>
        <p:spPr bwMode="auto">
          <a:xfrm>
            <a:off x="4939730" y="2538843"/>
            <a:ext cx="958850" cy="1101725"/>
          </a:xfrm>
          <a:custGeom>
            <a:avLst/>
            <a:gdLst/>
            <a:ahLst/>
            <a:cxnLst>
              <a:cxn ang="0">
                <a:pos x="201" y="276"/>
              </a:cxn>
              <a:cxn ang="0">
                <a:pos x="268" y="276"/>
              </a:cxn>
              <a:cxn ang="0">
                <a:pos x="268" y="276"/>
              </a:cxn>
              <a:cxn ang="0">
                <a:pos x="154" y="0"/>
              </a:cxn>
              <a:cxn ang="0">
                <a:pos x="0" y="154"/>
              </a:cxn>
              <a:cxn ang="0">
                <a:pos x="51" y="276"/>
              </a:cxn>
              <a:cxn ang="0">
                <a:pos x="51" y="276"/>
              </a:cxn>
              <a:cxn ang="0">
                <a:pos x="134" y="276"/>
              </a:cxn>
              <a:cxn ang="0">
                <a:pos x="166" y="308"/>
              </a:cxn>
              <a:cxn ang="0">
                <a:pos x="201" y="276"/>
              </a:cxn>
            </a:cxnLst>
            <a:rect l="0" t="0" r="r" b="b"/>
            <a:pathLst>
              <a:path w="268" h="308">
                <a:moveTo>
                  <a:pt x="201" y="276"/>
                </a:moveTo>
                <a:cubicBezTo>
                  <a:pt x="268" y="276"/>
                  <a:pt x="268" y="276"/>
                  <a:pt x="268" y="276"/>
                </a:cubicBezTo>
                <a:cubicBezTo>
                  <a:pt x="268" y="276"/>
                  <a:pt x="268" y="276"/>
                  <a:pt x="268" y="276"/>
                </a:cubicBezTo>
                <a:cubicBezTo>
                  <a:pt x="268" y="168"/>
                  <a:pt x="224" y="71"/>
                  <a:pt x="154" y="0"/>
                </a:cubicBezTo>
                <a:cubicBezTo>
                  <a:pt x="0" y="154"/>
                  <a:pt x="0" y="154"/>
                  <a:pt x="0" y="154"/>
                </a:cubicBezTo>
                <a:cubicBezTo>
                  <a:pt x="32" y="185"/>
                  <a:pt x="51" y="228"/>
                  <a:pt x="51" y="276"/>
                </a:cubicBezTo>
                <a:cubicBezTo>
                  <a:pt x="51" y="276"/>
                  <a:pt x="51" y="276"/>
                  <a:pt x="51" y="276"/>
                </a:cubicBezTo>
                <a:cubicBezTo>
                  <a:pt x="134" y="276"/>
                  <a:pt x="134" y="276"/>
                  <a:pt x="134" y="276"/>
                </a:cubicBezTo>
                <a:cubicBezTo>
                  <a:pt x="166" y="308"/>
                  <a:pt x="166" y="308"/>
                  <a:pt x="166" y="308"/>
                </a:cubicBezTo>
                <a:lnTo>
                  <a:pt x="201" y="276"/>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userDrawn="1"/>
        </p:nvSpPr>
        <p:spPr bwMode="auto">
          <a:xfrm>
            <a:off x="5150868" y="2707118"/>
            <a:ext cx="168275" cy="168275"/>
          </a:xfrm>
          <a:custGeom>
            <a:avLst/>
            <a:gdLst/>
            <a:ahLst/>
            <a:cxnLst>
              <a:cxn ang="0">
                <a:pos x="106" y="0"/>
              </a:cxn>
              <a:cxn ang="0">
                <a:pos x="102" y="106"/>
              </a:cxn>
              <a:cxn ang="0">
                <a:pos x="0" y="106"/>
              </a:cxn>
              <a:cxn ang="0">
                <a:pos x="106" y="0"/>
              </a:cxn>
            </a:cxnLst>
            <a:rect l="0" t="0" r="r" b="b"/>
            <a:pathLst>
              <a:path w="106" h="106">
                <a:moveTo>
                  <a:pt x="106" y="0"/>
                </a:moveTo>
                <a:lnTo>
                  <a:pt x="102" y="106"/>
                </a:lnTo>
                <a:lnTo>
                  <a:pt x="0" y="106"/>
                </a:lnTo>
                <a:lnTo>
                  <a:pt x="106" y="0"/>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68" name="Espace réservé du texte 8"/>
          <p:cNvSpPr>
            <a:spLocks noGrp="1"/>
          </p:cNvSpPr>
          <p:nvPr>
            <p:ph type="body" sz="quarter" idx="79" hasCustomPrompt="1"/>
          </p:nvPr>
        </p:nvSpPr>
        <p:spPr bwMode="gray">
          <a:xfrm>
            <a:off x="467544" y="2996954"/>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9" name="Espace réservé du texte 8"/>
          <p:cNvSpPr>
            <a:spLocks noGrp="1"/>
          </p:cNvSpPr>
          <p:nvPr>
            <p:ph type="body" sz="quarter" idx="80" hasCustomPrompt="1"/>
          </p:nvPr>
        </p:nvSpPr>
        <p:spPr bwMode="gray">
          <a:xfrm>
            <a:off x="467544" y="2708921"/>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0" name="Espace réservé du texte 8"/>
          <p:cNvSpPr>
            <a:spLocks noGrp="1"/>
          </p:cNvSpPr>
          <p:nvPr>
            <p:ph type="body" sz="quarter" idx="81" hasCustomPrompt="1"/>
          </p:nvPr>
        </p:nvSpPr>
        <p:spPr bwMode="gray">
          <a:xfrm>
            <a:off x="755576" y="2060849"/>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1" name="Espace réservé du texte 8"/>
          <p:cNvSpPr>
            <a:spLocks noGrp="1"/>
          </p:cNvSpPr>
          <p:nvPr>
            <p:ph type="body" sz="quarter" idx="82" hasCustomPrompt="1"/>
          </p:nvPr>
        </p:nvSpPr>
        <p:spPr bwMode="gray">
          <a:xfrm>
            <a:off x="755576" y="1772816"/>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2" name="Espace réservé du texte 8"/>
          <p:cNvSpPr>
            <a:spLocks noGrp="1"/>
          </p:cNvSpPr>
          <p:nvPr>
            <p:ph type="body" sz="quarter" idx="83" hasCustomPrompt="1"/>
          </p:nvPr>
        </p:nvSpPr>
        <p:spPr bwMode="gray">
          <a:xfrm>
            <a:off x="6228184" y="2060850"/>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3" name="Espace réservé du texte 8"/>
          <p:cNvSpPr>
            <a:spLocks noGrp="1"/>
          </p:cNvSpPr>
          <p:nvPr>
            <p:ph type="body" sz="quarter" idx="84" hasCustomPrompt="1"/>
          </p:nvPr>
        </p:nvSpPr>
        <p:spPr bwMode="gray">
          <a:xfrm>
            <a:off x="6228184" y="1772817"/>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4" name="Espace réservé du texte 8"/>
          <p:cNvSpPr>
            <a:spLocks noGrp="1"/>
          </p:cNvSpPr>
          <p:nvPr>
            <p:ph type="body" sz="quarter" idx="85" hasCustomPrompt="1"/>
          </p:nvPr>
        </p:nvSpPr>
        <p:spPr bwMode="gray">
          <a:xfrm>
            <a:off x="6444208" y="3068961"/>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5" name="Espace réservé du texte 8"/>
          <p:cNvSpPr>
            <a:spLocks noGrp="1"/>
          </p:cNvSpPr>
          <p:nvPr>
            <p:ph type="body" sz="quarter" idx="86" hasCustomPrompt="1"/>
          </p:nvPr>
        </p:nvSpPr>
        <p:spPr bwMode="gray">
          <a:xfrm>
            <a:off x="6444208" y="2780928"/>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6" name="Espace réservé du texte 8"/>
          <p:cNvSpPr>
            <a:spLocks noGrp="1"/>
          </p:cNvSpPr>
          <p:nvPr>
            <p:ph type="body" sz="quarter" idx="87" hasCustomPrompt="1"/>
          </p:nvPr>
        </p:nvSpPr>
        <p:spPr bwMode="gray">
          <a:xfrm>
            <a:off x="6444208" y="407707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7" name="Espace réservé du texte 8"/>
          <p:cNvSpPr>
            <a:spLocks noGrp="1"/>
          </p:cNvSpPr>
          <p:nvPr>
            <p:ph type="body" sz="quarter" idx="88" hasCustomPrompt="1"/>
          </p:nvPr>
        </p:nvSpPr>
        <p:spPr bwMode="gray">
          <a:xfrm>
            <a:off x="6444208" y="378904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8" name="Espace réservé du texte 8"/>
          <p:cNvSpPr>
            <a:spLocks noGrp="1"/>
          </p:cNvSpPr>
          <p:nvPr>
            <p:ph type="body" sz="quarter" idx="89" hasCustomPrompt="1"/>
          </p:nvPr>
        </p:nvSpPr>
        <p:spPr bwMode="gray">
          <a:xfrm>
            <a:off x="6156176" y="5013177"/>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9" name="Espace réservé du texte 8"/>
          <p:cNvSpPr>
            <a:spLocks noGrp="1"/>
          </p:cNvSpPr>
          <p:nvPr>
            <p:ph type="body" sz="quarter" idx="90" hasCustomPrompt="1"/>
          </p:nvPr>
        </p:nvSpPr>
        <p:spPr bwMode="gray">
          <a:xfrm>
            <a:off x="6156176" y="4725144"/>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80" name="Espace réservé du texte 8"/>
          <p:cNvSpPr>
            <a:spLocks noGrp="1"/>
          </p:cNvSpPr>
          <p:nvPr>
            <p:ph type="body" sz="quarter" idx="91" hasCustomPrompt="1"/>
          </p:nvPr>
        </p:nvSpPr>
        <p:spPr bwMode="gray">
          <a:xfrm>
            <a:off x="683568" y="5013178"/>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1" name="Espace réservé du texte 8"/>
          <p:cNvSpPr>
            <a:spLocks noGrp="1"/>
          </p:cNvSpPr>
          <p:nvPr>
            <p:ph type="body" sz="quarter" idx="92" hasCustomPrompt="1"/>
          </p:nvPr>
        </p:nvSpPr>
        <p:spPr bwMode="gray">
          <a:xfrm>
            <a:off x="683568" y="4725145"/>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82" name="Espace réservé du texte 8"/>
          <p:cNvSpPr>
            <a:spLocks noGrp="1"/>
          </p:cNvSpPr>
          <p:nvPr>
            <p:ph type="body" sz="quarter" idx="93" hasCustomPrompt="1"/>
          </p:nvPr>
        </p:nvSpPr>
        <p:spPr bwMode="gray">
          <a:xfrm>
            <a:off x="467544" y="407707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3" name="Espace réservé du texte 8"/>
          <p:cNvSpPr>
            <a:spLocks noGrp="1"/>
          </p:cNvSpPr>
          <p:nvPr>
            <p:ph type="body" sz="quarter" idx="94" hasCustomPrompt="1"/>
          </p:nvPr>
        </p:nvSpPr>
        <p:spPr bwMode="gray">
          <a:xfrm>
            <a:off x="467544" y="378904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6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6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64" name="Oval 63"/>
          <p:cNvSpPr>
            <a:spLocks noChangeArrowheads="1"/>
          </p:cNvSpPr>
          <p:nvPr/>
        </p:nvSpPr>
        <p:spPr bwMode="auto">
          <a:xfrm>
            <a:off x="3993889" y="3028822"/>
            <a:ext cx="1006704" cy="1004870"/>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p:cTn id="37" dur="500" fill="hold"/>
                                        <p:tgtEl>
                                          <p:spTgt spid="53"/>
                                        </p:tgtEl>
                                        <p:attrNameLst>
                                          <p:attrName>ppt_w</p:attrName>
                                        </p:attrNameLst>
                                      </p:cBhvr>
                                      <p:tavLst>
                                        <p:tav tm="0">
                                          <p:val>
                                            <p:fltVal val="0"/>
                                          </p:val>
                                        </p:tav>
                                        <p:tav tm="100000">
                                          <p:val>
                                            <p:strVal val="#ppt_w"/>
                                          </p:val>
                                        </p:tav>
                                      </p:tavLst>
                                    </p:anim>
                                    <p:anim calcmode="lin" valueType="num">
                                      <p:cBhvr>
                                        <p:cTn id="38" dur="500" fill="hold"/>
                                        <p:tgtEl>
                                          <p:spTgt spid="53"/>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childTnLst>
                                </p:cTn>
                              </p:par>
                              <p:par>
                                <p:cTn id="49" presetID="2" presetClass="entr" presetSubtype="1" accel="50000" decel="5000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0-#ppt_h/2"/>
                                          </p:val>
                                        </p:tav>
                                        <p:tav tm="100000">
                                          <p:val>
                                            <p:strVal val="#ppt_y"/>
                                          </p:val>
                                        </p:tav>
                                      </p:tavLst>
                                    </p:anim>
                                  </p:childTnLst>
                                </p:cTn>
                              </p:par>
                              <p:par>
                                <p:cTn id="53" presetID="2" presetClass="entr" presetSubtype="4" accel="50000" decel="5000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18" presetClass="entr" presetSubtype="12" fill="hold"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strips(downLeft)">
                                      <p:cBhvr>
                                        <p:cTn id="60" dur="500"/>
                                        <p:tgtEl>
                                          <p:spTgt spid="38"/>
                                        </p:tgtEl>
                                      </p:cBhvr>
                                    </p:animEffect>
                                  </p:childTnLst>
                                </p:cTn>
                              </p:par>
                            </p:childTnLst>
                          </p:cTn>
                        </p:par>
                        <p:par>
                          <p:cTn id="61" fill="hold">
                            <p:stCondLst>
                              <p:cond delay="5000"/>
                            </p:stCondLst>
                            <p:childTnLst>
                              <p:par>
                                <p:cTn id="62" presetID="18" presetClass="entr" presetSubtype="12" fill="hold"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strips(downLeft)">
                                      <p:cBhvr>
                                        <p:cTn id="64" dur="500"/>
                                        <p:tgtEl>
                                          <p:spTgt spid="26"/>
                                        </p:tgtEl>
                                      </p:cBhvr>
                                    </p:animEffect>
                                  </p:childTnLst>
                                </p:cTn>
                              </p:par>
                            </p:childTnLst>
                          </p:cTn>
                        </p:par>
                        <p:par>
                          <p:cTn id="65" fill="hold">
                            <p:stCondLst>
                              <p:cond delay="5500"/>
                            </p:stCondLst>
                            <p:childTnLst>
                              <p:par>
                                <p:cTn id="66" presetID="18" presetClass="entr" presetSubtype="6" fill="hold"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strips(downRight)">
                                      <p:cBhvr>
                                        <p:cTn id="68" dur="500"/>
                                        <p:tgtEl>
                                          <p:spTgt spid="29"/>
                                        </p:tgtEl>
                                      </p:cBhvr>
                                    </p:animEffect>
                                  </p:childTnLst>
                                </p:cTn>
                              </p:par>
                            </p:childTnLst>
                          </p:cTn>
                        </p:par>
                        <p:par>
                          <p:cTn id="69" fill="hold">
                            <p:stCondLst>
                              <p:cond delay="6000"/>
                            </p:stCondLst>
                            <p:childTnLst>
                              <p:par>
                                <p:cTn id="70" presetID="18" presetClass="entr" presetSubtype="6" fill="hold" nodeType="after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strips(downRight)">
                                      <p:cBhvr>
                                        <p:cTn id="72" dur="500"/>
                                        <p:tgtEl>
                                          <p:spTgt spid="39"/>
                                        </p:tgtEl>
                                      </p:cBhvr>
                                    </p:animEffect>
                                  </p:childTnLst>
                                </p:cTn>
                              </p:par>
                            </p:childTnLst>
                          </p:cTn>
                        </p:par>
                        <p:par>
                          <p:cTn id="73" fill="hold">
                            <p:stCondLst>
                              <p:cond delay="6500"/>
                            </p:stCondLst>
                            <p:childTnLst>
                              <p:par>
                                <p:cTn id="74" presetID="18" presetClass="entr" presetSubtype="6" fill="hold" nodeType="after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strips(downRight)">
                                      <p:cBhvr>
                                        <p:cTn id="76" dur="500"/>
                                        <p:tgtEl>
                                          <p:spTgt spid="47"/>
                                        </p:tgtEl>
                                      </p:cBhvr>
                                    </p:animEffect>
                                  </p:childTnLst>
                                </p:cTn>
                              </p:par>
                            </p:childTnLst>
                          </p:cTn>
                        </p:par>
                        <p:par>
                          <p:cTn id="77" fill="hold">
                            <p:stCondLst>
                              <p:cond delay="7000"/>
                            </p:stCondLst>
                            <p:childTnLst>
                              <p:par>
                                <p:cTn id="78" presetID="18" presetClass="entr" presetSubtype="3" fill="hold"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strips(upRight)">
                                      <p:cBhvr>
                                        <p:cTn id="80" dur="500"/>
                                        <p:tgtEl>
                                          <p:spTgt spid="35"/>
                                        </p:tgtEl>
                                      </p:cBhvr>
                                    </p:animEffect>
                                  </p:childTnLst>
                                </p:cTn>
                              </p:par>
                            </p:childTnLst>
                          </p:cTn>
                        </p:par>
                        <p:par>
                          <p:cTn id="81" fill="hold">
                            <p:stCondLst>
                              <p:cond delay="7500"/>
                            </p:stCondLst>
                            <p:childTnLst>
                              <p:par>
                                <p:cTn id="82" presetID="18" presetClass="entr" presetSubtype="12" fill="hold" nodeType="after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strips(downLeft)">
                                      <p:cBhvr>
                                        <p:cTn id="84" dur="500"/>
                                        <p:tgtEl>
                                          <p:spTgt spid="32"/>
                                        </p:tgtEl>
                                      </p:cBhvr>
                                    </p:animEffect>
                                  </p:childTnLst>
                                </p:cTn>
                              </p:par>
                            </p:childTnLst>
                          </p:cTn>
                        </p:par>
                        <p:par>
                          <p:cTn id="85" fill="hold">
                            <p:stCondLst>
                              <p:cond delay="8000"/>
                            </p:stCondLst>
                            <p:childTnLst>
                              <p:par>
                                <p:cTn id="86" presetID="18" presetClass="entr" presetSubtype="12" fill="hold"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strips(downLeft)">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8" grpId="0" animBg="1"/>
      <p:bldP spid="49" grpId="0" animBg="1"/>
      <p:bldP spid="50" grpId="0" animBg="1"/>
      <p:bldP spid="51" grpId="0" animBg="1"/>
      <p:bldP spid="52" grpId="0" animBg="1"/>
      <p:bldP spid="53" grpId="0" animBg="1"/>
      <p:bldP spid="54" grpId="0" animBg="1"/>
      <p:bldP spid="55" grpId="0" animBg="1"/>
      <p:bldP spid="56"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Round Diagonal Corner Rectangle 28"/>
          <p:cNvSpPr/>
          <p:nvPr userDrawn="1"/>
        </p:nvSpPr>
        <p:spPr bwMode="auto">
          <a:xfrm rot="2528627">
            <a:off x="4870045" y="3127094"/>
            <a:ext cx="1193004" cy="1193004"/>
          </a:xfrm>
          <a:prstGeom prst="round2DiagRect">
            <a:avLst>
              <a:gd name="adj1" fmla="val 31373"/>
              <a:gd name="adj2" fmla="val 0"/>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7" name="Round Diagonal Corner Rectangle 30"/>
          <p:cNvSpPr/>
          <p:nvPr userDrawn="1"/>
        </p:nvSpPr>
        <p:spPr bwMode="auto">
          <a:xfrm rot="19071373" flipH="1">
            <a:off x="3080951" y="3127095"/>
            <a:ext cx="1193004" cy="1193004"/>
          </a:xfrm>
          <a:prstGeom prst="round2DiagRect">
            <a:avLst>
              <a:gd name="adj1" fmla="val 31373"/>
              <a:gd name="adj2" fmla="val 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8" name="Round Diagonal Corner Rectangle 33"/>
          <p:cNvSpPr/>
          <p:nvPr userDrawn="1"/>
        </p:nvSpPr>
        <p:spPr bwMode="auto">
          <a:xfrm rot="18900000">
            <a:off x="3975498" y="2235920"/>
            <a:ext cx="1193004" cy="1193004"/>
          </a:xfrm>
          <a:prstGeom prst="round2DiagRect">
            <a:avLst>
              <a:gd name="adj1" fmla="val 31373"/>
              <a:gd name="adj2" fmla="val 0"/>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9" name="Round Diagonal Corner Rectangle 34"/>
          <p:cNvSpPr/>
          <p:nvPr userDrawn="1"/>
        </p:nvSpPr>
        <p:spPr bwMode="auto">
          <a:xfrm rot="18900000">
            <a:off x="3975498" y="4070609"/>
            <a:ext cx="1193004" cy="1193004"/>
          </a:xfrm>
          <a:prstGeom prst="round2DiagRect">
            <a:avLst>
              <a:gd name="adj1" fmla="val 31373"/>
              <a:gd name="adj2" fmla="val 0"/>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26" name="Espace réservé du texte 8"/>
          <p:cNvSpPr>
            <a:spLocks noGrp="1"/>
          </p:cNvSpPr>
          <p:nvPr>
            <p:ph type="body" sz="quarter" idx="79" hasCustomPrompt="1"/>
          </p:nvPr>
        </p:nvSpPr>
        <p:spPr bwMode="gray">
          <a:xfrm>
            <a:off x="1691680" y="4736862"/>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80" hasCustomPrompt="1"/>
          </p:nvPr>
        </p:nvSpPr>
        <p:spPr bwMode="gray">
          <a:xfrm>
            <a:off x="1691680" y="4448829"/>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8" name="Espace réservé du texte 8"/>
          <p:cNvSpPr>
            <a:spLocks noGrp="1"/>
          </p:cNvSpPr>
          <p:nvPr>
            <p:ph type="body" sz="quarter" idx="81" hasCustomPrompt="1"/>
          </p:nvPr>
        </p:nvSpPr>
        <p:spPr bwMode="gray">
          <a:xfrm>
            <a:off x="1763688" y="250461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9" name="Espace réservé du texte 8"/>
          <p:cNvSpPr>
            <a:spLocks noGrp="1"/>
          </p:cNvSpPr>
          <p:nvPr>
            <p:ph type="body" sz="quarter" idx="82" hasCustomPrompt="1"/>
          </p:nvPr>
        </p:nvSpPr>
        <p:spPr bwMode="gray">
          <a:xfrm>
            <a:off x="1763688" y="221658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0" name="Espace réservé du texte 8"/>
          <p:cNvSpPr>
            <a:spLocks noGrp="1"/>
          </p:cNvSpPr>
          <p:nvPr>
            <p:ph type="body" sz="quarter" idx="83" hasCustomPrompt="1"/>
          </p:nvPr>
        </p:nvSpPr>
        <p:spPr bwMode="gray">
          <a:xfrm>
            <a:off x="5292080" y="250461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84" hasCustomPrompt="1"/>
          </p:nvPr>
        </p:nvSpPr>
        <p:spPr bwMode="gray">
          <a:xfrm>
            <a:off x="5292080" y="221658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2" name="Espace réservé du texte 8"/>
          <p:cNvSpPr>
            <a:spLocks noGrp="1"/>
          </p:cNvSpPr>
          <p:nvPr>
            <p:ph type="body" sz="quarter" idx="85" hasCustomPrompt="1"/>
          </p:nvPr>
        </p:nvSpPr>
        <p:spPr bwMode="gray">
          <a:xfrm>
            <a:off x="5292080" y="4736861"/>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86" hasCustomPrompt="1"/>
          </p:nvPr>
        </p:nvSpPr>
        <p:spPr bwMode="gray">
          <a:xfrm>
            <a:off x="5292080" y="4448828"/>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1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 calcmode="lin" valueType="num">
                                      <p:cBhvr>
                                        <p:cTn id="16" dur="500" fill="hold"/>
                                        <p:tgtEl>
                                          <p:spTgt spid="8"/>
                                        </p:tgtEl>
                                        <p:attrNameLst>
                                          <p:attrName>ppt_x</p:attrName>
                                        </p:attrNameLst>
                                      </p:cBhvr>
                                      <p:tavLst>
                                        <p:tav tm="0">
                                          <p:val>
                                            <p:fltVal val="0.5"/>
                                          </p:val>
                                        </p:tav>
                                        <p:tav tm="100000">
                                          <p:val>
                                            <p:strVal val="#ppt_x"/>
                                          </p:val>
                                        </p:tav>
                                      </p:tavLst>
                                    </p:anim>
                                    <p:anim calcmode="lin" valueType="num">
                                      <p:cBhvr>
                                        <p:cTn id="17" dur="500" fill="hold"/>
                                        <p:tgtEl>
                                          <p:spTgt spid="8"/>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23" presetClass="entr" presetSubtype="52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 calcmode="lin" valueType="num">
                                      <p:cBhvr>
                                        <p:cTn id="23" dur="500" fill="hold"/>
                                        <p:tgtEl>
                                          <p:spTgt spid="6"/>
                                        </p:tgtEl>
                                        <p:attrNameLst>
                                          <p:attrName>ppt_x</p:attrName>
                                        </p:attrNameLst>
                                      </p:cBhvr>
                                      <p:tavLst>
                                        <p:tav tm="0">
                                          <p:val>
                                            <p:fltVal val="0.5"/>
                                          </p:val>
                                        </p:tav>
                                        <p:tav tm="100000">
                                          <p:val>
                                            <p:strVal val="#ppt_x"/>
                                          </p:val>
                                        </p:tav>
                                      </p:tavLst>
                                    </p:anim>
                                    <p:anim calcmode="lin" valueType="num">
                                      <p:cBhvr>
                                        <p:cTn id="24" dur="500" fill="hold"/>
                                        <p:tgtEl>
                                          <p:spTgt spid="6"/>
                                        </p:tgtEl>
                                        <p:attrNameLst>
                                          <p:attrName>ppt_y</p:attrName>
                                        </p:attrNameLst>
                                      </p:cBhvr>
                                      <p:tavLst>
                                        <p:tav tm="0">
                                          <p:val>
                                            <p:fltVal val="0.5"/>
                                          </p:val>
                                        </p:tav>
                                        <p:tav tm="100000">
                                          <p:val>
                                            <p:strVal val="#ppt_y"/>
                                          </p:val>
                                        </p:tav>
                                      </p:tavLst>
                                    </p:anim>
                                  </p:childTnLst>
                                </p:cTn>
                              </p:par>
                            </p:childTnLst>
                          </p:cTn>
                        </p:par>
                        <p:par>
                          <p:cTn id="25" fill="hold">
                            <p:stCondLst>
                              <p:cond delay="1500"/>
                            </p:stCondLst>
                            <p:childTnLst>
                              <p:par>
                                <p:cTn id="26" presetID="23" presetClass="entr" presetSubtype="52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 calcmode="lin" valueType="num">
                                      <p:cBhvr>
                                        <p:cTn id="30" dur="500" fill="hold"/>
                                        <p:tgtEl>
                                          <p:spTgt spid="9"/>
                                        </p:tgtEl>
                                        <p:attrNameLst>
                                          <p:attrName>ppt_x</p:attrName>
                                        </p:attrNameLst>
                                      </p:cBhvr>
                                      <p:tavLst>
                                        <p:tav tm="0">
                                          <p:val>
                                            <p:fltVal val="0.5"/>
                                          </p:val>
                                        </p:tav>
                                        <p:tav tm="100000">
                                          <p:val>
                                            <p:strVal val="#ppt_x"/>
                                          </p:val>
                                        </p:tav>
                                      </p:tavLst>
                                    </p:anim>
                                    <p:anim calcmode="lin" valueType="num">
                                      <p:cBhvr>
                                        <p:cTn id="31"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53"/>
          <p:cNvGrpSpPr/>
          <p:nvPr userDrawn="1"/>
        </p:nvGrpSpPr>
        <p:grpSpPr>
          <a:xfrm>
            <a:off x="3195638" y="1865312"/>
            <a:ext cx="1365250" cy="1576388"/>
            <a:chOff x="3195638" y="931549"/>
            <a:chExt cx="1365250" cy="1576388"/>
          </a:xfrm>
        </p:grpSpPr>
        <p:sp>
          <p:nvSpPr>
            <p:cNvPr id="7" name="Freeform 5"/>
            <p:cNvSpPr>
              <a:spLocks/>
            </p:cNvSpPr>
            <p:nvPr/>
          </p:nvSpPr>
          <p:spPr bwMode="auto">
            <a:xfrm>
              <a:off x="3195638" y="931549"/>
              <a:ext cx="1365250" cy="1576388"/>
            </a:xfrm>
            <a:custGeom>
              <a:avLst/>
              <a:gdLst/>
              <a:ahLst/>
              <a:cxnLst>
                <a:cxn ang="0">
                  <a:pos x="431" y="0"/>
                </a:cxn>
                <a:cxn ang="0">
                  <a:pos x="860" y="249"/>
                </a:cxn>
                <a:cxn ang="0">
                  <a:pos x="860" y="744"/>
                </a:cxn>
                <a:cxn ang="0">
                  <a:pos x="429" y="993"/>
                </a:cxn>
                <a:cxn ang="0">
                  <a:pos x="0" y="744"/>
                </a:cxn>
                <a:cxn ang="0">
                  <a:pos x="0" y="249"/>
                </a:cxn>
                <a:cxn ang="0">
                  <a:pos x="431" y="0"/>
                </a:cxn>
              </a:cxnLst>
              <a:rect l="0" t="0" r="r" b="b"/>
              <a:pathLst>
                <a:path w="860" h="993">
                  <a:moveTo>
                    <a:pt x="431" y="0"/>
                  </a:moveTo>
                  <a:lnTo>
                    <a:pt x="860" y="249"/>
                  </a:lnTo>
                  <a:lnTo>
                    <a:pt x="860" y="744"/>
                  </a:lnTo>
                  <a:lnTo>
                    <a:pt x="429" y="993"/>
                  </a:lnTo>
                  <a:lnTo>
                    <a:pt x="0" y="744"/>
                  </a:lnTo>
                  <a:lnTo>
                    <a:pt x="0" y="249"/>
                  </a:lnTo>
                  <a:lnTo>
                    <a:pt x="431"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3700463" y="1898337"/>
              <a:ext cx="860425" cy="609600"/>
            </a:xfrm>
            <a:custGeom>
              <a:avLst/>
              <a:gdLst/>
              <a:ahLst/>
              <a:cxnLst>
                <a:cxn ang="0">
                  <a:pos x="0" y="320"/>
                </a:cxn>
                <a:cxn ang="0">
                  <a:pos x="542" y="0"/>
                </a:cxn>
                <a:cxn ang="0">
                  <a:pos x="542" y="135"/>
                </a:cxn>
                <a:cxn ang="0">
                  <a:pos x="111" y="384"/>
                </a:cxn>
                <a:cxn ang="0">
                  <a:pos x="0" y="320"/>
                </a:cxn>
              </a:cxnLst>
              <a:rect l="0" t="0" r="r" b="b"/>
              <a:pathLst>
                <a:path w="542" h="384">
                  <a:moveTo>
                    <a:pt x="0" y="320"/>
                  </a:moveTo>
                  <a:lnTo>
                    <a:pt x="542" y="0"/>
                  </a:lnTo>
                  <a:lnTo>
                    <a:pt x="542" y="135"/>
                  </a:lnTo>
                  <a:lnTo>
                    <a:pt x="111" y="384"/>
                  </a:lnTo>
                  <a:lnTo>
                    <a:pt x="0" y="320"/>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56"/>
          <p:cNvGrpSpPr/>
          <p:nvPr userDrawn="1"/>
        </p:nvGrpSpPr>
        <p:grpSpPr>
          <a:xfrm>
            <a:off x="4598988" y="1865312"/>
            <a:ext cx="1360488" cy="1576388"/>
            <a:chOff x="4598988" y="931549"/>
            <a:chExt cx="1360488" cy="1576388"/>
          </a:xfrm>
        </p:grpSpPr>
        <p:sp>
          <p:nvSpPr>
            <p:cNvPr id="10" name="Freeform 8"/>
            <p:cNvSpPr>
              <a:spLocks/>
            </p:cNvSpPr>
            <p:nvPr/>
          </p:nvSpPr>
          <p:spPr bwMode="auto">
            <a:xfrm>
              <a:off x="4598988" y="931549"/>
              <a:ext cx="1360488" cy="1576388"/>
            </a:xfrm>
            <a:custGeom>
              <a:avLst/>
              <a:gdLst/>
              <a:ahLst/>
              <a:cxnLst>
                <a:cxn ang="0">
                  <a:pos x="428" y="0"/>
                </a:cxn>
                <a:cxn ang="0">
                  <a:pos x="0" y="249"/>
                </a:cxn>
                <a:cxn ang="0">
                  <a:pos x="0" y="744"/>
                </a:cxn>
                <a:cxn ang="0">
                  <a:pos x="428" y="993"/>
                </a:cxn>
                <a:cxn ang="0">
                  <a:pos x="857" y="744"/>
                </a:cxn>
                <a:cxn ang="0">
                  <a:pos x="857" y="249"/>
                </a:cxn>
                <a:cxn ang="0">
                  <a:pos x="428" y="0"/>
                </a:cxn>
              </a:cxnLst>
              <a:rect l="0" t="0" r="r" b="b"/>
              <a:pathLst>
                <a:path w="857" h="993">
                  <a:moveTo>
                    <a:pt x="428" y="0"/>
                  </a:moveTo>
                  <a:lnTo>
                    <a:pt x="0" y="249"/>
                  </a:lnTo>
                  <a:lnTo>
                    <a:pt x="0" y="744"/>
                  </a:lnTo>
                  <a:lnTo>
                    <a:pt x="428" y="993"/>
                  </a:lnTo>
                  <a:lnTo>
                    <a:pt x="857" y="744"/>
                  </a:lnTo>
                  <a:lnTo>
                    <a:pt x="857" y="249"/>
                  </a:lnTo>
                  <a:lnTo>
                    <a:pt x="428" y="0"/>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4598988" y="1898337"/>
              <a:ext cx="855663" cy="609600"/>
            </a:xfrm>
            <a:custGeom>
              <a:avLst/>
              <a:gdLst/>
              <a:ahLst/>
              <a:cxnLst>
                <a:cxn ang="0">
                  <a:pos x="539" y="320"/>
                </a:cxn>
                <a:cxn ang="0">
                  <a:pos x="0" y="0"/>
                </a:cxn>
                <a:cxn ang="0">
                  <a:pos x="0" y="135"/>
                </a:cxn>
                <a:cxn ang="0">
                  <a:pos x="428" y="384"/>
                </a:cxn>
                <a:cxn ang="0">
                  <a:pos x="539" y="320"/>
                </a:cxn>
              </a:cxnLst>
              <a:rect l="0" t="0" r="r" b="b"/>
              <a:pathLst>
                <a:path w="539" h="384">
                  <a:moveTo>
                    <a:pt x="539" y="320"/>
                  </a:moveTo>
                  <a:lnTo>
                    <a:pt x="0" y="0"/>
                  </a:lnTo>
                  <a:lnTo>
                    <a:pt x="0" y="135"/>
                  </a:lnTo>
                  <a:lnTo>
                    <a:pt x="428" y="384"/>
                  </a:lnTo>
                  <a:lnTo>
                    <a:pt x="539" y="320"/>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59"/>
          <p:cNvGrpSpPr/>
          <p:nvPr userDrawn="1"/>
        </p:nvGrpSpPr>
        <p:grpSpPr>
          <a:xfrm>
            <a:off x="3195638" y="4295775"/>
            <a:ext cx="1365250" cy="1571625"/>
            <a:chOff x="3195638" y="3362012"/>
            <a:chExt cx="1365250" cy="1571625"/>
          </a:xfrm>
        </p:grpSpPr>
        <p:sp>
          <p:nvSpPr>
            <p:cNvPr id="13" name="Freeform 10"/>
            <p:cNvSpPr>
              <a:spLocks/>
            </p:cNvSpPr>
            <p:nvPr/>
          </p:nvSpPr>
          <p:spPr bwMode="auto">
            <a:xfrm>
              <a:off x="3195638" y="3362012"/>
              <a:ext cx="1365250" cy="1571625"/>
            </a:xfrm>
            <a:custGeom>
              <a:avLst/>
              <a:gdLst/>
              <a:ahLst/>
              <a:cxnLst>
                <a:cxn ang="0">
                  <a:pos x="431" y="990"/>
                </a:cxn>
                <a:cxn ang="0">
                  <a:pos x="860" y="744"/>
                </a:cxn>
                <a:cxn ang="0">
                  <a:pos x="860" y="248"/>
                </a:cxn>
                <a:cxn ang="0">
                  <a:pos x="429" y="0"/>
                </a:cxn>
                <a:cxn ang="0">
                  <a:pos x="0" y="246"/>
                </a:cxn>
                <a:cxn ang="0">
                  <a:pos x="0" y="744"/>
                </a:cxn>
                <a:cxn ang="0">
                  <a:pos x="431" y="990"/>
                </a:cxn>
              </a:cxnLst>
              <a:rect l="0" t="0" r="r" b="b"/>
              <a:pathLst>
                <a:path w="860" h="990">
                  <a:moveTo>
                    <a:pt x="431" y="990"/>
                  </a:moveTo>
                  <a:lnTo>
                    <a:pt x="860" y="744"/>
                  </a:lnTo>
                  <a:lnTo>
                    <a:pt x="860" y="248"/>
                  </a:lnTo>
                  <a:lnTo>
                    <a:pt x="429" y="0"/>
                  </a:lnTo>
                  <a:lnTo>
                    <a:pt x="0" y="246"/>
                  </a:lnTo>
                  <a:lnTo>
                    <a:pt x="0" y="744"/>
                  </a:lnTo>
                  <a:lnTo>
                    <a:pt x="431" y="990"/>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3700463" y="3362012"/>
              <a:ext cx="860425" cy="604838"/>
            </a:xfrm>
            <a:custGeom>
              <a:avLst/>
              <a:gdLst/>
              <a:ahLst/>
              <a:cxnLst>
                <a:cxn ang="0">
                  <a:pos x="0" y="64"/>
                </a:cxn>
                <a:cxn ang="0">
                  <a:pos x="542" y="381"/>
                </a:cxn>
                <a:cxn ang="0">
                  <a:pos x="542" y="248"/>
                </a:cxn>
                <a:cxn ang="0">
                  <a:pos x="111" y="0"/>
                </a:cxn>
                <a:cxn ang="0">
                  <a:pos x="0" y="64"/>
                </a:cxn>
              </a:cxnLst>
              <a:rect l="0" t="0" r="r" b="b"/>
              <a:pathLst>
                <a:path w="542" h="381">
                  <a:moveTo>
                    <a:pt x="0" y="64"/>
                  </a:moveTo>
                  <a:lnTo>
                    <a:pt x="542" y="381"/>
                  </a:lnTo>
                  <a:lnTo>
                    <a:pt x="542" y="248"/>
                  </a:lnTo>
                  <a:lnTo>
                    <a:pt x="111" y="0"/>
                  </a:lnTo>
                  <a:lnTo>
                    <a:pt x="0" y="64"/>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62"/>
          <p:cNvGrpSpPr/>
          <p:nvPr userDrawn="1"/>
        </p:nvGrpSpPr>
        <p:grpSpPr>
          <a:xfrm>
            <a:off x="4598988" y="4295775"/>
            <a:ext cx="1360488" cy="1571625"/>
            <a:chOff x="4598988" y="3362012"/>
            <a:chExt cx="1360488" cy="1571625"/>
          </a:xfrm>
        </p:grpSpPr>
        <p:sp>
          <p:nvSpPr>
            <p:cNvPr id="16" name="Freeform 12"/>
            <p:cNvSpPr>
              <a:spLocks/>
            </p:cNvSpPr>
            <p:nvPr/>
          </p:nvSpPr>
          <p:spPr bwMode="auto">
            <a:xfrm>
              <a:off x="4598988" y="3362012"/>
              <a:ext cx="1360488" cy="1571625"/>
            </a:xfrm>
            <a:custGeom>
              <a:avLst/>
              <a:gdLst/>
              <a:ahLst/>
              <a:cxnLst>
                <a:cxn ang="0">
                  <a:pos x="857" y="744"/>
                </a:cxn>
                <a:cxn ang="0">
                  <a:pos x="857" y="246"/>
                </a:cxn>
                <a:cxn ang="0">
                  <a:pos x="428" y="0"/>
                </a:cxn>
                <a:cxn ang="0">
                  <a:pos x="0" y="248"/>
                </a:cxn>
                <a:cxn ang="0">
                  <a:pos x="0" y="744"/>
                </a:cxn>
                <a:cxn ang="0">
                  <a:pos x="428" y="990"/>
                </a:cxn>
                <a:cxn ang="0">
                  <a:pos x="857" y="744"/>
                </a:cxn>
              </a:cxnLst>
              <a:rect l="0" t="0" r="r" b="b"/>
              <a:pathLst>
                <a:path w="857" h="990">
                  <a:moveTo>
                    <a:pt x="857" y="744"/>
                  </a:moveTo>
                  <a:lnTo>
                    <a:pt x="857" y="246"/>
                  </a:lnTo>
                  <a:lnTo>
                    <a:pt x="428" y="0"/>
                  </a:lnTo>
                  <a:lnTo>
                    <a:pt x="0" y="248"/>
                  </a:lnTo>
                  <a:lnTo>
                    <a:pt x="0" y="744"/>
                  </a:lnTo>
                  <a:lnTo>
                    <a:pt x="428" y="990"/>
                  </a:lnTo>
                  <a:lnTo>
                    <a:pt x="857" y="744"/>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p:nvSpPr>
          <p:spPr bwMode="auto">
            <a:xfrm>
              <a:off x="4598988" y="3362012"/>
              <a:ext cx="855663" cy="604838"/>
            </a:xfrm>
            <a:custGeom>
              <a:avLst/>
              <a:gdLst/>
              <a:ahLst/>
              <a:cxnLst>
                <a:cxn ang="0">
                  <a:pos x="0" y="248"/>
                </a:cxn>
                <a:cxn ang="0">
                  <a:pos x="0" y="381"/>
                </a:cxn>
                <a:cxn ang="0">
                  <a:pos x="539" y="64"/>
                </a:cxn>
                <a:cxn ang="0">
                  <a:pos x="428" y="0"/>
                </a:cxn>
                <a:cxn ang="0">
                  <a:pos x="0" y="248"/>
                </a:cxn>
              </a:cxnLst>
              <a:rect l="0" t="0" r="r" b="b"/>
              <a:pathLst>
                <a:path w="539" h="381">
                  <a:moveTo>
                    <a:pt x="0" y="248"/>
                  </a:moveTo>
                  <a:lnTo>
                    <a:pt x="0" y="381"/>
                  </a:lnTo>
                  <a:lnTo>
                    <a:pt x="539" y="64"/>
                  </a:lnTo>
                  <a:lnTo>
                    <a:pt x="428" y="0"/>
                  </a:lnTo>
                  <a:lnTo>
                    <a:pt x="0" y="248"/>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72"/>
          <p:cNvGrpSpPr/>
          <p:nvPr userDrawn="1"/>
        </p:nvGrpSpPr>
        <p:grpSpPr>
          <a:xfrm>
            <a:off x="5289551" y="3084512"/>
            <a:ext cx="1360488" cy="1568450"/>
            <a:chOff x="5289551" y="2150749"/>
            <a:chExt cx="1360488" cy="1568450"/>
          </a:xfrm>
        </p:grpSpPr>
        <p:sp>
          <p:nvSpPr>
            <p:cNvPr id="19" name="Freeform 14"/>
            <p:cNvSpPr>
              <a:spLocks/>
            </p:cNvSpPr>
            <p:nvPr/>
          </p:nvSpPr>
          <p:spPr bwMode="auto">
            <a:xfrm>
              <a:off x="5289551" y="2150749"/>
              <a:ext cx="1360488" cy="1568450"/>
            </a:xfrm>
            <a:custGeom>
              <a:avLst/>
              <a:gdLst/>
              <a:ahLst/>
              <a:cxnLst>
                <a:cxn ang="0">
                  <a:pos x="857" y="741"/>
                </a:cxn>
                <a:cxn ang="0">
                  <a:pos x="429" y="988"/>
                </a:cxn>
                <a:cxn ang="0">
                  <a:pos x="0" y="741"/>
                </a:cxn>
                <a:cxn ang="0">
                  <a:pos x="0" y="246"/>
                </a:cxn>
                <a:cxn ang="0">
                  <a:pos x="429" y="0"/>
                </a:cxn>
                <a:cxn ang="0">
                  <a:pos x="857" y="246"/>
                </a:cxn>
                <a:cxn ang="0">
                  <a:pos x="857" y="741"/>
                </a:cxn>
              </a:cxnLst>
              <a:rect l="0" t="0" r="r" b="b"/>
              <a:pathLst>
                <a:path w="857" h="988">
                  <a:moveTo>
                    <a:pt x="857" y="741"/>
                  </a:moveTo>
                  <a:lnTo>
                    <a:pt x="429" y="988"/>
                  </a:lnTo>
                  <a:lnTo>
                    <a:pt x="0" y="741"/>
                  </a:lnTo>
                  <a:lnTo>
                    <a:pt x="0" y="246"/>
                  </a:lnTo>
                  <a:lnTo>
                    <a:pt x="429" y="0"/>
                  </a:lnTo>
                  <a:lnTo>
                    <a:pt x="857" y="246"/>
                  </a:lnTo>
                  <a:lnTo>
                    <a:pt x="857" y="74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5289551" y="2436499"/>
              <a:ext cx="184150" cy="992188"/>
            </a:xfrm>
            <a:custGeom>
              <a:avLst/>
              <a:gdLst/>
              <a:ahLst/>
              <a:cxnLst>
                <a:cxn ang="0">
                  <a:pos x="0" y="66"/>
                </a:cxn>
                <a:cxn ang="0">
                  <a:pos x="116" y="0"/>
                </a:cxn>
                <a:cxn ang="0">
                  <a:pos x="112" y="625"/>
                </a:cxn>
                <a:cxn ang="0">
                  <a:pos x="0" y="561"/>
                </a:cxn>
                <a:cxn ang="0">
                  <a:pos x="0" y="66"/>
                </a:cxn>
              </a:cxnLst>
              <a:rect l="0" t="0" r="r" b="b"/>
              <a:pathLst>
                <a:path w="116" h="625">
                  <a:moveTo>
                    <a:pt x="0" y="66"/>
                  </a:moveTo>
                  <a:lnTo>
                    <a:pt x="116" y="0"/>
                  </a:lnTo>
                  <a:lnTo>
                    <a:pt x="112" y="625"/>
                  </a:lnTo>
                  <a:lnTo>
                    <a:pt x="0" y="561"/>
                  </a:lnTo>
                  <a:lnTo>
                    <a:pt x="0" y="66"/>
                  </a:ln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75"/>
          <p:cNvGrpSpPr/>
          <p:nvPr userDrawn="1"/>
        </p:nvGrpSpPr>
        <p:grpSpPr>
          <a:xfrm>
            <a:off x="2500313" y="3084512"/>
            <a:ext cx="1357313" cy="1571625"/>
            <a:chOff x="2500313" y="2150749"/>
            <a:chExt cx="1357313" cy="1571625"/>
          </a:xfrm>
        </p:grpSpPr>
        <p:sp>
          <p:nvSpPr>
            <p:cNvPr id="22" name="Freeform 16"/>
            <p:cNvSpPr>
              <a:spLocks/>
            </p:cNvSpPr>
            <p:nvPr/>
          </p:nvSpPr>
          <p:spPr bwMode="auto">
            <a:xfrm>
              <a:off x="2500313" y="2150749"/>
              <a:ext cx="1357313" cy="1571625"/>
            </a:xfrm>
            <a:custGeom>
              <a:avLst/>
              <a:gdLst/>
              <a:ahLst/>
              <a:cxnLst>
                <a:cxn ang="0">
                  <a:pos x="429" y="0"/>
                </a:cxn>
                <a:cxn ang="0">
                  <a:pos x="0" y="246"/>
                </a:cxn>
                <a:cxn ang="0">
                  <a:pos x="0" y="741"/>
                </a:cxn>
                <a:cxn ang="0">
                  <a:pos x="429" y="990"/>
                </a:cxn>
                <a:cxn ang="0">
                  <a:pos x="855" y="741"/>
                </a:cxn>
                <a:cxn ang="0">
                  <a:pos x="855" y="246"/>
                </a:cxn>
                <a:cxn ang="0">
                  <a:pos x="429" y="0"/>
                </a:cxn>
              </a:cxnLst>
              <a:rect l="0" t="0" r="r" b="b"/>
              <a:pathLst>
                <a:path w="855" h="990">
                  <a:moveTo>
                    <a:pt x="429" y="0"/>
                  </a:moveTo>
                  <a:lnTo>
                    <a:pt x="0" y="246"/>
                  </a:lnTo>
                  <a:lnTo>
                    <a:pt x="0" y="741"/>
                  </a:lnTo>
                  <a:lnTo>
                    <a:pt x="429" y="990"/>
                  </a:lnTo>
                  <a:lnTo>
                    <a:pt x="855" y="741"/>
                  </a:lnTo>
                  <a:lnTo>
                    <a:pt x="855" y="246"/>
                  </a:lnTo>
                  <a:lnTo>
                    <a:pt x="429"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3673476" y="2436499"/>
              <a:ext cx="184150" cy="992188"/>
            </a:xfrm>
            <a:custGeom>
              <a:avLst/>
              <a:gdLst/>
              <a:ahLst/>
              <a:cxnLst>
                <a:cxn ang="0">
                  <a:pos x="0" y="0"/>
                </a:cxn>
                <a:cxn ang="0">
                  <a:pos x="5" y="625"/>
                </a:cxn>
                <a:cxn ang="0">
                  <a:pos x="116" y="561"/>
                </a:cxn>
                <a:cxn ang="0">
                  <a:pos x="116" y="66"/>
                </a:cxn>
                <a:cxn ang="0">
                  <a:pos x="0" y="0"/>
                </a:cxn>
              </a:cxnLst>
              <a:rect l="0" t="0" r="r" b="b"/>
              <a:pathLst>
                <a:path w="116" h="625">
                  <a:moveTo>
                    <a:pt x="0" y="0"/>
                  </a:moveTo>
                  <a:lnTo>
                    <a:pt x="5" y="625"/>
                  </a:lnTo>
                  <a:lnTo>
                    <a:pt x="116" y="561"/>
                  </a:lnTo>
                  <a:lnTo>
                    <a:pt x="116" y="66"/>
                  </a:lnTo>
                  <a:lnTo>
                    <a:pt x="0" y="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1" name="Espace réservé du texte 8"/>
          <p:cNvSpPr>
            <a:spLocks noGrp="1"/>
          </p:cNvSpPr>
          <p:nvPr>
            <p:ph type="body" sz="quarter" idx="81" hasCustomPrompt="1"/>
          </p:nvPr>
        </p:nvSpPr>
        <p:spPr bwMode="gray">
          <a:xfrm>
            <a:off x="323528" y="3717032"/>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p:ph type="body" sz="quarter" idx="82" hasCustomPrompt="1"/>
          </p:nvPr>
        </p:nvSpPr>
        <p:spPr bwMode="gray">
          <a:xfrm>
            <a:off x="323528" y="3428999"/>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3" name="Espace réservé du texte 8"/>
          <p:cNvSpPr>
            <a:spLocks noGrp="1"/>
          </p:cNvSpPr>
          <p:nvPr>
            <p:ph type="body" sz="quarter" idx="83" hasCustomPrompt="1"/>
          </p:nvPr>
        </p:nvSpPr>
        <p:spPr bwMode="gray">
          <a:xfrm>
            <a:off x="1043608" y="2564905"/>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4" name="Espace réservé du texte 8"/>
          <p:cNvSpPr>
            <a:spLocks noGrp="1"/>
          </p:cNvSpPr>
          <p:nvPr>
            <p:ph type="body" sz="quarter" idx="84" hasCustomPrompt="1"/>
          </p:nvPr>
        </p:nvSpPr>
        <p:spPr bwMode="gray">
          <a:xfrm>
            <a:off x="1043608" y="2276872"/>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5" name="Espace réservé du texte 8"/>
          <p:cNvSpPr>
            <a:spLocks noGrp="1"/>
          </p:cNvSpPr>
          <p:nvPr>
            <p:ph type="body" sz="quarter" idx="85" hasCustomPrompt="1"/>
          </p:nvPr>
        </p:nvSpPr>
        <p:spPr bwMode="gray">
          <a:xfrm>
            <a:off x="6012160" y="2564905"/>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86" hasCustomPrompt="1"/>
          </p:nvPr>
        </p:nvSpPr>
        <p:spPr bwMode="gray">
          <a:xfrm>
            <a:off x="6012160" y="2276872"/>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7" name="Espace réservé du texte 8"/>
          <p:cNvSpPr>
            <a:spLocks noGrp="1"/>
          </p:cNvSpPr>
          <p:nvPr>
            <p:ph type="body" sz="quarter" idx="87" hasCustomPrompt="1"/>
          </p:nvPr>
        </p:nvSpPr>
        <p:spPr bwMode="gray">
          <a:xfrm>
            <a:off x="6732240" y="3717033"/>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8" name="Espace réservé du texte 8"/>
          <p:cNvSpPr>
            <a:spLocks noGrp="1"/>
          </p:cNvSpPr>
          <p:nvPr>
            <p:ph type="body" sz="quarter" idx="88" hasCustomPrompt="1"/>
          </p:nvPr>
        </p:nvSpPr>
        <p:spPr bwMode="gray">
          <a:xfrm>
            <a:off x="6732240" y="342900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9" name="Espace réservé du texte 8"/>
          <p:cNvSpPr>
            <a:spLocks noGrp="1"/>
          </p:cNvSpPr>
          <p:nvPr>
            <p:ph type="body" sz="quarter" idx="89" hasCustomPrompt="1"/>
          </p:nvPr>
        </p:nvSpPr>
        <p:spPr bwMode="gray">
          <a:xfrm>
            <a:off x="1043608" y="5013177"/>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p:ph type="body" sz="quarter" idx="90" hasCustomPrompt="1"/>
          </p:nvPr>
        </p:nvSpPr>
        <p:spPr bwMode="gray">
          <a:xfrm>
            <a:off x="1043608" y="4725144"/>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1" name="Espace réservé du texte 8"/>
          <p:cNvSpPr>
            <a:spLocks noGrp="1"/>
          </p:cNvSpPr>
          <p:nvPr>
            <p:ph type="body" sz="quarter" idx="91" hasCustomPrompt="1"/>
          </p:nvPr>
        </p:nvSpPr>
        <p:spPr bwMode="gray">
          <a:xfrm>
            <a:off x="6012160" y="5013177"/>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2" name="Espace réservé du texte 8"/>
          <p:cNvSpPr>
            <a:spLocks noGrp="1"/>
          </p:cNvSpPr>
          <p:nvPr>
            <p:ph type="body" sz="quarter" idx="92" hasCustomPrompt="1"/>
          </p:nvPr>
        </p:nvSpPr>
        <p:spPr bwMode="gray">
          <a:xfrm>
            <a:off x="6012160" y="4725144"/>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43" name="Freeform 7"/>
          <p:cNvSpPr>
            <a:spLocks/>
          </p:cNvSpPr>
          <p:nvPr/>
        </p:nvSpPr>
        <p:spPr bwMode="auto">
          <a:xfrm>
            <a:off x="4002282" y="3206811"/>
            <a:ext cx="1145788" cy="1323852"/>
          </a:xfrm>
          <a:custGeom>
            <a:avLst/>
            <a:gdLst/>
            <a:ahLst/>
            <a:cxnLst>
              <a:cxn ang="0">
                <a:pos x="592" y="170"/>
              </a:cxn>
              <a:cxn ang="0">
                <a:pos x="592" y="511"/>
              </a:cxn>
              <a:cxn ang="0">
                <a:pos x="296" y="684"/>
              </a:cxn>
              <a:cxn ang="0">
                <a:pos x="0" y="511"/>
              </a:cxn>
              <a:cxn ang="0">
                <a:pos x="0" y="170"/>
              </a:cxn>
              <a:cxn ang="0">
                <a:pos x="296" y="0"/>
              </a:cxn>
              <a:cxn ang="0">
                <a:pos x="592" y="170"/>
              </a:cxn>
            </a:cxnLst>
            <a:rect l="0" t="0" r="r" b="b"/>
            <a:pathLst>
              <a:path w="592" h="684">
                <a:moveTo>
                  <a:pt x="592" y="170"/>
                </a:moveTo>
                <a:lnTo>
                  <a:pt x="592" y="511"/>
                </a:lnTo>
                <a:lnTo>
                  <a:pt x="296" y="684"/>
                </a:lnTo>
                <a:lnTo>
                  <a:pt x="0" y="511"/>
                </a:lnTo>
                <a:lnTo>
                  <a:pt x="0" y="170"/>
                </a:lnTo>
                <a:lnTo>
                  <a:pt x="296" y="0"/>
                </a:lnTo>
                <a:lnTo>
                  <a:pt x="592" y="17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000"/>
                            </p:stCondLst>
                            <p:childTnLst>
                              <p:par>
                                <p:cTn id="29" presetID="53"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Freeform 21"/>
          <p:cNvSpPr>
            <a:spLocks/>
          </p:cNvSpPr>
          <p:nvPr userDrawn="1"/>
        </p:nvSpPr>
        <p:spPr bwMode="auto">
          <a:xfrm rot="2700000">
            <a:off x="2104898" y="2290313"/>
            <a:ext cx="532646" cy="613244"/>
          </a:xfrm>
          <a:custGeom>
            <a:avLst/>
            <a:gdLst/>
            <a:ahLst/>
            <a:cxnLst>
              <a:cxn ang="0">
                <a:pos x="0" y="122"/>
              </a:cxn>
              <a:cxn ang="0">
                <a:pos x="29" y="239"/>
              </a:cxn>
              <a:cxn ang="0">
                <a:pos x="248" y="20"/>
              </a:cxn>
              <a:cxn ang="0">
                <a:pos x="7" y="76"/>
              </a:cxn>
              <a:cxn ang="0">
                <a:pos x="0" y="122"/>
              </a:cxn>
            </a:cxnLst>
            <a:rect l="0" t="0" r="r" b="b"/>
            <a:pathLst>
              <a:path w="248" h="286">
                <a:moveTo>
                  <a:pt x="0" y="122"/>
                </a:moveTo>
                <a:cubicBezTo>
                  <a:pt x="0" y="122"/>
                  <a:pt x="7" y="192"/>
                  <a:pt x="29" y="239"/>
                </a:cubicBezTo>
                <a:cubicBezTo>
                  <a:pt x="51" y="286"/>
                  <a:pt x="248" y="20"/>
                  <a:pt x="248" y="20"/>
                </a:cubicBezTo>
                <a:cubicBezTo>
                  <a:pt x="248" y="20"/>
                  <a:pt x="38" y="0"/>
                  <a:pt x="7" y="76"/>
                </a:cubicBezTo>
                <a:cubicBezTo>
                  <a:pt x="0" y="122"/>
                  <a:pt x="0" y="122"/>
                  <a:pt x="0" y="122"/>
                </a:cubicBezTo>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22"/>
          <p:cNvSpPr>
            <a:spLocks/>
          </p:cNvSpPr>
          <p:nvPr userDrawn="1"/>
        </p:nvSpPr>
        <p:spPr bwMode="auto">
          <a:xfrm rot="2700000" flipH="1">
            <a:off x="2082925" y="4498592"/>
            <a:ext cx="614997" cy="532646"/>
          </a:xfrm>
          <a:custGeom>
            <a:avLst/>
            <a:gdLst/>
            <a:ahLst/>
            <a:cxnLst>
              <a:cxn ang="0">
                <a:pos x="123" y="248"/>
              </a:cxn>
              <a:cxn ang="0">
                <a:pos x="240" y="219"/>
              </a:cxn>
              <a:cxn ang="0">
                <a:pos x="21" y="0"/>
              </a:cxn>
              <a:cxn ang="0">
                <a:pos x="77" y="241"/>
              </a:cxn>
              <a:cxn ang="0">
                <a:pos x="123" y="248"/>
              </a:cxn>
            </a:cxnLst>
            <a:rect l="0" t="0" r="r" b="b"/>
            <a:pathLst>
              <a:path w="287" h="248">
                <a:moveTo>
                  <a:pt x="123" y="248"/>
                </a:moveTo>
                <a:cubicBezTo>
                  <a:pt x="123" y="248"/>
                  <a:pt x="192" y="241"/>
                  <a:pt x="240" y="219"/>
                </a:cubicBezTo>
                <a:cubicBezTo>
                  <a:pt x="287" y="197"/>
                  <a:pt x="21" y="0"/>
                  <a:pt x="21" y="0"/>
                </a:cubicBezTo>
                <a:cubicBezTo>
                  <a:pt x="21" y="0"/>
                  <a:pt x="0" y="210"/>
                  <a:pt x="77" y="241"/>
                </a:cubicBezTo>
                <a:lnTo>
                  <a:pt x="123" y="248"/>
                </a:lnTo>
                <a:close/>
              </a:path>
            </a:pathLst>
          </a:custGeom>
          <a:solidFill>
            <a:schemeClr val="accent4">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23"/>
          <p:cNvSpPr>
            <a:spLocks/>
          </p:cNvSpPr>
          <p:nvPr userDrawn="1"/>
        </p:nvSpPr>
        <p:spPr bwMode="auto">
          <a:xfrm rot="2700000">
            <a:off x="6505637" y="4443595"/>
            <a:ext cx="529142" cy="614997"/>
          </a:xfrm>
          <a:custGeom>
            <a:avLst/>
            <a:gdLst/>
            <a:ahLst/>
            <a:cxnLst>
              <a:cxn ang="0">
                <a:pos x="247" y="164"/>
              </a:cxn>
              <a:cxn ang="0">
                <a:pos x="219" y="48"/>
              </a:cxn>
              <a:cxn ang="0">
                <a:pos x="0" y="266"/>
              </a:cxn>
              <a:cxn ang="0">
                <a:pos x="241" y="210"/>
              </a:cxn>
              <a:cxn ang="0">
                <a:pos x="247" y="164"/>
              </a:cxn>
            </a:cxnLst>
            <a:rect l="0" t="0" r="r" b="b"/>
            <a:pathLst>
              <a:path w="247" h="287">
                <a:moveTo>
                  <a:pt x="247" y="164"/>
                </a:moveTo>
                <a:cubicBezTo>
                  <a:pt x="247" y="164"/>
                  <a:pt x="241" y="95"/>
                  <a:pt x="219" y="48"/>
                </a:cubicBezTo>
                <a:cubicBezTo>
                  <a:pt x="197" y="0"/>
                  <a:pt x="0" y="266"/>
                  <a:pt x="0" y="266"/>
                </a:cubicBezTo>
                <a:cubicBezTo>
                  <a:pt x="0" y="266"/>
                  <a:pt x="210" y="287"/>
                  <a:pt x="241" y="210"/>
                </a:cubicBezTo>
                <a:lnTo>
                  <a:pt x="247" y="164"/>
                </a:ln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4"/>
          <p:cNvSpPr>
            <a:spLocks/>
          </p:cNvSpPr>
          <p:nvPr userDrawn="1"/>
        </p:nvSpPr>
        <p:spPr bwMode="auto">
          <a:xfrm rot="13500000" flipV="1">
            <a:off x="6464823" y="2346122"/>
            <a:ext cx="613244" cy="530894"/>
          </a:xfrm>
          <a:custGeom>
            <a:avLst/>
            <a:gdLst/>
            <a:ahLst/>
            <a:cxnLst>
              <a:cxn ang="0">
                <a:pos x="164" y="0"/>
              </a:cxn>
              <a:cxn ang="0">
                <a:pos x="47" y="28"/>
              </a:cxn>
              <a:cxn ang="0">
                <a:pos x="266" y="247"/>
              </a:cxn>
              <a:cxn ang="0">
                <a:pos x="210" y="6"/>
              </a:cxn>
              <a:cxn ang="0">
                <a:pos x="164" y="0"/>
              </a:cxn>
            </a:cxnLst>
            <a:rect l="0" t="0" r="r" b="b"/>
            <a:pathLst>
              <a:path w="286" h="247">
                <a:moveTo>
                  <a:pt x="164" y="0"/>
                </a:moveTo>
                <a:cubicBezTo>
                  <a:pt x="164" y="0"/>
                  <a:pt x="94" y="6"/>
                  <a:pt x="47" y="28"/>
                </a:cubicBezTo>
                <a:cubicBezTo>
                  <a:pt x="0" y="50"/>
                  <a:pt x="266" y="247"/>
                  <a:pt x="266" y="247"/>
                </a:cubicBezTo>
                <a:cubicBezTo>
                  <a:pt x="266" y="247"/>
                  <a:pt x="286" y="37"/>
                  <a:pt x="210" y="6"/>
                </a:cubicBezTo>
                <a:cubicBezTo>
                  <a:pt x="164" y="0"/>
                  <a:pt x="164" y="0"/>
                  <a:pt x="164" y="0"/>
                </a:cubicBezTo>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userDrawn="1"/>
        </p:nvSpPr>
        <p:spPr>
          <a:xfrm>
            <a:off x="0" y="2575629"/>
            <a:ext cx="9127832" cy="2186651"/>
          </a:xfrm>
          <a:prstGeom prst="rect">
            <a:avLst/>
          </a:prstGeom>
          <a:solidFill>
            <a:schemeClr val="bg1">
              <a:lumMod val="9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30"/>
          <p:cNvSpPr>
            <a:spLocks/>
          </p:cNvSpPr>
          <p:nvPr userDrawn="1"/>
        </p:nvSpPr>
        <p:spPr bwMode="auto">
          <a:xfrm rot="2700000">
            <a:off x="2305336" y="2079071"/>
            <a:ext cx="2065755" cy="1205462"/>
          </a:xfrm>
          <a:custGeom>
            <a:avLst/>
            <a:gdLst/>
            <a:ahLst/>
            <a:cxnLst>
              <a:cxn ang="0">
                <a:pos x="690" y="95"/>
              </a:cxn>
              <a:cxn ang="0">
                <a:pos x="434" y="95"/>
              </a:cxn>
              <a:cxn ang="0">
                <a:pos x="389" y="116"/>
              </a:cxn>
              <a:cxn ang="0">
                <a:pos x="23" y="482"/>
              </a:cxn>
              <a:cxn ang="0">
                <a:pos x="11" y="551"/>
              </a:cxn>
              <a:cxn ang="0">
                <a:pos x="28" y="499"/>
              </a:cxn>
              <a:cxn ang="0">
                <a:pos x="113" y="465"/>
              </a:cxn>
              <a:cxn ang="0">
                <a:pos x="673" y="465"/>
              </a:cxn>
              <a:cxn ang="0">
                <a:pos x="673" y="562"/>
              </a:cxn>
              <a:cxn ang="0">
                <a:pos x="963" y="273"/>
              </a:cxn>
              <a:cxn ang="0">
                <a:pos x="690" y="0"/>
              </a:cxn>
              <a:cxn ang="0">
                <a:pos x="690" y="95"/>
              </a:cxn>
            </a:cxnLst>
            <a:rect l="0" t="0" r="r" b="b"/>
            <a:pathLst>
              <a:path w="963" h="562">
                <a:moveTo>
                  <a:pt x="690" y="95"/>
                </a:moveTo>
                <a:cubicBezTo>
                  <a:pt x="434" y="95"/>
                  <a:pt x="434" y="95"/>
                  <a:pt x="434" y="95"/>
                </a:cubicBezTo>
                <a:cubicBezTo>
                  <a:pt x="434" y="95"/>
                  <a:pt x="411" y="93"/>
                  <a:pt x="389" y="116"/>
                </a:cubicBezTo>
                <a:cubicBezTo>
                  <a:pt x="367" y="138"/>
                  <a:pt x="23" y="482"/>
                  <a:pt x="23" y="482"/>
                </a:cubicBezTo>
                <a:cubicBezTo>
                  <a:pt x="23" y="482"/>
                  <a:pt x="0" y="504"/>
                  <a:pt x="11" y="551"/>
                </a:cubicBezTo>
                <a:cubicBezTo>
                  <a:pt x="11" y="551"/>
                  <a:pt x="7" y="520"/>
                  <a:pt x="28" y="499"/>
                </a:cubicBezTo>
                <a:cubicBezTo>
                  <a:pt x="48" y="479"/>
                  <a:pt x="81" y="466"/>
                  <a:pt x="113" y="465"/>
                </a:cubicBezTo>
                <a:cubicBezTo>
                  <a:pt x="145" y="465"/>
                  <a:pt x="673" y="465"/>
                  <a:pt x="673" y="465"/>
                </a:cubicBezTo>
                <a:cubicBezTo>
                  <a:pt x="673" y="562"/>
                  <a:pt x="673" y="562"/>
                  <a:pt x="673" y="562"/>
                </a:cubicBezTo>
                <a:cubicBezTo>
                  <a:pt x="963" y="273"/>
                  <a:pt x="963" y="273"/>
                  <a:pt x="963" y="273"/>
                </a:cubicBezTo>
                <a:cubicBezTo>
                  <a:pt x="690" y="0"/>
                  <a:pt x="690" y="0"/>
                  <a:pt x="690" y="0"/>
                </a:cubicBezTo>
                <a:lnTo>
                  <a:pt x="690" y="95"/>
                </a:lnTo>
                <a:close/>
              </a:path>
            </a:pathLst>
          </a:custGeom>
          <a:gradFill>
            <a:gsLst>
              <a:gs pos="0">
                <a:schemeClr val="accent1">
                  <a:lumMod val="75000"/>
                </a:schemeClr>
              </a:gs>
              <a:gs pos="50000">
                <a:schemeClr val="accent1"/>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32"/>
          <p:cNvSpPr>
            <a:spLocks/>
          </p:cNvSpPr>
          <p:nvPr userDrawn="1"/>
        </p:nvSpPr>
        <p:spPr bwMode="auto">
          <a:xfrm rot="2700000" flipH="1">
            <a:off x="2753703" y="3648152"/>
            <a:ext cx="1203711" cy="2067507"/>
          </a:xfrm>
          <a:custGeom>
            <a:avLst/>
            <a:gdLst/>
            <a:ahLst/>
            <a:cxnLst>
              <a:cxn ang="0">
                <a:pos x="0" y="272"/>
              </a:cxn>
              <a:cxn ang="0">
                <a:pos x="95" y="272"/>
              </a:cxn>
              <a:cxn ang="0">
                <a:pos x="95" y="528"/>
              </a:cxn>
              <a:cxn ang="0">
                <a:pos x="115" y="573"/>
              </a:cxn>
              <a:cxn ang="0">
                <a:pos x="482" y="939"/>
              </a:cxn>
              <a:cxn ang="0">
                <a:pos x="551" y="951"/>
              </a:cxn>
              <a:cxn ang="0">
                <a:pos x="499" y="934"/>
              </a:cxn>
              <a:cxn ang="0">
                <a:pos x="465" y="849"/>
              </a:cxn>
              <a:cxn ang="0">
                <a:pos x="465" y="289"/>
              </a:cxn>
              <a:cxn ang="0">
                <a:pos x="561" y="289"/>
              </a:cxn>
              <a:cxn ang="0">
                <a:pos x="272" y="0"/>
              </a:cxn>
              <a:cxn ang="0">
                <a:pos x="0" y="272"/>
              </a:cxn>
            </a:cxnLst>
            <a:rect l="0" t="0" r="r" b="b"/>
            <a:pathLst>
              <a:path w="561" h="963">
                <a:moveTo>
                  <a:pt x="0" y="272"/>
                </a:moveTo>
                <a:cubicBezTo>
                  <a:pt x="95" y="272"/>
                  <a:pt x="95" y="272"/>
                  <a:pt x="95" y="272"/>
                </a:cubicBezTo>
                <a:cubicBezTo>
                  <a:pt x="95" y="528"/>
                  <a:pt x="95" y="528"/>
                  <a:pt x="95" y="528"/>
                </a:cubicBezTo>
                <a:cubicBezTo>
                  <a:pt x="95" y="528"/>
                  <a:pt x="93" y="551"/>
                  <a:pt x="115" y="573"/>
                </a:cubicBezTo>
                <a:cubicBezTo>
                  <a:pt x="137" y="595"/>
                  <a:pt x="482" y="939"/>
                  <a:pt x="482" y="939"/>
                </a:cubicBezTo>
                <a:cubicBezTo>
                  <a:pt x="482" y="939"/>
                  <a:pt x="504" y="963"/>
                  <a:pt x="551" y="951"/>
                </a:cubicBezTo>
                <a:cubicBezTo>
                  <a:pt x="551" y="951"/>
                  <a:pt x="520" y="955"/>
                  <a:pt x="499" y="934"/>
                </a:cubicBezTo>
                <a:cubicBezTo>
                  <a:pt x="479" y="914"/>
                  <a:pt x="466" y="881"/>
                  <a:pt x="465" y="849"/>
                </a:cubicBezTo>
                <a:cubicBezTo>
                  <a:pt x="464" y="817"/>
                  <a:pt x="465" y="289"/>
                  <a:pt x="465" y="289"/>
                </a:cubicBezTo>
                <a:cubicBezTo>
                  <a:pt x="561" y="289"/>
                  <a:pt x="561" y="289"/>
                  <a:pt x="561" y="289"/>
                </a:cubicBezTo>
                <a:cubicBezTo>
                  <a:pt x="272" y="0"/>
                  <a:pt x="272" y="0"/>
                  <a:pt x="272" y="0"/>
                </a:cubicBezTo>
                <a:lnTo>
                  <a:pt x="0" y="272"/>
                </a:lnTo>
                <a:close/>
              </a:path>
            </a:pathLst>
          </a:custGeom>
          <a:gradFill>
            <a:gsLst>
              <a:gs pos="0">
                <a:schemeClr val="accent4">
                  <a:lumMod val="75000"/>
                </a:schemeClr>
              </a:gs>
              <a:gs pos="50000">
                <a:schemeClr val="accent4"/>
              </a:gs>
            </a:gsLst>
            <a:lin ang="162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34"/>
          <p:cNvSpPr>
            <a:spLocks/>
          </p:cNvSpPr>
          <p:nvPr userDrawn="1"/>
        </p:nvSpPr>
        <p:spPr bwMode="auto">
          <a:xfrm rot="2700000">
            <a:off x="4771577" y="4065609"/>
            <a:ext cx="2065755" cy="1203711"/>
          </a:xfrm>
          <a:custGeom>
            <a:avLst/>
            <a:gdLst/>
            <a:ahLst/>
            <a:cxnLst>
              <a:cxn ang="0">
                <a:pos x="0" y="289"/>
              </a:cxn>
              <a:cxn ang="0">
                <a:pos x="272" y="561"/>
              </a:cxn>
              <a:cxn ang="0">
                <a:pos x="272" y="466"/>
              </a:cxn>
              <a:cxn ang="0">
                <a:pos x="529" y="466"/>
              </a:cxn>
              <a:cxn ang="0">
                <a:pos x="574" y="446"/>
              </a:cxn>
              <a:cxn ang="0">
                <a:pos x="940" y="80"/>
              </a:cxn>
              <a:cxn ang="0">
                <a:pos x="951" y="10"/>
              </a:cxn>
              <a:cxn ang="0">
                <a:pos x="935" y="62"/>
              </a:cxn>
              <a:cxn ang="0">
                <a:pos x="850" y="96"/>
              </a:cxn>
              <a:cxn ang="0">
                <a:pos x="289" y="96"/>
              </a:cxn>
              <a:cxn ang="0">
                <a:pos x="289" y="0"/>
              </a:cxn>
              <a:cxn ang="0">
                <a:pos x="0" y="289"/>
              </a:cxn>
            </a:cxnLst>
            <a:rect l="0" t="0" r="r" b="b"/>
            <a:pathLst>
              <a:path w="963" h="561">
                <a:moveTo>
                  <a:pt x="0" y="289"/>
                </a:moveTo>
                <a:cubicBezTo>
                  <a:pt x="272" y="561"/>
                  <a:pt x="272" y="561"/>
                  <a:pt x="272" y="561"/>
                </a:cubicBezTo>
                <a:cubicBezTo>
                  <a:pt x="272" y="466"/>
                  <a:pt x="272" y="466"/>
                  <a:pt x="272" y="466"/>
                </a:cubicBezTo>
                <a:cubicBezTo>
                  <a:pt x="529" y="466"/>
                  <a:pt x="529" y="466"/>
                  <a:pt x="529" y="466"/>
                </a:cubicBezTo>
                <a:cubicBezTo>
                  <a:pt x="529" y="466"/>
                  <a:pt x="551" y="468"/>
                  <a:pt x="574" y="446"/>
                </a:cubicBezTo>
                <a:cubicBezTo>
                  <a:pt x="596" y="424"/>
                  <a:pt x="940" y="80"/>
                  <a:pt x="940" y="80"/>
                </a:cubicBezTo>
                <a:cubicBezTo>
                  <a:pt x="940" y="80"/>
                  <a:pt x="963" y="57"/>
                  <a:pt x="951" y="10"/>
                </a:cubicBezTo>
                <a:cubicBezTo>
                  <a:pt x="951" y="10"/>
                  <a:pt x="955" y="42"/>
                  <a:pt x="935" y="62"/>
                </a:cubicBezTo>
                <a:cubicBezTo>
                  <a:pt x="914" y="82"/>
                  <a:pt x="882" y="95"/>
                  <a:pt x="850" y="96"/>
                </a:cubicBezTo>
                <a:cubicBezTo>
                  <a:pt x="817" y="97"/>
                  <a:pt x="289" y="96"/>
                  <a:pt x="289" y="96"/>
                </a:cubicBezTo>
                <a:cubicBezTo>
                  <a:pt x="289" y="0"/>
                  <a:pt x="289" y="0"/>
                  <a:pt x="289" y="0"/>
                </a:cubicBezTo>
                <a:lnTo>
                  <a:pt x="0" y="289"/>
                </a:lnTo>
                <a:close/>
              </a:path>
            </a:pathLst>
          </a:custGeom>
          <a:gradFill>
            <a:gsLst>
              <a:gs pos="0">
                <a:schemeClr val="accent3">
                  <a:lumMod val="75000"/>
                </a:schemeClr>
              </a:gs>
              <a:gs pos="50000">
                <a:schemeClr val="accent3"/>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36"/>
          <p:cNvSpPr>
            <a:spLocks/>
          </p:cNvSpPr>
          <p:nvPr userDrawn="1"/>
        </p:nvSpPr>
        <p:spPr bwMode="auto">
          <a:xfrm rot="13500000" flipV="1">
            <a:off x="5196767" y="1676398"/>
            <a:ext cx="1205462" cy="2049985"/>
          </a:xfrm>
          <a:custGeom>
            <a:avLst/>
            <a:gdLst/>
            <a:ahLst/>
            <a:cxnLst>
              <a:cxn ang="0">
                <a:pos x="11" y="4"/>
              </a:cxn>
              <a:cxn ang="0">
                <a:pos x="63" y="20"/>
              </a:cxn>
              <a:cxn ang="0">
                <a:pos x="97" y="105"/>
              </a:cxn>
              <a:cxn ang="0">
                <a:pos x="97" y="666"/>
              </a:cxn>
              <a:cxn ang="0">
                <a:pos x="0" y="666"/>
              </a:cxn>
              <a:cxn ang="0">
                <a:pos x="289" y="955"/>
              </a:cxn>
              <a:cxn ang="0">
                <a:pos x="562" y="683"/>
              </a:cxn>
              <a:cxn ang="0">
                <a:pos x="467" y="683"/>
              </a:cxn>
              <a:cxn ang="0">
                <a:pos x="467" y="426"/>
              </a:cxn>
              <a:cxn ang="0">
                <a:pos x="447" y="382"/>
              </a:cxn>
              <a:cxn ang="0">
                <a:pos x="80" y="15"/>
              </a:cxn>
              <a:cxn ang="0">
                <a:pos x="37" y="0"/>
              </a:cxn>
              <a:cxn ang="0">
                <a:pos x="11" y="4"/>
              </a:cxn>
            </a:cxnLst>
            <a:rect l="0" t="0" r="r" b="b"/>
            <a:pathLst>
              <a:path w="562" h="955">
                <a:moveTo>
                  <a:pt x="11" y="4"/>
                </a:moveTo>
                <a:cubicBezTo>
                  <a:pt x="11" y="4"/>
                  <a:pt x="42" y="0"/>
                  <a:pt x="63" y="20"/>
                </a:cubicBezTo>
                <a:cubicBezTo>
                  <a:pt x="83" y="41"/>
                  <a:pt x="96" y="73"/>
                  <a:pt x="97" y="105"/>
                </a:cubicBezTo>
                <a:cubicBezTo>
                  <a:pt x="97" y="138"/>
                  <a:pt x="97" y="666"/>
                  <a:pt x="97" y="666"/>
                </a:cubicBezTo>
                <a:cubicBezTo>
                  <a:pt x="0" y="666"/>
                  <a:pt x="0" y="666"/>
                  <a:pt x="0" y="666"/>
                </a:cubicBezTo>
                <a:cubicBezTo>
                  <a:pt x="289" y="955"/>
                  <a:pt x="289" y="955"/>
                  <a:pt x="289" y="955"/>
                </a:cubicBezTo>
                <a:cubicBezTo>
                  <a:pt x="562" y="683"/>
                  <a:pt x="562" y="683"/>
                  <a:pt x="562" y="683"/>
                </a:cubicBezTo>
                <a:cubicBezTo>
                  <a:pt x="467" y="683"/>
                  <a:pt x="467" y="683"/>
                  <a:pt x="467" y="683"/>
                </a:cubicBezTo>
                <a:cubicBezTo>
                  <a:pt x="467" y="426"/>
                  <a:pt x="467" y="426"/>
                  <a:pt x="467" y="426"/>
                </a:cubicBezTo>
                <a:cubicBezTo>
                  <a:pt x="467" y="426"/>
                  <a:pt x="469" y="404"/>
                  <a:pt x="447" y="382"/>
                </a:cubicBezTo>
                <a:cubicBezTo>
                  <a:pt x="424" y="359"/>
                  <a:pt x="80" y="15"/>
                  <a:pt x="80" y="15"/>
                </a:cubicBezTo>
                <a:cubicBezTo>
                  <a:pt x="80" y="15"/>
                  <a:pt x="66" y="0"/>
                  <a:pt x="37" y="0"/>
                </a:cubicBezTo>
                <a:cubicBezTo>
                  <a:pt x="29" y="0"/>
                  <a:pt x="21" y="1"/>
                  <a:pt x="11" y="4"/>
                </a:cubicBezTo>
              </a:path>
            </a:pathLst>
          </a:custGeom>
          <a:gradFill>
            <a:gsLst>
              <a:gs pos="0">
                <a:schemeClr val="accent2">
                  <a:lumMod val="75000"/>
                </a:schemeClr>
              </a:gs>
              <a:gs pos="50000">
                <a:schemeClr val="accent2"/>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Espace réservé du texte 8"/>
          <p:cNvSpPr>
            <a:spLocks noGrp="1"/>
          </p:cNvSpPr>
          <p:nvPr>
            <p:ph type="body" sz="quarter" idx="83" hasCustomPrompt="1"/>
          </p:nvPr>
        </p:nvSpPr>
        <p:spPr bwMode="gray">
          <a:xfrm>
            <a:off x="6732240" y="2924945"/>
            <a:ext cx="2088232"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84" hasCustomPrompt="1"/>
          </p:nvPr>
        </p:nvSpPr>
        <p:spPr bwMode="gray">
          <a:xfrm>
            <a:off x="6732240" y="2636912"/>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4" name="Espace réservé du texte 8"/>
          <p:cNvSpPr>
            <a:spLocks noGrp="1"/>
          </p:cNvSpPr>
          <p:nvPr>
            <p:ph type="body" sz="quarter" idx="85" hasCustomPrompt="1"/>
          </p:nvPr>
        </p:nvSpPr>
        <p:spPr bwMode="gray">
          <a:xfrm>
            <a:off x="323528" y="2924945"/>
            <a:ext cx="2088232"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86" hasCustomPrompt="1"/>
          </p:nvPr>
        </p:nvSpPr>
        <p:spPr bwMode="gray">
          <a:xfrm>
            <a:off x="323528" y="2636912"/>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u texte 8"/>
          <p:cNvSpPr>
            <a:spLocks noGrp="1"/>
          </p:cNvSpPr>
          <p:nvPr>
            <p:ph type="body" sz="quarter" idx="87" hasCustomPrompt="1"/>
          </p:nvPr>
        </p:nvSpPr>
        <p:spPr bwMode="gray">
          <a:xfrm>
            <a:off x="323528" y="4221089"/>
            <a:ext cx="2088232"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88" hasCustomPrompt="1"/>
          </p:nvPr>
        </p:nvSpPr>
        <p:spPr bwMode="gray">
          <a:xfrm>
            <a:off x="323528" y="3933056"/>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8" name="Espace réservé du texte 8"/>
          <p:cNvSpPr>
            <a:spLocks noGrp="1"/>
          </p:cNvSpPr>
          <p:nvPr>
            <p:ph type="body" sz="quarter" idx="89" hasCustomPrompt="1"/>
          </p:nvPr>
        </p:nvSpPr>
        <p:spPr bwMode="gray">
          <a:xfrm>
            <a:off x="6732240" y="4221089"/>
            <a:ext cx="2088232"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90" hasCustomPrompt="1"/>
          </p:nvPr>
        </p:nvSpPr>
        <p:spPr bwMode="gray">
          <a:xfrm>
            <a:off x="6732240" y="3933056"/>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42"/>
          <p:cNvGrpSpPr/>
          <p:nvPr userDrawn="1"/>
        </p:nvGrpSpPr>
        <p:grpSpPr>
          <a:xfrm>
            <a:off x="6122987" y="2616367"/>
            <a:ext cx="809625" cy="722313"/>
            <a:chOff x="6122987" y="1708317"/>
            <a:chExt cx="809625" cy="722313"/>
          </a:xfrm>
        </p:grpSpPr>
        <p:sp>
          <p:nvSpPr>
            <p:cNvPr id="7" name="Freeform 5"/>
            <p:cNvSpPr>
              <a:spLocks/>
            </p:cNvSpPr>
            <p:nvPr/>
          </p:nvSpPr>
          <p:spPr bwMode="auto">
            <a:xfrm>
              <a:off x="6122987" y="1708317"/>
              <a:ext cx="349250" cy="722313"/>
            </a:xfrm>
            <a:custGeom>
              <a:avLst/>
              <a:gdLst/>
              <a:ahLst/>
              <a:cxnLst>
                <a:cxn ang="0">
                  <a:pos x="217" y="455"/>
                </a:cxn>
                <a:cxn ang="0">
                  <a:pos x="0" y="301"/>
                </a:cxn>
                <a:cxn ang="0">
                  <a:pos x="220" y="0"/>
                </a:cxn>
                <a:cxn ang="0">
                  <a:pos x="217" y="455"/>
                </a:cxn>
              </a:cxnLst>
              <a:rect l="0" t="0" r="r" b="b"/>
              <a:pathLst>
                <a:path w="220" h="455">
                  <a:moveTo>
                    <a:pt x="217" y="455"/>
                  </a:moveTo>
                  <a:lnTo>
                    <a:pt x="0" y="301"/>
                  </a:lnTo>
                  <a:lnTo>
                    <a:pt x="220" y="0"/>
                  </a:lnTo>
                  <a:lnTo>
                    <a:pt x="217" y="45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6467475" y="1708317"/>
              <a:ext cx="465137" cy="722313"/>
            </a:xfrm>
            <a:custGeom>
              <a:avLst/>
              <a:gdLst/>
              <a:ahLst/>
              <a:cxnLst>
                <a:cxn ang="0">
                  <a:pos x="3" y="0"/>
                </a:cxn>
                <a:cxn ang="0">
                  <a:pos x="293" y="293"/>
                </a:cxn>
                <a:cxn ang="0">
                  <a:pos x="0" y="455"/>
                </a:cxn>
                <a:cxn ang="0">
                  <a:pos x="3" y="0"/>
                </a:cxn>
              </a:cxnLst>
              <a:rect l="0" t="0" r="r" b="b"/>
              <a:pathLst>
                <a:path w="293" h="455">
                  <a:moveTo>
                    <a:pt x="3" y="0"/>
                  </a:moveTo>
                  <a:lnTo>
                    <a:pt x="293" y="293"/>
                  </a:lnTo>
                  <a:lnTo>
                    <a:pt x="0" y="455"/>
                  </a:lnTo>
                  <a:lnTo>
                    <a:pt x="3"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45"/>
          <p:cNvGrpSpPr/>
          <p:nvPr userDrawn="1"/>
        </p:nvGrpSpPr>
        <p:grpSpPr>
          <a:xfrm>
            <a:off x="5327650" y="2913230"/>
            <a:ext cx="3816349" cy="2033588"/>
            <a:chOff x="5327650" y="2005180"/>
            <a:chExt cx="3816349" cy="2033588"/>
          </a:xfrm>
        </p:grpSpPr>
        <p:sp>
          <p:nvSpPr>
            <p:cNvPr id="10" name="Freeform 7"/>
            <p:cNvSpPr>
              <a:spLocks/>
            </p:cNvSpPr>
            <p:nvPr/>
          </p:nvSpPr>
          <p:spPr bwMode="auto">
            <a:xfrm>
              <a:off x="5327650" y="2935455"/>
              <a:ext cx="1144587" cy="1103313"/>
            </a:xfrm>
            <a:custGeom>
              <a:avLst/>
              <a:gdLst/>
              <a:ahLst/>
              <a:cxnLst>
                <a:cxn ang="0">
                  <a:pos x="156" y="0"/>
                </a:cxn>
                <a:cxn ang="0">
                  <a:pos x="0" y="212"/>
                </a:cxn>
                <a:cxn ang="0">
                  <a:pos x="721" y="695"/>
                </a:cxn>
                <a:cxn ang="0">
                  <a:pos x="721" y="381"/>
                </a:cxn>
                <a:cxn ang="0">
                  <a:pos x="156" y="0"/>
                </a:cxn>
              </a:cxnLst>
              <a:rect l="0" t="0" r="r" b="b"/>
              <a:pathLst>
                <a:path w="721" h="695">
                  <a:moveTo>
                    <a:pt x="156" y="0"/>
                  </a:moveTo>
                  <a:lnTo>
                    <a:pt x="0" y="212"/>
                  </a:lnTo>
                  <a:lnTo>
                    <a:pt x="721" y="695"/>
                  </a:lnTo>
                  <a:lnTo>
                    <a:pt x="721" y="381"/>
                  </a:lnTo>
                  <a:lnTo>
                    <a:pt x="156" y="0"/>
                  </a:ln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472237" y="2005180"/>
              <a:ext cx="2671762" cy="2033588"/>
            </a:xfrm>
            <a:custGeom>
              <a:avLst/>
              <a:gdLst/>
              <a:ahLst/>
              <a:cxnLst>
                <a:cxn ang="0">
                  <a:pos x="0" y="967"/>
                </a:cxn>
                <a:cxn ang="0">
                  <a:pos x="0" y="1281"/>
                </a:cxn>
                <a:cxn ang="0">
                  <a:pos x="1683" y="326"/>
                </a:cxn>
                <a:cxn ang="0">
                  <a:pos x="1683" y="0"/>
                </a:cxn>
                <a:cxn ang="0">
                  <a:pos x="0" y="967"/>
                </a:cxn>
              </a:cxnLst>
              <a:rect l="0" t="0" r="r" b="b"/>
              <a:pathLst>
                <a:path w="1683" h="1281">
                  <a:moveTo>
                    <a:pt x="0" y="967"/>
                  </a:moveTo>
                  <a:lnTo>
                    <a:pt x="0" y="1281"/>
                  </a:lnTo>
                  <a:lnTo>
                    <a:pt x="1683" y="326"/>
                  </a:lnTo>
                  <a:lnTo>
                    <a:pt x="1683" y="0"/>
                  </a:lnTo>
                  <a:lnTo>
                    <a:pt x="0" y="967"/>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48"/>
          <p:cNvGrpSpPr/>
          <p:nvPr userDrawn="1"/>
        </p:nvGrpSpPr>
        <p:grpSpPr>
          <a:xfrm>
            <a:off x="5629275" y="2406817"/>
            <a:ext cx="3514725" cy="1922463"/>
            <a:chOff x="5629275" y="1498767"/>
            <a:chExt cx="3514725" cy="1922463"/>
          </a:xfrm>
        </p:grpSpPr>
        <p:sp>
          <p:nvSpPr>
            <p:cNvPr id="13" name="Freeform 9"/>
            <p:cNvSpPr>
              <a:spLocks/>
            </p:cNvSpPr>
            <p:nvPr/>
          </p:nvSpPr>
          <p:spPr bwMode="auto">
            <a:xfrm>
              <a:off x="5629275" y="2611605"/>
              <a:ext cx="838200" cy="809625"/>
            </a:xfrm>
            <a:custGeom>
              <a:avLst/>
              <a:gdLst/>
              <a:ahLst/>
              <a:cxnLst>
                <a:cxn ang="0">
                  <a:pos x="115" y="0"/>
                </a:cxn>
                <a:cxn ang="0">
                  <a:pos x="0" y="158"/>
                </a:cxn>
                <a:cxn ang="0">
                  <a:pos x="528" y="510"/>
                </a:cxn>
                <a:cxn ang="0">
                  <a:pos x="528" y="276"/>
                </a:cxn>
                <a:cxn ang="0">
                  <a:pos x="115" y="0"/>
                </a:cxn>
              </a:cxnLst>
              <a:rect l="0" t="0" r="r" b="b"/>
              <a:pathLst>
                <a:path w="528" h="510">
                  <a:moveTo>
                    <a:pt x="115" y="0"/>
                  </a:moveTo>
                  <a:lnTo>
                    <a:pt x="0" y="158"/>
                  </a:lnTo>
                  <a:lnTo>
                    <a:pt x="528" y="510"/>
                  </a:lnTo>
                  <a:lnTo>
                    <a:pt x="528" y="276"/>
                  </a:lnTo>
                  <a:lnTo>
                    <a:pt x="115" y="0"/>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p:nvSpPr>
          <p:spPr bwMode="auto">
            <a:xfrm>
              <a:off x="6467475" y="1498767"/>
              <a:ext cx="2676525" cy="1922463"/>
            </a:xfrm>
            <a:custGeom>
              <a:avLst/>
              <a:gdLst/>
              <a:ahLst/>
              <a:cxnLst>
                <a:cxn ang="0">
                  <a:pos x="0" y="977"/>
                </a:cxn>
                <a:cxn ang="0">
                  <a:pos x="0" y="977"/>
                </a:cxn>
                <a:cxn ang="0">
                  <a:pos x="0" y="1211"/>
                </a:cxn>
                <a:cxn ang="0">
                  <a:pos x="1686" y="244"/>
                </a:cxn>
                <a:cxn ang="0">
                  <a:pos x="1686" y="0"/>
                </a:cxn>
                <a:cxn ang="0">
                  <a:pos x="0" y="977"/>
                </a:cxn>
              </a:cxnLst>
              <a:rect l="0" t="0" r="r" b="b"/>
              <a:pathLst>
                <a:path w="1686" h="1211">
                  <a:moveTo>
                    <a:pt x="0" y="977"/>
                  </a:moveTo>
                  <a:lnTo>
                    <a:pt x="0" y="977"/>
                  </a:lnTo>
                  <a:lnTo>
                    <a:pt x="0" y="1211"/>
                  </a:lnTo>
                  <a:lnTo>
                    <a:pt x="1686" y="244"/>
                  </a:lnTo>
                  <a:lnTo>
                    <a:pt x="1686" y="0"/>
                  </a:lnTo>
                  <a:lnTo>
                    <a:pt x="0" y="977"/>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51"/>
          <p:cNvGrpSpPr/>
          <p:nvPr userDrawn="1"/>
        </p:nvGrpSpPr>
        <p:grpSpPr>
          <a:xfrm>
            <a:off x="5868987" y="1905167"/>
            <a:ext cx="3275012" cy="1939926"/>
            <a:chOff x="5868987" y="997117"/>
            <a:chExt cx="3275012" cy="1939926"/>
          </a:xfrm>
        </p:grpSpPr>
        <p:sp>
          <p:nvSpPr>
            <p:cNvPr id="16" name="Freeform 11"/>
            <p:cNvSpPr>
              <a:spLocks/>
            </p:cNvSpPr>
            <p:nvPr/>
          </p:nvSpPr>
          <p:spPr bwMode="auto">
            <a:xfrm>
              <a:off x="5868987" y="2278230"/>
              <a:ext cx="600075" cy="658813"/>
            </a:xfrm>
            <a:custGeom>
              <a:avLst/>
              <a:gdLst/>
              <a:ahLst/>
              <a:cxnLst>
                <a:cxn ang="0">
                  <a:pos x="378" y="174"/>
                </a:cxn>
                <a:cxn ang="0">
                  <a:pos x="118" y="0"/>
                </a:cxn>
                <a:cxn ang="0">
                  <a:pos x="0" y="163"/>
                </a:cxn>
                <a:cxn ang="0">
                  <a:pos x="378" y="415"/>
                </a:cxn>
                <a:cxn ang="0">
                  <a:pos x="378" y="177"/>
                </a:cxn>
                <a:cxn ang="0">
                  <a:pos x="378" y="174"/>
                </a:cxn>
              </a:cxnLst>
              <a:rect l="0" t="0" r="r" b="b"/>
              <a:pathLst>
                <a:path w="378" h="415">
                  <a:moveTo>
                    <a:pt x="378" y="174"/>
                  </a:moveTo>
                  <a:lnTo>
                    <a:pt x="118" y="0"/>
                  </a:lnTo>
                  <a:lnTo>
                    <a:pt x="0" y="163"/>
                  </a:lnTo>
                  <a:lnTo>
                    <a:pt x="378" y="415"/>
                  </a:lnTo>
                  <a:lnTo>
                    <a:pt x="378" y="177"/>
                  </a:lnTo>
                  <a:lnTo>
                    <a:pt x="378" y="174"/>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p:cNvSpPr>
            <p:nvPr/>
          </p:nvSpPr>
          <p:spPr bwMode="auto">
            <a:xfrm>
              <a:off x="6469062" y="997117"/>
              <a:ext cx="2674937" cy="1939925"/>
            </a:xfrm>
            <a:custGeom>
              <a:avLst/>
              <a:gdLst/>
              <a:ahLst/>
              <a:cxnLst>
                <a:cxn ang="0">
                  <a:pos x="0" y="984"/>
                </a:cxn>
                <a:cxn ang="0">
                  <a:pos x="0" y="1222"/>
                </a:cxn>
                <a:cxn ang="0">
                  <a:pos x="1685" y="245"/>
                </a:cxn>
                <a:cxn ang="0">
                  <a:pos x="1685" y="0"/>
                </a:cxn>
                <a:cxn ang="0">
                  <a:pos x="0" y="984"/>
                </a:cxn>
              </a:cxnLst>
              <a:rect l="0" t="0" r="r" b="b"/>
              <a:pathLst>
                <a:path w="1685" h="1222">
                  <a:moveTo>
                    <a:pt x="0" y="984"/>
                  </a:moveTo>
                  <a:lnTo>
                    <a:pt x="0" y="1222"/>
                  </a:lnTo>
                  <a:lnTo>
                    <a:pt x="1685" y="245"/>
                  </a:lnTo>
                  <a:lnTo>
                    <a:pt x="1685" y="0"/>
                  </a:lnTo>
                  <a:lnTo>
                    <a:pt x="0" y="98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54"/>
          <p:cNvGrpSpPr/>
          <p:nvPr userDrawn="1"/>
        </p:nvGrpSpPr>
        <p:grpSpPr>
          <a:xfrm>
            <a:off x="4943475" y="3568867"/>
            <a:ext cx="4200525" cy="2157413"/>
            <a:chOff x="4943475" y="2660817"/>
            <a:chExt cx="4200525" cy="2157413"/>
          </a:xfrm>
        </p:grpSpPr>
        <p:sp>
          <p:nvSpPr>
            <p:cNvPr id="19" name="Freeform 13"/>
            <p:cNvSpPr>
              <a:spLocks/>
            </p:cNvSpPr>
            <p:nvPr/>
          </p:nvSpPr>
          <p:spPr bwMode="auto">
            <a:xfrm>
              <a:off x="4943475" y="3370430"/>
              <a:ext cx="1524000" cy="1447800"/>
            </a:xfrm>
            <a:custGeom>
              <a:avLst/>
              <a:gdLst/>
              <a:ahLst/>
              <a:cxnLst>
                <a:cxn ang="0">
                  <a:pos x="198" y="0"/>
                </a:cxn>
                <a:cxn ang="0">
                  <a:pos x="0" y="271"/>
                </a:cxn>
                <a:cxn ang="0">
                  <a:pos x="960" y="912"/>
                </a:cxn>
                <a:cxn ang="0">
                  <a:pos x="960" y="510"/>
                </a:cxn>
                <a:cxn ang="0">
                  <a:pos x="198" y="0"/>
                </a:cxn>
              </a:cxnLst>
              <a:rect l="0" t="0" r="r" b="b"/>
              <a:pathLst>
                <a:path w="960" h="912">
                  <a:moveTo>
                    <a:pt x="198" y="0"/>
                  </a:moveTo>
                  <a:lnTo>
                    <a:pt x="0" y="271"/>
                  </a:lnTo>
                  <a:lnTo>
                    <a:pt x="960" y="912"/>
                  </a:lnTo>
                  <a:lnTo>
                    <a:pt x="960" y="510"/>
                  </a:lnTo>
                  <a:lnTo>
                    <a:pt x="198" y="0"/>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6467475" y="2660817"/>
              <a:ext cx="2676525" cy="2157413"/>
            </a:xfrm>
            <a:custGeom>
              <a:avLst/>
              <a:gdLst/>
              <a:ahLst/>
              <a:cxnLst>
                <a:cxn ang="0">
                  <a:pos x="0" y="957"/>
                </a:cxn>
                <a:cxn ang="0">
                  <a:pos x="0" y="1359"/>
                </a:cxn>
                <a:cxn ang="0">
                  <a:pos x="1686" y="417"/>
                </a:cxn>
                <a:cxn ang="0">
                  <a:pos x="1686" y="0"/>
                </a:cxn>
                <a:cxn ang="0">
                  <a:pos x="0" y="957"/>
                </a:cxn>
              </a:cxnLst>
              <a:rect l="0" t="0" r="r" b="b"/>
              <a:pathLst>
                <a:path w="1686" h="1359">
                  <a:moveTo>
                    <a:pt x="0" y="957"/>
                  </a:moveTo>
                  <a:lnTo>
                    <a:pt x="0" y="1359"/>
                  </a:lnTo>
                  <a:lnTo>
                    <a:pt x="1686" y="417"/>
                  </a:lnTo>
                  <a:lnTo>
                    <a:pt x="1686" y="0"/>
                  </a:lnTo>
                  <a:lnTo>
                    <a:pt x="0" y="957"/>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Freeform 45"/>
          <p:cNvSpPr>
            <a:spLocks noEditPoints="1"/>
          </p:cNvSpPr>
          <p:nvPr userDrawn="1"/>
        </p:nvSpPr>
        <p:spPr bwMode="auto">
          <a:xfrm>
            <a:off x="805787" y="246145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45"/>
          <p:cNvSpPr>
            <a:spLocks noEditPoints="1"/>
          </p:cNvSpPr>
          <p:nvPr userDrawn="1"/>
        </p:nvSpPr>
        <p:spPr bwMode="auto">
          <a:xfrm>
            <a:off x="805787" y="305493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45"/>
          <p:cNvSpPr>
            <a:spLocks noEditPoints="1"/>
          </p:cNvSpPr>
          <p:nvPr userDrawn="1"/>
        </p:nvSpPr>
        <p:spPr bwMode="auto">
          <a:xfrm>
            <a:off x="805787" y="366274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45"/>
          <p:cNvSpPr>
            <a:spLocks noEditPoints="1"/>
          </p:cNvSpPr>
          <p:nvPr userDrawn="1"/>
        </p:nvSpPr>
        <p:spPr bwMode="auto">
          <a:xfrm>
            <a:off x="805787" y="429893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45"/>
          <p:cNvSpPr>
            <a:spLocks noEditPoints="1"/>
          </p:cNvSpPr>
          <p:nvPr userDrawn="1"/>
        </p:nvSpPr>
        <p:spPr bwMode="auto">
          <a:xfrm>
            <a:off x="805787" y="493472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Espace réservé du texte 8"/>
          <p:cNvSpPr>
            <a:spLocks noGrp="1"/>
          </p:cNvSpPr>
          <p:nvPr>
            <p:ph type="body" sz="quarter" idx="85" hasCustomPrompt="1"/>
          </p:nvPr>
        </p:nvSpPr>
        <p:spPr bwMode="gray">
          <a:xfrm>
            <a:off x="1187624" y="2636913"/>
            <a:ext cx="3168352"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1" name="Espace réservé du texte 8"/>
          <p:cNvSpPr>
            <a:spLocks noGrp="1"/>
          </p:cNvSpPr>
          <p:nvPr>
            <p:ph type="body" sz="quarter" idx="86" hasCustomPrompt="1"/>
          </p:nvPr>
        </p:nvSpPr>
        <p:spPr bwMode="gray">
          <a:xfrm>
            <a:off x="1187624" y="2348880"/>
            <a:ext cx="3168352"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2" name="Espace réservé du texte 8"/>
          <p:cNvSpPr>
            <a:spLocks noGrp="1"/>
          </p:cNvSpPr>
          <p:nvPr>
            <p:ph type="body" sz="quarter" idx="87" hasCustomPrompt="1"/>
          </p:nvPr>
        </p:nvSpPr>
        <p:spPr bwMode="gray">
          <a:xfrm>
            <a:off x="1187624" y="5157193"/>
            <a:ext cx="3168352"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3" name="Espace réservé du texte 8"/>
          <p:cNvSpPr>
            <a:spLocks noGrp="1"/>
          </p:cNvSpPr>
          <p:nvPr>
            <p:ph type="body" sz="quarter" idx="88" hasCustomPrompt="1"/>
          </p:nvPr>
        </p:nvSpPr>
        <p:spPr bwMode="gray">
          <a:xfrm>
            <a:off x="1187624" y="4869160"/>
            <a:ext cx="3168352"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4" name="Espace réservé du texte 8"/>
          <p:cNvSpPr>
            <a:spLocks noGrp="1"/>
          </p:cNvSpPr>
          <p:nvPr>
            <p:ph type="body" sz="quarter" idx="89" hasCustomPrompt="1"/>
          </p:nvPr>
        </p:nvSpPr>
        <p:spPr bwMode="gray">
          <a:xfrm>
            <a:off x="1187624" y="4509121"/>
            <a:ext cx="3168352"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5" name="Espace réservé du texte 8"/>
          <p:cNvSpPr>
            <a:spLocks noGrp="1"/>
          </p:cNvSpPr>
          <p:nvPr>
            <p:ph type="body" sz="quarter" idx="90" hasCustomPrompt="1"/>
          </p:nvPr>
        </p:nvSpPr>
        <p:spPr bwMode="gray">
          <a:xfrm>
            <a:off x="1187624" y="4221088"/>
            <a:ext cx="3168352"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6" name="Espace réservé du texte 8"/>
          <p:cNvSpPr>
            <a:spLocks noGrp="1"/>
          </p:cNvSpPr>
          <p:nvPr>
            <p:ph type="body" sz="quarter" idx="91" hasCustomPrompt="1"/>
          </p:nvPr>
        </p:nvSpPr>
        <p:spPr bwMode="gray">
          <a:xfrm>
            <a:off x="1187624" y="3861049"/>
            <a:ext cx="3168352"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7" name="Espace réservé du texte 8"/>
          <p:cNvSpPr>
            <a:spLocks noGrp="1"/>
          </p:cNvSpPr>
          <p:nvPr>
            <p:ph type="body" sz="quarter" idx="92" hasCustomPrompt="1"/>
          </p:nvPr>
        </p:nvSpPr>
        <p:spPr bwMode="gray">
          <a:xfrm>
            <a:off x="1187624" y="3573016"/>
            <a:ext cx="3168352"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8" name="Espace réservé du texte 8"/>
          <p:cNvSpPr>
            <a:spLocks noGrp="1"/>
          </p:cNvSpPr>
          <p:nvPr>
            <p:ph type="body" sz="quarter" idx="93" hasCustomPrompt="1"/>
          </p:nvPr>
        </p:nvSpPr>
        <p:spPr bwMode="gray">
          <a:xfrm>
            <a:off x="1187624" y="3284985"/>
            <a:ext cx="3168352"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9" name="Espace réservé du texte 8"/>
          <p:cNvSpPr>
            <a:spLocks noGrp="1"/>
          </p:cNvSpPr>
          <p:nvPr>
            <p:ph type="body" sz="quarter" idx="94" hasCustomPrompt="1"/>
          </p:nvPr>
        </p:nvSpPr>
        <p:spPr bwMode="gray">
          <a:xfrm>
            <a:off x="1187624" y="2996952"/>
            <a:ext cx="3168352"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0" name="Espace réservé du texte 8"/>
          <p:cNvSpPr>
            <a:spLocks noGrp="1"/>
          </p:cNvSpPr>
          <p:nvPr>
            <p:ph type="body" sz="quarter" idx="83" hasCustomPrompt="1"/>
          </p:nvPr>
        </p:nvSpPr>
        <p:spPr bwMode="gray">
          <a:xfrm rot="19796618">
            <a:off x="6745368" y="4523831"/>
            <a:ext cx="2320746" cy="216025"/>
          </a:xfrm>
          <a:prstGeom prst="rect">
            <a:avLst/>
          </a:prstGeom>
        </p:spPr>
        <p:txBody>
          <a:bodyPr/>
          <a:lstStyle>
            <a:lvl1pPr marL="0" indent="0" algn="l">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51" name="Espace réservé du texte 8"/>
          <p:cNvSpPr>
            <a:spLocks noGrp="1"/>
          </p:cNvSpPr>
          <p:nvPr>
            <p:ph type="body" sz="quarter" idx="95" hasCustomPrompt="1"/>
          </p:nvPr>
        </p:nvSpPr>
        <p:spPr bwMode="gray">
          <a:xfrm rot="19755006">
            <a:off x="6640817" y="3830489"/>
            <a:ext cx="2320746" cy="216025"/>
          </a:xfrm>
          <a:prstGeom prst="rect">
            <a:avLst/>
          </a:prstGeom>
        </p:spPr>
        <p:txBody>
          <a:bodyPr/>
          <a:lstStyle>
            <a:lvl1pPr marL="0" indent="0" algn="l">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52" name="Espace réservé du texte 8"/>
          <p:cNvSpPr>
            <a:spLocks noGrp="1"/>
          </p:cNvSpPr>
          <p:nvPr>
            <p:ph type="body" sz="quarter" idx="96" hasCustomPrompt="1"/>
          </p:nvPr>
        </p:nvSpPr>
        <p:spPr bwMode="gray">
          <a:xfrm rot="19806779">
            <a:off x="6600222" y="3287024"/>
            <a:ext cx="2320746" cy="216025"/>
          </a:xfrm>
          <a:prstGeom prst="rect">
            <a:avLst/>
          </a:prstGeom>
        </p:spPr>
        <p:txBody>
          <a:bodyPr/>
          <a:lstStyle>
            <a:lvl1pPr marL="0" indent="0" algn="l">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53" name="Espace réservé du texte 8"/>
          <p:cNvSpPr>
            <a:spLocks noGrp="1"/>
          </p:cNvSpPr>
          <p:nvPr>
            <p:ph type="body" sz="quarter" idx="97" hasCustomPrompt="1"/>
          </p:nvPr>
        </p:nvSpPr>
        <p:spPr bwMode="gray">
          <a:xfrm rot="19806779">
            <a:off x="6631744" y="2768704"/>
            <a:ext cx="2320746" cy="216025"/>
          </a:xfrm>
          <a:prstGeom prst="rect">
            <a:avLst/>
          </a:prstGeom>
        </p:spPr>
        <p:txBody>
          <a:bodyPr/>
          <a:lstStyle>
            <a:lvl1pPr marL="0" indent="0" algn="l">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54" name="Espace réservé du texte 8"/>
          <p:cNvSpPr>
            <a:spLocks noGrp="1"/>
          </p:cNvSpPr>
          <p:nvPr>
            <p:ph type="body" sz="quarter" idx="98" hasCustomPrompt="1"/>
          </p:nvPr>
        </p:nvSpPr>
        <p:spPr bwMode="gray">
          <a:xfrm>
            <a:off x="4644008" y="4437111"/>
            <a:ext cx="504056" cy="288033"/>
          </a:xfrm>
          <a:prstGeom prst="rect">
            <a:avLst/>
          </a:prstGeom>
        </p:spPr>
        <p:txBody>
          <a:bodyPr/>
          <a:lstStyle>
            <a:lvl1pPr marL="0" indent="0" algn="l">
              <a:spcBef>
                <a:spcPts val="800"/>
              </a:spcBef>
              <a:buFont typeface="Arial" panose="020B0604020202020204" pitchFamily="34" charset="0"/>
              <a:buNone/>
              <a:defRPr sz="20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5" name="Espace réservé du texte 8"/>
          <p:cNvSpPr>
            <a:spLocks noGrp="1"/>
          </p:cNvSpPr>
          <p:nvPr>
            <p:ph type="body" sz="quarter" idx="99" hasCustomPrompt="1"/>
          </p:nvPr>
        </p:nvSpPr>
        <p:spPr bwMode="gray">
          <a:xfrm>
            <a:off x="4860032" y="3861047"/>
            <a:ext cx="504056" cy="288033"/>
          </a:xfrm>
          <a:prstGeom prst="rect">
            <a:avLst/>
          </a:prstGeom>
        </p:spPr>
        <p:txBody>
          <a:bodyPr/>
          <a:lstStyle>
            <a:lvl1pPr marL="0" indent="0" algn="l">
              <a:spcBef>
                <a:spcPts val="800"/>
              </a:spcBef>
              <a:buFont typeface="Arial" panose="020B0604020202020204" pitchFamily="34" charset="0"/>
              <a:buNone/>
              <a:defRPr sz="20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6" name="Espace réservé du texte 8"/>
          <p:cNvSpPr>
            <a:spLocks noGrp="1"/>
          </p:cNvSpPr>
          <p:nvPr>
            <p:ph type="body" sz="quarter" idx="100" hasCustomPrompt="1"/>
          </p:nvPr>
        </p:nvSpPr>
        <p:spPr bwMode="gray">
          <a:xfrm>
            <a:off x="5292080" y="3429000"/>
            <a:ext cx="504056" cy="288033"/>
          </a:xfrm>
          <a:prstGeom prst="rect">
            <a:avLst/>
          </a:prstGeom>
        </p:spPr>
        <p:txBody>
          <a:bodyPr/>
          <a:lstStyle>
            <a:lvl1pPr marL="0" indent="0" algn="l">
              <a:spcBef>
                <a:spcPts val="800"/>
              </a:spcBef>
              <a:buFont typeface="Arial" panose="020B0604020202020204" pitchFamily="34" charset="0"/>
              <a:buNone/>
              <a:defRPr sz="20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7" name="Espace réservé du texte 8"/>
          <p:cNvSpPr>
            <a:spLocks noGrp="1"/>
          </p:cNvSpPr>
          <p:nvPr>
            <p:ph type="body" sz="quarter" idx="101" hasCustomPrompt="1"/>
          </p:nvPr>
        </p:nvSpPr>
        <p:spPr bwMode="gray">
          <a:xfrm>
            <a:off x="5508104" y="3140967"/>
            <a:ext cx="504056" cy="288033"/>
          </a:xfrm>
          <a:prstGeom prst="rect">
            <a:avLst/>
          </a:prstGeom>
        </p:spPr>
        <p:txBody>
          <a:bodyPr/>
          <a:lstStyle>
            <a:lvl1pPr marL="0" indent="0" algn="l">
              <a:spcBef>
                <a:spcPts val="800"/>
              </a:spcBef>
              <a:buFont typeface="Arial" panose="020B0604020202020204" pitchFamily="34" charset="0"/>
              <a:buNone/>
              <a:defRPr sz="20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8" name="Espace réservé du texte 8"/>
          <p:cNvSpPr>
            <a:spLocks noGrp="1"/>
          </p:cNvSpPr>
          <p:nvPr>
            <p:ph type="body" sz="quarter" idx="102" hasCustomPrompt="1"/>
          </p:nvPr>
        </p:nvSpPr>
        <p:spPr bwMode="gray">
          <a:xfrm>
            <a:off x="5724128" y="2780928"/>
            <a:ext cx="504056" cy="288033"/>
          </a:xfrm>
          <a:prstGeom prst="rect">
            <a:avLst/>
          </a:prstGeom>
        </p:spPr>
        <p:txBody>
          <a:bodyPr/>
          <a:lstStyle>
            <a:lvl1pPr marL="0" indent="0" algn="l">
              <a:spcBef>
                <a:spcPts val="800"/>
              </a:spcBef>
              <a:buFont typeface="Arial" panose="020B0604020202020204" pitchFamily="34" charset="0"/>
              <a:buNone/>
              <a:defRPr sz="20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6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6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par>
                          <p:cTn id="24" fill="hold">
                            <p:stCondLst>
                              <p:cond delay="5000"/>
                            </p:stCondLst>
                            <p:childTnLst>
                              <p:par>
                                <p:cTn id="25" presetID="53"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5500"/>
                            </p:stCondLst>
                            <p:childTnLst>
                              <p:par>
                                <p:cTn id="31" presetID="53"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childTnLst>
                          </p:cTn>
                        </p:par>
                        <p:par>
                          <p:cTn id="36" fill="hold">
                            <p:stCondLst>
                              <p:cond delay="6000"/>
                            </p:stCondLst>
                            <p:childTnLst>
                              <p:par>
                                <p:cTn id="37" presetID="53"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childTnLst>
                          </p:cTn>
                        </p:par>
                        <p:par>
                          <p:cTn id="42" fill="hold">
                            <p:stCondLst>
                              <p:cond delay="6500"/>
                            </p:stCondLst>
                            <p:childTnLst>
                              <p:par>
                                <p:cTn id="43" presetID="53"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childTnLst>
                          </p:cTn>
                        </p:par>
                        <p:par>
                          <p:cTn id="48" fill="hold">
                            <p:stCondLst>
                              <p:cond delay="7000"/>
                            </p:stCondLst>
                            <p:childTnLst>
                              <p:par>
                                <p:cTn id="49" presetID="53"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7" grpId="0" animBg="1"/>
      <p:bldP spid="29" grpId="0" animBg="1"/>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5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Pentagon 106"/>
          <p:cNvSpPr/>
          <p:nvPr userDrawn="1"/>
        </p:nvSpPr>
        <p:spPr>
          <a:xfrm>
            <a:off x="6774073" y="2438515"/>
            <a:ext cx="1916775" cy="630583"/>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107"/>
          <p:cNvSpPr/>
          <p:nvPr userDrawn="1"/>
        </p:nvSpPr>
        <p:spPr>
          <a:xfrm rot="5400000">
            <a:off x="6811338" y="2401136"/>
            <a:ext cx="945874" cy="1020404"/>
          </a:xfrm>
          <a:prstGeom prst="parallelogram">
            <a:avLst>
              <a:gd name="adj" fmla="val 331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6115748" y="2753806"/>
            <a:ext cx="1678729" cy="630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109"/>
          <p:cNvSpPr/>
          <p:nvPr userDrawn="1"/>
        </p:nvSpPr>
        <p:spPr>
          <a:xfrm rot="5400000">
            <a:off x="6153013" y="2716427"/>
            <a:ext cx="945874" cy="1020404"/>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457423" y="3069233"/>
            <a:ext cx="1678729" cy="6305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111"/>
          <p:cNvSpPr/>
          <p:nvPr userDrawn="1"/>
        </p:nvSpPr>
        <p:spPr>
          <a:xfrm rot="5400000">
            <a:off x="5494688" y="3031718"/>
            <a:ext cx="945874" cy="1020404"/>
          </a:xfrm>
          <a:prstGeom prst="parallelogram">
            <a:avLst>
              <a:gd name="adj" fmla="val 331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4799098" y="3383734"/>
            <a:ext cx="1678729" cy="630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13"/>
          <p:cNvSpPr/>
          <p:nvPr userDrawn="1"/>
        </p:nvSpPr>
        <p:spPr>
          <a:xfrm rot="5400000">
            <a:off x="4836363" y="3347009"/>
            <a:ext cx="945874" cy="1020404"/>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entagon 114"/>
          <p:cNvSpPr/>
          <p:nvPr userDrawn="1"/>
        </p:nvSpPr>
        <p:spPr>
          <a:xfrm flipH="1">
            <a:off x="453153" y="2438515"/>
            <a:ext cx="1916775" cy="630583"/>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arallelogram 115"/>
          <p:cNvSpPr/>
          <p:nvPr userDrawn="1"/>
        </p:nvSpPr>
        <p:spPr>
          <a:xfrm rot="16200000" flipH="1">
            <a:off x="1386789" y="2401136"/>
            <a:ext cx="945874" cy="1020404"/>
          </a:xfrm>
          <a:prstGeom prst="parallelogram">
            <a:avLst>
              <a:gd name="adj" fmla="val 331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flipH="1">
            <a:off x="1349524" y="2753806"/>
            <a:ext cx="1678729" cy="630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arallelogram 117"/>
          <p:cNvSpPr/>
          <p:nvPr userDrawn="1"/>
        </p:nvSpPr>
        <p:spPr>
          <a:xfrm rot="16200000" flipH="1">
            <a:off x="2045114" y="2716427"/>
            <a:ext cx="945874" cy="1020404"/>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flipH="1">
            <a:off x="2007848" y="3069233"/>
            <a:ext cx="1678729" cy="6305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arallelogram 119"/>
          <p:cNvSpPr/>
          <p:nvPr userDrawn="1"/>
        </p:nvSpPr>
        <p:spPr>
          <a:xfrm rot="16200000" flipH="1">
            <a:off x="2703439" y="3031718"/>
            <a:ext cx="945874" cy="1020404"/>
          </a:xfrm>
          <a:prstGeom prst="parallelogram">
            <a:avLst>
              <a:gd name="adj" fmla="val 331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flipH="1">
            <a:off x="2666174" y="3383734"/>
            <a:ext cx="1678729" cy="630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rallelogram 121"/>
          <p:cNvSpPr/>
          <p:nvPr userDrawn="1"/>
        </p:nvSpPr>
        <p:spPr>
          <a:xfrm rot="16200000" flipH="1">
            <a:off x="3361764" y="3347009"/>
            <a:ext cx="945874" cy="1020404"/>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4140773" y="3712817"/>
            <a:ext cx="1678729" cy="6305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flipH="1">
            <a:off x="3324499" y="3712817"/>
            <a:ext cx="1678729" cy="6305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147"/>
          <p:cNvSpPr>
            <a:spLocks noChangeAspect="1"/>
          </p:cNvSpPr>
          <p:nvPr/>
        </p:nvSpPr>
        <p:spPr>
          <a:xfrm>
            <a:off x="927494" y="3200263"/>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29" name="Straight Connector 156"/>
          <p:cNvCxnSpPr/>
          <p:nvPr/>
        </p:nvCxnSpPr>
        <p:spPr>
          <a:xfrm>
            <a:off x="1027703" y="3394715"/>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158"/>
          <p:cNvSpPr>
            <a:spLocks noChangeAspect="1"/>
          </p:cNvSpPr>
          <p:nvPr/>
        </p:nvSpPr>
        <p:spPr>
          <a:xfrm>
            <a:off x="1555117" y="3498769"/>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33" name="Straight Connector 160"/>
          <p:cNvCxnSpPr/>
          <p:nvPr/>
        </p:nvCxnSpPr>
        <p:spPr>
          <a:xfrm>
            <a:off x="1655208" y="3693221"/>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5" name="Group 139"/>
          <p:cNvGrpSpPr/>
          <p:nvPr userDrawn="1"/>
        </p:nvGrpSpPr>
        <p:grpSpPr>
          <a:xfrm>
            <a:off x="2218262" y="3853273"/>
            <a:ext cx="200183" cy="846117"/>
            <a:chOff x="3058378" y="3281022"/>
            <a:chExt cx="200183" cy="846117"/>
          </a:xfrm>
        </p:grpSpPr>
        <p:sp>
          <p:nvSpPr>
            <p:cNvPr id="36" name="Oval 163"/>
            <p:cNvSpPr>
              <a:spLocks noChangeAspect="1"/>
            </p:cNvSpPr>
            <p:nvPr/>
          </p:nvSpPr>
          <p:spPr>
            <a:xfrm>
              <a:off x="3058378" y="3281022"/>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38" name="Straight Connector 165"/>
            <p:cNvCxnSpPr/>
            <p:nvPr/>
          </p:nvCxnSpPr>
          <p:spPr>
            <a:xfrm>
              <a:off x="3158469" y="3475474"/>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 name="Group 141"/>
          <p:cNvGrpSpPr/>
          <p:nvPr userDrawn="1"/>
        </p:nvGrpSpPr>
        <p:grpSpPr>
          <a:xfrm>
            <a:off x="2920738" y="4109849"/>
            <a:ext cx="200183" cy="846117"/>
            <a:chOff x="4371818" y="3281022"/>
            <a:chExt cx="200183" cy="846117"/>
          </a:xfrm>
        </p:grpSpPr>
        <p:sp>
          <p:nvSpPr>
            <p:cNvPr id="41" name="Oval 168"/>
            <p:cNvSpPr>
              <a:spLocks noChangeAspect="1"/>
            </p:cNvSpPr>
            <p:nvPr/>
          </p:nvSpPr>
          <p:spPr>
            <a:xfrm>
              <a:off x="4371818" y="3281022"/>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43" name="Straight Connector 170"/>
            <p:cNvCxnSpPr/>
            <p:nvPr/>
          </p:nvCxnSpPr>
          <p:spPr>
            <a:xfrm>
              <a:off x="4471909" y="3475474"/>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5" name="Group 142"/>
          <p:cNvGrpSpPr/>
          <p:nvPr userDrawn="1"/>
        </p:nvGrpSpPr>
        <p:grpSpPr>
          <a:xfrm>
            <a:off x="4516283" y="4483609"/>
            <a:ext cx="200183" cy="536550"/>
            <a:chOff x="5028538" y="3281022"/>
            <a:chExt cx="200183" cy="536550"/>
          </a:xfrm>
        </p:grpSpPr>
        <p:sp>
          <p:nvSpPr>
            <p:cNvPr id="46" name="Oval 173"/>
            <p:cNvSpPr>
              <a:spLocks noChangeAspect="1"/>
            </p:cNvSpPr>
            <p:nvPr/>
          </p:nvSpPr>
          <p:spPr>
            <a:xfrm>
              <a:off x="502853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49" name="Straight Connector 176"/>
            <p:cNvCxnSpPr/>
            <p:nvPr/>
          </p:nvCxnSpPr>
          <p:spPr>
            <a:xfrm>
              <a:off x="5128629" y="3475474"/>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0" name="Group 141"/>
          <p:cNvGrpSpPr/>
          <p:nvPr userDrawn="1"/>
        </p:nvGrpSpPr>
        <p:grpSpPr>
          <a:xfrm>
            <a:off x="6066265" y="4109849"/>
            <a:ext cx="200183" cy="846117"/>
            <a:chOff x="4371818" y="3281022"/>
            <a:chExt cx="200183" cy="846117"/>
          </a:xfrm>
        </p:grpSpPr>
        <p:sp>
          <p:nvSpPr>
            <p:cNvPr id="51" name="Oval 178"/>
            <p:cNvSpPr>
              <a:spLocks noChangeAspect="1"/>
            </p:cNvSpPr>
            <p:nvPr/>
          </p:nvSpPr>
          <p:spPr>
            <a:xfrm>
              <a:off x="4371818" y="3281022"/>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53" name="Straight Connector 180"/>
            <p:cNvCxnSpPr/>
            <p:nvPr/>
          </p:nvCxnSpPr>
          <p:spPr>
            <a:xfrm>
              <a:off x="4471909" y="3475474"/>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Group 139"/>
          <p:cNvGrpSpPr/>
          <p:nvPr userDrawn="1"/>
        </p:nvGrpSpPr>
        <p:grpSpPr>
          <a:xfrm>
            <a:off x="6780953" y="3853273"/>
            <a:ext cx="200183" cy="846117"/>
            <a:chOff x="3058378" y="3281022"/>
            <a:chExt cx="200183" cy="846117"/>
          </a:xfrm>
        </p:grpSpPr>
        <p:sp>
          <p:nvSpPr>
            <p:cNvPr id="56" name="Oval 183"/>
            <p:cNvSpPr>
              <a:spLocks noChangeAspect="1"/>
            </p:cNvSpPr>
            <p:nvPr/>
          </p:nvSpPr>
          <p:spPr>
            <a:xfrm>
              <a:off x="3058378" y="3281022"/>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58" name="Straight Connector 185"/>
            <p:cNvCxnSpPr/>
            <p:nvPr/>
          </p:nvCxnSpPr>
          <p:spPr>
            <a:xfrm>
              <a:off x="3158469" y="3475474"/>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1" name="Oval 188"/>
          <p:cNvSpPr>
            <a:spLocks noChangeAspect="1"/>
          </p:cNvSpPr>
          <p:nvPr/>
        </p:nvSpPr>
        <p:spPr>
          <a:xfrm>
            <a:off x="7415411" y="3498769"/>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63" name="Straight Connector 190"/>
          <p:cNvCxnSpPr/>
          <p:nvPr/>
        </p:nvCxnSpPr>
        <p:spPr>
          <a:xfrm>
            <a:off x="7515502" y="3693221"/>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6" name="Oval 193"/>
          <p:cNvSpPr>
            <a:spLocks noChangeAspect="1"/>
          </p:cNvSpPr>
          <p:nvPr/>
        </p:nvSpPr>
        <p:spPr>
          <a:xfrm>
            <a:off x="8119750" y="3200263"/>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cxnSp>
        <p:nvCxnSpPr>
          <p:cNvPr id="69" name="Straight Connector 196"/>
          <p:cNvCxnSpPr/>
          <p:nvPr/>
        </p:nvCxnSpPr>
        <p:spPr>
          <a:xfrm>
            <a:off x="8219959" y="3394715"/>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2" name="Espace réservé du texte 8"/>
          <p:cNvSpPr>
            <a:spLocks noGrp="1"/>
          </p:cNvSpPr>
          <p:nvPr userDrawn="1">
            <p:ph type="body" sz="quarter" idx="86" hasCustomPrompt="1"/>
          </p:nvPr>
        </p:nvSpPr>
        <p:spPr bwMode="gray">
          <a:xfrm>
            <a:off x="362523" y="3784320"/>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103" name="Espace réservé du texte 8"/>
          <p:cNvSpPr>
            <a:spLocks noGrp="1"/>
          </p:cNvSpPr>
          <p:nvPr userDrawn="1">
            <p:ph type="body" sz="quarter" idx="87" hasCustomPrompt="1"/>
          </p:nvPr>
        </p:nvSpPr>
        <p:spPr bwMode="gray">
          <a:xfrm>
            <a:off x="7596336" y="3789040"/>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104" name="Espace réservé du texte 8"/>
          <p:cNvSpPr>
            <a:spLocks noGrp="1"/>
          </p:cNvSpPr>
          <p:nvPr userDrawn="1">
            <p:ph type="body" sz="quarter" idx="88" hasCustomPrompt="1"/>
          </p:nvPr>
        </p:nvSpPr>
        <p:spPr bwMode="gray">
          <a:xfrm>
            <a:off x="6948264" y="4365104"/>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105" name="Espace réservé du texte 8"/>
          <p:cNvSpPr>
            <a:spLocks noGrp="1"/>
          </p:cNvSpPr>
          <p:nvPr userDrawn="1">
            <p:ph type="body" sz="quarter" idx="89" hasCustomPrompt="1"/>
          </p:nvPr>
        </p:nvSpPr>
        <p:spPr bwMode="gray">
          <a:xfrm>
            <a:off x="971600" y="4365104"/>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106" name="Espace réservé du texte 8"/>
          <p:cNvSpPr>
            <a:spLocks noGrp="1"/>
          </p:cNvSpPr>
          <p:nvPr userDrawn="1">
            <p:ph type="body" sz="quarter" idx="90" hasCustomPrompt="1"/>
          </p:nvPr>
        </p:nvSpPr>
        <p:spPr bwMode="gray">
          <a:xfrm>
            <a:off x="1658667" y="4725144"/>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107" name="Espace réservé du texte 8"/>
          <p:cNvSpPr>
            <a:spLocks noGrp="1"/>
          </p:cNvSpPr>
          <p:nvPr userDrawn="1">
            <p:ph type="body" sz="quarter" idx="91" hasCustomPrompt="1"/>
          </p:nvPr>
        </p:nvSpPr>
        <p:spPr bwMode="gray">
          <a:xfrm>
            <a:off x="6339187" y="4725144"/>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108" name="Espace réservé du texte 8"/>
          <p:cNvSpPr>
            <a:spLocks noGrp="1"/>
          </p:cNvSpPr>
          <p:nvPr userDrawn="1">
            <p:ph type="body" sz="quarter" idx="92" hasCustomPrompt="1"/>
          </p:nvPr>
        </p:nvSpPr>
        <p:spPr bwMode="gray">
          <a:xfrm>
            <a:off x="5508104" y="5013176"/>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109" name="Espace réservé du texte 8"/>
          <p:cNvSpPr>
            <a:spLocks noGrp="1"/>
          </p:cNvSpPr>
          <p:nvPr userDrawn="1">
            <p:ph type="body" sz="quarter" idx="93" hasCustomPrompt="1"/>
          </p:nvPr>
        </p:nvSpPr>
        <p:spPr bwMode="gray">
          <a:xfrm>
            <a:off x="3962923" y="5013176"/>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110" name="Espace réservé du texte 8"/>
          <p:cNvSpPr>
            <a:spLocks noGrp="1"/>
          </p:cNvSpPr>
          <p:nvPr userDrawn="1">
            <p:ph type="body" sz="quarter" idx="94" hasCustomPrompt="1"/>
          </p:nvPr>
        </p:nvSpPr>
        <p:spPr bwMode="gray">
          <a:xfrm>
            <a:off x="2411760" y="5013176"/>
            <a:ext cx="1257149" cy="229997"/>
          </a:xfrm>
          <a:prstGeom prst="rect">
            <a:avLst/>
          </a:prstGeom>
        </p:spPr>
        <p:txBody>
          <a:bodyPr/>
          <a:lstStyle>
            <a:lvl1pPr marL="0" indent="0" algn="ctr">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5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6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71924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12" presetClass="entr" presetSubtype="2"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slide(fromRight)">
                                      <p:cBhvr>
                                        <p:cTn id="14" dur="500"/>
                                        <p:tgtEl>
                                          <p:spTgt spid="20"/>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slide(fromLeft)">
                                      <p:cBhvr>
                                        <p:cTn id="18" dur="500"/>
                                        <p:tgtEl>
                                          <p:spTgt spid="1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2000"/>
                            </p:stCondLst>
                            <p:childTnLst>
                              <p:par>
                                <p:cTn id="27" presetID="12" presetClass="entr" presetSubtype="2"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lide(fromRight)">
                                      <p:cBhvr>
                                        <p:cTn id="29" dur="500"/>
                                        <p:tgtEl>
                                          <p:spTgt spid="18"/>
                                        </p:tgtEl>
                                      </p:cBhvr>
                                    </p:animEffect>
                                  </p:childTnLst>
                                </p:cTn>
                              </p:par>
                            </p:childTnLst>
                          </p:cTn>
                        </p:par>
                        <p:par>
                          <p:cTn id="30" fill="hold">
                            <p:stCondLst>
                              <p:cond delay="2500"/>
                            </p:stCondLst>
                            <p:childTnLst>
                              <p:par>
                                <p:cTn id="31" presetID="1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slide(fromLeft)">
                                      <p:cBhvr>
                                        <p:cTn id="33" dur="500"/>
                                        <p:tgtEl>
                                          <p:spTgt spid="1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right)">
                                      <p:cBhvr>
                                        <p:cTn id="40" dur="500"/>
                                        <p:tgtEl>
                                          <p:spTgt spid="9"/>
                                        </p:tgtEl>
                                      </p:cBhvr>
                                    </p:animEffect>
                                  </p:childTnLst>
                                </p:cTn>
                              </p:par>
                            </p:childTnLst>
                          </p:cTn>
                        </p:par>
                        <p:par>
                          <p:cTn id="41" fill="hold">
                            <p:stCondLst>
                              <p:cond delay="3500"/>
                            </p:stCondLst>
                            <p:childTnLst>
                              <p:par>
                                <p:cTn id="42" presetID="12"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slide(fromLeft)">
                                      <p:cBhvr>
                                        <p:cTn id="44" dur="500"/>
                                        <p:tgtEl>
                                          <p:spTgt spid="8"/>
                                        </p:tgtEl>
                                      </p:cBhvr>
                                    </p:animEffect>
                                  </p:childTnLst>
                                </p:cTn>
                              </p:par>
                            </p:childTnLst>
                          </p:cTn>
                        </p:par>
                        <p:par>
                          <p:cTn id="45" fill="hold">
                            <p:stCondLst>
                              <p:cond delay="4000"/>
                            </p:stCondLst>
                            <p:childTnLst>
                              <p:par>
                                <p:cTn id="46" presetID="12" presetClass="entr" presetSubtype="2"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slide(fromRight)">
                                      <p:cBhvr>
                                        <p:cTn id="48" dur="500"/>
                                        <p:tgtEl>
                                          <p:spTgt spid="1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right)">
                                      <p:cBhvr>
                                        <p:cTn id="55" dur="500"/>
                                        <p:tgtEl>
                                          <p:spTgt spid="7"/>
                                        </p:tgtEl>
                                      </p:cBhvr>
                                    </p:animEffect>
                                  </p:childTnLst>
                                </p:cTn>
                              </p:par>
                            </p:childTnLst>
                          </p:cTn>
                        </p:par>
                        <p:par>
                          <p:cTn id="56" fill="hold">
                            <p:stCondLst>
                              <p:cond delay="5000"/>
                            </p:stCondLst>
                            <p:childTnLst>
                              <p:par>
                                <p:cTn id="57" presetID="12" presetClass="entr" presetSubtype="2"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slide(fromRight)">
                                      <p:cBhvr>
                                        <p:cTn id="59" dur="500"/>
                                        <p:tgtEl>
                                          <p:spTgt spid="14"/>
                                        </p:tgtEl>
                                      </p:cBhvr>
                                    </p:animEffect>
                                  </p:childTnLst>
                                </p:cTn>
                              </p:par>
                            </p:childTnLst>
                          </p:cTn>
                        </p:par>
                        <p:par>
                          <p:cTn id="60" fill="hold">
                            <p:stCondLst>
                              <p:cond delay="5500"/>
                            </p:stCondLst>
                            <p:childTnLst>
                              <p:par>
                                <p:cTn id="61" presetID="12" presetClass="entr" presetSubtype="8"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slide(fromLeft)">
                                      <p:cBhvr>
                                        <p:cTn id="63" dur="500"/>
                                        <p:tgtEl>
                                          <p:spTgt spid="6"/>
                                        </p:tgtEl>
                                      </p:cBhvr>
                                    </p:animEffect>
                                  </p:childTnLst>
                                </p:cTn>
                              </p:par>
                            </p:childTnLst>
                          </p:cTn>
                        </p:par>
                        <p:par>
                          <p:cTn id="64" fill="hold">
                            <p:stCondLst>
                              <p:cond delay="6000"/>
                            </p:stCondLst>
                            <p:childTnLst>
                              <p:par>
                                <p:cTn id="65" presetID="2" presetClass="entr" presetSubtype="4" accel="50000" decel="50000" fill="hold"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1000" fill="hold"/>
                                        <p:tgtEl>
                                          <p:spTgt spid="35"/>
                                        </p:tgtEl>
                                        <p:attrNameLst>
                                          <p:attrName>ppt_x</p:attrName>
                                        </p:attrNameLst>
                                      </p:cBhvr>
                                      <p:tavLst>
                                        <p:tav tm="0">
                                          <p:val>
                                            <p:strVal val="#ppt_x"/>
                                          </p:val>
                                        </p:tav>
                                        <p:tav tm="100000">
                                          <p:val>
                                            <p:strVal val="#ppt_x"/>
                                          </p:val>
                                        </p:tav>
                                      </p:tavLst>
                                    </p:anim>
                                    <p:anim calcmode="lin" valueType="num">
                                      <p:cBhvr additive="base">
                                        <p:cTn id="68" dur="1000" fill="hold"/>
                                        <p:tgtEl>
                                          <p:spTgt spid="35"/>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2" presetClass="entr" presetSubtype="4" accel="50000" decel="50000" fill="hold" nodeType="after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1000" fill="hold"/>
                                        <p:tgtEl>
                                          <p:spTgt spid="40"/>
                                        </p:tgtEl>
                                        <p:attrNameLst>
                                          <p:attrName>ppt_x</p:attrName>
                                        </p:attrNameLst>
                                      </p:cBhvr>
                                      <p:tavLst>
                                        <p:tav tm="0">
                                          <p:val>
                                            <p:strVal val="#ppt_x"/>
                                          </p:val>
                                        </p:tav>
                                        <p:tav tm="100000">
                                          <p:val>
                                            <p:strVal val="#ppt_x"/>
                                          </p:val>
                                        </p:tav>
                                      </p:tavLst>
                                    </p:anim>
                                    <p:anim calcmode="lin" valueType="num">
                                      <p:cBhvr additive="base">
                                        <p:cTn id="73" dur="1000" fill="hold"/>
                                        <p:tgtEl>
                                          <p:spTgt spid="40"/>
                                        </p:tgtEl>
                                        <p:attrNameLst>
                                          <p:attrName>ppt_y</p:attrName>
                                        </p:attrNameLst>
                                      </p:cBhvr>
                                      <p:tavLst>
                                        <p:tav tm="0">
                                          <p:val>
                                            <p:strVal val="1+#ppt_h/2"/>
                                          </p:val>
                                        </p:tav>
                                        <p:tav tm="100000">
                                          <p:val>
                                            <p:strVal val="#ppt_y"/>
                                          </p:val>
                                        </p:tav>
                                      </p:tavLst>
                                    </p:anim>
                                  </p:childTnLst>
                                </p:cTn>
                              </p:par>
                            </p:childTnLst>
                          </p:cTn>
                        </p:par>
                        <p:par>
                          <p:cTn id="74" fill="hold">
                            <p:stCondLst>
                              <p:cond delay="8000"/>
                            </p:stCondLst>
                            <p:childTnLst>
                              <p:par>
                                <p:cTn id="75" presetID="2" presetClass="entr" presetSubtype="4" accel="50000" decel="50000" fill="hold"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1000" fill="hold"/>
                                        <p:tgtEl>
                                          <p:spTgt spid="45"/>
                                        </p:tgtEl>
                                        <p:attrNameLst>
                                          <p:attrName>ppt_x</p:attrName>
                                        </p:attrNameLst>
                                      </p:cBhvr>
                                      <p:tavLst>
                                        <p:tav tm="0">
                                          <p:val>
                                            <p:strVal val="#ppt_x"/>
                                          </p:val>
                                        </p:tav>
                                        <p:tav tm="100000">
                                          <p:val>
                                            <p:strVal val="#ppt_x"/>
                                          </p:val>
                                        </p:tav>
                                      </p:tavLst>
                                    </p:anim>
                                    <p:anim calcmode="lin" valueType="num">
                                      <p:cBhvr additive="base">
                                        <p:cTn id="78" dur="1000" fill="hold"/>
                                        <p:tgtEl>
                                          <p:spTgt spid="45"/>
                                        </p:tgtEl>
                                        <p:attrNameLst>
                                          <p:attrName>ppt_y</p:attrName>
                                        </p:attrNameLst>
                                      </p:cBhvr>
                                      <p:tavLst>
                                        <p:tav tm="0">
                                          <p:val>
                                            <p:strVal val="1+#ppt_h/2"/>
                                          </p:val>
                                        </p:tav>
                                        <p:tav tm="100000">
                                          <p:val>
                                            <p:strVal val="#ppt_y"/>
                                          </p:val>
                                        </p:tav>
                                      </p:tavLst>
                                    </p:anim>
                                  </p:childTnLst>
                                </p:cTn>
                              </p:par>
                            </p:childTnLst>
                          </p:cTn>
                        </p:par>
                        <p:par>
                          <p:cTn id="79" fill="hold">
                            <p:stCondLst>
                              <p:cond delay="9000"/>
                            </p:stCondLst>
                            <p:childTnLst>
                              <p:par>
                                <p:cTn id="80" presetID="2" presetClass="entr" presetSubtype="4" accel="50000" decel="50000" fill="hold" nodeType="afterEffect">
                                  <p:stCondLst>
                                    <p:cond delay="0"/>
                                  </p:stCondLst>
                                  <p:childTnLst>
                                    <p:set>
                                      <p:cBhvr>
                                        <p:cTn id="81" dur="1" fill="hold">
                                          <p:stCondLst>
                                            <p:cond delay="0"/>
                                          </p:stCondLst>
                                        </p:cTn>
                                        <p:tgtEl>
                                          <p:spTgt spid="50"/>
                                        </p:tgtEl>
                                        <p:attrNameLst>
                                          <p:attrName>style.visibility</p:attrName>
                                        </p:attrNameLst>
                                      </p:cBhvr>
                                      <p:to>
                                        <p:strVal val="visible"/>
                                      </p:to>
                                    </p:set>
                                    <p:anim calcmode="lin" valueType="num">
                                      <p:cBhvr additive="base">
                                        <p:cTn id="82" dur="1000" fill="hold"/>
                                        <p:tgtEl>
                                          <p:spTgt spid="50"/>
                                        </p:tgtEl>
                                        <p:attrNameLst>
                                          <p:attrName>ppt_x</p:attrName>
                                        </p:attrNameLst>
                                      </p:cBhvr>
                                      <p:tavLst>
                                        <p:tav tm="0">
                                          <p:val>
                                            <p:strVal val="#ppt_x"/>
                                          </p:val>
                                        </p:tav>
                                        <p:tav tm="100000">
                                          <p:val>
                                            <p:strVal val="#ppt_x"/>
                                          </p:val>
                                        </p:tav>
                                      </p:tavLst>
                                    </p:anim>
                                    <p:anim calcmode="lin" valueType="num">
                                      <p:cBhvr additive="base">
                                        <p:cTn id="83" dur="1000" fill="hold"/>
                                        <p:tgtEl>
                                          <p:spTgt spid="50"/>
                                        </p:tgtEl>
                                        <p:attrNameLst>
                                          <p:attrName>ppt_y</p:attrName>
                                        </p:attrNameLst>
                                      </p:cBhvr>
                                      <p:tavLst>
                                        <p:tav tm="0">
                                          <p:val>
                                            <p:strVal val="1+#ppt_h/2"/>
                                          </p:val>
                                        </p:tav>
                                        <p:tav tm="100000">
                                          <p:val>
                                            <p:strVal val="#ppt_y"/>
                                          </p:val>
                                        </p:tav>
                                      </p:tavLst>
                                    </p:anim>
                                  </p:childTnLst>
                                </p:cTn>
                              </p:par>
                            </p:childTnLst>
                          </p:cTn>
                        </p:par>
                        <p:par>
                          <p:cTn id="84" fill="hold">
                            <p:stCondLst>
                              <p:cond delay="10000"/>
                            </p:stCondLst>
                            <p:childTnLst>
                              <p:par>
                                <p:cTn id="85" presetID="2" presetClass="entr" presetSubtype="4" accel="50000" decel="50000" fill="hold" nodeType="after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1000" fill="hold"/>
                                        <p:tgtEl>
                                          <p:spTgt spid="55"/>
                                        </p:tgtEl>
                                        <p:attrNameLst>
                                          <p:attrName>ppt_x</p:attrName>
                                        </p:attrNameLst>
                                      </p:cBhvr>
                                      <p:tavLst>
                                        <p:tav tm="0">
                                          <p:val>
                                            <p:strVal val="#ppt_x"/>
                                          </p:val>
                                        </p:tav>
                                        <p:tav tm="100000">
                                          <p:val>
                                            <p:strVal val="#ppt_x"/>
                                          </p:val>
                                        </p:tav>
                                      </p:tavLst>
                                    </p:anim>
                                    <p:anim calcmode="lin" valueType="num">
                                      <p:cBhvr additive="base">
                                        <p:cTn id="88" dur="10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2802411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5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Block Arc 102"/>
          <p:cNvSpPr/>
          <p:nvPr userDrawn="1"/>
        </p:nvSpPr>
        <p:spPr>
          <a:xfrm>
            <a:off x="5147059" y="2980829"/>
            <a:ext cx="1663184" cy="1663184"/>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Block Arc 122"/>
          <p:cNvSpPr/>
          <p:nvPr userDrawn="1"/>
        </p:nvSpPr>
        <p:spPr>
          <a:xfrm rot="10800000">
            <a:off x="3740445" y="2978667"/>
            <a:ext cx="1663184" cy="1663184"/>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124"/>
          <p:cNvSpPr/>
          <p:nvPr userDrawn="1"/>
        </p:nvSpPr>
        <p:spPr>
          <a:xfrm>
            <a:off x="2336161" y="2993529"/>
            <a:ext cx="1663184" cy="1663184"/>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Block Arc 128"/>
          <p:cNvSpPr/>
          <p:nvPr userDrawn="1"/>
        </p:nvSpPr>
        <p:spPr>
          <a:xfrm>
            <a:off x="925758" y="2980829"/>
            <a:ext cx="1663184" cy="1663184"/>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Block Arc 129"/>
          <p:cNvSpPr/>
          <p:nvPr userDrawn="1"/>
        </p:nvSpPr>
        <p:spPr>
          <a:xfrm>
            <a:off x="3740445" y="2980829"/>
            <a:ext cx="1663184" cy="1663184"/>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Block Arc 130"/>
          <p:cNvSpPr/>
          <p:nvPr userDrawn="1"/>
        </p:nvSpPr>
        <p:spPr>
          <a:xfrm>
            <a:off x="6555059" y="2980829"/>
            <a:ext cx="1663184" cy="1663184"/>
          </a:xfrm>
          <a:prstGeom prst="blockArc">
            <a:avLst>
              <a:gd name="adj1" fmla="val 10800000"/>
              <a:gd name="adj2" fmla="val 3"/>
              <a:gd name="adj3" fmla="val 1529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eeform 132"/>
          <p:cNvSpPr/>
          <p:nvPr userDrawn="1"/>
        </p:nvSpPr>
        <p:spPr>
          <a:xfrm>
            <a:off x="1267331" y="3325641"/>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1"/>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1"/>
              </a:solidFill>
              <a:latin typeface="FontAwesome" pitchFamily="2" charset="0"/>
            </a:endParaRPr>
          </a:p>
        </p:txBody>
      </p:sp>
      <p:sp>
        <p:nvSpPr>
          <p:cNvPr id="13" name="Freeform 133"/>
          <p:cNvSpPr/>
          <p:nvPr userDrawn="1"/>
        </p:nvSpPr>
        <p:spPr>
          <a:xfrm>
            <a:off x="2687506" y="3325641"/>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2"/>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2"/>
              </a:solidFill>
              <a:latin typeface="FontAwesome" pitchFamily="2" charset="0"/>
            </a:endParaRPr>
          </a:p>
        </p:txBody>
      </p:sp>
      <p:sp>
        <p:nvSpPr>
          <p:cNvPr id="14" name="Freeform 134"/>
          <p:cNvSpPr/>
          <p:nvPr userDrawn="1"/>
        </p:nvSpPr>
        <p:spPr>
          <a:xfrm>
            <a:off x="4087361" y="3325641"/>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3"/>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3"/>
              </a:solidFill>
              <a:latin typeface="FontAwesome" pitchFamily="2" charset="0"/>
            </a:endParaRPr>
          </a:p>
        </p:txBody>
      </p:sp>
      <p:sp>
        <p:nvSpPr>
          <p:cNvPr id="15" name="Freeform 135"/>
          <p:cNvSpPr/>
          <p:nvPr userDrawn="1"/>
        </p:nvSpPr>
        <p:spPr>
          <a:xfrm>
            <a:off x="5507536" y="3325641"/>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4"/>
              </a:solidFill>
              <a:latin typeface="FontAwesome" pitchFamily="2" charset="0"/>
            </a:endParaRPr>
          </a:p>
        </p:txBody>
      </p:sp>
      <p:sp>
        <p:nvSpPr>
          <p:cNvPr id="16" name="Freeform 136"/>
          <p:cNvSpPr/>
          <p:nvPr userDrawn="1"/>
        </p:nvSpPr>
        <p:spPr>
          <a:xfrm>
            <a:off x="6907392" y="3325641"/>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5"/>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5"/>
              </a:solidFill>
              <a:latin typeface="FontAwesome" pitchFamily="2" charset="0"/>
            </a:endParaRPr>
          </a:p>
        </p:txBody>
      </p:sp>
      <p:sp>
        <p:nvSpPr>
          <p:cNvPr id="37" name="Block Arc 164"/>
          <p:cNvSpPr/>
          <p:nvPr userDrawn="1"/>
        </p:nvSpPr>
        <p:spPr>
          <a:xfrm rot="10800000">
            <a:off x="925758" y="2978666"/>
            <a:ext cx="1663184" cy="1663184"/>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Block Arc 167"/>
          <p:cNvSpPr/>
          <p:nvPr userDrawn="1"/>
        </p:nvSpPr>
        <p:spPr>
          <a:xfrm rot="10800000">
            <a:off x="2332371" y="2978667"/>
            <a:ext cx="1663184" cy="1663184"/>
          </a:xfrm>
          <a:prstGeom prst="blockArc">
            <a:avLst>
              <a:gd name="adj1" fmla="val 10800000"/>
              <a:gd name="adj2" fmla="val 3"/>
              <a:gd name="adj3" fmla="val 152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Block Arc 169"/>
          <p:cNvSpPr/>
          <p:nvPr userDrawn="1"/>
        </p:nvSpPr>
        <p:spPr>
          <a:xfrm rot="10800000">
            <a:off x="6555059" y="2978667"/>
            <a:ext cx="1663184" cy="1663184"/>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Block Arc 172"/>
          <p:cNvSpPr/>
          <p:nvPr userDrawn="1"/>
        </p:nvSpPr>
        <p:spPr>
          <a:xfrm rot="10800000">
            <a:off x="5147059" y="2978667"/>
            <a:ext cx="1663184" cy="1663184"/>
          </a:xfrm>
          <a:prstGeom prst="blockArc">
            <a:avLst>
              <a:gd name="adj1" fmla="val 10800000"/>
              <a:gd name="adj2" fmla="val 3"/>
              <a:gd name="adj3" fmla="val 1529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Espace réservé du texte 8"/>
          <p:cNvSpPr>
            <a:spLocks noGrp="1"/>
          </p:cNvSpPr>
          <p:nvPr>
            <p:ph type="body" sz="quarter" idx="86" hasCustomPrompt="1"/>
          </p:nvPr>
        </p:nvSpPr>
        <p:spPr bwMode="gray">
          <a:xfrm>
            <a:off x="1219585" y="4729671"/>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48" name="Espace réservé du texte 8"/>
          <p:cNvSpPr>
            <a:spLocks noGrp="1"/>
          </p:cNvSpPr>
          <p:nvPr>
            <p:ph type="body" sz="quarter" idx="87" hasCustomPrompt="1"/>
          </p:nvPr>
        </p:nvSpPr>
        <p:spPr bwMode="gray">
          <a:xfrm>
            <a:off x="3995936" y="4725144"/>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49" name="Espace réservé du texte 8"/>
          <p:cNvSpPr>
            <a:spLocks noGrp="1"/>
          </p:cNvSpPr>
          <p:nvPr>
            <p:ph type="body" sz="quarter" idx="88" hasCustomPrompt="1"/>
          </p:nvPr>
        </p:nvSpPr>
        <p:spPr bwMode="gray">
          <a:xfrm>
            <a:off x="6876256" y="4725144"/>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50" name="Espace réservé du texte 8"/>
          <p:cNvSpPr>
            <a:spLocks noGrp="1"/>
          </p:cNvSpPr>
          <p:nvPr>
            <p:ph type="body" sz="quarter" idx="89" hasCustomPrompt="1"/>
          </p:nvPr>
        </p:nvSpPr>
        <p:spPr bwMode="gray">
          <a:xfrm>
            <a:off x="5436096" y="2654619"/>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51" name="Espace réservé du texte 8"/>
          <p:cNvSpPr>
            <a:spLocks noGrp="1"/>
          </p:cNvSpPr>
          <p:nvPr>
            <p:ph type="body" sz="quarter" idx="90" hasCustomPrompt="1"/>
          </p:nvPr>
        </p:nvSpPr>
        <p:spPr bwMode="gray">
          <a:xfrm>
            <a:off x="2615685" y="2654619"/>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52" name="Espace réservé du texte 8"/>
          <p:cNvSpPr>
            <a:spLocks noGrp="1"/>
          </p:cNvSpPr>
          <p:nvPr>
            <p:ph type="body" sz="quarter" idx="91" hasCustomPrompt="1"/>
          </p:nvPr>
        </p:nvSpPr>
        <p:spPr bwMode="gray">
          <a:xfrm>
            <a:off x="971600" y="2636913"/>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3" name="Espace réservé du texte 8"/>
          <p:cNvSpPr>
            <a:spLocks noGrp="1"/>
          </p:cNvSpPr>
          <p:nvPr>
            <p:ph type="body" sz="quarter" idx="92" hasCustomPrompt="1"/>
          </p:nvPr>
        </p:nvSpPr>
        <p:spPr bwMode="gray">
          <a:xfrm>
            <a:off x="971600" y="2348880"/>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4" name="Espace réservé du texte 8"/>
          <p:cNvSpPr>
            <a:spLocks noGrp="1"/>
          </p:cNvSpPr>
          <p:nvPr>
            <p:ph type="body" sz="quarter" idx="93" hasCustomPrompt="1"/>
          </p:nvPr>
        </p:nvSpPr>
        <p:spPr bwMode="gray">
          <a:xfrm>
            <a:off x="3851920" y="2636913"/>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5" name="Espace réservé du texte 8"/>
          <p:cNvSpPr>
            <a:spLocks noGrp="1"/>
          </p:cNvSpPr>
          <p:nvPr>
            <p:ph type="body" sz="quarter" idx="94" hasCustomPrompt="1"/>
          </p:nvPr>
        </p:nvSpPr>
        <p:spPr bwMode="gray">
          <a:xfrm>
            <a:off x="3851920" y="2348880"/>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6" name="Espace réservé du texte 8"/>
          <p:cNvSpPr>
            <a:spLocks noGrp="1"/>
          </p:cNvSpPr>
          <p:nvPr>
            <p:ph type="body" sz="quarter" idx="95" hasCustomPrompt="1"/>
          </p:nvPr>
        </p:nvSpPr>
        <p:spPr bwMode="gray">
          <a:xfrm>
            <a:off x="6660232" y="2636913"/>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7" name="Espace réservé du texte 8"/>
          <p:cNvSpPr>
            <a:spLocks noGrp="1"/>
          </p:cNvSpPr>
          <p:nvPr>
            <p:ph type="body" sz="quarter" idx="96" hasCustomPrompt="1"/>
          </p:nvPr>
        </p:nvSpPr>
        <p:spPr bwMode="gray">
          <a:xfrm>
            <a:off x="6660232" y="2348880"/>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8" name="Espace réservé du texte 8"/>
          <p:cNvSpPr>
            <a:spLocks noGrp="1"/>
          </p:cNvSpPr>
          <p:nvPr>
            <p:ph type="body" sz="quarter" idx="97" hasCustomPrompt="1"/>
          </p:nvPr>
        </p:nvSpPr>
        <p:spPr bwMode="gray">
          <a:xfrm>
            <a:off x="5292080" y="5013177"/>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9" name="Espace réservé du texte 8"/>
          <p:cNvSpPr>
            <a:spLocks noGrp="1"/>
          </p:cNvSpPr>
          <p:nvPr>
            <p:ph type="body" sz="quarter" idx="98" hasCustomPrompt="1"/>
          </p:nvPr>
        </p:nvSpPr>
        <p:spPr bwMode="gray">
          <a:xfrm>
            <a:off x="5292080" y="4725144"/>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0" name="Espace réservé du texte 8"/>
          <p:cNvSpPr>
            <a:spLocks noGrp="1"/>
          </p:cNvSpPr>
          <p:nvPr>
            <p:ph type="body" sz="quarter" idx="99" hasCustomPrompt="1"/>
          </p:nvPr>
        </p:nvSpPr>
        <p:spPr bwMode="gray">
          <a:xfrm>
            <a:off x="2483768" y="5013177"/>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1" name="Espace réservé du texte 8"/>
          <p:cNvSpPr>
            <a:spLocks noGrp="1"/>
          </p:cNvSpPr>
          <p:nvPr>
            <p:ph type="body" sz="quarter" idx="100" hasCustomPrompt="1"/>
          </p:nvPr>
        </p:nvSpPr>
        <p:spPr bwMode="gray">
          <a:xfrm>
            <a:off x="2483768" y="4725144"/>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60886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1000"/>
                                        <p:tgtEl>
                                          <p:spTgt spid="9"/>
                                        </p:tgtEl>
                                      </p:cBhvr>
                                    </p:animEffect>
                                  </p:childTnLst>
                                </p:cTn>
                              </p:par>
                            </p:childTnLst>
                          </p:cTn>
                        </p:par>
                        <p:par>
                          <p:cTn id="8" fill="hold">
                            <p:stCondLst>
                              <p:cond delay="1000"/>
                            </p:stCondLst>
                            <p:childTnLst>
                              <p:par>
                                <p:cTn id="9" presetID="18" presetClass="entr" presetSubtype="3"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strips(upRight)">
                                      <p:cBhvr>
                                        <p:cTn id="11" dur="500"/>
                                        <p:tgtEl>
                                          <p:spTgt spid="38"/>
                                        </p:tgtEl>
                                      </p:cBhvr>
                                    </p:animEffect>
                                  </p:childTnLst>
                                </p:cTn>
                              </p:par>
                            </p:childTnLst>
                          </p:cTn>
                        </p:par>
                        <p:par>
                          <p:cTn id="12" fill="hold">
                            <p:stCondLst>
                              <p:cond delay="1500"/>
                            </p:stCondLst>
                            <p:childTnLst>
                              <p:par>
                                <p:cTn id="13" presetID="18" presetClass="entr" presetSubtype="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par>
                          <p:cTn id="16" fill="hold">
                            <p:stCondLst>
                              <p:cond delay="2000"/>
                            </p:stCondLst>
                            <p:childTnLst>
                              <p:par>
                                <p:cTn id="17" presetID="18" presetClass="entr" presetSubtype="3"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strips(upRight)">
                                      <p:cBhvr>
                                        <p:cTn id="19" dur="500"/>
                                        <p:tgtEl>
                                          <p:spTgt spid="40"/>
                                        </p:tgtEl>
                                      </p:cBhvr>
                                    </p:animEffect>
                                  </p:childTnLst>
                                </p:cTn>
                              </p:par>
                            </p:childTnLst>
                          </p:cTn>
                        </p:par>
                        <p:par>
                          <p:cTn id="20" fill="hold">
                            <p:stCondLst>
                              <p:cond delay="2500"/>
                            </p:stCondLst>
                            <p:childTnLst>
                              <p:par>
                                <p:cTn id="21" presetID="18" presetClass="entr" presetSubtype="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trips(downRight)">
                                      <p:cBhvr>
                                        <p:cTn id="23" dur="500"/>
                                        <p:tgtEl>
                                          <p:spTgt spid="11"/>
                                        </p:tgtEl>
                                      </p:cBhvr>
                                    </p:animEffect>
                                  </p:childTnLst>
                                </p:cTn>
                              </p:par>
                            </p:childTnLst>
                          </p:cTn>
                        </p:par>
                        <p:par>
                          <p:cTn id="24" fill="hold">
                            <p:stCondLst>
                              <p:cond delay="3000"/>
                            </p:stCondLst>
                            <p:childTnLst>
                              <p:par>
                                <p:cTn id="25" presetID="18" presetClass="entr" presetSubtype="3"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strips(upRight)">
                                      <p:cBhvr>
                                        <p:cTn id="27" dur="1000"/>
                                        <p:tgtEl>
                                          <p:spTgt spid="37"/>
                                        </p:tgtEl>
                                      </p:cBhvr>
                                    </p:animEffect>
                                  </p:childTnLst>
                                </p:cTn>
                              </p:par>
                            </p:childTnLst>
                          </p:cTn>
                        </p:par>
                        <p:par>
                          <p:cTn id="28" fill="hold">
                            <p:stCondLst>
                              <p:cond delay="4000"/>
                            </p:stCondLst>
                            <p:childTnLst>
                              <p:par>
                                <p:cTn id="29" presetID="18" presetClass="entr" presetSubtype="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1000"/>
                                        <p:tgtEl>
                                          <p:spTgt spid="8"/>
                                        </p:tgtEl>
                                      </p:cBhvr>
                                    </p:animEffect>
                                  </p:childTnLst>
                                </p:cTn>
                              </p:par>
                            </p:childTnLst>
                          </p:cTn>
                        </p:par>
                        <p:par>
                          <p:cTn id="32" fill="hold">
                            <p:stCondLst>
                              <p:cond delay="5000"/>
                            </p:stCondLst>
                            <p:childTnLst>
                              <p:par>
                                <p:cTn id="33" presetID="18" presetClass="entr" presetSubtype="3"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upRight)">
                                      <p:cBhvr>
                                        <p:cTn id="35" dur="1000"/>
                                        <p:tgtEl>
                                          <p:spTgt spid="7"/>
                                        </p:tgtEl>
                                      </p:cBhvr>
                                    </p:animEffect>
                                  </p:childTnLst>
                                </p:cTn>
                              </p:par>
                            </p:childTnLst>
                          </p:cTn>
                        </p:par>
                        <p:par>
                          <p:cTn id="36" fill="hold">
                            <p:stCondLst>
                              <p:cond delay="6000"/>
                            </p:stCondLst>
                            <p:childTnLst>
                              <p:par>
                                <p:cTn id="37" presetID="18" presetClass="entr" presetSubtype="6"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strips(downRight)">
                                      <p:cBhvr>
                                        <p:cTn id="39" dur="1000"/>
                                        <p:tgtEl>
                                          <p:spTgt spid="6"/>
                                        </p:tgtEl>
                                      </p:cBhvr>
                                    </p:animEffect>
                                  </p:childTnLst>
                                </p:cTn>
                              </p:par>
                            </p:childTnLst>
                          </p:cTn>
                        </p:par>
                        <p:par>
                          <p:cTn id="40" fill="hold">
                            <p:stCondLst>
                              <p:cond delay="7000"/>
                            </p:stCondLst>
                            <p:childTnLst>
                              <p:par>
                                <p:cTn id="41" presetID="18" presetClass="entr" presetSubtype="3"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strips(upRight)">
                                      <p:cBhvr>
                                        <p:cTn id="43" dur="1000"/>
                                        <p:tgtEl>
                                          <p:spTgt spid="39"/>
                                        </p:tgtEl>
                                      </p:cBhvr>
                                    </p:animEffect>
                                  </p:childTnLst>
                                </p:cTn>
                              </p:par>
                            </p:childTnLst>
                          </p:cTn>
                        </p:par>
                        <p:par>
                          <p:cTn id="44" fill="hold">
                            <p:stCondLst>
                              <p:cond delay="8000"/>
                            </p:stCondLst>
                            <p:childTnLst>
                              <p:par>
                                <p:cTn id="45" presetID="53"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childTnLst>
                          </p:cTn>
                        </p:par>
                        <p:par>
                          <p:cTn id="50" fill="hold">
                            <p:stCondLst>
                              <p:cond delay="8500"/>
                            </p:stCondLst>
                            <p:childTnLst>
                              <p:par>
                                <p:cTn id="51" presetID="53"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animEffect transition="in" filter="fade">
                                      <p:cBhvr>
                                        <p:cTn id="55" dur="500"/>
                                        <p:tgtEl>
                                          <p:spTgt spid="13"/>
                                        </p:tgtEl>
                                      </p:cBhvr>
                                    </p:animEffect>
                                  </p:childTnLst>
                                </p:cTn>
                              </p:par>
                            </p:childTnLst>
                          </p:cTn>
                        </p:par>
                        <p:par>
                          <p:cTn id="56" fill="hold">
                            <p:stCondLst>
                              <p:cond delay="9000"/>
                            </p:stCondLst>
                            <p:childTnLst>
                              <p:par>
                                <p:cTn id="57" presetID="53"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500" fill="hold"/>
                                        <p:tgtEl>
                                          <p:spTgt spid="14"/>
                                        </p:tgtEl>
                                        <p:attrNameLst>
                                          <p:attrName>ppt_w</p:attrName>
                                        </p:attrNameLst>
                                      </p:cBhvr>
                                      <p:tavLst>
                                        <p:tav tm="0">
                                          <p:val>
                                            <p:fltVal val="0"/>
                                          </p:val>
                                        </p:tav>
                                        <p:tav tm="100000">
                                          <p:val>
                                            <p:strVal val="#ppt_w"/>
                                          </p:val>
                                        </p:tav>
                                      </p:tavLst>
                                    </p:anim>
                                    <p:anim calcmode="lin" valueType="num">
                                      <p:cBhvr>
                                        <p:cTn id="60" dur="500" fill="hold"/>
                                        <p:tgtEl>
                                          <p:spTgt spid="14"/>
                                        </p:tgtEl>
                                        <p:attrNameLst>
                                          <p:attrName>ppt_h</p:attrName>
                                        </p:attrNameLst>
                                      </p:cBhvr>
                                      <p:tavLst>
                                        <p:tav tm="0">
                                          <p:val>
                                            <p:fltVal val="0"/>
                                          </p:val>
                                        </p:tav>
                                        <p:tav tm="100000">
                                          <p:val>
                                            <p:strVal val="#ppt_h"/>
                                          </p:val>
                                        </p:tav>
                                      </p:tavLst>
                                    </p:anim>
                                    <p:animEffect transition="in" filter="fade">
                                      <p:cBhvr>
                                        <p:cTn id="61" dur="500"/>
                                        <p:tgtEl>
                                          <p:spTgt spid="14"/>
                                        </p:tgtEl>
                                      </p:cBhvr>
                                    </p:animEffect>
                                  </p:childTnLst>
                                </p:cTn>
                              </p:par>
                            </p:childTnLst>
                          </p:cTn>
                        </p:par>
                        <p:par>
                          <p:cTn id="62" fill="hold">
                            <p:stCondLst>
                              <p:cond delay="9500"/>
                            </p:stCondLst>
                            <p:childTnLst>
                              <p:par>
                                <p:cTn id="63" presetID="53"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500" fill="hold"/>
                                        <p:tgtEl>
                                          <p:spTgt spid="15"/>
                                        </p:tgtEl>
                                        <p:attrNameLst>
                                          <p:attrName>ppt_w</p:attrName>
                                        </p:attrNameLst>
                                      </p:cBhvr>
                                      <p:tavLst>
                                        <p:tav tm="0">
                                          <p:val>
                                            <p:fltVal val="0"/>
                                          </p:val>
                                        </p:tav>
                                        <p:tav tm="100000">
                                          <p:val>
                                            <p:strVal val="#ppt_w"/>
                                          </p:val>
                                        </p:tav>
                                      </p:tavLst>
                                    </p:anim>
                                    <p:anim calcmode="lin" valueType="num">
                                      <p:cBhvr>
                                        <p:cTn id="66" dur="500" fill="hold"/>
                                        <p:tgtEl>
                                          <p:spTgt spid="15"/>
                                        </p:tgtEl>
                                        <p:attrNameLst>
                                          <p:attrName>ppt_h</p:attrName>
                                        </p:attrNameLst>
                                      </p:cBhvr>
                                      <p:tavLst>
                                        <p:tav tm="0">
                                          <p:val>
                                            <p:fltVal val="0"/>
                                          </p:val>
                                        </p:tav>
                                        <p:tav tm="100000">
                                          <p:val>
                                            <p:strVal val="#ppt_h"/>
                                          </p:val>
                                        </p:tav>
                                      </p:tavLst>
                                    </p:anim>
                                    <p:animEffect transition="in" filter="fade">
                                      <p:cBhvr>
                                        <p:cTn id="67" dur="500"/>
                                        <p:tgtEl>
                                          <p:spTgt spid="15"/>
                                        </p:tgtEl>
                                      </p:cBhvr>
                                    </p:animEffect>
                                  </p:childTnLst>
                                </p:cTn>
                              </p:par>
                            </p:childTnLst>
                          </p:cTn>
                        </p:par>
                        <p:par>
                          <p:cTn id="68" fill="hold">
                            <p:stCondLst>
                              <p:cond delay="10000"/>
                            </p:stCondLst>
                            <p:childTnLst>
                              <p:par>
                                <p:cTn id="69" presetID="53" presetClass="entr" presetSubtype="0"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7" grpId="0" animBg="1"/>
      <p:bldP spid="38" grpId="0" animBg="1"/>
      <p:bldP spid="39" grpId="0" animBg="1"/>
      <p:bldP spid="40" grpId="0" animBg="1"/>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5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Block Arc 85"/>
          <p:cNvSpPr/>
          <p:nvPr userDrawn="1"/>
        </p:nvSpPr>
        <p:spPr>
          <a:xfrm>
            <a:off x="925758" y="2968964"/>
            <a:ext cx="1663184" cy="1663184"/>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Block Arc 86"/>
          <p:cNvSpPr/>
          <p:nvPr userDrawn="1"/>
        </p:nvSpPr>
        <p:spPr>
          <a:xfrm rot="10800000">
            <a:off x="2332371" y="2966802"/>
            <a:ext cx="1663184" cy="1663184"/>
          </a:xfrm>
          <a:prstGeom prst="blockArc">
            <a:avLst>
              <a:gd name="adj1" fmla="val 10800000"/>
              <a:gd name="adj2" fmla="val 3"/>
              <a:gd name="adj3" fmla="val 152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87"/>
          <p:cNvSpPr/>
          <p:nvPr userDrawn="1"/>
        </p:nvSpPr>
        <p:spPr>
          <a:xfrm>
            <a:off x="3740445" y="2968964"/>
            <a:ext cx="1663184" cy="1663184"/>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Block Arc 88"/>
          <p:cNvSpPr/>
          <p:nvPr userDrawn="1"/>
        </p:nvSpPr>
        <p:spPr>
          <a:xfrm rot="10800000">
            <a:off x="5147059" y="2966802"/>
            <a:ext cx="1663184" cy="1663184"/>
          </a:xfrm>
          <a:prstGeom prst="blockArc">
            <a:avLst>
              <a:gd name="adj1" fmla="val 10800000"/>
              <a:gd name="adj2" fmla="val 3"/>
              <a:gd name="adj3" fmla="val 1529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Block Arc 89"/>
          <p:cNvSpPr/>
          <p:nvPr userDrawn="1"/>
        </p:nvSpPr>
        <p:spPr>
          <a:xfrm>
            <a:off x="6555059" y="2968964"/>
            <a:ext cx="1663184" cy="1663184"/>
          </a:xfrm>
          <a:prstGeom prst="blockArc">
            <a:avLst>
              <a:gd name="adj1" fmla="val 10800000"/>
              <a:gd name="adj2" fmla="val 3"/>
              <a:gd name="adj3" fmla="val 1529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reeform 90"/>
          <p:cNvSpPr/>
          <p:nvPr userDrawn="1"/>
        </p:nvSpPr>
        <p:spPr>
          <a:xfrm>
            <a:off x="1277491" y="3334096"/>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1"/>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1"/>
              </a:solidFill>
              <a:latin typeface="FontAwesome" pitchFamily="2" charset="0"/>
            </a:endParaRPr>
          </a:p>
        </p:txBody>
      </p:sp>
      <p:sp>
        <p:nvSpPr>
          <p:cNvPr id="12" name="Freeform 91"/>
          <p:cNvSpPr/>
          <p:nvPr userDrawn="1"/>
        </p:nvSpPr>
        <p:spPr>
          <a:xfrm>
            <a:off x="2687506" y="3334096"/>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2"/>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2"/>
              </a:solidFill>
              <a:latin typeface="FontAwesome" pitchFamily="2" charset="0"/>
            </a:endParaRPr>
          </a:p>
        </p:txBody>
      </p:sp>
      <p:sp>
        <p:nvSpPr>
          <p:cNvPr id="13" name="Freeform 92"/>
          <p:cNvSpPr/>
          <p:nvPr userDrawn="1"/>
        </p:nvSpPr>
        <p:spPr>
          <a:xfrm>
            <a:off x="4097521" y="3334096"/>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3"/>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3"/>
              </a:solidFill>
              <a:latin typeface="FontAwesome" pitchFamily="2" charset="0"/>
            </a:endParaRPr>
          </a:p>
        </p:txBody>
      </p:sp>
      <p:sp>
        <p:nvSpPr>
          <p:cNvPr id="14" name="Freeform 93"/>
          <p:cNvSpPr/>
          <p:nvPr userDrawn="1"/>
        </p:nvSpPr>
        <p:spPr>
          <a:xfrm>
            <a:off x="5507536" y="3334096"/>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4"/>
              </a:solidFill>
              <a:latin typeface="FontAwesome" pitchFamily="2" charset="0"/>
            </a:endParaRPr>
          </a:p>
        </p:txBody>
      </p:sp>
      <p:sp>
        <p:nvSpPr>
          <p:cNvPr id="15" name="Freeform 94"/>
          <p:cNvSpPr/>
          <p:nvPr userDrawn="1"/>
        </p:nvSpPr>
        <p:spPr>
          <a:xfrm>
            <a:off x="6917552" y="3334096"/>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5"/>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dirty="0">
              <a:solidFill>
                <a:schemeClr val="accent5"/>
              </a:solidFill>
              <a:latin typeface="FontAwesome" pitchFamily="2" charset="0"/>
            </a:endParaRPr>
          </a:p>
        </p:txBody>
      </p:sp>
      <p:sp>
        <p:nvSpPr>
          <p:cNvPr id="26" name="Espace réservé du texte 8"/>
          <p:cNvSpPr>
            <a:spLocks noGrp="1"/>
          </p:cNvSpPr>
          <p:nvPr>
            <p:ph type="body" sz="quarter" idx="86" hasCustomPrompt="1"/>
          </p:nvPr>
        </p:nvSpPr>
        <p:spPr bwMode="gray">
          <a:xfrm>
            <a:off x="1115616" y="4365104"/>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27" name="Espace réservé du texte 8"/>
          <p:cNvSpPr>
            <a:spLocks noGrp="1"/>
          </p:cNvSpPr>
          <p:nvPr>
            <p:ph type="body" sz="quarter" idx="87" hasCustomPrompt="1"/>
          </p:nvPr>
        </p:nvSpPr>
        <p:spPr bwMode="gray">
          <a:xfrm>
            <a:off x="4055845" y="4365104"/>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28" name="Espace réservé du texte 8"/>
          <p:cNvSpPr>
            <a:spLocks noGrp="1"/>
          </p:cNvSpPr>
          <p:nvPr>
            <p:ph type="body" sz="quarter" idx="88" hasCustomPrompt="1"/>
          </p:nvPr>
        </p:nvSpPr>
        <p:spPr bwMode="gray">
          <a:xfrm>
            <a:off x="6936165" y="4365104"/>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29" name="Espace réservé du texte 8"/>
          <p:cNvSpPr>
            <a:spLocks noGrp="1"/>
          </p:cNvSpPr>
          <p:nvPr>
            <p:ph type="body" sz="quarter" idx="89" hasCustomPrompt="1"/>
          </p:nvPr>
        </p:nvSpPr>
        <p:spPr bwMode="gray">
          <a:xfrm>
            <a:off x="5436096" y="3014659"/>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30" name="Espace réservé du texte 8"/>
          <p:cNvSpPr>
            <a:spLocks noGrp="1"/>
          </p:cNvSpPr>
          <p:nvPr>
            <p:ph type="body" sz="quarter" idx="90" hasCustomPrompt="1"/>
          </p:nvPr>
        </p:nvSpPr>
        <p:spPr bwMode="gray">
          <a:xfrm>
            <a:off x="2615685" y="3014659"/>
            <a:ext cx="1164227" cy="270325"/>
          </a:xfrm>
          <a:prstGeom prst="rect">
            <a:avLst/>
          </a:prstGeom>
        </p:spPr>
        <p:txBody>
          <a:bodyPr/>
          <a:lstStyle>
            <a:lvl1pPr marL="0" indent="0" algn="ctr">
              <a:spcBef>
                <a:spcPts val="800"/>
              </a:spcBef>
              <a:buFont typeface="Arial" panose="020B0604020202020204" pitchFamily="34" charset="0"/>
              <a:buNone/>
              <a:defRPr sz="16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Année</a:t>
            </a:r>
          </a:p>
        </p:txBody>
      </p:sp>
      <p:sp>
        <p:nvSpPr>
          <p:cNvPr id="31" name="Espace réservé du texte 8"/>
          <p:cNvSpPr>
            <a:spLocks noGrp="1"/>
          </p:cNvSpPr>
          <p:nvPr>
            <p:ph type="body" sz="quarter" idx="91" hasCustomPrompt="1"/>
          </p:nvPr>
        </p:nvSpPr>
        <p:spPr bwMode="gray">
          <a:xfrm>
            <a:off x="971600" y="2636913"/>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2" name="Espace réservé du texte 8"/>
          <p:cNvSpPr>
            <a:spLocks noGrp="1"/>
          </p:cNvSpPr>
          <p:nvPr>
            <p:ph type="body" sz="quarter" idx="92" hasCustomPrompt="1"/>
          </p:nvPr>
        </p:nvSpPr>
        <p:spPr bwMode="gray">
          <a:xfrm>
            <a:off x="971600" y="2348880"/>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3" name="Espace réservé du texte 8"/>
          <p:cNvSpPr>
            <a:spLocks noGrp="1"/>
          </p:cNvSpPr>
          <p:nvPr>
            <p:ph type="body" sz="quarter" idx="93" hasCustomPrompt="1"/>
          </p:nvPr>
        </p:nvSpPr>
        <p:spPr bwMode="gray">
          <a:xfrm>
            <a:off x="3851920" y="2636913"/>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4" name="Espace réservé du texte 8"/>
          <p:cNvSpPr>
            <a:spLocks noGrp="1"/>
          </p:cNvSpPr>
          <p:nvPr>
            <p:ph type="body" sz="quarter" idx="94" hasCustomPrompt="1"/>
          </p:nvPr>
        </p:nvSpPr>
        <p:spPr bwMode="gray">
          <a:xfrm>
            <a:off x="3851920" y="2348880"/>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5" name="Espace réservé du texte 8"/>
          <p:cNvSpPr>
            <a:spLocks noGrp="1"/>
          </p:cNvSpPr>
          <p:nvPr>
            <p:ph type="body" sz="quarter" idx="95" hasCustomPrompt="1"/>
          </p:nvPr>
        </p:nvSpPr>
        <p:spPr bwMode="gray">
          <a:xfrm>
            <a:off x="6660232" y="2636913"/>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6" name="Espace réservé du texte 8"/>
          <p:cNvSpPr>
            <a:spLocks noGrp="1"/>
          </p:cNvSpPr>
          <p:nvPr>
            <p:ph type="body" sz="quarter" idx="96" hasCustomPrompt="1"/>
          </p:nvPr>
        </p:nvSpPr>
        <p:spPr bwMode="gray">
          <a:xfrm>
            <a:off x="6660232" y="2348880"/>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7" name="Espace réservé du texte 8"/>
          <p:cNvSpPr>
            <a:spLocks noGrp="1"/>
          </p:cNvSpPr>
          <p:nvPr>
            <p:ph type="body" sz="quarter" idx="97" hasCustomPrompt="1"/>
          </p:nvPr>
        </p:nvSpPr>
        <p:spPr bwMode="gray">
          <a:xfrm>
            <a:off x="5292080" y="5013177"/>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8" name="Espace réservé du texte 8"/>
          <p:cNvSpPr>
            <a:spLocks noGrp="1"/>
          </p:cNvSpPr>
          <p:nvPr>
            <p:ph type="body" sz="quarter" idx="98" hasCustomPrompt="1"/>
          </p:nvPr>
        </p:nvSpPr>
        <p:spPr bwMode="gray">
          <a:xfrm>
            <a:off x="5292080" y="4725144"/>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9" name="Espace réservé du texte 8"/>
          <p:cNvSpPr>
            <a:spLocks noGrp="1"/>
          </p:cNvSpPr>
          <p:nvPr>
            <p:ph type="body" sz="quarter" idx="99" hasCustomPrompt="1"/>
          </p:nvPr>
        </p:nvSpPr>
        <p:spPr bwMode="gray">
          <a:xfrm>
            <a:off x="2483768" y="5013177"/>
            <a:ext cx="1512168"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0" name="Espace réservé du texte 8"/>
          <p:cNvSpPr>
            <a:spLocks noGrp="1"/>
          </p:cNvSpPr>
          <p:nvPr>
            <p:ph type="body" sz="quarter" idx="100" hasCustomPrompt="1"/>
          </p:nvPr>
        </p:nvSpPr>
        <p:spPr bwMode="gray">
          <a:xfrm>
            <a:off x="2483768" y="4725144"/>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1484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2000"/>
                            </p:stCondLst>
                            <p:childTnLst>
                              <p:par>
                                <p:cTn id="27" presetID="2" presetClass="entr" presetSubtype="1" accel="50000" decel="5000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53"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par>
                          <p:cTn id="37" fill="hold">
                            <p:stCondLst>
                              <p:cond delay="3000"/>
                            </p:stCondLst>
                            <p:childTnLst>
                              <p:par>
                                <p:cTn id="38" presetID="2" presetClass="entr" presetSubtype="4" accel="50000" decel="5000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4000"/>
                            </p:stCondLst>
                            <p:childTnLst>
                              <p:par>
                                <p:cTn id="49" presetID="2" presetClass="entr" presetSubtype="1" accel="50000" decel="5000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0-#ppt_h/2"/>
                                          </p:val>
                                        </p:tav>
                                        <p:tav tm="100000">
                                          <p:val>
                                            <p:strVal val="#ppt_y"/>
                                          </p:val>
                                        </p:tav>
                                      </p:tavLst>
                                    </p:anim>
                                  </p:childTnLst>
                                </p:cTn>
                              </p:par>
                            </p:childTnLst>
                          </p:cTn>
                        </p:par>
                        <p:par>
                          <p:cTn id="53" fill="hold">
                            <p:stCondLst>
                              <p:cond delay="4500"/>
                            </p:stCondLst>
                            <p:childTnLst>
                              <p:par>
                                <p:cTn id="54" presetID="53"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6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Freeform 5"/>
          <p:cNvSpPr>
            <a:spLocks/>
          </p:cNvSpPr>
          <p:nvPr userDrawn="1"/>
        </p:nvSpPr>
        <p:spPr bwMode="auto">
          <a:xfrm rot="18900000">
            <a:off x="796301" y="2827341"/>
            <a:ext cx="2014235" cy="880584"/>
          </a:xfrm>
          <a:custGeom>
            <a:avLst/>
            <a:gdLst/>
            <a:ahLst/>
            <a:cxnLst>
              <a:cxn ang="0">
                <a:pos x="800" y="0"/>
              </a:cxn>
              <a:cxn ang="0">
                <a:pos x="677" y="36"/>
              </a:cxn>
              <a:cxn ang="0">
                <a:pos x="677" y="36"/>
              </a:cxn>
              <a:cxn ang="0">
                <a:pos x="676" y="37"/>
              </a:cxn>
              <a:cxn ang="0">
                <a:pos x="674" y="38"/>
              </a:cxn>
              <a:cxn ang="0">
                <a:pos x="345" y="36"/>
              </a:cxn>
              <a:cxn ang="0">
                <a:pos x="345" y="36"/>
              </a:cxn>
              <a:cxn ang="0">
                <a:pos x="223" y="0"/>
              </a:cxn>
              <a:cxn ang="0">
                <a:pos x="0" y="223"/>
              </a:cxn>
              <a:cxn ang="0">
                <a:pos x="223" y="446"/>
              </a:cxn>
              <a:cxn ang="0">
                <a:pos x="345" y="409"/>
              </a:cxn>
              <a:cxn ang="0">
                <a:pos x="345" y="409"/>
              </a:cxn>
              <a:cxn ang="0">
                <a:pos x="675" y="408"/>
              </a:cxn>
              <a:cxn ang="0">
                <a:pos x="675" y="408"/>
              </a:cxn>
              <a:cxn ang="0">
                <a:pos x="677" y="409"/>
              </a:cxn>
              <a:cxn ang="0">
                <a:pos x="677" y="409"/>
              </a:cxn>
              <a:cxn ang="0">
                <a:pos x="800" y="446"/>
              </a:cxn>
              <a:cxn ang="0">
                <a:pos x="1023" y="223"/>
              </a:cxn>
              <a:cxn ang="0">
                <a:pos x="800" y="0"/>
              </a:cxn>
            </a:cxnLst>
            <a:rect l="0" t="0" r="r" b="b"/>
            <a:pathLst>
              <a:path w="1023" h="446">
                <a:moveTo>
                  <a:pt x="800" y="0"/>
                </a:moveTo>
                <a:cubicBezTo>
                  <a:pt x="754" y="0"/>
                  <a:pt x="713" y="13"/>
                  <a:pt x="677" y="36"/>
                </a:cubicBezTo>
                <a:cubicBezTo>
                  <a:pt x="677" y="36"/>
                  <a:pt x="677" y="36"/>
                  <a:pt x="677" y="36"/>
                </a:cubicBezTo>
                <a:cubicBezTo>
                  <a:pt x="677" y="36"/>
                  <a:pt x="676" y="37"/>
                  <a:pt x="676" y="37"/>
                </a:cubicBezTo>
                <a:cubicBezTo>
                  <a:pt x="675" y="37"/>
                  <a:pt x="675" y="38"/>
                  <a:pt x="674" y="38"/>
                </a:cubicBezTo>
                <a:cubicBezTo>
                  <a:pt x="525" y="137"/>
                  <a:pt x="345" y="36"/>
                  <a:pt x="345" y="36"/>
                </a:cubicBezTo>
                <a:cubicBezTo>
                  <a:pt x="345" y="36"/>
                  <a:pt x="345" y="36"/>
                  <a:pt x="345" y="36"/>
                </a:cubicBezTo>
                <a:cubicBezTo>
                  <a:pt x="310" y="13"/>
                  <a:pt x="268" y="0"/>
                  <a:pt x="223" y="0"/>
                </a:cubicBezTo>
                <a:cubicBezTo>
                  <a:pt x="99" y="0"/>
                  <a:pt x="0" y="100"/>
                  <a:pt x="0" y="223"/>
                </a:cubicBezTo>
                <a:cubicBezTo>
                  <a:pt x="0" y="346"/>
                  <a:pt x="99" y="446"/>
                  <a:pt x="223" y="446"/>
                </a:cubicBezTo>
                <a:cubicBezTo>
                  <a:pt x="268" y="446"/>
                  <a:pt x="310" y="432"/>
                  <a:pt x="345" y="409"/>
                </a:cubicBezTo>
                <a:cubicBezTo>
                  <a:pt x="345" y="409"/>
                  <a:pt x="345" y="409"/>
                  <a:pt x="345" y="409"/>
                </a:cubicBezTo>
                <a:cubicBezTo>
                  <a:pt x="345" y="409"/>
                  <a:pt x="525" y="308"/>
                  <a:pt x="675" y="408"/>
                </a:cubicBezTo>
                <a:cubicBezTo>
                  <a:pt x="675" y="408"/>
                  <a:pt x="675" y="408"/>
                  <a:pt x="675" y="408"/>
                </a:cubicBezTo>
                <a:cubicBezTo>
                  <a:pt x="676" y="409"/>
                  <a:pt x="677" y="409"/>
                  <a:pt x="677" y="409"/>
                </a:cubicBezTo>
                <a:cubicBezTo>
                  <a:pt x="677" y="409"/>
                  <a:pt x="677" y="409"/>
                  <a:pt x="677" y="409"/>
                </a:cubicBezTo>
                <a:cubicBezTo>
                  <a:pt x="713" y="432"/>
                  <a:pt x="754" y="446"/>
                  <a:pt x="800" y="446"/>
                </a:cubicBezTo>
                <a:cubicBezTo>
                  <a:pt x="923" y="446"/>
                  <a:pt x="1023" y="346"/>
                  <a:pt x="1023" y="223"/>
                </a:cubicBezTo>
                <a:cubicBezTo>
                  <a:pt x="1023" y="100"/>
                  <a:pt x="923" y="0"/>
                  <a:pt x="80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6"/>
          <p:cNvSpPr>
            <a:spLocks noChangeArrowheads="1"/>
          </p:cNvSpPr>
          <p:nvPr userDrawn="1"/>
        </p:nvSpPr>
        <p:spPr bwMode="auto">
          <a:xfrm>
            <a:off x="1066387" y="3334307"/>
            <a:ext cx="667595" cy="669885"/>
          </a:xfrm>
          <a:prstGeom prst="ellipse">
            <a:avLst/>
          </a:prstGeom>
          <a:solidFill>
            <a:schemeClr val="bg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600" b="1" dirty="0">
                <a:solidFill>
                  <a:schemeClr val="accent1"/>
                </a:solidFill>
              </a:rPr>
              <a:t>01</a:t>
            </a:r>
          </a:p>
        </p:txBody>
      </p:sp>
      <p:sp>
        <p:nvSpPr>
          <p:cNvPr id="8" name="Freeform 5"/>
          <p:cNvSpPr>
            <a:spLocks/>
          </p:cNvSpPr>
          <p:nvPr userDrawn="1"/>
        </p:nvSpPr>
        <p:spPr bwMode="auto">
          <a:xfrm rot="2700000">
            <a:off x="1607605" y="2827342"/>
            <a:ext cx="2014236" cy="880583"/>
          </a:xfrm>
          <a:custGeom>
            <a:avLst/>
            <a:gdLst/>
            <a:ahLst/>
            <a:cxnLst>
              <a:cxn ang="0">
                <a:pos x="800" y="0"/>
              </a:cxn>
              <a:cxn ang="0">
                <a:pos x="677" y="36"/>
              </a:cxn>
              <a:cxn ang="0">
                <a:pos x="677" y="36"/>
              </a:cxn>
              <a:cxn ang="0">
                <a:pos x="676" y="37"/>
              </a:cxn>
              <a:cxn ang="0">
                <a:pos x="674" y="38"/>
              </a:cxn>
              <a:cxn ang="0">
                <a:pos x="345" y="36"/>
              </a:cxn>
              <a:cxn ang="0">
                <a:pos x="345" y="36"/>
              </a:cxn>
              <a:cxn ang="0">
                <a:pos x="223" y="0"/>
              </a:cxn>
              <a:cxn ang="0">
                <a:pos x="0" y="223"/>
              </a:cxn>
              <a:cxn ang="0">
                <a:pos x="223" y="446"/>
              </a:cxn>
              <a:cxn ang="0">
                <a:pos x="345" y="409"/>
              </a:cxn>
              <a:cxn ang="0">
                <a:pos x="345" y="409"/>
              </a:cxn>
              <a:cxn ang="0">
                <a:pos x="675" y="408"/>
              </a:cxn>
              <a:cxn ang="0">
                <a:pos x="675" y="408"/>
              </a:cxn>
              <a:cxn ang="0">
                <a:pos x="677" y="409"/>
              </a:cxn>
              <a:cxn ang="0">
                <a:pos x="677" y="409"/>
              </a:cxn>
              <a:cxn ang="0">
                <a:pos x="800" y="446"/>
              </a:cxn>
              <a:cxn ang="0">
                <a:pos x="1023" y="223"/>
              </a:cxn>
              <a:cxn ang="0">
                <a:pos x="800" y="0"/>
              </a:cxn>
            </a:cxnLst>
            <a:rect l="0" t="0" r="r" b="b"/>
            <a:pathLst>
              <a:path w="1023" h="446">
                <a:moveTo>
                  <a:pt x="800" y="0"/>
                </a:moveTo>
                <a:cubicBezTo>
                  <a:pt x="754" y="0"/>
                  <a:pt x="713" y="13"/>
                  <a:pt x="677" y="36"/>
                </a:cubicBezTo>
                <a:cubicBezTo>
                  <a:pt x="677" y="36"/>
                  <a:pt x="677" y="36"/>
                  <a:pt x="677" y="36"/>
                </a:cubicBezTo>
                <a:cubicBezTo>
                  <a:pt x="677" y="36"/>
                  <a:pt x="676" y="37"/>
                  <a:pt x="676" y="37"/>
                </a:cubicBezTo>
                <a:cubicBezTo>
                  <a:pt x="675" y="37"/>
                  <a:pt x="675" y="38"/>
                  <a:pt x="674" y="38"/>
                </a:cubicBezTo>
                <a:cubicBezTo>
                  <a:pt x="525" y="137"/>
                  <a:pt x="345" y="36"/>
                  <a:pt x="345" y="36"/>
                </a:cubicBezTo>
                <a:cubicBezTo>
                  <a:pt x="345" y="36"/>
                  <a:pt x="345" y="36"/>
                  <a:pt x="345" y="36"/>
                </a:cubicBezTo>
                <a:cubicBezTo>
                  <a:pt x="310" y="13"/>
                  <a:pt x="268" y="0"/>
                  <a:pt x="223" y="0"/>
                </a:cubicBezTo>
                <a:cubicBezTo>
                  <a:pt x="99" y="0"/>
                  <a:pt x="0" y="100"/>
                  <a:pt x="0" y="223"/>
                </a:cubicBezTo>
                <a:cubicBezTo>
                  <a:pt x="0" y="346"/>
                  <a:pt x="99" y="446"/>
                  <a:pt x="223" y="446"/>
                </a:cubicBezTo>
                <a:cubicBezTo>
                  <a:pt x="268" y="446"/>
                  <a:pt x="310" y="432"/>
                  <a:pt x="345" y="409"/>
                </a:cubicBezTo>
                <a:cubicBezTo>
                  <a:pt x="345" y="409"/>
                  <a:pt x="345" y="409"/>
                  <a:pt x="345" y="409"/>
                </a:cubicBezTo>
                <a:cubicBezTo>
                  <a:pt x="345" y="409"/>
                  <a:pt x="525" y="308"/>
                  <a:pt x="675" y="408"/>
                </a:cubicBezTo>
                <a:cubicBezTo>
                  <a:pt x="675" y="408"/>
                  <a:pt x="675" y="408"/>
                  <a:pt x="675" y="408"/>
                </a:cubicBezTo>
                <a:cubicBezTo>
                  <a:pt x="676" y="409"/>
                  <a:pt x="677" y="409"/>
                  <a:pt x="677" y="409"/>
                </a:cubicBezTo>
                <a:cubicBezTo>
                  <a:pt x="677" y="409"/>
                  <a:pt x="677" y="409"/>
                  <a:pt x="677" y="409"/>
                </a:cubicBezTo>
                <a:cubicBezTo>
                  <a:pt x="713" y="432"/>
                  <a:pt x="754" y="446"/>
                  <a:pt x="800" y="446"/>
                </a:cubicBezTo>
                <a:cubicBezTo>
                  <a:pt x="923" y="446"/>
                  <a:pt x="1023" y="346"/>
                  <a:pt x="1023" y="223"/>
                </a:cubicBezTo>
                <a:cubicBezTo>
                  <a:pt x="1023" y="100"/>
                  <a:pt x="923" y="0"/>
                  <a:pt x="800"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userDrawn="1"/>
        </p:nvSpPr>
        <p:spPr bwMode="auto">
          <a:xfrm rot="18900000">
            <a:off x="2409221" y="2827342"/>
            <a:ext cx="2014235" cy="880584"/>
          </a:xfrm>
          <a:custGeom>
            <a:avLst/>
            <a:gdLst/>
            <a:ahLst/>
            <a:cxnLst>
              <a:cxn ang="0">
                <a:pos x="800" y="0"/>
              </a:cxn>
              <a:cxn ang="0">
                <a:pos x="677" y="36"/>
              </a:cxn>
              <a:cxn ang="0">
                <a:pos x="677" y="36"/>
              </a:cxn>
              <a:cxn ang="0">
                <a:pos x="676" y="37"/>
              </a:cxn>
              <a:cxn ang="0">
                <a:pos x="674" y="38"/>
              </a:cxn>
              <a:cxn ang="0">
                <a:pos x="345" y="36"/>
              </a:cxn>
              <a:cxn ang="0">
                <a:pos x="345" y="36"/>
              </a:cxn>
              <a:cxn ang="0">
                <a:pos x="223" y="0"/>
              </a:cxn>
              <a:cxn ang="0">
                <a:pos x="0" y="223"/>
              </a:cxn>
              <a:cxn ang="0">
                <a:pos x="223" y="446"/>
              </a:cxn>
              <a:cxn ang="0">
                <a:pos x="345" y="409"/>
              </a:cxn>
              <a:cxn ang="0">
                <a:pos x="345" y="409"/>
              </a:cxn>
              <a:cxn ang="0">
                <a:pos x="675" y="408"/>
              </a:cxn>
              <a:cxn ang="0">
                <a:pos x="675" y="408"/>
              </a:cxn>
              <a:cxn ang="0">
                <a:pos x="677" y="409"/>
              </a:cxn>
              <a:cxn ang="0">
                <a:pos x="677" y="409"/>
              </a:cxn>
              <a:cxn ang="0">
                <a:pos x="800" y="446"/>
              </a:cxn>
              <a:cxn ang="0">
                <a:pos x="1023" y="223"/>
              </a:cxn>
              <a:cxn ang="0">
                <a:pos x="800" y="0"/>
              </a:cxn>
            </a:cxnLst>
            <a:rect l="0" t="0" r="r" b="b"/>
            <a:pathLst>
              <a:path w="1023" h="446">
                <a:moveTo>
                  <a:pt x="800" y="0"/>
                </a:moveTo>
                <a:cubicBezTo>
                  <a:pt x="754" y="0"/>
                  <a:pt x="713" y="13"/>
                  <a:pt x="677" y="36"/>
                </a:cubicBezTo>
                <a:cubicBezTo>
                  <a:pt x="677" y="36"/>
                  <a:pt x="677" y="36"/>
                  <a:pt x="677" y="36"/>
                </a:cubicBezTo>
                <a:cubicBezTo>
                  <a:pt x="677" y="36"/>
                  <a:pt x="676" y="37"/>
                  <a:pt x="676" y="37"/>
                </a:cubicBezTo>
                <a:cubicBezTo>
                  <a:pt x="675" y="37"/>
                  <a:pt x="675" y="38"/>
                  <a:pt x="674" y="38"/>
                </a:cubicBezTo>
                <a:cubicBezTo>
                  <a:pt x="525" y="137"/>
                  <a:pt x="345" y="36"/>
                  <a:pt x="345" y="36"/>
                </a:cubicBezTo>
                <a:cubicBezTo>
                  <a:pt x="345" y="36"/>
                  <a:pt x="345" y="36"/>
                  <a:pt x="345" y="36"/>
                </a:cubicBezTo>
                <a:cubicBezTo>
                  <a:pt x="310" y="13"/>
                  <a:pt x="268" y="0"/>
                  <a:pt x="223" y="0"/>
                </a:cubicBezTo>
                <a:cubicBezTo>
                  <a:pt x="99" y="0"/>
                  <a:pt x="0" y="100"/>
                  <a:pt x="0" y="223"/>
                </a:cubicBezTo>
                <a:cubicBezTo>
                  <a:pt x="0" y="346"/>
                  <a:pt x="99" y="446"/>
                  <a:pt x="223" y="446"/>
                </a:cubicBezTo>
                <a:cubicBezTo>
                  <a:pt x="268" y="446"/>
                  <a:pt x="310" y="432"/>
                  <a:pt x="345" y="409"/>
                </a:cubicBezTo>
                <a:cubicBezTo>
                  <a:pt x="345" y="409"/>
                  <a:pt x="345" y="409"/>
                  <a:pt x="345" y="409"/>
                </a:cubicBezTo>
                <a:cubicBezTo>
                  <a:pt x="345" y="409"/>
                  <a:pt x="525" y="308"/>
                  <a:pt x="675" y="408"/>
                </a:cubicBezTo>
                <a:cubicBezTo>
                  <a:pt x="675" y="408"/>
                  <a:pt x="675" y="408"/>
                  <a:pt x="675" y="408"/>
                </a:cubicBezTo>
                <a:cubicBezTo>
                  <a:pt x="676" y="409"/>
                  <a:pt x="677" y="409"/>
                  <a:pt x="677" y="409"/>
                </a:cubicBezTo>
                <a:cubicBezTo>
                  <a:pt x="677" y="409"/>
                  <a:pt x="677" y="409"/>
                  <a:pt x="677" y="409"/>
                </a:cubicBezTo>
                <a:cubicBezTo>
                  <a:pt x="713" y="432"/>
                  <a:pt x="754" y="446"/>
                  <a:pt x="800" y="446"/>
                </a:cubicBezTo>
                <a:cubicBezTo>
                  <a:pt x="923" y="446"/>
                  <a:pt x="1023" y="346"/>
                  <a:pt x="1023" y="223"/>
                </a:cubicBezTo>
                <a:cubicBezTo>
                  <a:pt x="1023" y="100"/>
                  <a:pt x="923" y="0"/>
                  <a:pt x="800" y="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6"/>
          <p:cNvSpPr>
            <a:spLocks noChangeArrowheads="1"/>
          </p:cNvSpPr>
          <p:nvPr userDrawn="1"/>
        </p:nvSpPr>
        <p:spPr bwMode="auto">
          <a:xfrm>
            <a:off x="2679306" y="3334307"/>
            <a:ext cx="667595" cy="669885"/>
          </a:xfrm>
          <a:prstGeom prst="ellipse">
            <a:avLst/>
          </a:prstGeom>
          <a:solidFill>
            <a:schemeClr val="bg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600" b="1" dirty="0">
                <a:solidFill>
                  <a:schemeClr val="accent3"/>
                </a:solidFill>
              </a:rPr>
              <a:t>02</a:t>
            </a:r>
          </a:p>
        </p:txBody>
      </p:sp>
      <p:sp>
        <p:nvSpPr>
          <p:cNvPr id="11" name="Freeform 5"/>
          <p:cNvSpPr>
            <a:spLocks/>
          </p:cNvSpPr>
          <p:nvPr userDrawn="1"/>
        </p:nvSpPr>
        <p:spPr bwMode="auto">
          <a:xfrm rot="2700000">
            <a:off x="3217208" y="2827345"/>
            <a:ext cx="2014236" cy="880583"/>
          </a:xfrm>
          <a:custGeom>
            <a:avLst/>
            <a:gdLst/>
            <a:ahLst/>
            <a:cxnLst>
              <a:cxn ang="0">
                <a:pos x="800" y="0"/>
              </a:cxn>
              <a:cxn ang="0">
                <a:pos x="677" y="36"/>
              </a:cxn>
              <a:cxn ang="0">
                <a:pos x="677" y="36"/>
              </a:cxn>
              <a:cxn ang="0">
                <a:pos x="676" y="37"/>
              </a:cxn>
              <a:cxn ang="0">
                <a:pos x="674" y="38"/>
              </a:cxn>
              <a:cxn ang="0">
                <a:pos x="345" y="36"/>
              </a:cxn>
              <a:cxn ang="0">
                <a:pos x="345" y="36"/>
              </a:cxn>
              <a:cxn ang="0">
                <a:pos x="223" y="0"/>
              </a:cxn>
              <a:cxn ang="0">
                <a:pos x="0" y="223"/>
              </a:cxn>
              <a:cxn ang="0">
                <a:pos x="223" y="446"/>
              </a:cxn>
              <a:cxn ang="0">
                <a:pos x="345" y="409"/>
              </a:cxn>
              <a:cxn ang="0">
                <a:pos x="345" y="409"/>
              </a:cxn>
              <a:cxn ang="0">
                <a:pos x="675" y="408"/>
              </a:cxn>
              <a:cxn ang="0">
                <a:pos x="675" y="408"/>
              </a:cxn>
              <a:cxn ang="0">
                <a:pos x="677" y="409"/>
              </a:cxn>
              <a:cxn ang="0">
                <a:pos x="677" y="409"/>
              </a:cxn>
              <a:cxn ang="0">
                <a:pos x="800" y="446"/>
              </a:cxn>
              <a:cxn ang="0">
                <a:pos x="1023" y="223"/>
              </a:cxn>
              <a:cxn ang="0">
                <a:pos x="800" y="0"/>
              </a:cxn>
            </a:cxnLst>
            <a:rect l="0" t="0" r="r" b="b"/>
            <a:pathLst>
              <a:path w="1023" h="446">
                <a:moveTo>
                  <a:pt x="800" y="0"/>
                </a:moveTo>
                <a:cubicBezTo>
                  <a:pt x="754" y="0"/>
                  <a:pt x="713" y="13"/>
                  <a:pt x="677" y="36"/>
                </a:cubicBezTo>
                <a:cubicBezTo>
                  <a:pt x="677" y="36"/>
                  <a:pt x="677" y="36"/>
                  <a:pt x="677" y="36"/>
                </a:cubicBezTo>
                <a:cubicBezTo>
                  <a:pt x="677" y="36"/>
                  <a:pt x="676" y="37"/>
                  <a:pt x="676" y="37"/>
                </a:cubicBezTo>
                <a:cubicBezTo>
                  <a:pt x="675" y="37"/>
                  <a:pt x="675" y="38"/>
                  <a:pt x="674" y="38"/>
                </a:cubicBezTo>
                <a:cubicBezTo>
                  <a:pt x="525" y="137"/>
                  <a:pt x="345" y="36"/>
                  <a:pt x="345" y="36"/>
                </a:cubicBezTo>
                <a:cubicBezTo>
                  <a:pt x="345" y="36"/>
                  <a:pt x="345" y="36"/>
                  <a:pt x="345" y="36"/>
                </a:cubicBezTo>
                <a:cubicBezTo>
                  <a:pt x="310" y="13"/>
                  <a:pt x="268" y="0"/>
                  <a:pt x="223" y="0"/>
                </a:cubicBezTo>
                <a:cubicBezTo>
                  <a:pt x="99" y="0"/>
                  <a:pt x="0" y="100"/>
                  <a:pt x="0" y="223"/>
                </a:cubicBezTo>
                <a:cubicBezTo>
                  <a:pt x="0" y="346"/>
                  <a:pt x="99" y="446"/>
                  <a:pt x="223" y="446"/>
                </a:cubicBezTo>
                <a:cubicBezTo>
                  <a:pt x="268" y="446"/>
                  <a:pt x="310" y="432"/>
                  <a:pt x="345" y="409"/>
                </a:cubicBezTo>
                <a:cubicBezTo>
                  <a:pt x="345" y="409"/>
                  <a:pt x="345" y="409"/>
                  <a:pt x="345" y="409"/>
                </a:cubicBezTo>
                <a:cubicBezTo>
                  <a:pt x="345" y="409"/>
                  <a:pt x="525" y="308"/>
                  <a:pt x="675" y="408"/>
                </a:cubicBezTo>
                <a:cubicBezTo>
                  <a:pt x="675" y="408"/>
                  <a:pt x="675" y="408"/>
                  <a:pt x="675" y="408"/>
                </a:cubicBezTo>
                <a:cubicBezTo>
                  <a:pt x="676" y="409"/>
                  <a:pt x="677" y="409"/>
                  <a:pt x="677" y="409"/>
                </a:cubicBezTo>
                <a:cubicBezTo>
                  <a:pt x="677" y="409"/>
                  <a:pt x="677" y="409"/>
                  <a:pt x="677" y="409"/>
                </a:cubicBezTo>
                <a:cubicBezTo>
                  <a:pt x="713" y="432"/>
                  <a:pt x="754" y="446"/>
                  <a:pt x="800" y="446"/>
                </a:cubicBezTo>
                <a:cubicBezTo>
                  <a:pt x="923" y="446"/>
                  <a:pt x="1023" y="346"/>
                  <a:pt x="1023" y="223"/>
                </a:cubicBezTo>
                <a:cubicBezTo>
                  <a:pt x="1023" y="100"/>
                  <a:pt x="923" y="0"/>
                  <a:pt x="800" y="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userDrawn="1"/>
        </p:nvSpPr>
        <p:spPr bwMode="auto">
          <a:xfrm rot="18900000">
            <a:off x="4029480" y="2827346"/>
            <a:ext cx="2014235" cy="880584"/>
          </a:xfrm>
          <a:custGeom>
            <a:avLst/>
            <a:gdLst/>
            <a:ahLst/>
            <a:cxnLst>
              <a:cxn ang="0">
                <a:pos x="800" y="0"/>
              </a:cxn>
              <a:cxn ang="0">
                <a:pos x="677" y="36"/>
              </a:cxn>
              <a:cxn ang="0">
                <a:pos x="677" y="36"/>
              </a:cxn>
              <a:cxn ang="0">
                <a:pos x="676" y="37"/>
              </a:cxn>
              <a:cxn ang="0">
                <a:pos x="674" y="38"/>
              </a:cxn>
              <a:cxn ang="0">
                <a:pos x="345" y="36"/>
              </a:cxn>
              <a:cxn ang="0">
                <a:pos x="345" y="36"/>
              </a:cxn>
              <a:cxn ang="0">
                <a:pos x="223" y="0"/>
              </a:cxn>
              <a:cxn ang="0">
                <a:pos x="0" y="223"/>
              </a:cxn>
              <a:cxn ang="0">
                <a:pos x="223" y="446"/>
              </a:cxn>
              <a:cxn ang="0">
                <a:pos x="345" y="409"/>
              </a:cxn>
              <a:cxn ang="0">
                <a:pos x="345" y="409"/>
              </a:cxn>
              <a:cxn ang="0">
                <a:pos x="675" y="408"/>
              </a:cxn>
              <a:cxn ang="0">
                <a:pos x="675" y="408"/>
              </a:cxn>
              <a:cxn ang="0">
                <a:pos x="677" y="409"/>
              </a:cxn>
              <a:cxn ang="0">
                <a:pos x="677" y="409"/>
              </a:cxn>
              <a:cxn ang="0">
                <a:pos x="800" y="446"/>
              </a:cxn>
              <a:cxn ang="0">
                <a:pos x="1023" y="223"/>
              </a:cxn>
              <a:cxn ang="0">
                <a:pos x="800" y="0"/>
              </a:cxn>
            </a:cxnLst>
            <a:rect l="0" t="0" r="r" b="b"/>
            <a:pathLst>
              <a:path w="1023" h="446">
                <a:moveTo>
                  <a:pt x="800" y="0"/>
                </a:moveTo>
                <a:cubicBezTo>
                  <a:pt x="754" y="0"/>
                  <a:pt x="713" y="13"/>
                  <a:pt x="677" y="36"/>
                </a:cubicBezTo>
                <a:cubicBezTo>
                  <a:pt x="677" y="36"/>
                  <a:pt x="677" y="36"/>
                  <a:pt x="677" y="36"/>
                </a:cubicBezTo>
                <a:cubicBezTo>
                  <a:pt x="677" y="36"/>
                  <a:pt x="676" y="37"/>
                  <a:pt x="676" y="37"/>
                </a:cubicBezTo>
                <a:cubicBezTo>
                  <a:pt x="675" y="37"/>
                  <a:pt x="675" y="38"/>
                  <a:pt x="674" y="38"/>
                </a:cubicBezTo>
                <a:cubicBezTo>
                  <a:pt x="525" y="137"/>
                  <a:pt x="345" y="36"/>
                  <a:pt x="345" y="36"/>
                </a:cubicBezTo>
                <a:cubicBezTo>
                  <a:pt x="345" y="36"/>
                  <a:pt x="345" y="36"/>
                  <a:pt x="345" y="36"/>
                </a:cubicBezTo>
                <a:cubicBezTo>
                  <a:pt x="310" y="13"/>
                  <a:pt x="268" y="0"/>
                  <a:pt x="223" y="0"/>
                </a:cubicBezTo>
                <a:cubicBezTo>
                  <a:pt x="99" y="0"/>
                  <a:pt x="0" y="100"/>
                  <a:pt x="0" y="223"/>
                </a:cubicBezTo>
                <a:cubicBezTo>
                  <a:pt x="0" y="346"/>
                  <a:pt x="99" y="446"/>
                  <a:pt x="223" y="446"/>
                </a:cubicBezTo>
                <a:cubicBezTo>
                  <a:pt x="268" y="446"/>
                  <a:pt x="310" y="432"/>
                  <a:pt x="345" y="409"/>
                </a:cubicBezTo>
                <a:cubicBezTo>
                  <a:pt x="345" y="409"/>
                  <a:pt x="345" y="409"/>
                  <a:pt x="345" y="409"/>
                </a:cubicBezTo>
                <a:cubicBezTo>
                  <a:pt x="345" y="409"/>
                  <a:pt x="525" y="308"/>
                  <a:pt x="675" y="408"/>
                </a:cubicBezTo>
                <a:cubicBezTo>
                  <a:pt x="675" y="408"/>
                  <a:pt x="675" y="408"/>
                  <a:pt x="675" y="408"/>
                </a:cubicBezTo>
                <a:cubicBezTo>
                  <a:pt x="676" y="409"/>
                  <a:pt x="677" y="409"/>
                  <a:pt x="677" y="409"/>
                </a:cubicBezTo>
                <a:cubicBezTo>
                  <a:pt x="677" y="409"/>
                  <a:pt x="677" y="409"/>
                  <a:pt x="677" y="409"/>
                </a:cubicBezTo>
                <a:cubicBezTo>
                  <a:pt x="713" y="432"/>
                  <a:pt x="754" y="446"/>
                  <a:pt x="800" y="446"/>
                </a:cubicBezTo>
                <a:cubicBezTo>
                  <a:pt x="923" y="446"/>
                  <a:pt x="1023" y="346"/>
                  <a:pt x="1023" y="223"/>
                </a:cubicBezTo>
                <a:cubicBezTo>
                  <a:pt x="1023" y="100"/>
                  <a:pt x="923" y="0"/>
                  <a:pt x="800" y="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6"/>
          <p:cNvSpPr>
            <a:spLocks noChangeArrowheads="1"/>
          </p:cNvSpPr>
          <p:nvPr userDrawn="1"/>
        </p:nvSpPr>
        <p:spPr bwMode="auto">
          <a:xfrm>
            <a:off x="4299566" y="3334312"/>
            <a:ext cx="667595" cy="669885"/>
          </a:xfrm>
          <a:prstGeom prst="ellipse">
            <a:avLst/>
          </a:prstGeom>
          <a:solidFill>
            <a:schemeClr val="bg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600" b="1" dirty="0">
                <a:solidFill>
                  <a:schemeClr val="accent5"/>
                </a:solidFill>
              </a:rPr>
              <a:t>03</a:t>
            </a:r>
          </a:p>
        </p:txBody>
      </p:sp>
      <p:sp>
        <p:nvSpPr>
          <p:cNvPr id="14" name="Freeform 5"/>
          <p:cNvSpPr>
            <a:spLocks/>
          </p:cNvSpPr>
          <p:nvPr userDrawn="1"/>
        </p:nvSpPr>
        <p:spPr bwMode="auto">
          <a:xfrm rot="2700000">
            <a:off x="4840784" y="2827346"/>
            <a:ext cx="2014236" cy="880583"/>
          </a:xfrm>
          <a:custGeom>
            <a:avLst/>
            <a:gdLst/>
            <a:ahLst/>
            <a:cxnLst>
              <a:cxn ang="0">
                <a:pos x="800" y="0"/>
              </a:cxn>
              <a:cxn ang="0">
                <a:pos x="677" y="36"/>
              </a:cxn>
              <a:cxn ang="0">
                <a:pos x="677" y="36"/>
              </a:cxn>
              <a:cxn ang="0">
                <a:pos x="676" y="37"/>
              </a:cxn>
              <a:cxn ang="0">
                <a:pos x="674" y="38"/>
              </a:cxn>
              <a:cxn ang="0">
                <a:pos x="345" y="36"/>
              </a:cxn>
              <a:cxn ang="0">
                <a:pos x="345" y="36"/>
              </a:cxn>
              <a:cxn ang="0">
                <a:pos x="223" y="0"/>
              </a:cxn>
              <a:cxn ang="0">
                <a:pos x="0" y="223"/>
              </a:cxn>
              <a:cxn ang="0">
                <a:pos x="223" y="446"/>
              </a:cxn>
              <a:cxn ang="0">
                <a:pos x="345" y="409"/>
              </a:cxn>
              <a:cxn ang="0">
                <a:pos x="345" y="409"/>
              </a:cxn>
              <a:cxn ang="0">
                <a:pos x="675" y="408"/>
              </a:cxn>
              <a:cxn ang="0">
                <a:pos x="675" y="408"/>
              </a:cxn>
              <a:cxn ang="0">
                <a:pos x="677" y="409"/>
              </a:cxn>
              <a:cxn ang="0">
                <a:pos x="677" y="409"/>
              </a:cxn>
              <a:cxn ang="0">
                <a:pos x="800" y="446"/>
              </a:cxn>
              <a:cxn ang="0">
                <a:pos x="1023" y="223"/>
              </a:cxn>
              <a:cxn ang="0">
                <a:pos x="800" y="0"/>
              </a:cxn>
            </a:cxnLst>
            <a:rect l="0" t="0" r="r" b="b"/>
            <a:pathLst>
              <a:path w="1023" h="446">
                <a:moveTo>
                  <a:pt x="800" y="0"/>
                </a:moveTo>
                <a:cubicBezTo>
                  <a:pt x="754" y="0"/>
                  <a:pt x="713" y="13"/>
                  <a:pt x="677" y="36"/>
                </a:cubicBezTo>
                <a:cubicBezTo>
                  <a:pt x="677" y="36"/>
                  <a:pt x="677" y="36"/>
                  <a:pt x="677" y="36"/>
                </a:cubicBezTo>
                <a:cubicBezTo>
                  <a:pt x="677" y="36"/>
                  <a:pt x="676" y="37"/>
                  <a:pt x="676" y="37"/>
                </a:cubicBezTo>
                <a:cubicBezTo>
                  <a:pt x="675" y="37"/>
                  <a:pt x="675" y="38"/>
                  <a:pt x="674" y="38"/>
                </a:cubicBezTo>
                <a:cubicBezTo>
                  <a:pt x="525" y="137"/>
                  <a:pt x="345" y="36"/>
                  <a:pt x="345" y="36"/>
                </a:cubicBezTo>
                <a:cubicBezTo>
                  <a:pt x="345" y="36"/>
                  <a:pt x="345" y="36"/>
                  <a:pt x="345" y="36"/>
                </a:cubicBezTo>
                <a:cubicBezTo>
                  <a:pt x="310" y="13"/>
                  <a:pt x="268" y="0"/>
                  <a:pt x="223" y="0"/>
                </a:cubicBezTo>
                <a:cubicBezTo>
                  <a:pt x="99" y="0"/>
                  <a:pt x="0" y="100"/>
                  <a:pt x="0" y="223"/>
                </a:cubicBezTo>
                <a:cubicBezTo>
                  <a:pt x="0" y="346"/>
                  <a:pt x="99" y="446"/>
                  <a:pt x="223" y="446"/>
                </a:cubicBezTo>
                <a:cubicBezTo>
                  <a:pt x="268" y="446"/>
                  <a:pt x="310" y="432"/>
                  <a:pt x="345" y="409"/>
                </a:cubicBezTo>
                <a:cubicBezTo>
                  <a:pt x="345" y="409"/>
                  <a:pt x="345" y="409"/>
                  <a:pt x="345" y="409"/>
                </a:cubicBezTo>
                <a:cubicBezTo>
                  <a:pt x="345" y="409"/>
                  <a:pt x="525" y="308"/>
                  <a:pt x="675" y="408"/>
                </a:cubicBezTo>
                <a:cubicBezTo>
                  <a:pt x="675" y="408"/>
                  <a:pt x="675" y="408"/>
                  <a:pt x="675" y="408"/>
                </a:cubicBezTo>
                <a:cubicBezTo>
                  <a:pt x="676" y="409"/>
                  <a:pt x="677" y="409"/>
                  <a:pt x="677" y="409"/>
                </a:cubicBezTo>
                <a:cubicBezTo>
                  <a:pt x="677" y="409"/>
                  <a:pt x="677" y="409"/>
                  <a:pt x="677" y="409"/>
                </a:cubicBezTo>
                <a:cubicBezTo>
                  <a:pt x="713" y="432"/>
                  <a:pt x="754" y="446"/>
                  <a:pt x="800" y="446"/>
                </a:cubicBezTo>
                <a:cubicBezTo>
                  <a:pt x="923" y="446"/>
                  <a:pt x="1023" y="346"/>
                  <a:pt x="1023" y="223"/>
                </a:cubicBezTo>
                <a:cubicBezTo>
                  <a:pt x="1023" y="100"/>
                  <a:pt x="923" y="0"/>
                  <a:pt x="800" y="0"/>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userDrawn="1"/>
        </p:nvSpPr>
        <p:spPr bwMode="auto">
          <a:xfrm rot="18900000">
            <a:off x="5642399" y="2827347"/>
            <a:ext cx="2014235" cy="880584"/>
          </a:xfrm>
          <a:custGeom>
            <a:avLst/>
            <a:gdLst/>
            <a:ahLst/>
            <a:cxnLst>
              <a:cxn ang="0">
                <a:pos x="800" y="0"/>
              </a:cxn>
              <a:cxn ang="0">
                <a:pos x="677" y="36"/>
              </a:cxn>
              <a:cxn ang="0">
                <a:pos x="677" y="36"/>
              </a:cxn>
              <a:cxn ang="0">
                <a:pos x="676" y="37"/>
              </a:cxn>
              <a:cxn ang="0">
                <a:pos x="674" y="38"/>
              </a:cxn>
              <a:cxn ang="0">
                <a:pos x="345" y="36"/>
              </a:cxn>
              <a:cxn ang="0">
                <a:pos x="345" y="36"/>
              </a:cxn>
              <a:cxn ang="0">
                <a:pos x="223" y="0"/>
              </a:cxn>
              <a:cxn ang="0">
                <a:pos x="0" y="223"/>
              </a:cxn>
              <a:cxn ang="0">
                <a:pos x="223" y="446"/>
              </a:cxn>
              <a:cxn ang="0">
                <a:pos x="345" y="409"/>
              </a:cxn>
              <a:cxn ang="0">
                <a:pos x="345" y="409"/>
              </a:cxn>
              <a:cxn ang="0">
                <a:pos x="675" y="408"/>
              </a:cxn>
              <a:cxn ang="0">
                <a:pos x="675" y="408"/>
              </a:cxn>
              <a:cxn ang="0">
                <a:pos x="677" y="409"/>
              </a:cxn>
              <a:cxn ang="0">
                <a:pos x="677" y="409"/>
              </a:cxn>
              <a:cxn ang="0">
                <a:pos x="800" y="446"/>
              </a:cxn>
              <a:cxn ang="0">
                <a:pos x="1023" y="223"/>
              </a:cxn>
              <a:cxn ang="0">
                <a:pos x="800" y="0"/>
              </a:cxn>
            </a:cxnLst>
            <a:rect l="0" t="0" r="r" b="b"/>
            <a:pathLst>
              <a:path w="1023" h="446">
                <a:moveTo>
                  <a:pt x="800" y="0"/>
                </a:moveTo>
                <a:cubicBezTo>
                  <a:pt x="754" y="0"/>
                  <a:pt x="713" y="13"/>
                  <a:pt x="677" y="36"/>
                </a:cubicBezTo>
                <a:cubicBezTo>
                  <a:pt x="677" y="36"/>
                  <a:pt x="677" y="36"/>
                  <a:pt x="677" y="36"/>
                </a:cubicBezTo>
                <a:cubicBezTo>
                  <a:pt x="677" y="36"/>
                  <a:pt x="676" y="37"/>
                  <a:pt x="676" y="37"/>
                </a:cubicBezTo>
                <a:cubicBezTo>
                  <a:pt x="675" y="37"/>
                  <a:pt x="675" y="38"/>
                  <a:pt x="674" y="38"/>
                </a:cubicBezTo>
                <a:cubicBezTo>
                  <a:pt x="525" y="137"/>
                  <a:pt x="345" y="36"/>
                  <a:pt x="345" y="36"/>
                </a:cubicBezTo>
                <a:cubicBezTo>
                  <a:pt x="345" y="36"/>
                  <a:pt x="345" y="36"/>
                  <a:pt x="345" y="36"/>
                </a:cubicBezTo>
                <a:cubicBezTo>
                  <a:pt x="310" y="13"/>
                  <a:pt x="268" y="0"/>
                  <a:pt x="223" y="0"/>
                </a:cubicBezTo>
                <a:cubicBezTo>
                  <a:pt x="99" y="0"/>
                  <a:pt x="0" y="100"/>
                  <a:pt x="0" y="223"/>
                </a:cubicBezTo>
                <a:cubicBezTo>
                  <a:pt x="0" y="346"/>
                  <a:pt x="99" y="446"/>
                  <a:pt x="223" y="446"/>
                </a:cubicBezTo>
                <a:cubicBezTo>
                  <a:pt x="268" y="446"/>
                  <a:pt x="310" y="432"/>
                  <a:pt x="345" y="409"/>
                </a:cubicBezTo>
                <a:cubicBezTo>
                  <a:pt x="345" y="409"/>
                  <a:pt x="345" y="409"/>
                  <a:pt x="345" y="409"/>
                </a:cubicBezTo>
                <a:cubicBezTo>
                  <a:pt x="345" y="409"/>
                  <a:pt x="525" y="308"/>
                  <a:pt x="675" y="408"/>
                </a:cubicBezTo>
                <a:cubicBezTo>
                  <a:pt x="675" y="408"/>
                  <a:pt x="675" y="408"/>
                  <a:pt x="675" y="408"/>
                </a:cubicBezTo>
                <a:cubicBezTo>
                  <a:pt x="676" y="409"/>
                  <a:pt x="677" y="409"/>
                  <a:pt x="677" y="409"/>
                </a:cubicBezTo>
                <a:cubicBezTo>
                  <a:pt x="677" y="409"/>
                  <a:pt x="677" y="409"/>
                  <a:pt x="677" y="409"/>
                </a:cubicBezTo>
                <a:cubicBezTo>
                  <a:pt x="713" y="432"/>
                  <a:pt x="754" y="446"/>
                  <a:pt x="800" y="446"/>
                </a:cubicBezTo>
                <a:cubicBezTo>
                  <a:pt x="923" y="446"/>
                  <a:pt x="1023" y="346"/>
                  <a:pt x="1023" y="223"/>
                </a:cubicBezTo>
                <a:cubicBezTo>
                  <a:pt x="1023" y="100"/>
                  <a:pt x="923" y="0"/>
                  <a:pt x="80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6"/>
          <p:cNvSpPr>
            <a:spLocks noChangeArrowheads="1"/>
          </p:cNvSpPr>
          <p:nvPr userDrawn="1"/>
        </p:nvSpPr>
        <p:spPr bwMode="auto">
          <a:xfrm>
            <a:off x="5912484" y="3334312"/>
            <a:ext cx="667595" cy="669885"/>
          </a:xfrm>
          <a:prstGeom prst="ellipse">
            <a:avLst/>
          </a:prstGeom>
          <a:solidFill>
            <a:schemeClr val="bg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600" b="1" dirty="0">
                <a:solidFill>
                  <a:schemeClr val="accent1"/>
                </a:solidFill>
              </a:rPr>
              <a:t>04</a:t>
            </a:r>
          </a:p>
        </p:txBody>
      </p:sp>
      <p:sp>
        <p:nvSpPr>
          <p:cNvPr id="17" name="Freeform 5"/>
          <p:cNvSpPr>
            <a:spLocks/>
          </p:cNvSpPr>
          <p:nvPr userDrawn="1"/>
        </p:nvSpPr>
        <p:spPr bwMode="auto">
          <a:xfrm rot="2700000">
            <a:off x="6450387" y="2827350"/>
            <a:ext cx="2014236" cy="880583"/>
          </a:xfrm>
          <a:custGeom>
            <a:avLst/>
            <a:gdLst/>
            <a:ahLst/>
            <a:cxnLst>
              <a:cxn ang="0">
                <a:pos x="800" y="0"/>
              </a:cxn>
              <a:cxn ang="0">
                <a:pos x="677" y="36"/>
              </a:cxn>
              <a:cxn ang="0">
                <a:pos x="677" y="36"/>
              </a:cxn>
              <a:cxn ang="0">
                <a:pos x="676" y="37"/>
              </a:cxn>
              <a:cxn ang="0">
                <a:pos x="674" y="38"/>
              </a:cxn>
              <a:cxn ang="0">
                <a:pos x="345" y="36"/>
              </a:cxn>
              <a:cxn ang="0">
                <a:pos x="345" y="36"/>
              </a:cxn>
              <a:cxn ang="0">
                <a:pos x="223" y="0"/>
              </a:cxn>
              <a:cxn ang="0">
                <a:pos x="0" y="223"/>
              </a:cxn>
              <a:cxn ang="0">
                <a:pos x="223" y="446"/>
              </a:cxn>
              <a:cxn ang="0">
                <a:pos x="345" y="409"/>
              </a:cxn>
              <a:cxn ang="0">
                <a:pos x="345" y="409"/>
              </a:cxn>
              <a:cxn ang="0">
                <a:pos x="675" y="408"/>
              </a:cxn>
              <a:cxn ang="0">
                <a:pos x="675" y="408"/>
              </a:cxn>
              <a:cxn ang="0">
                <a:pos x="677" y="409"/>
              </a:cxn>
              <a:cxn ang="0">
                <a:pos x="677" y="409"/>
              </a:cxn>
              <a:cxn ang="0">
                <a:pos x="800" y="446"/>
              </a:cxn>
              <a:cxn ang="0">
                <a:pos x="1023" y="223"/>
              </a:cxn>
              <a:cxn ang="0">
                <a:pos x="800" y="0"/>
              </a:cxn>
            </a:cxnLst>
            <a:rect l="0" t="0" r="r" b="b"/>
            <a:pathLst>
              <a:path w="1023" h="446">
                <a:moveTo>
                  <a:pt x="800" y="0"/>
                </a:moveTo>
                <a:cubicBezTo>
                  <a:pt x="754" y="0"/>
                  <a:pt x="713" y="13"/>
                  <a:pt x="677" y="36"/>
                </a:cubicBezTo>
                <a:cubicBezTo>
                  <a:pt x="677" y="36"/>
                  <a:pt x="677" y="36"/>
                  <a:pt x="677" y="36"/>
                </a:cubicBezTo>
                <a:cubicBezTo>
                  <a:pt x="677" y="36"/>
                  <a:pt x="676" y="37"/>
                  <a:pt x="676" y="37"/>
                </a:cubicBezTo>
                <a:cubicBezTo>
                  <a:pt x="675" y="37"/>
                  <a:pt x="675" y="38"/>
                  <a:pt x="674" y="38"/>
                </a:cubicBezTo>
                <a:cubicBezTo>
                  <a:pt x="525" y="137"/>
                  <a:pt x="345" y="36"/>
                  <a:pt x="345" y="36"/>
                </a:cubicBezTo>
                <a:cubicBezTo>
                  <a:pt x="345" y="36"/>
                  <a:pt x="345" y="36"/>
                  <a:pt x="345" y="36"/>
                </a:cubicBezTo>
                <a:cubicBezTo>
                  <a:pt x="310" y="13"/>
                  <a:pt x="268" y="0"/>
                  <a:pt x="223" y="0"/>
                </a:cubicBezTo>
                <a:cubicBezTo>
                  <a:pt x="99" y="0"/>
                  <a:pt x="0" y="100"/>
                  <a:pt x="0" y="223"/>
                </a:cubicBezTo>
                <a:cubicBezTo>
                  <a:pt x="0" y="346"/>
                  <a:pt x="99" y="446"/>
                  <a:pt x="223" y="446"/>
                </a:cubicBezTo>
                <a:cubicBezTo>
                  <a:pt x="268" y="446"/>
                  <a:pt x="310" y="432"/>
                  <a:pt x="345" y="409"/>
                </a:cubicBezTo>
                <a:cubicBezTo>
                  <a:pt x="345" y="409"/>
                  <a:pt x="345" y="409"/>
                  <a:pt x="345" y="409"/>
                </a:cubicBezTo>
                <a:cubicBezTo>
                  <a:pt x="345" y="409"/>
                  <a:pt x="525" y="308"/>
                  <a:pt x="675" y="408"/>
                </a:cubicBezTo>
                <a:cubicBezTo>
                  <a:pt x="675" y="408"/>
                  <a:pt x="675" y="408"/>
                  <a:pt x="675" y="408"/>
                </a:cubicBezTo>
                <a:cubicBezTo>
                  <a:pt x="676" y="409"/>
                  <a:pt x="677" y="409"/>
                  <a:pt x="677" y="409"/>
                </a:cubicBezTo>
                <a:cubicBezTo>
                  <a:pt x="677" y="409"/>
                  <a:pt x="677" y="409"/>
                  <a:pt x="677" y="409"/>
                </a:cubicBezTo>
                <a:cubicBezTo>
                  <a:pt x="713" y="432"/>
                  <a:pt x="754" y="446"/>
                  <a:pt x="800" y="446"/>
                </a:cubicBezTo>
                <a:cubicBezTo>
                  <a:pt x="923" y="446"/>
                  <a:pt x="1023" y="346"/>
                  <a:pt x="1023" y="223"/>
                </a:cubicBezTo>
                <a:cubicBezTo>
                  <a:pt x="1023" y="100"/>
                  <a:pt x="923" y="0"/>
                  <a:pt x="800"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7"/>
          <p:cNvSpPr>
            <a:spLocks noChangeArrowheads="1"/>
          </p:cNvSpPr>
          <p:nvPr userDrawn="1"/>
        </p:nvSpPr>
        <p:spPr bwMode="auto">
          <a:xfrm>
            <a:off x="7525323" y="3332696"/>
            <a:ext cx="667595" cy="669884"/>
          </a:xfrm>
          <a:prstGeom prst="ellipse">
            <a:avLst/>
          </a:prstGeom>
          <a:solidFill>
            <a:schemeClr val="bg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600" b="1" dirty="0">
                <a:solidFill>
                  <a:schemeClr val="accent2"/>
                </a:solidFill>
              </a:rPr>
              <a:t>05</a:t>
            </a:r>
          </a:p>
        </p:txBody>
      </p:sp>
      <p:sp>
        <p:nvSpPr>
          <p:cNvPr id="20" name="Oval 6"/>
          <p:cNvSpPr>
            <a:spLocks noChangeArrowheads="1"/>
          </p:cNvSpPr>
          <p:nvPr/>
        </p:nvSpPr>
        <p:spPr bwMode="auto">
          <a:xfrm rot="2700000">
            <a:off x="3488912" y="2529459"/>
            <a:ext cx="667595" cy="669884"/>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6"/>
          <p:cNvSpPr>
            <a:spLocks noChangeArrowheads="1"/>
          </p:cNvSpPr>
          <p:nvPr/>
        </p:nvSpPr>
        <p:spPr bwMode="auto">
          <a:xfrm rot="2700000">
            <a:off x="6722091" y="2529464"/>
            <a:ext cx="667595" cy="669884"/>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6"/>
          <p:cNvSpPr>
            <a:spLocks noChangeArrowheads="1"/>
          </p:cNvSpPr>
          <p:nvPr/>
        </p:nvSpPr>
        <p:spPr bwMode="auto">
          <a:xfrm rot="2700000">
            <a:off x="5112488" y="2529460"/>
            <a:ext cx="667595" cy="669884"/>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6"/>
          <p:cNvSpPr>
            <a:spLocks noChangeArrowheads="1"/>
          </p:cNvSpPr>
          <p:nvPr/>
        </p:nvSpPr>
        <p:spPr bwMode="auto">
          <a:xfrm rot="2700000">
            <a:off x="1879309" y="2529456"/>
            <a:ext cx="667595" cy="669884"/>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Espace réservé du texte 8"/>
          <p:cNvSpPr>
            <a:spLocks noGrp="1"/>
          </p:cNvSpPr>
          <p:nvPr userDrawn="1">
            <p:ph type="body" sz="quarter" idx="85" hasCustomPrompt="1"/>
          </p:nvPr>
        </p:nvSpPr>
        <p:spPr bwMode="gray">
          <a:xfrm>
            <a:off x="527970" y="4725144"/>
            <a:ext cx="1535334"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7" name="Espace réservé du texte 8"/>
          <p:cNvSpPr>
            <a:spLocks noGrp="1"/>
          </p:cNvSpPr>
          <p:nvPr userDrawn="1">
            <p:ph type="body" sz="quarter" idx="86" hasCustomPrompt="1"/>
          </p:nvPr>
        </p:nvSpPr>
        <p:spPr bwMode="gray">
          <a:xfrm>
            <a:off x="527970" y="4437111"/>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0" name="Espace réservé du texte 8"/>
          <p:cNvSpPr>
            <a:spLocks noGrp="1"/>
          </p:cNvSpPr>
          <p:nvPr userDrawn="1">
            <p:ph type="body" sz="quarter" idx="87" hasCustomPrompt="1"/>
          </p:nvPr>
        </p:nvSpPr>
        <p:spPr bwMode="gray">
          <a:xfrm>
            <a:off x="2244578" y="4725144"/>
            <a:ext cx="1535334"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1" name="Espace réservé du texte 8"/>
          <p:cNvSpPr>
            <a:spLocks noGrp="1"/>
          </p:cNvSpPr>
          <p:nvPr userDrawn="1">
            <p:ph type="body" sz="quarter" idx="88" hasCustomPrompt="1"/>
          </p:nvPr>
        </p:nvSpPr>
        <p:spPr bwMode="gray">
          <a:xfrm>
            <a:off x="2244578" y="4437111"/>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2" name="Espace réservé du texte 8"/>
          <p:cNvSpPr>
            <a:spLocks noGrp="1"/>
          </p:cNvSpPr>
          <p:nvPr userDrawn="1">
            <p:ph type="body" sz="quarter" idx="89" hasCustomPrompt="1"/>
          </p:nvPr>
        </p:nvSpPr>
        <p:spPr bwMode="gray">
          <a:xfrm>
            <a:off x="3972770" y="4725144"/>
            <a:ext cx="1535334"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3" name="Espace réservé du texte 8"/>
          <p:cNvSpPr>
            <a:spLocks noGrp="1"/>
          </p:cNvSpPr>
          <p:nvPr userDrawn="1">
            <p:ph type="body" sz="quarter" idx="90" hasCustomPrompt="1"/>
          </p:nvPr>
        </p:nvSpPr>
        <p:spPr bwMode="gray">
          <a:xfrm>
            <a:off x="3972770" y="4437111"/>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4" name="Espace réservé du texte 8"/>
          <p:cNvSpPr>
            <a:spLocks noGrp="1"/>
          </p:cNvSpPr>
          <p:nvPr userDrawn="1">
            <p:ph type="body" sz="quarter" idx="91" hasCustomPrompt="1"/>
          </p:nvPr>
        </p:nvSpPr>
        <p:spPr bwMode="gray">
          <a:xfrm>
            <a:off x="5700962" y="4725144"/>
            <a:ext cx="1535334"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5" name="Espace réservé du texte 8"/>
          <p:cNvSpPr>
            <a:spLocks noGrp="1"/>
          </p:cNvSpPr>
          <p:nvPr userDrawn="1">
            <p:ph type="body" sz="quarter" idx="92" hasCustomPrompt="1"/>
          </p:nvPr>
        </p:nvSpPr>
        <p:spPr bwMode="gray">
          <a:xfrm>
            <a:off x="5700962" y="4437111"/>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6" name="Espace réservé du texte 8"/>
          <p:cNvSpPr>
            <a:spLocks noGrp="1"/>
          </p:cNvSpPr>
          <p:nvPr userDrawn="1">
            <p:ph type="body" sz="quarter" idx="93" hasCustomPrompt="1"/>
          </p:nvPr>
        </p:nvSpPr>
        <p:spPr bwMode="gray">
          <a:xfrm>
            <a:off x="7429154" y="4725144"/>
            <a:ext cx="1535334" cy="43204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7" name="Espace réservé du texte 8"/>
          <p:cNvSpPr>
            <a:spLocks noGrp="1"/>
          </p:cNvSpPr>
          <p:nvPr userDrawn="1">
            <p:ph type="body" sz="quarter" idx="94" hasCustomPrompt="1"/>
          </p:nvPr>
        </p:nvSpPr>
        <p:spPr bwMode="gray">
          <a:xfrm>
            <a:off x="7429154" y="4437111"/>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3"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4"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0795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par>
                          <p:cTn id="70" fill="hold">
                            <p:stCondLst>
                              <p:cond delay="5500"/>
                            </p:stCondLst>
                            <p:childTnLst>
                              <p:par>
                                <p:cTn id="71" presetID="53"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par>
                          <p:cTn id="76" fill="hold">
                            <p:stCondLst>
                              <p:cond delay="6000"/>
                            </p:stCondLst>
                            <p:childTnLst>
                              <p:par>
                                <p:cTn id="77" presetID="53"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500" fill="hold"/>
                                        <p:tgtEl>
                                          <p:spTgt spid="18"/>
                                        </p:tgtEl>
                                        <p:attrNameLst>
                                          <p:attrName>ppt_w</p:attrName>
                                        </p:attrNameLst>
                                      </p:cBhvr>
                                      <p:tavLst>
                                        <p:tav tm="0">
                                          <p:val>
                                            <p:fltVal val="0"/>
                                          </p:val>
                                        </p:tav>
                                        <p:tav tm="100000">
                                          <p:val>
                                            <p:strVal val="#ppt_w"/>
                                          </p:val>
                                        </p:tav>
                                      </p:tavLst>
                                    </p:anim>
                                    <p:anim calcmode="lin" valueType="num">
                                      <p:cBhvr>
                                        <p:cTn id="80" dur="500" fill="hold"/>
                                        <p:tgtEl>
                                          <p:spTgt spid="18"/>
                                        </p:tgtEl>
                                        <p:attrNameLst>
                                          <p:attrName>ppt_h</p:attrName>
                                        </p:attrNameLst>
                                      </p:cBhvr>
                                      <p:tavLst>
                                        <p:tav tm="0">
                                          <p:val>
                                            <p:fltVal val="0"/>
                                          </p:val>
                                        </p:tav>
                                        <p:tav tm="100000">
                                          <p:val>
                                            <p:strVal val="#ppt_h"/>
                                          </p:val>
                                        </p:tav>
                                      </p:tavLst>
                                    </p:anim>
                                    <p:animEffect transition="in" filter="fade">
                                      <p:cBhvr>
                                        <p:cTn id="8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6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5" name="Pentagon 44"/>
          <p:cNvSpPr/>
          <p:nvPr userDrawn="1"/>
        </p:nvSpPr>
        <p:spPr>
          <a:xfrm>
            <a:off x="2374480" y="4978265"/>
            <a:ext cx="3113962" cy="581323"/>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2045217" y="4055520"/>
            <a:ext cx="2034091" cy="58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userDrawn="1"/>
        </p:nvSpPr>
        <p:spPr>
          <a:xfrm>
            <a:off x="1659335" y="3132775"/>
            <a:ext cx="2034091" cy="58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arallelogram 47"/>
          <p:cNvSpPr/>
          <p:nvPr userDrawn="1"/>
        </p:nvSpPr>
        <p:spPr>
          <a:xfrm rot="10800000">
            <a:off x="1659336" y="2791123"/>
            <a:ext cx="1648208" cy="341421"/>
          </a:xfrm>
          <a:prstGeom prst="parallelogram">
            <a:avLst>
              <a:gd name="adj" fmla="val 15841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userDrawn="1"/>
        </p:nvSpPr>
        <p:spPr>
          <a:xfrm>
            <a:off x="0" y="2209800"/>
            <a:ext cx="3315786" cy="5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arallelogram 49"/>
          <p:cNvSpPr/>
          <p:nvPr userDrawn="1"/>
        </p:nvSpPr>
        <p:spPr>
          <a:xfrm rot="10800000">
            <a:off x="2045217" y="3714098"/>
            <a:ext cx="1648208" cy="341421"/>
          </a:xfrm>
          <a:prstGeom prst="parallelogram">
            <a:avLst>
              <a:gd name="adj" fmla="val 15841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Parallelogram 50"/>
          <p:cNvSpPr/>
          <p:nvPr userDrawn="1"/>
        </p:nvSpPr>
        <p:spPr>
          <a:xfrm rot="10800000">
            <a:off x="2431100" y="4636843"/>
            <a:ext cx="1648208" cy="341421"/>
          </a:xfrm>
          <a:prstGeom prst="parallelogram">
            <a:avLst>
              <a:gd name="adj" fmla="val 158416"/>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67"/>
          <p:cNvSpPr txBox="1"/>
          <p:nvPr userDrawn="1"/>
        </p:nvSpPr>
        <p:spPr>
          <a:xfrm>
            <a:off x="1693478" y="2361962"/>
            <a:ext cx="901785" cy="276999"/>
          </a:xfrm>
          <a:prstGeom prst="rect">
            <a:avLst/>
          </a:prstGeom>
          <a:noFill/>
        </p:spPr>
        <p:txBody>
          <a:bodyPr wrap="none" lIns="0" tIns="0" rIns="0" bIns="0" rtlCol="0" anchor="ctr">
            <a:spAutoFit/>
          </a:bodyPr>
          <a:lstStyle/>
          <a:p>
            <a:pPr algn="r"/>
            <a:r>
              <a:rPr lang="en-US" sz="1800" baseline="0" dirty="0" err="1">
                <a:solidFill>
                  <a:schemeClr val="bg1"/>
                </a:solidFill>
              </a:rPr>
              <a:t>Etape</a:t>
            </a:r>
            <a:r>
              <a:rPr lang="en-US" sz="1800" baseline="0" dirty="0">
                <a:solidFill>
                  <a:schemeClr val="bg1"/>
                </a:solidFill>
              </a:rPr>
              <a:t> n°1</a:t>
            </a:r>
            <a:endParaRPr lang="en-US" sz="1800" dirty="0">
              <a:solidFill>
                <a:schemeClr val="bg1"/>
              </a:solidFill>
            </a:endParaRPr>
          </a:p>
        </p:txBody>
      </p:sp>
      <p:sp>
        <p:nvSpPr>
          <p:cNvPr id="59" name="TextBox 68"/>
          <p:cNvSpPr txBox="1"/>
          <p:nvPr userDrawn="1"/>
        </p:nvSpPr>
        <p:spPr>
          <a:xfrm>
            <a:off x="2374815" y="3284937"/>
            <a:ext cx="901785" cy="276999"/>
          </a:xfrm>
          <a:prstGeom prst="rect">
            <a:avLst/>
          </a:prstGeom>
          <a:noFill/>
        </p:spPr>
        <p:txBody>
          <a:bodyPr wrap="none" lIns="0" tIns="0" rIns="0" bIns="0" rtlCol="0" anchor="ctr">
            <a:spAutoFit/>
          </a:bodyPr>
          <a:lstStyle/>
          <a:p>
            <a:pPr algn="r"/>
            <a:r>
              <a:rPr lang="en-US" sz="1800" dirty="0" err="1">
                <a:solidFill>
                  <a:schemeClr val="bg1"/>
                </a:solidFill>
              </a:rPr>
              <a:t>Etape</a:t>
            </a:r>
            <a:r>
              <a:rPr lang="en-US" sz="1800" dirty="0">
                <a:solidFill>
                  <a:schemeClr val="bg1"/>
                </a:solidFill>
              </a:rPr>
              <a:t> n°2</a:t>
            </a:r>
          </a:p>
        </p:txBody>
      </p:sp>
      <p:sp>
        <p:nvSpPr>
          <p:cNvPr id="60" name="TextBox 69"/>
          <p:cNvSpPr txBox="1"/>
          <p:nvPr userDrawn="1"/>
        </p:nvSpPr>
        <p:spPr>
          <a:xfrm>
            <a:off x="2451015" y="4207682"/>
            <a:ext cx="901785" cy="276999"/>
          </a:xfrm>
          <a:prstGeom prst="rect">
            <a:avLst/>
          </a:prstGeom>
          <a:noFill/>
        </p:spPr>
        <p:txBody>
          <a:bodyPr wrap="none" lIns="0" tIns="0" rIns="0" bIns="0" rtlCol="0" anchor="ctr">
            <a:spAutoFit/>
          </a:bodyPr>
          <a:lstStyle/>
          <a:p>
            <a:pPr algn="r"/>
            <a:r>
              <a:rPr lang="en-US" sz="1800" dirty="0" err="1">
                <a:solidFill>
                  <a:schemeClr val="bg1"/>
                </a:solidFill>
              </a:rPr>
              <a:t>Etape</a:t>
            </a:r>
            <a:r>
              <a:rPr lang="en-US" sz="1800" dirty="0">
                <a:solidFill>
                  <a:schemeClr val="bg1"/>
                </a:solidFill>
              </a:rPr>
              <a:t> n°3</a:t>
            </a:r>
          </a:p>
        </p:txBody>
      </p:sp>
      <p:sp>
        <p:nvSpPr>
          <p:cNvPr id="61" name="TextBox 70"/>
          <p:cNvSpPr txBox="1"/>
          <p:nvPr userDrawn="1"/>
        </p:nvSpPr>
        <p:spPr>
          <a:xfrm>
            <a:off x="3108020" y="5130427"/>
            <a:ext cx="901785" cy="276999"/>
          </a:xfrm>
          <a:prstGeom prst="rect">
            <a:avLst/>
          </a:prstGeom>
          <a:noFill/>
        </p:spPr>
        <p:txBody>
          <a:bodyPr wrap="none" lIns="0" tIns="0" rIns="0" bIns="0" rtlCol="0" anchor="ctr">
            <a:spAutoFit/>
          </a:bodyPr>
          <a:lstStyle/>
          <a:p>
            <a:pPr algn="r"/>
            <a:r>
              <a:rPr lang="en-US" sz="1800" dirty="0" err="1">
                <a:solidFill>
                  <a:schemeClr val="bg1"/>
                </a:solidFill>
              </a:rPr>
              <a:t>Etape</a:t>
            </a:r>
            <a:r>
              <a:rPr lang="en-US" sz="1800" dirty="0">
                <a:solidFill>
                  <a:schemeClr val="bg1"/>
                </a:solidFill>
              </a:rPr>
              <a:t> n°4</a:t>
            </a:r>
          </a:p>
        </p:txBody>
      </p:sp>
      <p:sp>
        <p:nvSpPr>
          <p:cNvPr id="62" name="Espace réservé du texte 8"/>
          <p:cNvSpPr>
            <a:spLocks noGrp="1"/>
          </p:cNvSpPr>
          <p:nvPr>
            <p:ph type="body" sz="quarter" idx="85" hasCustomPrompt="1"/>
          </p:nvPr>
        </p:nvSpPr>
        <p:spPr bwMode="gray">
          <a:xfrm>
            <a:off x="4260802" y="2492896"/>
            <a:ext cx="2183406" cy="973199"/>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3" name="Espace réservé du texte 8"/>
          <p:cNvSpPr>
            <a:spLocks noGrp="1"/>
          </p:cNvSpPr>
          <p:nvPr>
            <p:ph type="body" sz="quarter" idx="86" hasCustomPrompt="1"/>
          </p:nvPr>
        </p:nvSpPr>
        <p:spPr bwMode="gray">
          <a:xfrm>
            <a:off x="4260802" y="2204864"/>
            <a:ext cx="218340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4" name="Espace réservé du texte 8"/>
          <p:cNvSpPr>
            <a:spLocks noGrp="1"/>
          </p:cNvSpPr>
          <p:nvPr>
            <p:ph type="body" sz="quarter" idx="87" hasCustomPrompt="1"/>
          </p:nvPr>
        </p:nvSpPr>
        <p:spPr bwMode="gray">
          <a:xfrm>
            <a:off x="6565058" y="2492897"/>
            <a:ext cx="2183406" cy="97319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5" name="Espace réservé du texte 8"/>
          <p:cNvSpPr>
            <a:spLocks noGrp="1"/>
          </p:cNvSpPr>
          <p:nvPr>
            <p:ph type="body" sz="quarter" idx="88" hasCustomPrompt="1"/>
          </p:nvPr>
        </p:nvSpPr>
        <p:spPr bwMode="gray">
          <a:xfrm>
            <a:off x="6565058" y="2204864"/>
            <a:ext cx="218340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6" name="Espace réservé du texte 8"/>
          <p:cNvSpPr>
            <a:spLocks noGrp="1"/>
          </p:cNvSpPr>
          <p:nvPr>
            <p:ph type="body" sz="quarter" idx="89" hasCustomPrompt="1"/>
          </p:nvPr>
        </p:nvSpPr>
        <p:spPr bwMode="gray">
          <a:xfrm>
            <a:off x="4260802" y="3861096"/>
            <a:ext cx="2183406" cy="942620"/>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7" name="Espace réservé du texte 8"/>
          <p:cNvSpPr>
            <a:spLocks noGrp="1"/>
          </p:cNvSpPr>
          <p:nvPr>
            <p:ph type="body" sz="quarter" idx="90" hasCustomPrompt="1"/>
          </p:nvPr>
        </p:nvSpPr>
        <p:spPr bwMode="gray">
          <a:xfrm>
            <a:off x="4260802" y="3573063"/>
            <a:ext cx="218340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8" name="Espace réservé du texte 8"/>
          <p:cNvSpPr>
            <a:spLocks noGrp="1"/>
          </p:cNvSpPr>
          <p:nvPr>
            <p:ph type="body" sz="quarter" idx="91" hasCustomPrompt="1"/>
          </p:nvPr>
        </p:nvSpPr>
        <p:spPr bwMode="gray">
          <a:xfrm>
            <a:off x="6565058" y="3861096"/>
            <a:ext cx="2183406" cy="942620"/>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9" name="Espace réservé du texte 8"/>
          <p:cNvSpPr>
            <a:spLocks noGrp="1"/>
          </p:cNvSpPr>
          <p:nvPr>
            <p:ph type="body" sz="quarter" idx="92" hasCustomPrompt="1"/>
          </p:nvPr>
        </p:nvSpPr>
        <p:spPr bwMode="gray">
          <a:xfrm>
            <a:off x="6565058" y="3573063"/>
            <a:ext cx="218340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5"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46702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up)">
                                      <p:cBhvr>
                                        <p:cTn id="16" dur="500"/>
                                        <p:tgtEl>
                                          <p:spTgt spid="38"/>
                                        </p:tgtEl>
                                      </p:cBhvr>
                                    </p:animEffect>
                                  </p:childTnLst>
                                </p:cTn>
                              </p:par>
                            </p:childTnLst>
                          </p:cTn>
                        </p:par>
                        <p:par>
                          <p:cTn id="17" fill="hold">
                            <p:stCondLst>
                              <p:cond delay="1500"/>
                            </p:stCondLst>
                            <p:childTnLst>
                              <p:par>
                                <p:cTn id="18" presetID="2" presetClass="entr" presetSubtype="2" accel="50000" decel="5000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1+#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up)">
                                      <p:cBhvr>
                                        <p:cTn id="29" dur="500"/>
                                        <p:tgtEl>
                                          <p:spTgt spid="40"/>
                                        </p:tgtEl>
                                      </p:cBhvr>
                                    </p:animEffect>
                                  </p:childTnLst>
                                </p:cTn>
                              </p:par>
                            </p:childTnLst>
                          </p:cTn>
                        </p:par>
                        <p:par>
                          <p:cTn id="30" fill="hold">
                            <p:stCondLst>
                              <p:cond delay="3000"/>
                            </p:stCondLst>
                            <p:childTnLst>
                              <p:par>
                                <p:cTn id="31" presetID="2" presetClass="entr" presetSubtype="2" accel="50000" decel="5000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1+#ppt_w/2"/>
                                          </p:val>
                                        </p:tav>
                                        <p:tav tm="100000">
                                          <p:val>
                                            <p:strVal val="#ppt_x"/>
                                          </p:val>
                                        </p:tav>
                                      </p:tavLst>
                                    </p:anim>
                                    <p:anim calcmode="lin" valueType="num">
                                      <p:cBhvr additive="base">
                                        <p:cTn id="34" dur="500" fill="hold"/>
                                        <p:tgtEl>
                                          <p:spTgt spid="36"/>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left)">
                                      <p:cBhvr>
                                        <p:cTn id="38" dur="500"/>
                                        <p:tgtEl>
                                          <p:spTgt spid="60"/>
                                        </p:tgtEl>
                                      </p:cBhvr>
                                    </p:animEffect>
                                  </p:childTnLst>
                                </p:cTn>
                              </p:par>
                            </p:childTnLst>
                          </p:cTn>
                        </p:par>
                        <p:par>
                          <p:cTn id="39" fill="hold">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up)">
                                      <p:cBhvr>
                                        <p:cTn id="42" dur="500"/>
                                        <p:tgtEl>
                                          <p:spTgt spid="41"/>
                                        </p:tgtEl>
                                      </p:cBhvr>
                                    </p:animEffect>
                                  </p:childTnLst>
                                </p:cTn>
                              </p:par>
                            </p:childTnLst>
                          </p:cTn>
                        </p:par>
                        <p:par>
                          <p:cTn id="43" fill="hold">
                            <p:stCondLst>
                              <p:cond delay="4500"/>
                            </p:stCondLst>
                            <p:childTnLst>
                              <p:par>
                                <p:cTn id="44" presetID="2" presetClass="entr" presetSubtype="8" accel="50000" decel="50000"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additive="base">
                                        <p:cTn id="46" dur="500" fill="hold"/>
                                        <p:tgtEl>
                                          <p:spTgt spid="35"/>
                                        </p:tgtEl>
                                        <p:attrNameLst>
                                          <p:attrName>ppt_x</p:attrName>
                                        </p:attrNameLst>
                                      </p:cBhvr>
                                      <p:tavLst>
                                        <p:tav tm="0">
                                          <p:val>
                                            <p:strVal val="0-#ppt_w/2"/>
                                          </p:val>
                                        </p:tav>
                                        <p:tav tm="100000">
                                          <p:val>
                                            <p:strVal val="#ppt_x"/>
                                          </p:val>
                                        </p:tav>
                                      </p:tavLst>
                                    </p:anim>
                                    <p:anim calcmode="lin" valueType="num">
                                      <p:cBhvr additive="base">
                                        <p:cTn id="47" dur="500" fill="hold"/>
                                        <p:tgtEl>
                                          <p:spTgt spid="35"/>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58" grpId="0"/>
      <p:bldP spid="59" grpId="0"/>
      <p:bldP spid="60" grpId="0"/>
      <p:bldP spid="61"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6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6" name="Group 47"/>
          <p:cNvGrpSpPr/>
          <p:nvPr userDrawn="1"/>
        </p:nvGrpSpPr>
        <p:grpSpPr>
          <a:xfrm>
            <a:off x="683527" y="2548315"/>
            <a:ext cx="1324962" cy="1844938"/>
            <a:chOff x="663207" y="1246790"/>
            <a:chExt cx="1324962" cy="1844938"/>
          </a:xfrm>
          <a:solidFill>
            <a:schemeClr val="accent1">
              <a:lumMod val="75000"/>
            </a:schemeClr>
          </a:solidFill>
        </p:grpSpPr>
        <p:sp>
          <p:nvSpPr>
            <p:cNvPr id="7" name="Rounded Rectangle 68"/>
            <p:cNvSpPr/>
            <p:nvPr/>
          </p:nvSpPr>
          <p:spPr>
            <a:xfrm>
              <a:off x="663207" y="1246790"/>
              <a:ext cx="1324962" cy="1612996"/>
            </a:xfrm>
            <a:prstGeom prst="roundRect">
              <a:avLst>
                <a:gd name="adj" fmla="val 71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69"/>
            <p:cNvSpPr/>
            <p:nvPr/>
          </p:nvSpPr>
          <p:spPr>
            <a:xfrm rot="10800000">
              <a:off x="1122392" y="2859785"/>
              <a:ext cx="406592" cy="23194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ound Same Side Corner Rectangle 76"/>
          <p:cNvSpPr/>
          <p:nvPr userDrawn="1"/>
        </p:nvSpPr>
        <p:spPr>
          <a:xfrm>
            <a:off x="683527" y="2548314"/>
            <a:ext cx="1324962" cy="1094534"/>
          </a:xfrm>
          <a:prstGeom prst="round2SameRect">
            <a:avLst>
              <a:gd name="adj1" fmla="val 873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12" name="Group 48"/>
          <p:cNvGrpSpPr/>
          <p:nvPr userDrawn="1"/>
        </p:nvGrpSpPr>
        <p:grpSpPr>
          <a:xfrm>
            <a:off x="2296523" y="2548314"/>
            <a:ext cx="1324962" cy="1844938"/>
            <a:chOff x="663207" y="1246790"/>
            <a:chExt cx="1324962" cy="1844938"/>
          </a:xfrm>
          <a:solidFill>
            <a:schemeClr val="accent2">
              <a:lumMod val="75000"/>
            </a:schemeClr>
          </a:solidFill>
        </p:grpSpPr>
        <p:sp>
          <p:nvSpPr>
            <p:cNvPr id="13" name="Rounded Rectangle 85"/>
            <p:cNvSpPr/>
            <p:nvPr/>
          </p:nvSpPr>
          <p:spPr>
            <a:xfrm>
              <a:off x="663207" y="1246790"/>
              <a:ext cx="1324962" cy="1612996"/>
            </a:xfrm>
            <a:prstGeom prst="roundRect">
              <a:avLst>
                <a:gd name="adj" fmla="val 711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86"/>
            <p:cNvSpPr/>
            <p:nvPr/>
          </p:nvSpPr>
          <p:spPr>
            <a:xfrm rot="10800000">
              <a:off x="1122392" y="2859785"/>
              <a:ext cx="406592" cy="231943"/>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ound Same Side Corner Rectangle 88"/>
          <p:cNvSpPr/>
          <p:nvPr userDrawn="1"/>
        </p:nvSpPr>
        <p:spPr>
          <a:xfrm>
            <a:off x="2296523" y="2548314"/>
            <a:ext cx="1324962" cy="1094534"/>
          </a:xfrm>
          <a:prstGeom prst="round2SameRect">
            <a:avLst>
              <a:gd name="adj1" fmla="val 873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cs typeface="+mj-cs"/>
            </a:endParaRPr>
          </a:p>
        </p:txBody>
      </p:sp>
      <p:grpSp>
        <p:nvGrpSpPr>
          <p:cNvPr id="18" name="Group 54"/>
          <p:cNvGrpSpPr/>
          <p:nvPr userDrawn="1"/>
        </p:nvGrpSpPr>
        <p:grpSpPr>
          <a:xfrm>
            <a:off x="3909519" y="2548315"/>
            <a:ext cx="1324962" cy="1844938"/>
            <a:chOff x="663207" y="1246790"/>
            <a:chExt cx="1324962" cy="1844938"/>
          </a:xfrm>
          <a:solidFill>
            <a:schemeClr val="accent3">
              <a:lumMod val="75000"/>
            </a:schemeClr>
          </a:solidFill>
        </p:grpSpPr>
        <p:sp>
          <p:nvSpPr>
            <p:cNvPr id="19" name="Rounded Rectangle 91"/>
            <p:cNvSpPr/>
            <p:nvPr/>
          </p:nvSpPr>
          <p:spPr>
            <a:xfrm>
              <a:off x="663207" y="1246790"/>
              <a:ext cx="1324962" cy="1612996"/>
            </a:xfrm>
            <a:prstGeom prst="roundRect">
              <a:avLst>
                <a:gd name="adj" fmla="val 711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92"/>
            <p:cNvSpPr/>
            <p:nvPr/>
          </p:nvSpPr>
          <p:spPr>
            <a:xfrm rot="10800000">
              <a:off x="1122392" y="2859785"/>
              <a:ext cx="406592" cy="231943"/>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ound Same Side Corner Rectangle 94"/>
          <p:cNvSpPr/>
          <p:nvPr userDrawn="1"/>
        </p:nvSpPr>
        <p:spPr>
          <a:xfrm>
            <a:off x="3909519" y="2548314"/>
            <a:ext cx="1324962" cy="1094534"/>
          </a:xfrm>
          <a:prstGeom prst="round2SameRect">
            <a:avLst>
              <a:gd name="adj1" fmla="val 873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50000"/>
                </a:schemeClr>
              </a:solidFill>
            </a:endParaRPr>
          </a:p>
        </p:txBody>
      </p:sp>
      <p:grpSp>
        <p:nvGrpSpPr>
          <p:cNvPr id="24" name="Group 60"/>
          <p:cNvGrpSpPr/>
          <p:nvPr userDrawn="1"/>
        </p:nvGrpSpPr>
        <p:grpSpPr>
          <a:xfrm>
            <a:off x="5522515" y="2548315"/>
            <a:ext cx="1324962" cy="1844938"/>
            <a:chOff x="663207" y="1246790"/>
            <a:chExt cx="1324962" cy="1844938"/>
          </a:xfrm>
          <a:solidFill>
            <a:schemeClr val="accent4">
              <a:lumMod val="50000"/>
            </a:schemeClr>
          </a:solidFill>
        </p:grpSpPr>
        <p:sp>
          <p:nvSpPr>
            <p:cNvPr id="25" name="Rounded Rectangle 97"/>
            <p:cNvSpPr/>
            <p:nvPr/>
          </p:nvSpPr>
          <p:spPr>
            <a:xfrm>
              <a:off x="663207" y="1246790"/>
              <a:ext cx="1324962" cy="1612996"/>
            </a:xfrm>
            <a:prstGeom prst="roundRect">
              <a:avLst>
                <a:gd name="adj" fmla="val 711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98"/>
            <p:cNvSpPr/>
            <p:nvPr/>
          </p:nvSpPr>
          <p:spPr>
            <a:xfrm rot="10800000">
              <a:off x="1122392" y="2859785"/>
              <a:ext cx="406592" cy="231943"/>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ound Same Side Corner Rectangle 100"/>
          <p:cNvSpPr/>
          <p:nvPr userDrawn="1"/>
        </p:nvSpPr>
        <p:spPr>
          <a:xfrm>
            <a:off x="5522515" y="2548314"/>
            <a:ext cx="1324962" cy="1094534"/>
          </a:xfrm>
          <a:prstGeom prst="round2SameRect">
            <a:avLst>
              <a:gd name="adj1" fmla="val 873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grpSp>
        <p:nvGrpSpPr>
          <p:cNvPr id="30" name="Group 66"/>
          <p:cNvGrpSpPr/>
          <p:nvPr userDrawn="1"/>
        </p:nvGrpSpPr>
        <p:grpSpPr>
          <a:xfrm>
            <a:off x="7135511" y="2548315"/>
            <a:ext cx="1324962" cy="1844938"/>
            <a:chOff x="663207" y="1246790"/>
            <a:chExt cx="1324962" cy="1844938"/>
          </a:xfrm>
          <a:solidFill>
            <a:schemeClr val="accent5">
              <a:lumMod val="75000"/>
            </a:schemeClr>
          </a:solidFill>
        </p:grpSpPr>
        <p:sp>
          <p:nvSpPr>
            <p:cNvPr id="31" name="Rounded Rectangle 103"/>
            <p:cNvSpPr/>
            <p:nvPr/>
          </p:nvSpPr>
          <p:spPr>
            <a:xfrm>
              <a:off x="663207" y="1246790"/>
              <a:ext cx="1324962" cy="1612996"/>
            </a:xfrm>
            <a:prstGeom prst="roundRect">
              <a:avLst>
                <a:gd name="adj" fmla="val 7114"/>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104"/>
            <p:cNvSpPr/>
            <p:nvPr/>
          </p:nvSpPr>
          <p:spPr>
            <a:xfrm rot="10800000">
              <a:off x="1122392" y="2859785"/>
              <a:ext cx="406592" cy="23194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ound Same Side Corner Rectangle 106"/>
          <p:cNvSpPr/>
          <p:nvPr userDrawn="1"/>
        </p:nvSpPr>
        <p:spPr>
          <a:xfrm>
            <a:off x="7135511" y="2548314"/>
            <a:ext cx="1324962" cy="1094534"/>
          </a:xfrm>
          <a:prstGeom prst="round2SameRect">
            <a:avLst>
              <a:gd name="adj1" fmla="val 873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50000"/>
                </a:schemeClr>
              </a:solidFill>
            </a:endParaRPr>
          </a:p>
        </p:txBody>
      </p:sp>
      <p:sp>
        <p:nvSpPr>
          <p:cNvPr id="41" name="Espace réservé du texte 8"/>
          <p:cNvSpPr>
            <a:spLocks noGrp="1"/>
          </p:cNvSpPr>
          <p:nvPr>
            <p:ph type="body" sz="quarter" idx="97" hasCustomPrompt="1"/>
          </p:nvPr>
        </p:nvSpPr>
        <p:spPr bwMode="gray">
          <a:xfrm>
            <a:off x="683527" y="3751618"/>
            <a:ext cx="1324962" cy="238386"/>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2" name="Espace réservé du texte 8"/>
          <p:cNvSpPr>
            <a:spLocks noGrp="1"/>
          </p:cNvSpPr>
          <p:nvPr>
            <p:ph type="body" sz="quarter" idx="98" hasCustomPrompt="1"/>
          </p:nvPr>
        </p:nvSpPr>
        <p:spPr bwMode="gray">
          <a:xfrm>
            <a:off x="2310934" y="3766678"/>
            <a:ext cx="1296142" cy="234775"/>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3" name="Espace réservé du texte 8"/>
          <p:cNvSpPr>
            <a:spLocks noGrp="1"/>
          </p:cNvSpPr>
          <p:nvPr>
            <p:ph type="body" sz="quarter" idx="99" hasCustomPrompt="1"/>
          </p:nvPr>
        </p:nvSpPr>
        <p:spPr bwMode="gray">
          <a:xfrm>
            <a:off x="3909518" y="3766678"/>
            <a:ext cx="1310553" cy="223326"/>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4" name="Espace réservé du texte 8"/>
          <p:cNvSpPr>
            <a:spLocks noGrp="1"/>
          </p:cNvSpPr>
          <p:nvPr>
            <p:ph type="body" sz="quarter" idx="100" hasCustomPrompt="1"/>
          </p:nvPr>
        </p:nvSpPr>
        <p:spPr bwMode="gray">
          <a:xfrm>
            <a:off x="5522515" y="3766678"/>
            <a:ext cx="1324962" cy="234775"/>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5" name="Espace réservé du texte 8"/>
          <p:cNvSpPr>
            <a:spLocks noGrp="1"/>
          </p:cNvSpPr>
          <p:nvPr>
            <p:ph type="body" sz="quarter" idx="101" hasCustomPrompt="1"/>
          </p:nvPr>
        </p:nvSpPr>
        <p:spPr bwMode="gray">
          <a:xfrm>
            <a:off x="7135470" y="3766678"/>
            <a:ext cx="1324962" cy="238386"/>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6" name="Espace réservé du texte 8"/>
          <p:cNvSpPr>
            <a:spLocks noGrp="1"/>
          </p:cNvSpPr>
          <p:nvPr>
            <p:ph type="body" sz="quarter" idx="89" hasCustomPrompt="1"/>
          </p:nvPr>
        </p:nvSpPr>
        <p:spPr bwMode="gray">
          <a:xfrm>
            <a:off x="683568" y="4568096"/>
            <a:ext cx="1324921" cy="942620"/>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47" name="Espace réservé du texte 8"/>
          <p:cNvSpPr>
            <a:spLocks noGrp="1"/>
          </p:cNvSpPr>
          <p:nvPr>
            <p:ph type="body" sz="quarter" idx="102" hasCustomPrompt="1"/>
          </p:nvPr>
        </p:nvSpPr>
        <p:spPr bwMode="gray">
          <a:xfrm>
            <a:off x="2339752" y="4574612"/>
            <a:ext cx="1324921" cy="942620"/>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48" name="Espace réservé du texte 8"/>
          <p:cNvSpPr>
            <a:spLocks noGrp="1"/>
          </p:cNvSpPr>
          <p:nvPr>
            <p:ph type="body" sz="quarter" idx="103" hasCustomPrompt="1"/>
          </p:nvPr>
        </p:nvSpPr>
        <p:spPr bwMode="gray">
          <a:xfrm>
            <a:off x="3967159" y="4568096"/>
            <a:ext cx="1324921" cy="942620"/>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49" name="Espace réservé du texte 8"/>
          <p:cNvSpPr>
            <a:spLocks noGrp="1"/>
          </p:cNvSpPr>
          <p:nvPr>
            <p:ph type="body" sz="quarter" idx="104" hasCustomPrompt="1"/>
          </p:nvPr>
        </p:nvSpPr>
        <p:spPr bwMode="gray">
          <a:xfrm>
            <a:off x="5551335" y="4574612"/>
            <a:ext cx="1324921" cy="942620"/>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50" name="Espace réservé du texte 8"/>
          <p:cNvSpPr>
            <a:spLocks noGrp="1"/>
          </p:cNvSpPr>
          <p:nvPr>
            <p:ph type="body" sz="quarter" idx="105" hasCustomPrompt="1"/>
          </p:nvPr>
        </p:nvSpPr>
        <p:spPr bwMode="gray">
          <a:xfrm>
            <a:off x="7164288" y="4574612"/>
            <a:ext cx="1324921" cy="942620"/>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3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412651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accel="50000" decel="5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accel="50000" decel="5000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1" accel="50000" decel="5000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2" presetClass="entr" presetSubtype="4" accel="50000" decel="5000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1" accel="50000" decel="5000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2" presetClass="entr" presetSubtype="4" accel="50000" decel="5000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par>
                                <p:cTn id="36" presetID="2" presetClass="entr" presetSubtype="1" accel="50000" decel="5000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ppt_x"/>
                                          </p:val>
                                        </p:tav>
                                        <p:tav tm="100000">
                                          <p:val>
                                            <p:strVal val="#ppt_x"/>
                                          </p:val>
                                        </p:tav>
                                      </p:tavLst>
                                    </p:anim>
                                    <p:anim calcmode="lin" valueType="num">
                                      <p:cBhvr additive="base">
                                        <p:cTn id="39" dur="500" fill="hold"/>
                                        <p:tgtEl>
                                          <p:spTgt spid="28"/>
                                        </p:tgtEl>
                                        <p:attrNameLst>
                                          <p:attrName>ppt_y</p:attrName>
                                        </p:attrNameLst>
                                      </p:cBhvr>
                                      <p:tavLst>
                                        <p:tav tm="0">
                                          <p:val>
                                            <p:strVal val="0-#ppt_h/2"/>
                                          </p:val>
                                        </p:tav>
                                        <p:tav tm="100000">
                                          <p:val>
                                            <p:strVal val="#ppt_y"/>
                                          </p:val>
                                        </p:tav>
                                      </p:tavLst>
                                    </p:anim>
                                  </p:childTnLst>
                                </p:cTn>
                              </p:par>
                            </p:childTnLst>
                          </p:cTn>
                        </p:par>
                        <p:par>
                          <p:cTn id="40" fill="hold">
                            <p:stCondLst>
                              <p:cond delay="2000"/>
                            </p:stCondLst>
                            <p:childTnLst>
                              <p:par>
                                <p:cTn id="41" presetID="2" presetClass="entr" presetSubtype="4" accel="50000" decel="5000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1" accel="50000" decel="5000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2" grpId="0" animBg="1"/>
      <p:bldP spid="28" grpId="0" animBg="1"/>
      <p:bldP spid="34"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6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10" name="Group 59"/>
          <p:cNvGrpSpPr/>
          <p:nvPr userDrawn="1"/>
        </p:nvGrpSpPr>
        <p:grpSpPr>
          <a:xfrm>
            <a:off x="2469637" y="3291500"/>
            <a:ext cx="2120468" cy="643978"/>
            <a:chOff x="2469637" y="2543073"/>
            <a:chExt cx="2120468" cy="643978"/>
          </a:xfrm>
        </p:grpSpPr>
        <p:sp>
          <p:nvSpPr>
            <p:cNvPr id="11" name="Flowchart: Data 60"/>
            <p:cNvSpPr/>
            <p:nvPr/>
          </p:nvSpPr>
          <p:spPr>
            <a:xfrm rot="16200000" flipH="1" flipV="1">
              <a:off x="4163077" y="2756126"/>
              <a:ext cx="640080" cy="213975"/>
            </a:xfrm>
            <a:prstGeom prst="flowChartInputOutpu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2" name="Group 51"/>
            <p:cNvGrpSpPr/>
            <p:nvPr/>
          </p:nvGrpSpPr>
          <p:grpSpPr>
            <a:xfrm>
              <a:off x="2469637" y="2543073"/>
              <a:ext cx="2120468" cy="643978"/>
              <a:chOff x="2460112" y="2094062"/>
              <a:chExt cx="2120468" cy="643978"/>
            </a:xfrm>
          </p:grpSpPr>
          <p:sp>
            <p:nvSpPr>
              <p:cNvPr id="13" name="Flowchart: Data 62"/>
              <p:cNvSpPr/>
              <p:nvPr/>
            </p:nvSpPr>
            <p:spPr>
              <a:xfrm rot="16200000" flipH="1" flipV="1">
                <a:off x="2247060" y="2307114"/>
                <a:ext cx="640080" cy="213975"/>
              </a:xfrm>
              <a:prstGeom prst="flowChartInputOutpu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4" name="Rectangle 13"/>
              <p:cNvSpPr/>
              <p:nvPr/>
            </p:nvSpPr>
            <p:spPr>
              <a:xfrm>
                <a:off x="2673145" y="2224816"/>
                <a:ext cx="1907435" cy="513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rPr>
                  <a:t>Etape</a:t>
                </a:r>
                <a:r>
                  <a:rPr lang="en-US" sz="1400" b="1" dirty="0">
                    <a:solidFill>
                      <a:schemeClr val="bg1"/>
                    </a:solidFill>
                  </a:rPr>
                  <a:t> n°2</a:t>
                </a:r>
              </a:p>
            </p:txBody>
          </p:sp>
        </p:grpSp>
      </p:grpSp>
      <p:grpSp>
        <p:nvGrpSpPr>
          <p:cNvPr id="15" name="Group 64"/>
          <p:cNvGrpSpPr/>
          <p:nvPr userDrawn="1"/>
        </p:nvGrpSpPr>
        <p:grpSpPr>
          <a:xfrm>
            <a:off x="6278686" y="2271403"/>
            <a:ext cx="2121411" cy="643977"/>
            <a:chOff x="6278686" y="1246786"/>
            <a:chExt cx="2121411" cy="643977"/>
          </a:xfrm>
        </p:grpSpPr>
        <p:sp>
          <p:nvSpPr>
            <p:cNvPr id="16" name="Flowchart: Data 65"/>
            <p:cNvSpPr/>
            <p:nvPr/>
          </p:nvSpPr>
          <p:spPr>
            <a:xfrm rot="16200000" flipH="1" flipV="1">
              <a:off x="6065634" y="1459838"/>
              <a:ext cx="640080" cy="213975"/>
            </a:xfrm>
            <a:prstGeom prst="flowChartInputOutpu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 name="Pentagon 66"/>
            <p:cNvSpPr/>
            <p:nvPr/>
          </p:nvSpPr>
          <p:spPr>
            <a:xfrm>
              <a:off x="6492662" y="1377539"/>
              <a:ext cx="1907435" cy="51322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rPr>
                <a:t>Etape</a:t>
              </a:r>
              <a:r>
                <a:rPr lang="en-US" sz="1400" b="1" dirty="0">
                  <a:solidFill>
                    <a:schemeClr val="bg1"/>
                  </a:solidFill>
                </a:rPr>
                <a:t> n°4</a:t>
              </a:r>
            </a:p>
          </p:txBody>
        </p:sp>
      </p:grpSp>
      <p:grpSp>
        <p:nvGrpSpPr>
          <p:cNvPr id="18" name="Group 67"/>
          <p:cNvGrpSpPr/>
          <p:nvPr userDrawn="1"/>
        </p:nvGrpSpPr>
        <p:grpSpPr>
          <a:xfrm>
            <a:off x="4376129" y="2782089"/>
            <a:ext cx="2121411" cy="646429"/>
            <a:chOff x="4376129" y="2033662"/>
            <a:chExt cx="2121411" cy="646429"/>
          </a:xfrm>
        </p:grpSpPr>
        <p:sp>
          <p:nvSpPr>
            <p:cNvPr id="19" name="Flowchart: Data 68"/>
            <p:cNvSpPr/>
            <p:nvPr/>
          </p:nvSpPr>
          <p:spPr>
            <a:xfrm rot="16200000" flipH="1" flipV="1">
              <a:off x="6070512" y="2253063"/>
              <a:ext cx="640080" cy="213975"/>
            </a:xfrm>
            <a:prstGeom prst="flowChartInputOutpu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20" name="Group 52"/>
            <p:cNvGrpSpPr/>
            <p:nvPr/>
          </p:nvGrpSpPr>
          <p:grpSpPr>
            <a:xfrm>
              <a:off x="4376129" y="2033662"/>
              <a:ext cx="2121411" cy="640165"/>
              <a:chOff x="4366604" y="1584651"/>
              <a:chExt cx="2121411" cy="640165"/>
            </a:xfrm>
          </p:grpSpPr>
          <p:sp>
            <p:nvSpPr>
              <p:cNvPr id="21" name="Rectangle 20"/>
              <p:cNvSpPr/>
              <p:nvPr/>
            </p:nvSpPr>
            <p:spPr>
              <a:xfrm>
                <a:off x="4580580" y="1711592"/>
                <a:ext cx="1907435" cy="5132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rPr>
                  <a:t>Etape</a:t>
                </a:r>
                <a:r>
                  <a:rPr lang="en-US" sz="1400" b="1" dirty="0">
                    <a:solidFill>
                      <a:schemeClr val="bg1"/>
                    </a:solidFill>
                  </a:rPr>
                  <a:t> n°3</a:t>
                </a:r>
              </a:p>
            </p:txBody>
          </p:sp>
          <p:sp>
            <p:nvSpPr>
              <p:cNvPr id="22" name="Flowchart: Data 71"/>
              <p:cNvSpPr/>
              <p:nvPr/>
            </p:nvSpPr>
            <p:spPr>
              <a:xfrm rot="16200000" flipH="1" flipV="1">
                <a:off x="4153552" y="1797703"/>
                <a:ext cx="640080" cy="213975"/>
              </a:xfrm>
              <a:prstGeom prst="flowChartInputOutpu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grpSp>
        <p:nvGrpSpPr>
          <p:cNvPr id="23" name="Group 72"/>
          <p:cNvGrpSpPr/>
          <p:nvPr userDrawn="1"/>
        </p:nvGrpSpPr>
        <p:grpSpPr>
          <a:xfrm>
            <a:off x="775234" y="3804724"/>
            <a:ext cx="1908378" cy="643978"/>
            <a:chOff x="775234" y="2780107"/>
            <a:chExt cx="1908378" cy="643978"/>
          </a:xfrm>
        </p:grpSpPr>
        <p:sp>
          <p:nvSpPr>
            <p:cNvPr id="24" name="Flowchart: Data 73"/>
            <p:cNvSpPr/>
            <p:nvPr/>
          </p:nvSpPr>
          <p:spPr>
            <a:xfrm rot="16200000" flipH="1" flipV="1">
              <a:off x="2256585" y="2993159"/>
              <a:ext cx="640080" cy="21397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5" name="Rectangle 24"/>
            <p:cNvSpPr/>
            <p:nvPr/>
          </p:nvSpPr>
          <p:spPr>
            <a:xfrm>
              <a:off x="775234" y="2910861"/>
              <a:ext cx="1907435" cy="513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b="1" dirty="0" err="1">
                  <a:solidFill>
                    <a:schemeClr val="bg1"/>
                  </a:solidFill>
                </a:rPr>
                <a:t>Etape</a:t>
              </a:r>
              <a:r>
                <a:rPr lang="en-US" sz="1400" b="1" dirty="0">
                  <a:solidFill>
                    <a:schemeClr val="bg1"/>
                  </a:solidFill>
                </a:rPr>
                <a:t> n°1</a:t>
              </a:r>
            </a:p>
          </p:txBody>
        </p:sp>
      </p:grpSp>
      <p:sp>
        <p:nvSpPr>
          <p:cNvPr id="26" name="Rectangle 25"/>
          <p:cNvSpPr/>
          <p:nvPr userDrawn="1"/>
        </p:nvSpPr>
        <p:spPr>
          <a:xfrm>
            <a:off x="1248179" y="4038202"/>
            <a:ext cx="184731" cy="307777"/>
          </a:xfrm>
          <a:prstGeom prst="rect">
            <a:avLst/>
          </a:prstGeom>
        </p:spPr>
        <p:txBody>
          <a:bodyPr wrap="none">
            <a:spAutoFit/>
          </a:bodyPr>
          <a:lstStyle/>
          <a:p>
            <a:endParaRPr lang="en-US" sz="1400" dirty="0"/>
          </a:p>
        </p:txBody>
      </p:sp>
      <p:sp>
        <p:nvSpPr>
          <p:cNvPr id="31" name="Espace réservé du texte 8"/>
          <p:cNvSpPr>
            <a:spLocks noGrp="1"/>
          </p:cNvSpPr>
          <p:nvPr>
            <p:ph type="body" sz="quarter" idx="85" hasCustomPrompt="1"/>
          </p:nvPr>
        </p:nvSpPr>
        <p:spPr bwMode="gray">
          <a:xfrm>
            <a:off x="804417" y="4914249"/>
            <a:ext cx="1878251" cy="725346"/>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2" name="Espace réservé du texte 8"/>
          <p:cNvSpPr>
            <a:spLocks noGrp="1"/>
          </p:cNvSpPr>
          <p:nvPr>
            <p:ph type="body" sz="quarter" idx="86" hasCustomPrompt="1"/>
          </p:nvPr>
        </p:nvSpPr>
        <p:spPr bwMode="gray">
          <a:xfrm>
            <a:off x="804417" y="4626216"/>
            <a:ext cx="1878251"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3" name="Espace réservé du texte 8"/>
          <p:cNvSpPr>
            <a:spLocks noGrp="1"/>
          </p:cNvSpPr>
          <p:nvPr>
            <p:ph type="body" sz="quarter" idx="87" hasCustomPrompt="1"/>
          </p:nvPr>
        </p:nvSpPr>
        <p:spPr bwMode="gray">
          <a:xfrm>
            <a:off x="2765757" y="4410194"/>
            <a:ext cx="1878251" cy="822538"/>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u texte 8"/>
          <p:cNvSpPr>
            <a:spLocks noGrp="1"/>
          </p:cNvSpPr>
          <p:nvPr>
            <p:ph type="body" sz="quarter" idx="88" hasCustomPrompt="1"/>
          </p:nvPr>
        </p:nvSpPr>
        <p:spPr bwMode="gray">
          <a:xfrm>
            <a:off x="2765757" y="4122161"/>
            <a:ext cx="1878251"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5" name="Espace réservé du texte 8"/>
          <p:cNvSpPr>
            <a:spLocks noGrp="1"/>
          </p:cNvSpPr>
          <p:nvPr>
            <p:ph type="body" sz="quarter" idx="89" hasCustomPrompt="1"/>
          </p:nvPr>
        </p:nvSpPr>
        <p:spPr bwMode="gray">
          <a:xfrm>
            <a:off x="4716016" y="3906136"/>
            <a:ext cx="1878251" cy="861134"/>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p:ph type="body" sz="quarter" idx="90" hasCustomPrompt="1"/>
          </p:nvPr>
        </p:nvSpPr>
        <p:spPr bwMode="gray">
          <a:xfrm>
            <a:off x="4716016" y="3618104"/>
            <a:ext cx="1878251"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7" name="Espace réservé du texte 8"/>
          <p:cNvSpPr>
            <a:spLocks noGrp="1"/>
          </p:cNvSpPr>
          <p:nvPr>
            <p:ph type="body" sz="quarter" idx="91" hasCustomPrompt="1"/>
          </p:nvPr>
        </p:nvSpPr>
        <p:spPr bwMode="gray">
          <a:xfrm>
            <a:off x="6654189" y="3402081"/>
            <a:ext cx="1878251" cy="943897"/>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p:ph type="body" sz="quarter" idx="92" hasCustomPrompt="1"/>
          </p:nvPr>
        </p:nvSpPr>
        <p:spPr bwMode="gray">
          <a:xfrm>
            <a:off x="6654189" y="3114049"/>
            <a:ext cx="1878251"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99509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50000" decel="5000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50000" decel="5000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accel="50000" decel="5000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6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7" name="Freeform 44"/>
          <p:cNvSpPr/>
          <p:nvPr/>
        </p:nvSpPr>
        <p:spPr>
          <a:xfrm>
            <a:off x="5436105" y="2614235"/>
            <a:ext cx="1820045" cy="1820042"/>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8" name="Oval 47"/>
          <p:cNvSpPr/>
          <p:nvPr/>
        </p:nvSpPr>
        <p:spPr>
          <a:xfrm>
            <a:off x="5781525" y="2959653"/>
            <a:ext cx="1129206" cy="1129206"/>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0" name="Freeform 51"/>
          <p:cNvSpPr/>
          <p:nvPr/>
        </p:nvSpPr>
        <p:spPr>
          <a:xfrm>
            <a:off x="6933239" y="3556171"/>
            <a:ext cx="1546429" cy="1546426"/>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1" name="Oval 52"/>
          <p:cNvSpPr/>
          <p:nvPr/>
        </p:nvSpPr>
        <p:spPr>
          <a:xfrm>
            <a:off x="7198145" y="3821078"/>
            <a:ext cx="1016618" cy="1016614"/>
          </a:xfrm>
          <a:prstGeom prst="ellipse">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3" name="Freeform 54"/>
          <p:cNvSpPr/>
          <p:nvPr/>
        </p:nvSpPr>
        <p:spPr>
          <a:xfrm>
            <a:off x="5766816" y="4305976"/>
            <a:ext cx="1180426" cy="1180424"/>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4" name="Oval 55"/>
          <p:cNvSpPr/>
          <p:nvPr/>
        </p:nvSpPr>
        <p:spPr>
          <a:xfrm>
            <a:off x="5990845" y="4530004"/>
            <a:ext cx="732369" cy="732369"/>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sp>
        <p:nvSpPr>
          <p:cNvPr id="16" name="Freeform 58"/>
          <p:cNvSpPr/>
          <p:nvPr/>
        </p:nvSpPr>
        <p:spPr>
          <a:xfrm>
            <a:off x="6953559" y="2270203"/>
            <a:ext cx="1154440" cy="115443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7" name="Oval 60"/>
          <p:cNvSpPr/>
          <p:nvPr/>
        </p:nvSpPr>
        <p:spPr>
          <a:xfrm>
            <a:off x="7172656" y="2489299"/>
            <a:ext cx="716246" cy="716246"/>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 name="Arc 17"/>
          <p:cNvSpPr/>
          <p:nvPr userDrawn="1"/>
        </p:nvSpPr>
        <p:spPr>
          <a:xfrm rot="19051047">
            <a:off x="6701513" y="2154596"/>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Arc 18"/>
          <p:cNvSpPr/>
          <p:nvPr userDrawn="1"/>
        </p:nvSpPr>
        <p:spPr>
          <a:xfrm rot="11931966">
            <a:off x="5247084" y="2784227"/>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 Placeholder 3"/>
          <p:cNvSpPr txBox="1">
            <a:spLocks/>
          </p:cNvSpPr>
          <p:nvPr userDrawn="1"/>
        </p:nvSpPr>
        <p:spPr>
          <a:xfrm>
            <a:off x="1315499" y="2262304"/>
            <a:ext cx="708977"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a:ln>
                  <a:noFill/>
                </a:ln>
                <a:solidFill>
                  <a:schemeClr val="accent1"/>
                </a:solidFill>
                <a:effectLst/>
                <a:uLnTx/>
                <a:uFillTx/>
                <a:latin typeface="+mn-lt"/>
                <a:ea typeface="+mn-ea"/>
                <a:cs typeface="+mn-cs"/>
              </a:rPr>
              <a:t>Etape</a:t>
            </a:r>
            <a:r>
              <a:rPr kumimoji="0" lang="en-US" b="1" i="0" u="none" strike="noStrike" kern="1200" cap="none" spc="0" normalizeH="0" baseline="0" noProof="0" dirty="0">
                <a:ln>
                  <a:noFill/>
                </a:ln>
                <a:solidFill>
                  <a:schemeClr val="accent1"/>
                </a:solidFill>
                <a:effectLst/>
                <a:uLnTx/>
                <a:uFillTx/>
                <a:latin typeface="+mn-lt"/>
                <a:ea typeface="+mn-ea"/>
                <a:cs typeface="+mn-cs"/>
              </a:rPr>
              <a:t> n°1</a:t>
            </a:r>
          </a:p>
        </p:txBody>
      </p:sp>
      <p:sp>
        <p:nvSpPr>
          <p:cNvPr id="23" name="Text Placeholder 3"/>
          <p:cNvSpPr txBox="1">
            <a:spLocks/>
          </p:cNvSpPr>
          <p:nvPr userDrawn="1"/>
        </p:nvSpPr>
        <p:spPr>
          <a:xfrm>
            <a:off x="627597" y="2212455"/>
            <a:ext cx="610745"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a:ln>
                  <a:noFill/>
                </a:ln>
                <a:solidFill>
                  <a:schemeClr val="accent1"/>
                </a:solidFill>
                <a:effectLst/>
                <a:uLnTx/>
                <a:uFillTx/>
                <a:latin typeface="+mn-lt"/>
                <a:ea typeface="+mn-ea"/>
                <a:cs typeface="+mn-cs"/>
              </a:rPr>
              <a:t>01</a:t>
            </a:r>
          </a:p>
        </p:txBody>
      </p:sp>
      <p:sp>
        <p:nvSpPr>
          <p:cNvPr id="25" name="Text Placeholder 3"/>
          <p:cNvSpPr txBox="1">
            <a:spLocks/>
          </p:cNvSpPr>
          <p:nvPr userDrawn="1"/>
        </p:nvSpPr>
        <p:spPr>
          <a:xfrm>
            <a:off x="1324745" y="3034169"/>
            <a:ext cx="708977"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a:ln>
                  <a:noFill/>
                </a:ln>
                <a:solidFill>
                  <a:schemeClr val="accent2"/>
                </a:solidFill>
                <a:effectLst/>
                <a:uLnTx/>
                <a:uFillTx/>
                <a:latin typeface="+mn-lt"/>
                <a:ea typeface="+mn-ea"/>
                <a:cs typeface="+mn-cs"/>
              </a:rPr>
              <a:t>Etape</a:t>
            </a:r>
            <a:r>
              <a:rPr kumimoji="0" lang="en-US" b="1" i="0" u="none" strike="noStrike" kern="1200" cap="none" spc="0" normalizeH="0" baseline="0" noProof="0" dirty="0">
                <a:ln>
                  <a:noFill/>
                </a:ln>
                <a:solidFill>
                  <a:schemeClr val="accent2"/>
                </a:solidFill>
                <a:effectLst/>
                <a:uLnTx/>
                <a:uFillTx/>
                <a:latin typeface="+mn-lt"/>
                <a:ea typeface="+mn-ea"/>
                <a:cs typeface="+mn-cs"/>
              </a:rPr>
              <a:t> n°2</a:t>
            </a:r>
          </a:p>
        </p:txBody>
      </p:sp>
      <p:sp>
        <p:nvSpPr>
          <p:cNvPr id="27" name="Text Placeholder 3"/>
          <p:cNvSpPr txBox="1">
            <a:spLocks/>
          </p:cNvSpPr>
          <p:nvPr userDrawn="1"/>
        </p:nvSpPr>
        <p:spPr>
          <a:xfrm>
            <a:off x="636843" y="3027434"/>
            <a:ext cx="610745"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a:ln>
                  <a:noFill/>
                </a:ln>
                <a:solidFill>
                  <a:schemeClr val="accent2"/>
                </a:solidFill>
                <a:effectLst/>
                <a:uLnTx/>
                <a:uFillTx/>
                <a:latin typeface="+mn-lt"/>
                <a:ea typeface="+mn-ea"/>
                <a:cs typeface="+mn-cs"/>
              </a:rPr>
              <a:t>02</a:t>
            </a:r>
          </a:p>
        </p:txBody>
      </p:sp>
      <p:sp>
        <p:nvSpPr>
          <p:cNvPr id="29" name="Text Placeholder 3"/>
          <p:cNvSpPr txBox="1">
            <a:spLocks/>
          </p:cNvSpPr>
          <p:nvPr userDrawn="1"/>
        </p:nvSpPr>
        <p:spPr>
          <a:xfrm>
            <a:off x="1313830" y="3875300"/>
            <a:ext cx="708977"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a:ln>
                  <a:noFill/>
                </a:ln>
                <a:solidFill>
                  <a:schemeClr val="accent3"/>
                </a:solidFill>
                <a:effectLst/>
                <a:uLnTx/>
                <a:uFillTx/>
                <a:latin typeface="+mn-lt"/>
                <a:ea typeface="+mn-ea"/>
                <a:cs typeface="+mn-cs"/>
              </a:rPr>
              <a:t>Etape</a:t>
            </a:r>
            <a:r>
              <a:rPr kumimoji="0" lang="en-US" b="1" i="0" u="none" strike="noStrike" kern="1200" cap="none" spc="0" normalizeH="0" baseline="0" noProof="0" dirty="0">
                <a:ln>
                  <a:noFill/>
                </a:ln>
                <a:solidFill>
                  <a:schemeClr val="accent3"/>
                </a:solidFill>
                <a:effectLst/>
                <a:uLnTx/>
                <a:uFillTx/>
                <a:latin typeface="+mn-lt"/>
                <a:ea typeface="+mn-ea"/>
                <a:cs typeface="+mn-cs"/>
              </a:rPr>
              <a:t> n°3</a:t>
            </a:r>
          </a:p>
        </p:txBody>
      </p:sp>
      <p:sp>
        <p:nvSpPr>
          <p:cNvPr id="31" name="Text Placeholder 3"/>
          <p:cNvSpPr txBox="1">
            <a:spLocks/>
          </p:cNvSpPr>
          <p:nvPr userDrawn="1"/>
        </p:nvSpPr>
        <p:spPr>
          <a:xfrm>
            <a:off x="625928" y="3842413"/>
            <a:ext cx="610745"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a:ln>
                  <a:noFill/>
                </a:ln>
                <a:solidFill>
                  <a:schemeClr val="accent3"/>
                </a:solidFill>
                <a:effectLst/>
                <a:uLnTx/>
                <a:uFillTx/>
                <a:latin typeface="+mn-lt"/>
                <a:ea typeface="+mn-ea"/>
                <a:cs typeface="+mn-cs"/>
              </a:rPr>
              <a:t>03</a:t>
            </a:r>
          </a:p>
        </p:txBody>
      </p:sp>
      <p:sp>
        <p:nvSpPr>
          <p:cNvPr id="33" name="Text Placeholder 3"/>
          <p:cNvSpPr txBox="1">
            <a:spLocks/>
          </p:cNvSpPr>
          <p:nvPr userDrawn="1"/>
        </p:nvSpPr>
        <p:spPr>
          <a:xfrm>
            <a:off x="1315499" y="4704772"/>
            <a:ext cx="708977"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a:ln>
                  <a:noFill/>
                </a:ln>
                <a:solidFill>
                  <a:schemeClr val="accent4"/>
                </a:solidFill>
                <a:effectLst/>
                <a:uLnTx/>
                <a:uFillTx/>
                <a:latin typeface="+mn-lt"/>
                <a:ea typeface="+mn-ea"/>
                <a:cs typeface="+mn-cs"/>
              </a:rPr>
              <a:t>Etape</a:t>
            </a:r>
            <a:r>
              <a:rPr kumimoji="0" lang="en-US" b="1" i="0" u="none" strike="noStrike" kern="1200" cap="none" spc="0" normalizeH="0" baseline="0" noProof="0" dirty="0">
                <a:ln>
                  <a:noFill/>
                </a:ln>
                <a:solidFill>
                  <a:schemeClr val="accent4"/>
                </a:solidFill>
                <a:effectLst/>
                <a:uLnTx/>
                <a:uFillTx/>
                <a:latin typeface="+mn-lt"/>
                <a:ea typeface="+mn-ea"/>
                <a:cs typeface="+mn-cs"/>
              </a:rPr>
              <a:t> n°4</a:t>
            </a:r>
          </a:p>
        </p:txBody>
      </p:sp>
      <p:sp>
        <p:nvSpPr>
          <p:cNvPr id="35" name="Text Placeholder 3"/>
          <p:cNvSpPr txBox="1">
            <a:spLocks/>
          </p:cNvSpPr>
          <p:nvPr userDrawn="1"/>
        </p:nvSpPr>
        <p:spPr>
          <a:xfrm>
            <a:off x="627597" y="4657392"/>
            <a:ext cx="610745"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a:ln>
                  <a:noFill/>
                </a:ln>
                <a:solidFill>
                  <a:schemeClr val="accent4"/>
                </a:solidFill>
                <a:effectLst/>
                <a:uLnTx/>
                <a:uFillTx/>
                <a:latin typeface="+mn-lt"/>
                <a:ea typeface="+mn-ea"/>
                <a:cs typeface="+mn-cs"/>
              </a:rPr>
              <a:t>04</a:t>
            </a:r>
          </a:p>
        </p:txBody>
      </p:sp>
      <p:sp>
        <p:nvSpPr>
          <p:cNvPr id="36" name="Arc 35"/>
          <p:cNvSpPr/>
          <p:nvPr userDrawn="1"/>
        </p:nvSpPr>
        <p:spPr>
          <a:xfrm rot="5691386">
            <a:off x="6945928" y="3597544"/>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Espace réservé du texte 8"/>
          <p:cNvSpPr>
            <a:spLocks noGrp="1"/>
          </p:cNvSpPr>
          <p:nvPr userDrawn="1">
            <p:ph type="body" sz="quarter" idx="89" hasCustomPrompt="1"/>
          </p:nvPr>
        </p:nvSpPr>
        <p:spPr bwMode="gray">
          <a:xfrm>
            <a:off x="1319323" y="2511994"/>
            <a:ext cx="3707155" cy="51544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42" name="Espace réservé du texte 8"/>
          <p:cNvSpPr>
            <a:spLocks noGrp="1"/>
          </p:cNvSpPr>
          <p:nvPr userDrawn="1">
            <p:ph type="body" sz="quarter" idx="90" hasCustomPrompt="1"/>
          </p:nvPr>
        </p:nvSpPr>
        <p:spPr bwMode="gray">
          <a:xfrm>
            <a:off x="1331640" y="3273600"/>
            <a:ext cx="3707155" cy="51544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43" name="Espace réservé du texte 8"/>
          <p:cNvSpPr>
            <a:spLocks noGrp="1"/>
          </p:cNvSpPr>
          <p:nvPr userDrawn="1">
            <p:ph type="body" sz="quarter" idx="91" hasCustomPrompt="1"/>
          </p:nvPr>
        </p:nvSpPr>
        <p:spPr bwMode="gray">
          <a:xfrm>
            <a:off x="1331640" y="4137696"/>
            <a:ext cx="3707155" cy="51544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44" name="Espace réservé du texte 8"/>
          <p:cNvSpPr>
            <a:spLocks noGrp="1"/>
          </p:cNvSpPr>
          <p:nvPr userDrawn="1">
            <p:ph type="body" sz="quarter" idx="92" hasCustomPrompt="1"/>
          </p:nvPr>
        </p:nvSpPr>
        <p:spPr bwMode="gray">
          <a:xfrm>
            <a:off x="1331640" y="4941168"/>
            <a:ext cx="3707155" cy="51544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30"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589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trips(upRight)">
                                      <p:cBhvr>
                                        <p:cTn id="7" dur="500"/>
                                        <p:tgtEl>
                                          <p:spTgt spid="19"/>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trips(downRight)">
                                      <p:cBhvr>
                                        <p:cTn id="10" dur="500"/>
                                        <p:tgtEl>
                                          <p:spTgt spid="1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strips(downLeft)">
                                      <p:cBhvr>
                                        <p:cTn id="13" dur="500"/>
                                        <p:tgtEl>
                                          <p:spTgt spid="36"/>
                                        </p:tgtEl>
                                      </p:cBhvr>
                                    </p:animEffect>
                                  </p:childTnLst>
                                </p:cTn>
                              </p:par>
                            </p:childTnLst>
                          </p:cTn>
                        </p:par>
                        <p:par>
                          <p:cTn id="14" fill="hold">
                            <p:stCondLst>
                              <p:cond delay="5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0" fill="hold"/>
                                        <p:tgtEl>
                                          <p:spTgt spid="23"/>
                                        </p:tgtEl>
                                        <p:attrNameLst>
                                          <p:attrName>ppt_x</p:attrName>
                                        </p:attrNameLst>
                                      </p:cBhvr>
                                      <p:tavLst>
                                        <p:tav tm="0">
                                          <p:val>
                                            <p:strVal val="0-#ppt_w/2"/>
                                          </p:val>
                                        </p:tav>
                                        <p:tav tm="100000">
                                          <p:val>
                                            <p:strVal val="#ppt_x"/>
                                          </p:val>
                                        </p:tav>
                                      </p:tavLst>
                                    </p:anim>
                                    <p:anim calcmode="lin" valueType="num">
                                      <p:cBhvr additive="base">
                                        <p:cTn id="18" dur="10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accel="50000" decel="5000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1000" fill="hold"/>
                                        <p:tgtEl>
                                          <p:spTgt spid="27"/>
                                        </p:tgtEl>
                                        <p:attrNameLst>
                                          <p:attrName>ppt_x</p:attrName>
                                        </p:attrNameLst>
                                      </p:cBhvr>
                                      <p:tavLst>
                                        <p:tav tm="0">
                                          <p:val>
                                            <p:strVal val="0-#ppt_w/2"/>
                                          </p:val>
                                        </p:tav>
                                        <p:tav tm="100000">
                                          <p:val>
                                            <p:strVal val="#ppt_x"/>
                                          </p:val>
                                        </p:tav>
                                      </p:tavLst>
                                    </p:anim>
                                    <p:anim calcmode="lin" valueType="num">
                                      <p:cBhvr additive="base">
                                        <p:cTn id="23" dur="1000" fill="hold"/>
                                        <p:tgtEl>
                                          <p:spTgt spid="27"/>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accel="50000" decel="5000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000" fill="hold"/>
                                        <p:tgtEl>
                                          <p:spTgt spid="31"/>
                                        </p:tgtEl>
                                        <p:attrNameLst>
                                          <p:attrName>ppt_x</p:attrName>
                                        </p:attrNameLst>
                                      </p:cBhvr>
                                      <p:tavLst>
                                        <p:tav tm="0">
                                          <p:val>
                                            <p:strVal val="0-#ppt_w/2"/>
                                          </p:val>
                                        </p:tav>
                                        <p:tav tm="100000">
                                          <p:val>
                                            <p:strVal val="#ppt_x"/>
                                          </p:val>
                                        </p:tav>
                                      </p:tavLst>
                                    </p:anim>
                                    <p:anim calcmode="lin" valueType="num">
                                      <p:cBhvr additive="base">
                                        <p:cTn id="28" dur="10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3500"/>
                            </p:stCondLst>
                            <p:childTnLst>
                              <p:par>
                                <p:cTn id="30" presetID="2" presetClass="entr" presetSubtype="8" accel="50000" decel="5000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1000" fill="hold"/>
                                        <p:tgtEl>
                                          <p:spTgt spid="35"/>
                                        </p:tgtEl>
                                        <p:attrNameLst>
                                          <p:attrName>ppt_x</p:attrName>
                                        </p:attrNameLst>
                                      </p:cBhvr>
                                      <p:tavLst>
                                        <p:tav tm="0">
                                          <p:val>
                                            <p:strVal val="0-#ppt_w/2"/>
                                          </p:val>
                                        </p:tav>
                                        <p:tav tm="100000">
                                          <p:val>
                                            <p:strVal val="#ppt_x"/>
                                          </p:val>
                                        </p:tav>
                                      </p:tavLst>
                                    </p:anim>
                                    <p:anim calcmode="lin" valueType="num">
                                      <p:cBhvr additive="base">
                                        <p:cTn id="33"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p:bldP spid="27" grpId="0"/>
      <p:bldP spid="31" grpId="0"/>
      <p:bldP spid="35" grpId="0"/>
      <p:bldP spid="36" grpId="0" animBg="1"/>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6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7" name="Freeform 45"/>
          <p:cNvSpPr/>
          <p:nvPr/>
        </p:nvSpPr>
        <p:spPr>
          <a:xfrm>
            <a:off x="793499" y="2256893"/>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8" name="Oval 46"/>
          <p:cNvSpPr/>
          <p:nvPr/>
        </p:nvSpPr>
        <p:spPr>
          <a:xfrm>
            <a:off x="1216421" y="2679813"/>
            <a:ext cx="1382568" cy="138256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0" name="Freeform 49"/>
          <p:cNvSpPr/>
          <p:nvPr/>
        </p:nvSpPr>
        <p:spPr>
          <a:xfrm>
            <a:off x="3001050" y="2304636"/>
            <a:ext cx="1546429" cy="1546426"/>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1" name="Oval 50"/>
          <p:cNvSpPr/>
          <p:nvPr/>
        </p:nvSpPr>
        <p:spPr>
          <a:xfrm>
            <a:off x="3294541" y="2598126"/>
            <a:ext cx="959447" cy="959447"/>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3" name="Freeform 56"/>
          <p:cNvSpPr/>
          <p:nvPr/>
        </p:nvSpPr>
        <p:spPr>
          <a:xfrm>
            <a:off x="4471387" y="2256893"/>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4" name="Oval 59"/>
          <p:cNvSpPr/>
          <p:nvPr/>
        </p:nvSpPr>
        <p:spPr>
          <a:xfrm>
            <a:off x="4894309" y="2679813"/>
            <a:ext cx="1382568" cy="1382568"/>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sp>
        <p:nvSpPr>
          <p:cNvPr id="16" name="Freeform 64"/>
          <p:cNvSpPr/>
          <p:nvPr/>
        </p:nvSpPr>
        <p:spPr>
          <a:xfrm>
            <a:off x="6611806" y="2304636"/>
            <a:ext cx="1546429" cy="1546426"/>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7" name="Oval 65"/>
          <p:cNvSpPr/>
          <p:nvPr/>
        </p:nvSpPr>
        <p:spPr>
          <a:xfrm>
            <a:off x="6905297" y="2598126"/>
            <a:ext cx="959447" cy="959447"/>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 name="Arc 17"/>
          <p:cNvSpPr/>
          <p:nvPr userDrawn="1"/>
        </p:nvSpPr>
        <p:spPr>
          <a:xfrm rot="19051047">
            <a:off x="2110596" y="1944088"/>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Arc 18"/>
          <p:cNvSpPr/>
          <p:nvPr userDrawn="1"/>
        </p:nvSpPr>
        <p:spPr>
          <a:xfrm rot="19051047">
            <a:off x="5674626" y="1960995"/>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p:cNvSpPr/>
          <p:nvPr userDrawn="1"/>
        </p:nvSpPr>
        <p:spPr>
          <a:xfrm rot="3261709" flipV="1">
            <a:off x="3433287" y="2768710"/>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Espace réservé du texte 8"/>
          <p:cNvSpPr>
            <a:spLocks noGrp="1"/>
          </p:cNvSpPr>
          <p:nvPr userDrawn="1">
            <p:ph type="body" sz="quarter" idx="85" hasCustomPrompt="1"/>
          </p:nvPr>
        </p:nvSpPr>
        <p:spPr bwMode="gray">
          <a:xfrm>
            <a:off x="1176042" y="4941167"/>
            <a:ext cx="1535334"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userDrawn="1">
            <p:ph type="body" sz="quarter" idx="86" hasCustomPrompt="1"/>
          </p:nvPr>
        </p:nvSpPr>
        <p:spPr bwMode="gray">
          <a:xfrm>
            <a:off x="1176042" y="4653135"/>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9" name="Espace réservé du texte 8"/>
          <p:cNvSpPr>
            <a:spLocks noGrp="1"/>
          </p:cNvSpPr>
          <p:nvPr userDrawn="1">
            <p:ph type="body" sz="quarter" idx="87" hasCustomPrompt="1"/>
          </p:nvPr>
        </p:nvSpPr>
        <p:spPr bwMode="gray">
          <a:xfrm>
            <a:off x="3108674" y="4941168"/>
            <a:ext cx="1535334" cy="1010840"/>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0" name="Espace réservé du texte 8"/>
          <p:cNvSpPr>
            <a:spLocks noGrp="1"/>
          </p:cNvSpPr>
          <p:nvPr userDrawn="1">
            <p:ph type="body" sz="quarter" idx="88" hasCustomPrompt="1"/>
          </p:nvPr>
        </p:nvSpPr>
        <p:spPr bwMode="gray">
          <a:xfrm>
            <a:off x="3108674" y="4653135"/>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1" name="Espace réservé du texte 8"/>
          <p:cNvSpPr>
            <a:spLocks noGrp="1"/>
          </p:cNvSpPr>
          <p:nvPr userDrawn="1">
            <p:ph type="body" sz="quarter" idx="89" hasCustomPrompt="1"/>
          </p:nvPr>
        </p:nvSpPr>
        <p:spPr bwMode="gray">
          <a:xfrm>
            <a:off x="5052890" y="4941168"/>
            <a:ext cx="1535334" cy="1010840"/>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userDrawn="1">
            <p:ph type="body" sz="quarter" idx="90" hasCustomPrompt="1"/>
          </p:nvPr>
        </p:nvSpPr>
        <p:spPr bwMode="gray">
          <a:xfrm>
            <a:off x="5052890" y="4653135"/>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3" name="Espace réservé du texte 8"/>
          <p:cNvSpPr>
            <a:spLocks noGrp="1"/>
          </p:cNvSpPr>
          <p:nvPr userDrawn="1">
            <p:ph type="body" sz="quarter" idx="91" hasCustomPrompt="1"/>
          </p:nvPr>
        </p:nvSpPr>
        <p:spPr bwMode="gray">
          <a:xfrm>
            <a:off x="6925098" y="4941168"/>
            <a:ext cx="1535334" cy="1010840"/>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userDrawn="1">
            <p:ph type="body" sz="quarter" idx="92" hasCustomPrompt="1"/>
          </p:nvPr>
        </p:nvSpPr>
        <p:spPr bwMode="gray">
          <a:xfrm>
            <a:off x="6925098" y="4653135"/>
            <a:ext cx="153533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5"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425377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trips(upRight)">
                                      <p:cBhvr>
                                        <p:cTn id="11" dur="500"/>
                                        <p:tgtEl>
                                          <p:spTgt spid="20"/>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downRight)">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6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Arc 5"/>
          <p:cNvSpPr/>
          <p:nvPr userDrawn="1"/>
        </p:nvSpPr>
        <p:spPr>
          <a:xfrm rot="19051047">
            <a:off x="3752249" y="2192370"/>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Freeform 5"/>
          <p:cNvSpPr>
            <a:spLocks/>
          </p:cNvSpPr>
          <p:nvPr userDrawn="1"/>
        </p:nvSpPr>
        <p:spPr bwMode="auto">
          <a:xfrm>
            <a:off x="3217863" y="2542795"/>
            <a:ext cx="1355725" cy="1382713"/>
          </a:xfrm>
          <a:custGeom>
            <a:avLst/>
            <a:gdLst/>
            <a:ahLst/>
            <a:cxnLst>
              <a:cxn ang="0">
                <a:pos x="361" y="458"/>
              </a:cxn>
              <a:cxn ang="0">
                <a:pos x="455" y="364"/>
              </a:cxn>
              <a:cxn ang="0">
                <a:pos x="455" y="0"/>
              </a:cxn>
              <a:cxn ang="0">
                <a:pos x="394" y="0"/>
              </a:cxn>
              <a:cxn ang="0">
                <a:pos x="374" y="92"/>
              </a:cxn>
              <a:cxn ang="0">
                <a:pos x="303" y="115"/>
              </a:cxn>
              <a:cxn ang="0">
                <a:pos x="233" y="53"/>
              </a:cxn>
              <a:cxn ang="0">
                <a:pos x="136" y="123"/>
              </a:cxn>
              <a:cxn ang="0">
                <a:pos x="175" y="209"/>
              </a:cxn>
              <a:cxn ang="0">
                <a:pos x="131" y="270"/>
              </a:cxn>
              <a:cxn ang="0">
                <a:pos x="37" y="260"/>
              </a:cxn>
              <a:cxn ang="0">
                <a:pos x="0" y="374"/>
              </a:cxn>
              <a:cxn ang="0">
                <a:pos x="82" y="421"/>
              </a:cxn>
              <a:cxn ang="0">
                <a:pos x="80" y="464"/>
              </a:cxn>
              <a:cxn ang="0">
                <a:pos x="361" y="464"/>
              </a:cxn>
              <a:cxn ang="0">
                <a:pos x="361" y="458"/>
              </a:cxn>
            </a:cxnLst>
            <a:rect l="0" t="0" r="r" b="b"/>
            <a:pathLst>
              <a:path w="455" h="464">
                <a:moveTo>
                  <a:pt x="361" y="458"/>
                </a:moveTo>
                <a:cubicBezTo>
                  <a:pt x="361" y="406"/>
                  <a:pt x="403" y="364"/>
                  <a:pt x="455" y="364"/>
                </a:cubicBezTo>
                <a:cubicBezTo>
                  <a:pt x="455" y="0"/>
                  <a:pt x="455" y="0"/>
                  <a:pt x="455" y="0"/>
                </a:cubicBezTo>
                <a:cubicBezTo>
                  <a:pt x="394" y="0"/>
                  <a:pt x="394" y="0"/>
                  <a:pt x="394" y="0"/>
                </a:cubicBezTo>
                <a:cubicBezTo>
                  <a:pt x="374" y="92"/>
                  <a:pt x="374" y="92"/>
                  <a:pt x="374" y="92"/>
                </a:cubicBezTo>
                <a:cubicBezTo>
                  <a:pt x="350" y="98"/>
                  <a:pt x="326" y="105"/>
                  <a:pt x="303" y="115"/>
                </a:cubicBezTo>
                <a:cubicBezTo>
                  <a:pt x="233" y="53"/>
                  <a:pt x="233" y="53"/>
                  <a:pt x="233" y="53"/>
                </a:cubicBezTo>
                <a:cubicBezTo>
                  <a:pt x="136" y="123"/>
                  <a:pt x="136" y="123"/>
                  <a:pt x="136" y="123"/>
                </a:cubicBezTo>
                <a:cubicBezTo>
                  <a:pt x="175" y="209"/>
                  <a:pt x="175" y="209"/>
                  <a:pt x="175" y="209"/>
                </a:cubicBezTo>
                <a:cubicBezTo>
                  <a:pt x="158" y="228"/>
                  <a:pt x="144" y="248"/>
                  <a:pt x="131" y="270"/>
                </a:cubicBezTo>
                <a:cubicBezTo>
                  <a:pt x="37" y="260"/>
                  <a:pt x="37" y="260"/>
                  <a:pt x="37" y="260"/>
                </a:cubicBezTo>
                <a:cubicBezTo>
                  <a:pt x="0" y="374"/>
                  <a:pt x="0" y="374"/>
                  <a:pt x="0" y="374"/>
                </a:cubicBezTo>
                <a:cubicBezTo>
                  <a:pt x="82" y="421"/>
                  <a:pt x="82" y="421"/>
                  <a:pt x="82" y="421"/>
                </a:cubicBezTo>
                <a:cubicBezTo>
                  <a:pt x="80" y="436"/>
                  <a:pt x="80" y="450"/>
                  <a:pt x="80" y="464"/>
                </a:cubicBezTo>
                <a:cubicBezTo>
                  <a:pt x="361" y="464"/>
                  <a:pt x="361" y="464"/>
                  <a:pt x="361" y="464"/>
                </a:cubicBezTo>
                <a:cubicBezTo>
                  <a:pt x="361" y="462"/>
                  <a:pt x="361" y="460"/>
                  <a:pt x="361" y="45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userDrawn="1"/>
        </p:nvSpPr>
        <p:spPr bwMode="auto">
          <a:xfrm>
            <a:off x="3221038" y="3925508"/>
            <a:ext cx="1352550" cy="1346200"/>
          </a:xfrm>
          <a:custGeom>
            <a:avLst/>
            <a:gdLst/>
            <a:ahLst/>
            <a:cxnLst>
              <a:cxn ang="0">
                <a:pos x="360" y="0"/>
              </a:cxn>
              <a:cxn ang="0">
                <a:pos x="79" y="0"/>
              </a:cxn>
              <a:cxn ang="0">
                <a:pos x="81" y="32"/>
              </a:cxn>
              <a:cxn ang="0">
                <a:pos x="0" y="79"/>
              </a:cxn>
              <a:cxn ang="0">
                <a:pos x="37" y="193"/>
              </a:cxn>
              <a:cxn ang="0">
                <a:pos x="131" y="183"/>
              </a:cxn>
              <a:cxn ang="0">
                <a:pos x="174" y="243"/>
              </a:cxn>
              <a:cxn ang="0">
                <a:pos x="136" y="330"/>
              </a:cxn>
              <a:cxn ang="0">
                <a:pos x="234" y="400"/>
              </a:cxn>
              <a:cxn ang="0">
                <a:pos x="304" y="337"/>
              </a:cxn>
              <a:cxn ang="0">
                <a:pos x="338" y="350"/>
              </a:cxn>
              <a:cxn ang="0">
                <a:pos x="374" y="360"/>
              </a:cxn>
              <a:cxn ang="0">
                <a:pos x="394" y="452"/>
              </a:cxn>
              <a:cxn ang="0">
                <a:pos x="454" y="452"/>
              </a:cxn>
              <a:cxn ang="0">
                <a:pos x="454" y="87"/>
              </a:cxn>
              <a:cxn ang="0">
                <a:pos x="360" y="0"/>
              </a:cxn>
            </a:cxnLst>
            <a:rect l="0" t="0" r="r" b="b"/>
            <a:pathLst>
              <a:path w="454" h="452">
                <a:moveTo>
                  <a:pt x="360" y="0"/>
                </a:moveTo>
                <a:cubicBezTo>
                  <a:pt x="79" y="0"/>
                  <a:pt x="79" y="0"/>
                  <a:pt x="79" y="0"/>
                </a:cubicBezTo>
                <a:cubicBezTo>
                  <a:pt x="79" y="11"/>
                  <a:pt x="80" y="21"/>
                  <a:pt x="81" y="32"/>
                </a:cubicBezTo>
                <a:cubicBezTo>
                  <a:pt x="0" y="79"/>
                  <a:pt x="0" y="79"/>
                  <a:pt x="0" y="79"/>
                </a:cubicBezTo>
                <a:cubicBezTo>
                  <a:pt x="37" y="193"/>
                  <a:pt x="37" y="193"/>
                  <a:pt x="37" y="193"/>
                </a:cubicBezTo>
                <a:cubicBezTo>
                  <a:pt x="131" y="183"/>
                  <a:pt x="131" y="183"/>
                  <a:pt x="131" y="183"/>
                </a:cubicBezTo>
                <a:cubicBezTo>
                  <a:pt x="143" y="205"/>
                  <a:pt x="158" y="225"/>
                  <a:pt x="174" y="243"/>
                </a:cubicBezTo>
                <a:cubicBezTo>
                  <a:pt x="136" y="330"/>
                  <a:pt x="136" y="330"/>
                  <a:pt x="136" y="330"/>
                </a:cubicBezTo>
                <a:cubicBezTo>
                  <a:pt x="234" y="400"/>
                  <a:pt x="234" y="400"/>
                  <a:pt x="234" y="400"/>
                </a:cubicBezTo>
                <a:cubicBezTo>
                  <a:pt x="304" y="337"/>
                  <a:pt x="304" y="337"/>
                  <a:pt x="304" y="337"/>
                </a:cubicBezTo>
                <a:cubicBezTo>
                  <a:pt x="315" y="342"/>
                  <a:pt x="327" y="346"/>
                  <a:pt x="338" y="350"/>
                </a:cubicBezTo>
                <a:cubicBezTo>
                  <a:pt x="350" y="354"/>
                  <a:pt x="362" y="357"/>
                  <a:pt x="374" y="360"/>
                </a:cubicBezTo>
                <a:cubicBezTo>
                  <a:pt x="394" y="452"/>
                  <a:pt x="394" y="452"/>
                  <a:pt x="394" y="452"/>
                </a:cubicBezTo>
                <a:cubicBezTo>
                  <a:pt x="454" y="452"/>
                  <a:pt x="454" y="452"/>
                  <a:pt x="454" y="452"/>
                </a:cubicBezTo>
                <a:cubicBezTo>
                  <a:pt x="454" y="87"/>
                  <a:pt x="454" y="87"/>
                  <a:pt x="454" y="87"/>
                </a:cubicBezTo>
                <a:cubicBezTo>
                  <a:pt x="404" y="87"/>
                  <a:pt x="364" y="49"/>
                  <a:pt x="360"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auto">
          <a:xfrm>
            <a:off x="4573588" y="3925508"/>
            <a:ext cx="1352550" cy="1346200"/>
          </a:xfrm>
          <a:custGeom>
            <a:avLst/>
            <a:gdLst/>
            <a:ahLst/>
            <a:cxnLst>
              <a:cxn ang="0">
                <a:pos x="374" y="0"/>
              </a:cxn>
              <a:cxn ang="0">
                <a:pos x="93" y="0"/>
              </a:cxn>
              <a:cxn ang="0">
                <a:pos x="0" y="87"/>
              </a:cxn>
              <a:cxn ang="0">
                <a:pos x="0" y="452"/>
              </a:cxn>
              <a:cxn ang="0">
                <a:pos x="60" y="452"/>
              </a:cxn>
              <a:cxn ang="0">
                <a:pos x="80" y="359"/>
              </a:cxn>
              <a:cxn ang="0">
                <a:pos x="151" y="336"/>
              </a:cxn>
              <a:cxn ang="0">
                <a:pos x="221" y="399"/>
              </a:cxn>
              <a:cxn ang="0">
                <a:pos x="318" y="328"/>
              </a:cxn>
              <a:cxn ang="0">
                <a:pos x="279" y="242"/>
              </a:cxn>
              <a:cxn ang="0">
                <a:pos x="323" y="182"/>
              </a:cxn>
              <a:cxn ang="0">
                <a:pos x="417" y="192"/>
              </a:cxn>
              <a:cxn ang="0">
                <a:pos x="454" y="77"/>
              </a:cxn>
              <a:cxn ang="0">
                <a:pos x="372" y="30"/>
              </a:cxn>
              <a:cxn ang="0">
                <a:pos x="374" y="0"/>
              </a:cxn>
            </a:cxnLst>
            <a:rect l="0" t="0" r="r" b="b"/>
            <a:pathLst>
              <a:path w="454" h="452">
                <a:moveTo>
                  <a:pt x="374" y="0"/>
                </a:moveTo>
                <a:cubicBezTo>
                  <a:pt x="93" y="0"/>
                  <a:pt x="93" y="0"/>
                  <a:pt x="93" y="0"/>
                </a:cubicBezTo>
                <a:cubicBezTo>
                  <a:pt x="89" y="49"/>
                  <a:pt x="49" y="87"/>
                  <a:pt x="0" y="87"/>
                </a:cubicBezTo>
                <a:cubicBezTo>
                  <a:pt x="0" y="452"/>
                  <a:pt x="0" y="452"/>
                  <a:pt x="0" y="452"/>
                </a:cubicBezTo>
                <a:cubicBezTo>
                  <a:pt x="60" y="452"/>
                  <a:pt x="60" y="452"/>
                  <a:pt x="60" y="452"/>
                </a:cubicBezTo>
                <a:cubicBezTo>
                  <a:pt x="80" y="359"/>
                  <a:pt x="80" y="359"/>
                  <a:pt x="80" y="359"/>
                </a:cubicBezTo>
                <a:cubicBezTo>
                  <a:pt x="104" y="354"/>
                  <a:pt x="128" y="346"/>
                  <a:pt x="151" y="336"/>
                </a:cubicBezTo>
                <a:cubicBezTo>
                  <a:pt x="221" y="399"/>
                  <a:pt x="221" y="399"/>
                  <a:pt x="221" y="399"/>
                </a:cubicBezTo>
                <a:cubicBezTo>
                  <a:pt x="318" y="328"/>
                  <a:pt x="318" y="328"/>
                  <a:pt x="318" y="328"/>
                </a:cubicBezTo>
                <a:cubicBezTo>
                  <a:pt x="279" y="242"/>
                  <a:pt x="279" y="242"/>
                  <a:pt x="279" y="242"/>
                </a:cubicBezTo>
                <a:cubicBezTo>
                  <a:pt x="296" y="224"/>
                  <a:pt x="310" y="204"/>
                  <a:pt x="323" y="182"/>
                </a:cubicBezTo>
                <a:cubicBezTo>
                  <a:pt x="417" y="192"/>
                  <a:pt x="417" y="192"/>
                  <a:pt x="417" y="192"/>
                </a:cubicBezTo>
                <a:cubicBezTo>
                  <a:pt x="454" y="77"/>
                  <a:pt x="454" y="77"/>
                  <a:pt x="454" y="77"/>
                </a:cubicBezTo>
                <a:cubicBezTo>
                  <a:pt x="372" y="30"/>
                  <a:pt x="372" y="30"/>
                  <a:pt x="372" y="30"/>
                </a:cubicBezTo>
                <a:cubicBezTo>
                  <a:pt x="373" y="20"/>
                  <a:pt x="374" y="10"/>
                  <a:pt x="374" y="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4573588" y="2542795"/>
            <a:ext cx="1349375" cy="1382713"/>
          </a:xfrm>
          <a:custGeom>
            <a:avLst/>
            <a:gdLst/>
            <a:ahLst/>
            <a:cxnLst>
              <a:cxn ang="0">
                <a:pos x="93" y="458"/>
              </a:cxn>
              <a:cxn ang="0">
                <a:pos x="93" y="464"/>
              </a:cxn>
              <a:cxn ang="0">
                <a:pos x="374" y="464"/>
              </a:cxn>
              <a:cxn ang="0">
                <a:pos x="372" y="420"/>
              </a:cxn>
              <a:cxn ang="0">
                <a:pos x="453" y="373"/>
              </a:cxn>
              <a:cxn ang="0">
                <a:pos x="416" y="259"/>
              </a:cxn>
              <a:cxn ang="0">
                <a:pos x="322" y="268"/>
              </a:cxn>
              <a:cxn ang="0">
                <a:pos x="279" y="208"/>
              </a:cxn>
              <a:cxn ang="0">
                <a:pos x="317" y="122"/>
              </a:cxn>
              <a:cxn ang="0">
                <a:pos x="219" y="52"/>
              </a:cxn>
              <a:cxn ang="0">
                <a:pos x="149" y="115"/>
              </a:cxn>
              <a:cxn ang="0">
                <a:pos x="114" y="102"/>
              </a:cxn>
              <a:cxn ang="0">
                <a:pos x="79" y="92"/>
              </a:cxn>
              <a:cxn ang="0">
                <a:pos x="59" y="0"/>
              </a:cxn>
              <a:cxn ang="0">
                <a:pos x="0" y="0"/>
              </a:cxn>
              <a:cxn ang="0">
                <a:pos x="0" y="364"/>
              </a:cxn>
              <a:cxn ang="0">
                <a:pos x="93" y="458"/>
              </a:cxn>
            </a:cxnLst>
            <a:rect l="0" t="0" r="r" b="b"/>
            <a:pathLst>
              <a:path w="453" h="464">
                <a:moveTo>
                  <a:pt x="93" y="458"/>
                </a:moveTo>
                <a:cubicBezTo>
                  <a:pt x="93" y="460"/>
                  <a:pt x="93" y="462"/>
                  <a:pt x="93" y="464"/>
                </a:cubicBezTo>
                <a:cubicBezTo>
                  <a:pt x="374" y="464"/>
                  <a:pt x="374" y="464"/>
                  <a:pt x="374" y="464"/>
                </a:cubicBezTo>
                <a:cubicBezTo>
                  <a:pt x="374" y="450"/>
                  <a:pt x="374" y="435"/>
                  <a:pt x="372" y="420"/>
                </a:cubicBezTo>
                <a:cubicBezTo>
                  <a:pt x="453" y="373"/>
                  <a:pt x="453" y="373"/>
                  <a:pt x="453" y="373"/>
                </a:cubicBezTo>
                <a:cubicBezTo>
                  <a:pt x="416" y="259"/>
                  <a:pt x="416" y="259"/>
                  <a:pt x="416" y="259"/>
                </a:cubicBezTo>
                <a:cubicBezTo>
                  <a:pt x="322" y="268"/>
                  <a:pt x="322" y="268"/>
                  <a:pt x="322" y="268"/>
                </a:cubicBezTo>
                <a:cubicBezTo>
                  <a:pt x="310" y="247"/>
                  <a:pt x="295" y="227"/>
                  <a:pt x="279" y="208"/>
                </a:cubicBezTo>
                <a:cubicBezTo>
                  <a:pt x="317" y="122"/>
                  <a:pt x="317" y="122"/>
                  <a:pt x="317" y="122"/>
                </a:cubicBezTo>
                <a:cubicBezTo>
                  <a:pt x="219" y="52"/>
                  <a:pt x="219" y="52"/>
                  <a:pt x="219" y="52"/>
                </a:cubicBezTo>
                <a:cubicBezTo>
                  <a:pt x="149" y="115"/>
                  <a:pt x="149" y="115"/>
                  <a:pt x="149" y="115"/>
                </a:cubicBezTo>
                <a:cubicBezTo>
                  <a:pt x="138" y="110"/>
                  <a:pt x="126" y="106"/>
                  <a:pt x="114" y="102"/>
                </a:cubicBezTo>
                <a:cubicBezTo>
                  <a:pt x="103" y="98"/>
                  <a:pt x="91" y="95"/>
                  <a:pt x="79" y="92"/>
                </a:cubicBezTo>
                <a:cubicBezTo>
                  <a:pt x="59" y="0"/>
                  <a:pt x="59" y="0"/>
                  <a:pt x="59" y="0"/>
                </a:cubicBezTo>
                <a:cubicBezTo>
                  <a:pt x="0" y="0"/>
                  <a:pt x="0" y="0"/>
                  <a:pt x="0" y="0"/>
                </a:cubicBezTo>
                <a:cubicBezTo>
                  <a:pt x="0" y="364"/>
                  <a:pt x="0" y="364"/>
                  <a:pt x="0" y="364"/>
                </a:cubicBezTo>
                <a:cubicBezTo>
                  <a:pt x="51" y="364"/>
                  <a:pt x="93" y="406"/>
                  <a:pt x="93" y="458"/>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Espace réservé du texte 8"/>
          <p:cNvSpPr>
            <a:spLocks noGrp="1"/>
          </p:cNvSpPr>
          <p:nvPr>
            <p:ph type="body" sz="quarter" idx="86" hasCustomPrompt="1"/>
          </p:nvPr>
        </p:nvSpPr>
        <p:spPr bwMode="gray">
          <a:xfrm>
            <a:off x="3500564" y="3511470"/>
            <a:ext cx="986932" cy="187558"/>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32" name="Espace réservé du texte 8"/>
          <p:cNvSpPr>
            <a:spLocks noGrp="1"/>
          </p:cNvSpPr>
          <p:nvPr>
            <p:ph type="body" sz="quarter" idx="87" hasCustomPrompt="1"/>
          </p:nvPr>
        </p:nvSpPr>
        <p:spPr bwMode="gray">
          <a:xfrm>
            <a:off x="4737196" y="3529474"/>
            <a:ext cx="986932" cy="187558"/>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33" name="Espace réservé du texte 8"/>
          <p:cNvSpPr>
            <a:spLocks noGrp="1"/>
          </p:cNvSpPr>
          <p:nvPr>
            <p:ph type="body" sz="quarter" idx="88" hasCustomPrompt="1"/>
          </p:nvPr>
        </p:nvSpPr>
        <p:spPr bwMode="gray">
          <a:xfrm>
            <a:off x="4572000" y="4465578"/>
            <a:ext cx="864096" cy="198718"/>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34" name="Espace réservé du texte 8"/>
          <p:cNvSpPr>
            <a:spLocks noGrp="1"/>
          </p:cNvSpPr>
          <p:nvPr>
            <p:ph type="body" sz="quarter" idx="89" hasCustomPrompt="1"/>
          </p:nvPr>
        </p:nvSpPr>
        <p:spPr bwMode="gray">
          <a:xfrm>
            <a:off x="3707904" y="4465578"/>
            <a:ext cx="842916" cy="198718"/>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35" name="Espace réservé du texte 8"/>
          <p:cNvSpPr>
            <a:spLocks noGrp="1"/>
          </p:cNvSpPr>
          <p:nvPr>
            <p:ph type="body" sz="quarter" idx="85" hasCustomPrompt="1"/>
          </p:nvPr>
        </p:nvSpPr>
        <p:spPr bwMode="gray">
          <a:xfrm>
            <a:off x="755576" y="2634183"/>
            <a:ext cx="2088232"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p:ph type="body" sz="quarter" idx="90" hasCustomPrompt="1"/>
          </p:nvPr>
        </p:nvSpPr>
        <p:spPr bwMode="gray">
          <a:xfrm>
            <a:off x="755576" y="2346151"/>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7" name="Espace réservé du texte 8"/>
          <p:cNvSpPr>
            <a:spLocks noGrp="1"/>
          </p:cNvSpPr>
          <p:nvPr>
            <p:ph type="body" sz="quarter" idx="91" hasCustomPrompt="1"/>
          </p:nvPr>
        </p:nvSpPr>
        <p:spPr bwMode="gray">
          <a:xfrm>
            <a:off x="755576" y="4653136"/>
            <a:ext cx="2088232"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p:ph type="body" sz="quarter" idx="92" hasCustomPrompt="1"/>
          </p:nvPr>
        </p:nvSpPr>
        <p:spPr bwMode="gray">
          <a:xfrm>
            <a:off x="755576" y="4365104"/>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9" name="Espace réservé du texte 8"/>
          <p:cNvSpPr>
            <a:spLocks noGrp="1"/>
          </p:cNvSpPr>
          <p:nvPr>
            <p:ph type="body" sz="quarter" idx="93" hasCustomPrompt="1"/>
          </p:nvPr>
        </p:nvSpPr>
        <p:spPr bwMode="gray">
          <a:xfrm>
            <a:off x="6300192" y="4653136"/>
            <a:ext cx="2088232"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0" name="Espace réservé du texte 8"/>
          <p:cNvSpPr>
            <a:spLocks noGrp="1"/>
          </p:cNvSpPr>
          <p:nvPr>
            <p:ph type="body" sz="quarter" idx="94" hasCustomPrompt="1"/>
          </p:nvPr>
        </p:nvSpPr>
        <p:spPr bwMode="gray">
          <a:xfrm>
            <a:off x="6300192" y="4365104"/>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1" name="Espace réservé du texte 8"/>
          <p:cNvSpPr>
            <a:spLocks noGrp="1"/>
          </p:cNvSpPr>
          <p:nvPr>
            <p:ph type="body" sz="quarter" idx="95" hasCustomPrompt="1"/>
          </p:nvPr>
        </p:nvSpPr>
        <p:spPr bwMode="gray">
          <a:xfrm>
            <a:off x="6300192" y="2636912"/>
            <a:ext cx="2088232"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p:ph type="body" sz="quarter" idx="96" hasCustomPrompt="1"/>
          </p:nvPr>
        </p:nvSpPr>
        <p:spPr bwMode="gray">
          <a:xfrm>
            <a:off x="6300192" y="2348880"/>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3"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4"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95802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50000" decel="5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accel="50000" decel="5000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8" presetClass="entr" presetSubtype="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downRigh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3" grpId="0" animBg="1"/>
    </p:bld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6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Oval 45"/>
          <p:cNvSpPr/>
          <p:nvPr userDrawn="1"/>
        </p:nvSpPr>
        <p:spPr>
          <a:xfrm>
            <a:off x="3543107" y="2174717"/>
            <a:ext cx="2057790" cy="2057789"/>
          </a:xfrm>
          <a:prstGeom prst="ellipse">
            <a:avLst/>
          </a:prstGeom>
          <a:solidFill>
            <a:schemeClr val="accent1">
              <a:alpha val="70000"/>
            </a:scheme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 name="Oval 46"/>
          <p:cNvSpPr/>
          <p:nvPr userDrawn="1"/>
        </p:nvSpPr>
        <p:spPr>
          <a:xfrm>
            <a:off x="4285625" y="3460836"/>
            <a:ext cx="2057790" cy="2057789"/>
          </a:xfrm>
          <a:prstGeom prst="ellipse">
            <a:avLst/>
          </a:prstGeom>
          <a:solidFill>
            <a:schemeClr val="accent3">
              <a:alpha val="70000"/>
            </a:scheme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8" name="Oval 47"/>
          <p:cNvSpPr/>
          <p:nvPr userDrawn="1"/>
        </p:nvSpPr>
        <p:spPr>
          <a:xfrm>
            <a:off x="2800587" y="3460836"/>
            <a:ext cx="2057790" cy="2057789"/>
          </a:xfrm>
          <a:prstGeom prst="ellipse">
            <a:avLst/>
          </a:prstGeom>
          <a:solidFill>
            <a:schemeClr val="accent2">
              <a:alpha val="70000"/>
            </a:scheme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7" name="Left-Right Arrow 56"/>
          <p:cNvSpPr/>
          <p:nvPr userDrawn="1"/>
        </p:nvSpPr>
        <p:spPr>
          <a:xfrm rot="18715401">
            <a:off x="3912924" y="3685335"/>
            <a:ext cx="486194" cy="295606"/>
          </a:xfrm>
          <a:prstGeom prst="leftRightArrow">
            <a:avLst>
              <a:gd name="adj1" fmla="val 37655"/>
              <a:gd name="adj2" fmla="val 473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Right Arrow 57"/>
          <p:cNvSpPr/>
          <p:nvPr userDrawn="1"/>
        </p:nvSpPr>
        <p:spPr>
          <a:xfrm rot="2884599" flipV="1">
            <a:off x="4720625" y="3685335"/>
            <a:ext cx="486194" cy="295606"/>
          </a:xfrm>
          <a:prstGeom prst="leftRightArrow">
            <a:avLst>
              <a:gd name="adj1" fmla="val 37655"/>
              <a:gd name="adj2" fmla="val 473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Right Arrow 58"/>
          <p:cNvSpPr/>
          <p:nvPr userDrawn="1"/>
        </p:nvSpPr>
        <p:spPr>
          <a:xfrm>
            <a:off x="4329938" y="4353060"/>
            <a:ext cx="486194" cy="295606"/>
          </a:xfrm>
          <a:prstGeom prst="leftRightArrow">
            <a:avLst>
              <a:gd name="adj1" fmla="val 37655"/>
              <a:gd name="adj2" fmla="val 473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Espace réservé du texte 8"/>
          <p:cNvSpPr>
            <a:spLocks noGrp="1"/>
          </p:cNvSpPr>
          <p:nvPr userDrawn="1">
            <p:ph type="body" sz="quarter" idx="85" hasCustomPrompt="1"/>
          </p:nvPr>
        </p:nvSpPr>
        <p:spPr bwMode="gray">
          <a:xfrm>
            <a:off x="755576" y="2348880"/>
            <a:ext cx="2664296"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u texte 8"/>
          <p:cNvSpPr>
            <a:spLocks noGrp="1"/>
          </p:cNvSpPr>
          <p:nvPr userDrawn="1">
            <p:ph type="body" sz="quarter" idx="90" hasCustomPrompt="1"/>
          </p:nvPr>
        </p:nvSpPr>
        <p:spPr bwMode="gray">
          <a:xfrm>
            <a:off x="755576" y="2060848"/>
            <a:ext cx="266429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3" name="Espace réservé du texte 8"/>
          <p:cNvSpPr>
            <a:spLocks noGrp="1"/>
          </p:cNvSpPr>
          <p:nvPr userDrawn="1">
            <p:ph type="body" sz="quarter" idx="91" hasCustomPrompt="1"/>
          </p:nvPr>
        </p:nvSpPr>
        <p:spPr bwMode="gray">
          <a:xfrm>
            <a:off x="137722" y="4434383"/>
            <a:ext cx="2634078"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u texte 8"/>
          <p:cNvSpPr>
            <a:spLocks noGrp="1"/>
          </p:cNvSpPr>
          <p:nvPr userDrawn="1">
            <p:ph type="body" sz="quarter" idx="92" hasCustomPrompt="1"/>
          </p:nvPr>
        </p:nvSpPr>
        <p:spPr bwMode="gray">
          <a:xfrm>
            <a:off x="137722" y="4146351"/>
            <a:ext cx="263407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u texte 8"/>
          <p:cNvSpPr>
            <a:spLocks noGrp="1"/>
          </p:cNvSpPr>
          <p:nvPr userDrawn="1">
            <p:ph type="body" sz="quarter" idx="93" hasCustomPrompt="1"/>
          </p:nvPr>
        </p:nvSpPr>
        <p:spPr bwMode="gray">
          <a:xfrm>
            <a:off x="6372200" y="4437112"/>
            <a:ext cx="2592288"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userDrawn="1">
            <p:ph type="body" sz="quarter" idx="94" hasCustomPrompt="1"/>
          </p:nvPr>
        </p:nvSpPr>
        <p:spPr bwMode="gray">
          <a:xfrm>
            <a:off x="6372200" y="4149080"/>
            <a:ext cx="259228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0"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30038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par>
                          <p:cTn id="30" fill="hold">
                            <p:stCondLst>
                              <p:cond delay="2500"/>
                            </p:stCondLst>
                            <p:childTnLst>
                              <p:par>
                                <p:cTn id="31" presetID="16" presetClass="entr" presetSubtype="37"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out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8701692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6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9" name="Oval 36"/>
          <p:cNvSpPr>
            <a:spLocks noChangeAspect="1"/>
          </p:cNvSpPr>
          <p:nvPr userDrawn="1"/>
        </p:nvSpPr>
        <p:spPr>
          <a:xfrm>
            <a:off x="5551319" y="2943088"/>
            <a:ext cx="1451696" cy="1451696"/>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sp>
        <p:nvSpPr>
          <p:cNvPr id="10" name="Oval 38"/>
          <p:cNvSpPr>
            <a:spLocks noChangeAspect="1"/>
          </p:cNvSpPr>
          <p:nvPr userDrawn="1"/>
        </p:nvSpPr>
        <p:spPr>
          <a:xfrm>
            <a:off x="2140985" y="2943088"/>
            <a:ext cx="1451696" cy="145169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sp>
        <p:nvSpPr>
          <p:cNvPr id="11" name="Oval 39"/>
          <p:cNvSpPr>
            <a:spLocks noChangeAspect="1"/>
          </p:cNvSpPr>
          <p:nvPr userDrawn="1"/>
        </p:nvSpPr>
        <p:spPr>
          <a:xfrm>
            <a:off x="3277763" y="2943088"/>
            <a:ext cx="1451696" cy="1451696"/>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sp>
        <p:nvSpPr>
          <p:cNvPr id="12" name="Oval 41"/>
          <p:cNvSpPr>
            <a:spLocks noChangeAspect="1"/>
          </p:cNvSpPr>
          <p:nvPr userDrawn="1"/>
        </p:nvSpPr>
        <p:spPr>
          <a:xfrm>
            <a:off x="4414541" y="2943088"/>
            <a:ext cx="1451696" cy="1451696"/>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cxnSp>
        <p:nvCxnSpPr>
          <p:cNvPr id="13" name="Elbow Connector 42"/>
          <p:cNvCxnSpPr/>
          <p:nvPr userDrawn="1"/>
        </p:nvCxnSpPr>
        <p:spPr>
          <a:xfrm flipV="1">
            <a:off x="6246759" y="2365011"/>
            <a:ext cx="816618" cy="562471"/>
          </a:xfrm>
          <a:prstGeom prst="bentConnector3">
            <a:avLst>
              <a:gd name="adj1" fmla="val -2255"/>
            </a:avLst>
          </a:prstGeom>
          <a:ln w="19050">
            <a:solidFill>
              <a:schemeClr val="accent4"/>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45"/>
          <p:cNvCxnSpPr>
            <a:stCxn id="11" idx="4"/>
          </p:cNvCxnSpPr>
          <p:nvPr userDrawn="1"/>
        </p:nvCxnSpPr>
        <p:spPr>
          <a:xfrm rot="5400000">
            <a:off x="2738349" y="3693730"/>
            <a:ext cx="564208" cy="1966317"/>
          </a:xfrm>
          <a:prstGeom prst="bentConnector2">
            <a:avLst/>
          </a:prstGeom>
          <a:ln w="19050">
            <a:solidFill>
              <a:schemeClr val="accent2"/>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45"/>
          <p:cNvCxnSpPr/>
          <p:nvPr userDrawn="1"/>
        </p:nvCxnSpPr>
        <p:spPr>
          <a:xfrm rot="5400000" flipV="1">
            <a:off x="5798114" y="3705998"/>
            <a:ext cx="564208" cy="1966319"/>
          </a:xfrm>
          <a:prstGeom prst="bentConnector2">
            <a:avLst/>
          </a:prstGeom>
          <a:ln w="19050">
            <a:solidFill>
              <a:schemeClr val="accent3"/>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64"/>
          <p:cNvCxnSpPr/>
          <p:nvPr userDrawn="1"/>
        </p:nvCxnSpPr>
        <p:spPr>
          <a:xfrm flipH="1" flipV="1">
            <a:off x="2037292" y="2381978"/>
            <a:ext cx="816618" cy="562471"/>
          </a:xfrm>
          <a:prstGeom prst="bentConnector3">
            <a:avLst>
              <a:gd name="adj1" fmla="val -2255"/>
            </a:avLst>
          </a:prstGeom>
          <a:ln w="19050">
            <a:solidFill>
              <a:schemeClr val="accent1"/>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Espace réservé du texte 8"/>
          <p:cNvSpPr>
            <a:spLocks noGrp="1"/>
          </p:cNvSpPr>
          <p:nvPr>
            <p:ph type="body" sz="quarter" idx="85" hasCustomPrompt="1"/>
          </p:nvPr>
        </p:nvSpPr>
        <p:spPr bwMode="gray">
          <a:xfrm>
            <a:off x="35496" y="2415430"/>
            <a:ext cx="1905889"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90" hasCustomPrompt="1"/>
          </p:nvPr>
        </p:nvSpPr>
        <p:spPr bwMode="gray">
          <a:xfrm>
            <a:off x="35496" y="2127398"/>
            <a:ext cx="1905889"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2" name="Espace réservé du texte 8"/>
          <p:cNvSpPr>
            <a:spLocks noGrp="1"/>
          </p:cNvSpPr>
          <p:nvPr>
            <p:ph type="body" sz="quarter" idx="91" hasCustomPrompt="1"/>
          </p:nvPr>
        </p:nvSpPr>
        <p:spPr bwMode="gray">
          <a:xfrm>
            <a:off x="35496" y="4434383"/>
            <a:ext cx="1905889"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92" hasCustomPrompt="1"/>
          </p:nvPr>
        </p:nvSpPr>
        <p:spPr bwMode="gray">
          <a:xfrm>
            <a:off x="35496" y="4146351"/>
            <a:ext cx="1905889"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4" name="Espace réservé du texte 8"/>
          <p:cNvSpPr>
            <a:spLocks noGrp="1"/>
          </p:cNvSpPr>
          <p:nvPr>
            <p:ph type="body" sz="quarter" idx="93" hasCustomPrompt="1"/>
          </p:nvPr>
        </p:nvSpPr>
        <p:spPr bwMode="gray">
          <a:xfrm>
            <a:off x="7130607" y="4434383"/>
            <a:ext cx="1905889"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94" hasCustomPrompt="1"/>
          </p:nvPr>
        </p:nvSpPr>
        <p:spPr bwMode="gray">
          <a:xfrm>
            <a:off x="7130607" y="4146351"/>
            <a:ext cx="1905889"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u texte 8"/>
          <p:cNvSpPr>
            <a:spLocks noGrp="1"/>
          </p:cNvSpPr>
          <p:nvPr>
            <p:ph type="body" sz="quarter" idx="95" hasCustomPrompt="1"/>
          </p:nvPr>
        </p:nvSpPr>
        <p:spPr bwMode="gray">
          <a:xfrm>
            <a:off x="7130607" y="2418159"/>
            <a:ext cx="1905889"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96" hasCustomPrompt="1"/>
          </p:nvPr>
        </p:nvSpPr>
        <p:spPr bwMode="gray">
          <a:xfrm>
            <a:off x="7130607" y="2130127"/>
            <a:ext cx="1905889"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3"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4"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01150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18" presetClass="entr" presetSubtype="9"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strips(upLeft)">
                                      <p:cBhvr>
                                        <p:cTn id="13" dur="500"/>
                                        <p:tgtEl>
                                          <p:spTgt spid="22"/>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18" presetClass="entr" presetSubtype="12"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trips(downLeft)">
                                      <p:cBhvr>
                                        <p:cTn id="23" dur="500"/>
                                        <p:tgtEl>
                                          <p:spTgt spid="17"/>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2500"/>
                            </p:stCondLst>
                            <p:childTnLst>
                              <p:par>
                                <p:cTn id="31" presetID="18" presetClass="entr" presetSubtype="6"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strips(downRight)">
                                      <p:cBhvr>
                                        <p:cTn id="33" dur="500"/>
                                        <p:tgtEl>
                                          <p:spTgt spid="18"/>
                                        </p:tgtEl>
                                      </p:cBhvr>
                                    </p:animEffect>
                                  </p:childTnLst>
                                </p:cTn>
                              </p:par>
                            </p:childTnLst>
                          </p:cTn>
                        </p:par>
                        <p:par>
                          <p:cTn id="34" fill="hold">
                            <p:stCondLst>
                              <p:cond delay="3000"/>
                            </p:stCondLst>
                            <p:childTnLst>
                              <p:par>
                                <p:cTn id="35" presetID="23" presetClass="entr" presetSubtype="32" fill="hold" grpId="0" nodeType="afterEffect">
                                  <p:stCondLst>
                                    <p:cond delay="0"/>
                                  </p:stCondLst>
                                  <p:childTnLst>
                                    <p:set>
                                      <p:cBhvr>
                                        <p:cTn id="36" dur="1" fill="hold">
                                          <p:stCondLst>
                                            <p:cond delay="0"/>
                                          </p:stCondLst>
                                        </p:cTn>
                                        <p:tgtEl>
                                          <p:spTgt spid="9">
                                            <p:bg/>
                                          </p:spTgt>
                                        </p:tgtEl>
                                        <p:attrNameLst>
                                          <p:attrName>style.visibility</p:attrName>
                                        </p:attrNameLst>
                                      </p:cBhvr>
                                      <p:to>
                                        <p:strVal val="visible"/>
                                      </p:to>
                                    </p:set>
                                    <p:anim calcmode="lin" valueType="num">
                                      <p:cBhvr>
                                        <p:cTn id="37" dur="500" fill="hold"/>
                                        <p:tgtEl>
                                          <p:spTgt spid="9">
                                            <p:bg/>
                                          </p:spTgt>
                                        </p:tgtEl>
                                        <p:attrNameLst>
                                          <p:attrName>ppt_w</p:attrName>
                                        </p:attrNameLst>
                                      </p:cBhvr>
                                      <p:tavLst>
                                        <p:tav tm="0">
                                          <p:val>
                                            <p:strVal val="4*#ppt_w"/>
                                          </p:val>
                                        </p:tav>
                                        <p:tav tm="100000">
                                          <p:val>
                                            <p:strVal val="#ppt_w"/>
                                          </p:val>
                                        </p:tav>
                                      </p:tavLst>
                                    </p:anim>
                                    <p:anim calcmode="lin" valueType="num">
                                      <p:cBhvr>
                                        <p:cTn id="38" dur="500" fill="hold"/>
                                        <p:tgtEl>
                                          <p:spTgt spid="9">
                                            <p:bg/>
                                          </p:spTgt>
                                        </p:tgtEl>
                                        <p:attrNameLst>
                                          <p:attrName>ppt_h</p:attrName>
                                        </p:attrNameLst>
                                      </p:cBhvr>
                                      <p:tavLst>
                                        <p:tav tm="0">
                                          <p:val>
                                            <p:strVal val="4*#ppt_h"/>
                                          </p:val>
                                        </p:tav>
                                        <p:tav tm="100000">
                                          <p:val>
                                            <p:strVal val="#ppt_h"/>
                                          </p:val>
                                        </p:tav>
                                      </p:tavLst>
                                    </p:anim>
                                  </p:childTnLst>
                                </p:cTn>
                              </p:par>
                            </p:childTnLst>
                          </p:cTn>
                        </p:par>
                        <p:par>
                          <p:cTn id="39" fill="hold">
                            <p:stCondLst>
                              <p:cond delay="3500"/>
                            </p:stCondLst>
                            <p:childTnLst>
                              <p:par>
                                <p:cTn id="40" presetID="18" presetClass="entr" presetSubtype="3"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trips(upRigh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animBg="1"/>
      <p:bldP spid="11" grpId="0" animBg="1"/>
      <p:bldP spid="12"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6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9" name="Group 56"/>
          <p:cNvGrpSpPr/>
          <p:nvPr userDrawn="1"/>
        </p:nvGrpSpPr>
        <p:grpSpPr>
          <a:xfrm>
            <a:off x="5350111" y="3156474"/>
            <a:ext cx="1456772" cy="1526485"/>
            <a:chOff x="5350111" y="2144684"/>
            <a:chExt cx="1456772" cy="1526485"/>
          </a:xfrm>
        </p:grpSpPr>
        <p:sp>
          <p:nvSpPr>
            <p:cNvPr id="10" name="Oval 65"/>
            <p:cNvSpPr>
              <a:spLocks noChangeAspect="1"/>
            </p:cNvSpPr>
            <p:nvPr/>
          </p:nvSpPr>
          <p:spPr>
            <a:xfrm>
              <a:off x="5355187" y="2219473"/>
              <a:ext cx="1451696" cy="145169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sp>
          <p:nvSpPr>
            <p:cNvPr id="11" name="Oval 66"/>
            <p:cNvSpPr>
              <a:spLocks noChangeAspect="1"/>
            </p:cNvSpPr>
            <p:nvPr/>
          </p:nvSpPr>
          <p:spPr>
            <a:xfrm>
              <a:off x="5350111" y="2144684"/>
              <a:ext cx="1451696" cy="14516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grpSp>
      <p:grpSp>
        <p:nvGrpSpPr>
          <p:cNvPr id="12" name="Group 67"/>
          <p:cNvGrpSpPr/>
          <p:nvPr userDrawn="1"/>
        </p:nvGrpSpPr>
        <p:grpSpPr>
          <a:xfrm>
            <a:off x="2241436" y="3156474"/>
            <a:ext cx="1451696" cy="1516325"/>
            <a:chOff x="2241436" y="2144684"/>
            <a:chExt cx="1451696" cy="1516325"/>
          </a:xfrm>
        </p:grpSpPr>
        <p:sp>
          <p:nvSpPr>
            <p:cNvPr id="13" name="Oval 68"/>
            <p:cNvSpPr>
              <a:spLocks noChangeAspect="1"/>
            </p:cNvSpPr>
            <p:nvPr/>
          </p:nvSpPr>
          <p:spPr>
            <a:xfrm>
              <a:off x="2241436" y="2209313"/>
              <a:ext cx="1451696" cy="145169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sp>
          <p:nvSpPr>
            <p:cNvPr id="14" name="Oval 69"/>
            <p:cNvSpPr>
              <a:spLocks noChangeAspect="1"/>
            </p:cNvSpPr>
            <p:nvPr/>
          </p:nvSpPr>
          <p:spPr>
            <a:xfrm>
              <a:off x="2241436" y="2144684"/>
              <a:ext cx="1451696" cy="14516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grpSp>
      <p:grpSp>
        <p:nvGrpSpPr>
          <p:cNvPr id="15" name="Group 70"/>
          <p:cNvGrpSpPr/>
          <p:nvPr userDrawn="1"/>
        </p:nvGrpSpPr>
        <p:grpSpPr>
          <a:xfrm>
            <a:off x="3590171" y="2286609"/>
            <a:ext cx="1451696" cy="1507307"/>
            <a:chOff x="3590171" y="1274819"/>
            <a:chExt cx="1451696" cy="1507307"/>
          </a:xfrm>
        </p:grpSpPr>
        <p:sp>
          <p:nvSpPr>
            <p:cNvPr id="16" name="Oval 71"/>
            <p:cNvSpPr>
              <a:spLocks noChangeAspect="1"/>
            </p:cNvSpPr>
            <p:nvPr/>
          </p:nvSpPr>
          <p:spPr>
            <a:xfrm>
              <a:off x="3590171" y="1330430"/>
              <a:ext cx="1451696" cy="145169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sp>
          <p:nvSpPr>
            <p:cNvPr id="17" name="Oval 72"/>
            <p:cNvSpPr>
              <a:spLocks noChangeAspect="1"/>
            </p:cNvSpPr>
            <p:nvPr/>
          </p:nvSpPr>
          <p:spPr>
            <a:xfrm>
              <a:off x="3590171" y="1274819"/>
              <a:ext cx="1451696" cy="14516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grpSp>
      <p:grpSp>
        <p:nvGrpSpPr>
          <p:cNvPr id="18" name="Group 73"/>
          <p:cNvGrpSpPr/>
          <p:nvPr userDrawn="1"/>
        </p:nvGrpSpPr>
        <p:grpSpPr>
          <a:xfrm>
            <a:off x="3939055" y="3784391"/>
            <a:ext cx="1451696" cy="1510257"/>
            <a:chOff x="3939055" y="2772601"/>
            <a:chExt cx="1451696" cy="1510257"/>
          </a:xfrm>
        </p:grpSpPr>
        <p:sp>
          <p:nvSpPr>
            <p:cNvPr id="19" name="Oval 74"/>
            <p:cNvSpPr>
              <a:spLocks noChangeAspect="1"/>
            </p:cNvSpPr>
            <p:nvPr/>
          </p:nvSpPr>
          <p:spPr>
            <a:xfrm>
              <a:off x="3939055" y="2831162"/>
              <a:ext cx="1451696" cy="145169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sp>
          <p:nvSpPr>
            <p:cNvPr id="20" name="Oval 75"/>
            <p:cNvSpPr>
              <a:spLocks noChangeAspect="1"/>
            </p:cNvSpPr>
            <p:nvPr/>
          </p:nvSpPr>
          <p:spPr>
            <a:xfrm>
              <a:off x="3939055" y="2772601"/>
              <a:ext cx="1451696" cy="14516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grpSp>
      <p:sp>
        <p:nvSpPr>
          <p:cNvPr id="30" name="Arc 29"/>
          <p:cNvSpPr/>
          <p:nvPr userDrawn="1"/>
        </p:nvSpPr>
        <p:spPr>
          <a:xfrm rot="18536433">
            <a:off x="2120378" y="2934430"/>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Arc 30"/>
          <p:cNvSpPr/>
          <p:nvPr userDrawn="1"/>
        </p:nvSpPr>
        <p:spPr>
          <a:xfrm rot="2537090">
            <a:off x="3641809" y="2222973"/>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Arc 31"/>
          <p:cNvSpPr/>
          <p:nvPr userDrawn="1"/>
        </p:nvSpPr>
        <p:spPr>
          <a:xfrm rot="16951463" flipH="1">
            <a:off x="3735263" y="3817357"/>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Arc 32"/>
          <p:cNvSpPr/>
          <p:nvPr userDrawn="1"/>
        </p:nvSpPr>
        <p:spPr>
          <a:xfrm rot="12440065" flipH="1">
            <a:off x="5277460" y="3267750"/>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Espace réservé du texte 8"/>
          <p:cNvSpPr>
            <a:spLocks noGrp="1"/>
          </p:cNvSpPr>
          <p:nvPr>
            <p:ph type="body" sz="quarter" idx="85" hasCustomPrompt="1"/>
          </p:nvPr>
        </p:nvSpPr>
        <p:spPr bwMode="gray">
          <a:xfrm>
            <a:off x="251520" y="3501008"/>
            <a:ext cx="1905889"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90" hasCustomPrompt="1"/>
          </p:nvPr>
        </p:nvSpPr>
        <p:spPr bwMode="gray">
          <a:xfrm>
            <a:off x="251520" y="3212976"/>
            <a:ext cx="1905889"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0" name="Espace réservé du texte 8"/>
          <p:cNvSpPr>
            <a:spLocks noGrp="1"/>
          </p:cNvSpPr>
          <p:nvPr>
            <p:ph type="body" sz="quarter" idx="91" hasCustomPrompt="1"/>
          </p:nvPr>
        </p:nvSpPr>
        <p:spPr bwMode="gray">
          <a:xfrm>
            <a:off x="1657999" y="1772816"/>
            <a:ext cx="1905889"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92" hasCustomPrompt="1"/>
          </p:nvPr>
        </p:nvSpPr>
        <p:spPr bwMode="gray">
          <a:xfrm>
            <a:off x="1657999" y="1484784"/>
            <a:ext cx="1905889"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2" name="Espace réservé du texte 8"/>
          <p:cNvSpPr>
            <a:spLocks noGrp="1"/>
          </p:cNvSpPr>
          <p:nvPr>
            <p:ph type="body" sz="quarter" idx="93" hasCustomPrompt="1"/>
          </p:nvPr>
        </p:nvSpPr>
        <p:spPr bwMode="gray">
          <a:xfrm>
            <a:off x="5330407" y="2130127"/>
            <a:ext cx="1905889"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94" hasCustomPrompt="1"/>
          </p:nvPr>
        </p:nvSpPr>
        <p:spPr bwMode="gray">
          <a:xfrm>
            <a:off x="5330407" y="1842095"/>
            <a:ext cx="1905889"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4" name="Espace réservé du texte 8"/>
          <p:cNvSpPr>
            <a:spLocks noGrp="1"/>
          </p:cNvSpPr>
          <p:nvPr>
            <p:ph type="body" sz="quarter" idx="95" hasCustomPrompt="1"/>
          </p:nvPr>
        </p:nvSpPr>
        <p:spPr bwMode="gray">
          <a:xfrm>
            <a:off x="5292080" y="5298479"/>
            <a:ext cx="1905889" cy="1010841"/>
          </a:xfrm>
          <a:prstGeom prst="rect">
            <a:avLst/>
          </a:prstGeom>
        </p:spPr>
        <p:txBody>
          <a:bodyPr/>
          <a:lstStyle>
            <a:lvl1pPr marL="0" indent="0">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96" hasCustomPrompt="1"/>
          </p:nvPr>
        </p:nvSpPr>
        <p:spPr bwMode="gray">
          <a:xfrm>
            <a:off x="5292080" y="5010447"/>
            <a:ext cx="1905889"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62714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8" presetClass="entr" presetSubtype="6"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strips(downRight)">
                                      <p:cBhvr>
                                        <p:cTn id="13" dur="500"/>
                                        <p:tgtEl>
                                          <p:spTgt spid="30"/>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strips(downRight)">
                                      <p:cBhvr>
                                        <p:cTn id="23" dur="500"/>
                                        <p:tgtEl>
                                          <p:spTgt spid="31"/>
                                        </p:tgtEl>
                                      </p:cBhvr>
                                    </p:animEffect>
                                  </p:childTnLst>
                                </p:cTn>
                              </p:par>
                            </p:childTnLst>
                          </p:cTn>
                        </p:par>
                        <p:par>
                          <p:cTn id="24" fill="hold">
                            <p:stCondLst>
                              <p:cond delay="2000"/>
                            </p:stCondLst>
                            <p:childTnLst>
                              <p:par>
                                <p:cTn id="25" presetID="53"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par>
                          <p:cTn id="30" fill="hold">
                            <p:stCondLst>
                              <p:cond delay="2500"/>
                            </p:stCondLst>
                            <p:childTnLst>
                              <p:par>
                                <p:cTn id="31" presetID="18" presetClass="entr" presetSubtype="6"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strips(downRight)">
                                      <p:cBhvr>
                                        <p:cTn id="33" dur="500"/>
                                        <p:tgtEl>
                                          <p:spTgt spid="32"/>
                                        </p:tgtEl>
                                      </p:cBhvr>
                                    </p:animEffect>
                                  </p:childTnLst>
                                </p:cTn>
                              </p:par>
                            </p:childTnLst>
                          </p:cTn>
                        </p:par>
                        <p:par>
                          <p:cTn id="34" fill="hold">
                            <p:stCondLst>
                              <p:cond delay="3000"/>
                            </p:stCondLst>
                            <p:childTnLst>
                              <p:par>
                                <p:cTn id="35" presetID="53"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500"/>
                            </p:stCondLst>
                            <p:childTnLst>
                              <p:par>
                                <p:cTn id="41" presetID="18" presetClass="entr" presetSubtype="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strips(downRight)">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7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21" name="Freeform 79"/>
          <p:cNvSpPr/>
          <p:nvPr userDrawn="1"/>
        </p:nvSpPr>
        <p:spPr>
          <a:xfrm>
            <a:off x="4102650" y="2000991"/>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2" name="Freeform 80"/>
          <p:cNvSpPr/>
          <p:nvPr userDrawn="1"/>
        </p:nvSpPr>
        <p:spPr>
          <a:xfrm rot="2160000">
            <a:off x="5011884" y="2722484"/>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3361" rIns="75111" bIns="63362"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23" name="Freeform 81"/>
          <p:cNvSpPr/>
          <p:nvPr userDrawn="1"/>
        </p:nvSpPr>
        <p:spPr>
          <a:xfrm>
            <a:off x="5244255" y="2830416"/>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4" name="Freeform 82"/>
          <p:cNvSpPr/>
          <p:nvPr userDrawn="1"/>
        </p:nvSpPr>
        <p:spPr>
          <a:xfrm rot="17280000">
            <a:off x="5372582" y="3805641"/>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1" tIns="63361" rIns="1" bIns="63362"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25" name="Freeform 83"/>
          <p:cNvSpPr/>
          <p:nvPr userDrawn="1"/>
        </p:nvSpPr>
        <p:spPr>
          <a:xfrm>
            <a:off x="4808201" y="4172454"/>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6" name="Freeform 84"/>
          <p:cNvSpPr/>
          <p:nvPr userDrawn="1"/>
        </p:nvSpPr>
        <p:spPr>
          <a:xfrm>
            <a:off x="4453900" y="4483398"/>
            <a:ext cx="250373" cy="3168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accent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3" rIns="1" bIns="63362"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27" name="Freeform 85"/>
          <p:cNvSpPr/>
          <p:nvPr userDrawn="1"/>
        </p:nvSpPr>
        <p:spPr>
          <a:xfrm>
            <a:off x="3397099" y="4172454"/>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8" name="Freeform 86"/>
          <p:cNvSpPr/>
          <p:nvPr userDrawn="1"/>
        </p:nvSpPr>
        <p:spPr>
          <a:xfrm rot="4320000">
            <a:off x="3525426" y="3819119"/>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2" rIns="0" bIns="63361"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29" name="Freeform 87"/>
          <p:cNvSpPr/>
          <p:nvPr userDrawn="1"/>
        </p:nvSpPr>
        <p:spPr>
          <a:xfrm>
            <a:off x="2961044" y="2830416"/>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30" name="Freeform 88"/>
          <p:cNvSpPr/>
          <p:nvPr userDrawn="1"/>
        </p:nvSpPr>
        <p:spPr>
          <a:xfrm rot="19440000">
            <a:off x="3870279" y="2730814"/>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3362" rIns="75112" bIns="63361"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36" name="Espace réservé du texte 8"/>
          <p:cNvSpPr>
            <a:spLocks noGrp="1"/>
          </p:cNvSpPr>
          <p:nvPr>
            <p:ph type="body" sz="quarter" idx="85" hasCustomPrompt="1"/>
          </p:nvPr>
        </p:nvSpPr>
        <p:spPr bwMode="gray">
          <a:xfrm>
            <a:off x="874291" y="3161614"/>
            <a:ext cx="1905889" cy="647902"/>
          </a:xfrm>
          <a:prstGeom prst="rect">
            <a:avLst/>
          </a:prstGeom>
        </p:spPr>
        <p:txBody>
          <a:bodyPr/>
          <a:lstStyle>
            <a:lvl1pPr marL="0" indent="0" algn="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90" hasCustomPrompt="1"/>
          </p:nvPr>
        </p:nvSpPr>
        <p:spPr bwMode="gray">
          <a:xfrm>
            <a:off x="874291" y="2873582"/>
            <a:ext cx="1905889" cy="184616"/>
          </a:xfrm>
          <a:prstGeom prst="rect">
            <a:avLst/>
          </a:prstGeom>
        </p:spPr>
        <p:txBody>
          <a:bodyPr/>
          <a:lstStyle>
            <a:lvl1pPr marL="0" indent="0" algn="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8" name="Espace réservé du texte 8"/>
          <p:cNvSpPr>
            <a:spLocks noGrp="1"/>
          </p:cNvSpPr>
          <p:nvPr>
            <p:ph type="body" sz="quarter" idx="91" hasCustomPrompt="1"/>
          </p:nvPr>
        </p:nvSpPr>
        <p:spPr bwMode="gray">
          <a:xfrm>
            <a:off x="2123728" y="2061018"/>
            <a:ext cx="1905889" cy="647902"/>
          </a:xfrm>
          <a:prstGeom prst="rect">
            <a:avLst/>
          </a:prstGeom>
        </p:spPr>
        <p:txBody>
          <a:bodyPr/>
          <a:lstStyle>
            <a:lvl1pPr marL="0" indent="0" algn="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92" hasCustomPrompt="1"/>
          </p:nvPr>
        </p:nvSpPr>
        <p:spPr bwMode="gray">
          <a:xfrm>
            <a:off x="2123728" y="1772986"/>
            <a:ext cx="1905889" cy="184616"/>
          </a:xfrm>
          <a:prstGeom prst="rect">
            <a:avLst/>
          </a:prstGeom>
        </p:spPr>
        <p:txBody>
          <a:bodyPr/>
          <a:lstStyle>
            <a:lvl1pPr marL="0" indent="0" algn="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0" name="Espace réservé du texte 8"/>
          <p:cNvSpPr>
            <a:spLocks noGrp="1"/>
          </p:cNvSpPr>
          <p:nvPr>
            <p:ph type="body" sz="quarter" idx="93" hasCustomPrompt="1"/>
          </p:nvPr>
        </p:nvSpPr>
        <p:spPr bwMode="gray">
          <a:xfrm>
            <a:off x="6228184" y="3141138"/>
            <a:ext cx="1905889" cy="647902"/>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94" hasCustomPrompt="1"/>
          </p:nvPr>
        </p:nvSpPr>
        <p:spPr bwMode="gray">
          <a:xfrm>
            <a:off x="6228184" y="2853106"/>
            <a:ext cx="1905889" cy="184616"/>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2" name="Espace réservé du texte 8"/>
          <p:cNvSpPr>
            <a:spLocks noGrp="1"/>
          </p:cNvSpPr>
          <p:nvPr>
            <p:ph type="body" sz="quarter" idx="95" hasCustomPrompt="1"/>
          </p:nvPr>
        </p:nvSpPr>
        <p:spPr bwMode="gray">
          <a:xfrm>
            <a:off x="5796136" y="4509120"/>
            <a:ext cx="1905889" cy="647902"/>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96" hasCustomPrompt="1"/>
          </p:nvPr>
        </p:nvSpPr>
        <p:spPr bwMode="gray">
          <a:xfrm>
            <a:off x="5796136" y="4221088"/>
            <a:ext cx="1905889" cy="184616"/>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4" name="Espace réservé du texte 8"/>
          <p:cNvSpPr>
            <a:spLocks noGrp="1"/>
          </p:cNvSpPr>
          <p:nvPr>
            <p:ph type="body" sz="quarter" idx="97" hasCustomPrompt="1"/>
          </p:nvPr>
        </p:nvSpPr>
        <p:spPr bwMode="gray">
          <a:xfrm>
            <a:off x="1331640" y="4509120"/>
            <a:ext cx="1905889" cy="647902"/>
          </a:xfrm>
          <a:prstGeom prst="rect">
            <a:avLst/>
          </a:prstGeom>
        </p:spPr>
        <p:txBody>
          <a:bodyPr/>
          <a:lstStyle>
            <a:lvl1pPr marL="0" indent="0" algn="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98" hasCustomPrompt="1"/>
          </p:nvPr>
        </p:nvSpPr>
        <p:spPr bwMode="gray">
          <a:xfrm>
            <a:off x="1331640" y="4221088"/>
            <a:ext cx="1905889" cy="184616"/>
          </a:xfrm>
          <a:prstGeom prst="rect">
            <a:avLst/>
          </a:prstGeom>
        </p:spPr>
        <p:txBody>
          <a:bodyPr/>
          <a:lstStyle>
            <a:lvl1pPr marL="0" indent="0" algn="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78103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 fill="hold"/>
                                        <p:tgtEl>
                                          <p:spTgt spid="28"/>
                                        </p:tgtEl>
                                        <p:attrNameLst>
                                          <p:attrName>ppt_w</p:attrName>
                                        </p:attrNameLst>
                                      </p:cBhvr>
                                      <p:tavLst>
                                        <p:tav tm="0">
                                          <p:val>
                                            <p:fltVal val="0"/>
                                          </p:val>
                                        </p:tav>
                                        <p:tav tm="100000">
                                          <p:val>
                                            <p:strVal val="#ppt_w"/>
                                          </p:val>
                                        </p:tav>
                                      </p:tavLst>
                                    </p:anim>
                                    <p:anim calcmode="lin" valueType="num">
                                      <p:cBhvr>
                                        <p:cTn id="62" dur="500" fill="hold"/>
                                        <p:tgtEl>
                                          <p:spTgt spid="28"/>
                                        </p:tgtEl>
                                        <p:attrNameLst>
                                          <p:attrName>ppt_h</p:attrName>
                                        </p:attrNameLst>
                                      </p:cBhvr>
                                      <p:tavLst>
                                        <p:tav tm="0">
                                          <p:val>
                                            <p:fltVal val="0"/>
                                          </p:val>
                                        </p:tav>
                                        <p:tav tm="100000">
                                          <p:val>
                                            <p:strVal val="#ppt_h"/>
                                          </p:val>
                                        </p:tav>
                                      </p:tavLst>
                                    </p:anim>
                                    <p:animEffect transition="in" filter="fade">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7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Freeform 43"/>
          <p:cNvSpPr/>
          <p:nvPr userDrawn="1"/>
        </p:nvSpPr>
        <p:spPr>
          <a:xfrm>
            <a:off x="769939" y="2187383"/>
            <a:ext cx="1770228" cy="708091"/>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956" tIns="20955" rIns="354045" bIns="20955" numCol="1" spcCol="1270" anchor="ctr" anchorCtr="0">
            <a:noAutofit/>
          </a:bodyPr>
          <a:lstStyle/>
          <a:p>
            <a:pPr lvl="0" algn="ctr" defTabSz="1466850">
              <a:lnSpc>
                <a:spcPct val="90000"/>
              </a:lnSpc>
              <a:spcBef>
                <a:spcPct val="0"/>
              </a:spcBef>
              <a:spcAft>
                <a:spcPct val="35000"/>
              </a:spcAft>
            </a:pPr>
            <a:endParaRPr lang="en-US" sz="3300" kern="1200"/>
          </a:p>
        </p:txBody>
      </p:sp>
      <p:sp>
        <p:nvSpPr>
          <p:cNvPr id="7" name="Freeform 45"/>
          <p:cNvSpPr/>
          <p:nvPr userDrawn="1"/>
        </p:nvSpPr>
        <p:spPr>
          <a:xfrm>
            <a:off x="769939" y="2994607"/>
            <a:ext cx="1770228" cy="708091"/>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956" tIns="20955" rIns="354045" bIns="20955" numCol="1" spcCol="1270" anchor="ctr" anchorCtr="0">
            <a:noAutofit/>
          </a:bodyPr>
          <a:lstStyle/>
          <a:p>
            <a:pPr lvl="0" algn="ctr" defTabSz="1466850">
              <a:lnSpc>
                <a:spcPct val="90000"/>
              </a:lnSpc>
              <a:spcBef>
                <a:spcPct val="0"/>
              </a:spcBef>
              <a:spcAft>
                <a:spcPct val="35000"/>
              </a:spcAft>
            </a:pPr>
            <a:endParaRPr lang="en-US" sz="3300" kern="1200"/>
          </a:p>
        </p:txBody>
      </p:sp>
      <p:sp>
        <p:nvSpPr>
          <p:cNvPr id="8" name="Freeform 46"/>
          <p:cNvSpPr/>
          <p:nvPr userDrawn="1"/>
        </p:nvSpPr>
        <p:spPr>
          <a:xfrm>
            <a:off x="769939" y="3801832"/>
            <a:ext cx="1770228" cy="708091"/>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956" tIns="20955" rIns="354045" bIns="20955" numCol="1" spcCol="1270" anchor="ctr" anchorCtr="0">
            <a:noAutofit/>
          </a:bodyPr>
          <a:lstStyle/>
          <a:p>
            <a:pPr lvl="0" algn="ctr" defTabSz="1466850">
              <a:lnSpc>
                <a:spcPct val="90000"/>
              </a:lnSpc>
              <a:spcBef>
                <a:spcPct val="0"/>
              </a:spcBef>
              <a:spcAft>
                <a:spcPct val="35000"/>
              </a:spcAft>
            </a:pPr>
            <a:endParaRPr lang="en-US" sz="3300" kern="1200"/>
          </a:p>
        </p:txBody>
      </p:sp>
      <p:sp>
        <p:nvSpPr>
          <p:cNvPr id="9" name="Freeform 47"/>
          <p:cNvSpPr/>
          <p:nvPr userDrawn="1"/>
        </p:nvSpPr>
        <p:spPr>
          <a:xfrm>
            <a:off x="769939" y="4625909"/>
            <a:ext cx="1770228" cy="708091"/>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956" tIns="20955" rIns="354045" bIns="20955" numCol="1" spcCol="1270" anchor="ctr" anchorCtr="0">
            <a:noAutofit/>
          </a:bodyPr>
          <a:lstStyle/>
          <a:p>
            <a:pPr lvl="0" algn="ctr" defTabSz="1466850">
              <a:lnSpc>
                <a:spcPct val="90000"/>
              </a:lnSpc>
              <a:spcBef>
                <a:spcPct val="0"/>
              </a:spcBef>
              <a:spcAft>
                <a:spcPct val="35000"/>
              </a:spcAft>
            </a:pPr>
            <a:endParaRPr lang="en-US" sz="3300" kern="1200"/>
          </a:p>
        </p:txBody>
      </p:sp>
      <p:sp>
        <p:nvSpPr>
          <p:cNvPr id="14" name="Freeform 45"/>
          <p:cNvSpPr>
            <a:spLocks noEditPoints="1"/>
          </p:cNvSpPr>
          <p:nvPr userDrawn="1"/>
        </p:nvSpPr>
        <p:spPr bwMode="auto">
          <a:xfrm>
            <a:off x="3995931" y="242068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45"/>
          <p:cNvSpPr>
            <a:spLocks noEditPoints="1"/>
          </p:cNvSpPr>
          <p:nvPr userDrawn="1"/>
        </p:nvSpPr>
        <p:spPr bwMode="auto">
          <a:xfrm>
            <a:off x="3995931" y="324516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45"/>
          <p:cNvSpPr>
            <a:spLocks noEditPoints="1"/>
          </p:cNvSpPr>
          <p:nvPr userDrawn="1"/>
        </p:nvSpPr>
        <p:spPr bwMode="auto">
          <a:xfrm>
            <a:off x="3995931" y="40120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45"/>
          <p:cNvSpPr>
            <a:spLocks noEditPoints="1"/>
          </p:cNvSpPr>
          <p:nvPr userDrawn="1"/>
        </p:nvSpPr>
        <p:spPr bwMode="auto">
          <a:xfrm>
            <a:off x="3995931" y="483653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 name="Group 63"/>
          <p:cNvGrpSpPr/>
          <p:nvPr userDrawn="1"/>
        </p:nvGrpSpPr>
        <p:grpSpPr>
          <a:xfrm>
            <a:off x="2310038" y="2247571"/>
            <a:ext cx="1469290" cy="587716"/>
            <a:chOff x="2310038" y="1386352"/>
            <a:chExt cx="1469290" cy="587716"/>
          </a:xfrm>
        </p:grpSpPr>
        <p:sp>
          <p:nvSpPr>
            <p:cNvPr id="23" name="Freeform 63"/>
            <p:cNvSpPr/>
            <p:nvPr/>
          </p:nvSpPr>
          <p:spPr>
            <a:xfrm>
              <a:off x="2310038" y="1386352"/>
              <a:ext cx="1469290" cy="587716"/>
            </a:xfrm>
            <a:custGeom>
              <a:avLst/>
              <a:gdLst>
                <a:gd name="connsiteX0" fmla="*/ 0 w 1469290"/>
                <a:gd name="connsiteY0" fmla="*/ 0 h 587716"/>
                <a:gd name="connsiteX1" fmla="*/ 1175432 w 1469290"/>
                <a:gd name="connsiteY1" fmla="*/ 0 h 587716"/>
                <a:gd name="connsiteX2" fmla="*/ 1469290 w 1469290"/>
                <a:gd name="connsiteY2" fmla="*/ 293858 h 587716"/>
                <a:gd name="connsiteX3" fmla="*/ 1175432 w 1469290"/>
                <a:gd name="connsiteY3" fmla="*/ 587716 h 587716"/>
                <a:gd name="connsiteX4" fmla="*/ 0 w 1469290"/>
                <a:gd name="connsiteY4" fmla="*/ 587716 h 587716"/>
                <a:gd name="connsiteX5" fmla="*/ 293858 w 1469290"/>
                <a:gd name="connsiteY5" fmla="*/ 293858 h 587716"/>
                <a:gd name="connsiteX6" fmla="*/ 0 w 1469290"/>
                <a:gd name="connsiteY6" fmla="*/ 0 h 58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290" h="587716">
                  <a:moveTo>
                    <a:pt x="0" y="0"/>
                  </a:moveTo>
                  <a:lnTo>
                    <a:pt x="1175432" y="0"/>
                  </a:lnTo>
                  <a:lnTo>
                    <a:pt x="1469290" y="293858"/>
                  </a:lnTo>
                  <a:lnTo>
                    <a:pt x="1175432" y="587716"/>
                  </a:lnTo>
                  <a:lnTo>
                    <a:pt x="0" y="587716"/>
                  </a:lnTo>
                  <a:lnTo>
                    <a:pt x="293858" y="293858"/>
                  </a:lnTo>
                  <a:lnTo>
                    <a:pt x="0" y="0"/>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8148" tIns="17145" rIns="293858" bIns="17145" numCol="1" spcCol="1270" anchor="ctr" anchorCtr="0">
              <a:noAutofit/>
            </a:bodyPr>
            <a:lstStyle/>
            <a:p>
              <a:pPr lvl="0" algn="ctr" defTabSz="1200150">
                <a:lnSpc>
                  <a:spcPct val="90000"/>
                </a:lnSpc>
                <a:spcBef>
                  <a:spcPct val="0"/>
                </a:spcBef>
                <a:spcAft>
                  <a:spcPct val="35000"/>
                </a:spcAft>
              </a:pPr>
              <a:endParaRPr lang="en-US" sz="2700" kern="1200"/>
            </a:p>
          </p:txBody>
        </p:sp>
        <p:sp>
          <p:nvSpPr>
            <p:cNvPr id="24" name="Text Placeholder 3"/>
            <p:cNvSpPr txBox="1">
              <a:spLocks/>
            </p:cNvSpPr>
            <p:nvPr/>
          </p:nvSpPr>
          <p:spPr>
            <a:xfrm>
              <a:off x="2584003" y="1587877"/>
              <a:ext cx="979885"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rPr>
                <a:t>Première </a:t>
              </a:r>
              <a:r>
                <a:rPr kumimoji="0" lang="en-US" sz="1200" b="1" i="0" u="none" strike="noStrike" kern="1200" cap="none" spc="0" normalizeH="0" baseline="0" noProof="0" dirty="0" err="1">
                  <a:ln>
                    <a:noFill/>
                  </a:ln>
                  <a:solidFill>
                    <a:schemeClr val="bg1">
                      <a:lumMod val="50000"/>
                    </a:schemeClr>
                  </a:solidFill>
                  <a:effectLst/>
                  <a:uLnTx/>
                  <a:uFillTx/>
                  <a:latin typeface="+mn-lt"/>
                  <a:ea typeface="+mn-ea"/>
                  <a:cs typeface="+mn-cs"/>
                </a:rPr>
                <a:t>étape</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grpSp>
      <p:grpSp>
        <p:nvGrpSpPr>
          <p:cNvPr id="25" name="Group 64"/>
          <p:cNvGrpSpPr/>
          <p:nvPr userDrawn="1"/>
        </p:nvGrpSpPr>
        <p:grpSpPr>
          <a:xfrm>
            <a:off x="2310038" y="3054795"/>
            <a:ext cx="1469290" cy="587716"/>
            <a:chOff x="2310038" y="2193576"/>
            <a:chExt cx="1469290" cy="587716"/>
          </a:xfrm>
        </p:grpSpPr>
        <p:sp>
          <p:nvSpPr>
            <p:cNvPr id="26" name="Freeform 66"/>
            <p:cNvSpPr/>
            <p:nvPr/>
          </p:nvSpPr>
          <p:spPr>
            <a:xfrm>
              <a:off x="2310038" y="2193576"/>
              <a:ext cx="1469290" cy="587716"/>
            </a:xfrm>
            <a:custGeom>
              <a:avLst/>
              <a:gdLst>
                <a:gd name="connsiteX0" fmla="*/ 0 w 1469290"/>
                <a:gd name="connsiteY0" fmla="*/ 0 h 587716"/>
                <a:gd name="connsiteX1" fmla="*/ 1175432 w 1469290"/>
                <a:gd name="connsiteY1" fmla="*/ 0 h 587716"/>
                <a:gd name="connsiteX2" fmla="*/ 1469290 w 1469290"/>
                <a:gd name="connsiteY2" fmla="*/ 293858 h 587716"/>
                <a:gd name="connsiteX3" fmla="*/ 1175432 w 1469290"/>
                <a:gd name="connsiteY3" fmla="*/ 587716 h 587716"/>
                <a:gd name="connsiteX4" fmla="*/ 0 w 1469290"/>
                <a:gd name="connsiteY4" fmla="*/ 587716 h 587716"/>
                <a:gd name="connsiteX5" fmla="*/ 293858 w 1469290"/>
                <a:gd name="connsiteY5" fmla="*/ 293858 h 587716"/>
                <a:gd name="connsiteX6" fmla="*/ 0 w 1469290"/>
                <a:gd name="connsiteY6" fmla="*/ 0 h 58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290" h="587716">
                  <a:moveTo>
                    <a:pt x="0" y="0"/>
                  </a:moveTo>
                  <a:lnTo>
                    <a:pt x="1175432" y="0"/>
                  </a:lnTo>
                  <a:lnTo>
                    <a:pt x="1469290" y="293858"/>
                  </a:lnTo>
                  <a:lnTo>
                    <a:pt x="1175432" y="587716"/>
                  </a:lnTo>
                  <a:lnTo>
                    <a:pt x="0" y="587716"/>
                  </a:lnTo>
                  <a:lnTo>
                    <a:pt x="293858" y="293858"/>
                  </a:lnTo>
                  <a:lnTo>
                    <a:pt x="0" y="0"/>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8148" tIns="17145" rIns="293858" bIns="17145" numCol="1" spcCol="1270" anchor="ctr" anchorCtr="0">
              <a:noAutofit/>
            </a:bodyPr>
            <a:lstStyle/>
            <a:p>
              <a:pPr lvl="0" algn="ctr" defTabSz="1200150">
                <a:lnSpc>
                  <a:spcPct val="90000"/>
                </a:lnSpc>
                <a:spcBef>
                  <a:spcPct val="0"/>
                </a:spcBef>
                <a:spcAft>
                  <a:spcPct val="35000"/>
                </a:spcAft>
              </a:pPr>
              <a:endParaRPr lang="en-US" sz="2700" kern="1200"/>
            </a:p>
          </p:txBody>
        </p:sp>
        <p:sp>
          <p:nvSpPr>
            <p:cNvPr id="27" name="Text Placeholder 3"/>
            <p:cNvSpPr txBox="1">
              <a:spLocks/>
            </p:cNvSpPr>
            <p:nvPr/>
          </p:nvSpPr>
          <p:spPr>
            <a:xfrm>
              <a:off x="2591636" y="2395101"/>
              <a:ext cx="1044260"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err="1">
                  <a:ln>
                    <a:noFill/>
                  </a:ln>
                  <a:solidFill>
                    <a:schemeClr val="bg1">
                      <a:lumMod val="50000"/>
                    </a:schemeClr>
                  </a:solidFill>
                  <a:effectLst/>
                  <a:uLnTx/>
                  <a:uFillTx/>
                  <a:latin typeface="+mn-lt"/>
                  <a:ea typeface="+mn-ea"/>
                  <a:cs typeface="+mn-cs"/>
                </a:rPr>
                <a:t>Deuxième</a:t>
              </a:r>
              <a:r>
                <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rPr>
                <a:t> </a:t>
              </a:r>
              <a:r>
                <a:rPr kumimoji="0" lang="en-US" sz="1200" b="1" i="0" u="none" strike="noStrike" kern="1200" cap="none" spc="0" normalizeH="0" baseline="0" noProof="0" dirty="0" err="1">
                  <a:ln>
                    <a:noFill/>
                  </a:ln>
                  <a:solidFill>
                    <a:schemeClr val="bg1">
                      <a:lumMod val="50000"/>
                    </a:schemeClr>
                  </a:solidFill>
                  <a:effectLst/>
                  <a:uLnTx/>
                  <a:uFillTx/>
                  <a:latin typeface="+mn-lt"/>
                  <a:ea typeface="+mn-ea"/>
                  <a:cs typeface="+mn-cs"/>
                </a:rPr>
                <a:t>étape</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grpSp>
      <p:grpSp>
        <p:nvGrpSpPr>
          <p:cNvPr id="28" name="Group 65"/>
          <p:cNvGrpSpPr/>
          <p:nvPr userDrawn="1"/>
        </p:nvGrpSpPr>
        <p:grpSpPr>
          <a:xfrm>
            <a:off x="2310038" y="3862019"/>
            <a:ext cx="1469290" cy="587716"/>
            <a:chOff x="2310038" y="3000800"/>
            <a:chExt cx="1469290" cy="587716"/>
          </a:xfrm>
        </p:grpSpPr>
        <p:sp>
          <p:nvSpPr>
            <p:cNvPr id="29" name="Freeform 69"/>
            <p:cNvSpPr/>
            <p:nvPr/>
          </p:nvSpPr>
          <p:spPr>
            <a:xfrm>
              <a:off x="2310038" y="3000800"/>
              <a:ext cx="1469290" cy="587716"/>
            </a:xfrm>
            <a:custGeom>
              <a:avLst/>
              <a:gdLst>
                <a:gd name="connsiteX0" fmla="*/ 0 w 1469290"/>
                <a:gd name="connsiteY0" fmla="*/ 0 h 587716"/>
                <a:gd name="connsiteX1" fmla="*/ 1175432 w 1469290"/>
                <a:gd name="connsiteY1" fmla="*/ 0 h 587716"/>
                <a:gd name="connsiteX2" fmla="*/ 1469290 w 1469290"/>
                <a:gd name="connsiteY2" fmla="*/ 293858 h 587716"/>
                <a:gd name="connsiteX3" fmla="*/ 1175432 w 1469290"/>
                <a:gd name="connsiteY3" fmla="*/ 587716 h 587716"/>
                <a:gd name="connsiteX4" fmla="*/ 0 w 1469290"/>
                <a:gd name="connsiteY4" fmla="*/ 587716 h 587716"/>
                <a:gd name="connsiteX5" fmla="*/ 293858 w 1469290"/>
                <a:gd name="connsiteY5" fmla="*/ 293858 h 587716"/>
                <a:gd name="connsiteX6" fmla="*/ 0 w 1469290"/>
                <a:gd name="connsiteY6" fmla="*/ 0 h 58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290" h="587716">
                  <a:moveTo>
                    <a:pt x="0" y="0"/>
                  </a:moveTo>
                  <a:lnTo>
                    <a:pt x="1175432" y="0"/>
                  </a:lnTo>
                  <a:lnTo>
                    <a:pt x="1469290" y="293858"/>
                  </a:lnTo>
                  <a:lnTo>
                    <a:pt x="1175432" y="587716"/>
                  </a:lnTo>
                  <a:lnTo>
                    <a:pt x="0" y="587716"/>
                  </a:lnTo>
                  <a:lnTo>
                    <a:pt x="293858" y="293858"/>
                  </a:lnTo>
                  <a:lnTo>
                    <a:pt x="0" y="0"/>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8148" tIns="17145" rIns="293858" bIns="17145" numCol="1" spcCol="1270" anchor="ctr" anchorCtr="0">
              <a:noAutofit/>
            </a:bodyPr>
            <a:lstStyle/>
            <a:p>
              <a:pPr lvl="0" algn="ctr" defTabSz="1200150">
                <a:lnSpc>
                  <a:spcPct val="90000"/>
                </a:lnSpc>
                <a:spcBef>
                  <a:spcPct val="0"/>
                </a:spcBef>
                <a:spcAft>
                  <a:spcPct val="35000"/>
                </a:spcAft>
              </a:pPr>
              <a:endParaRPr lang="en-US" sz="2700" kern="1200"/>
            </a:p>
          </p:txBody>
        </p:sp>
        <p:sp>
          <p:nvSpPr>
            <p:cNvPr id="30" name="Text Placeholder 3"/>
            <p:cNvSpPr txBox="1">
              <a:spLocks/>
            </p:cNvSpPr>
            <p:nvPr/>
          </p:nvSpPr>
          <p:spPr>
            <a:xfrm>
              <a:off x="2543801" y="3202325"/>
              <a:ext cx="1020087"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err="1">
                  <a:ln>
                    <a:noFill/>
                  </a:ln>
                  <a:solidFill>
                    <a:schemeClr val="bg1">
                      <a:lumMod val="50000"/>
                    </a:schemeClr>
                  </a:solidFill>
                  <a:effectLst/>
                  <a:uLnTx/>
                  <a:uFillTx/>
                  <a:latin typeface="+mn-lt"/>
                  <a:ea typeface="+mn-ea"/>
                  <a:cs typeface="+mn-cs"/>
                </a:rPr>
                <a:t>Troisième</a:t>
              </a:r>
              <a:r>
                <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rPr>
                <a:t> </a:t>
              </a:r>
              <a:r>
                <a:rPr kumimoji="0" lang="en-US" sz="1200" b="1" i="0" u="none" strike="noStrike" kern="1200" cap="none" spc="0" normalizeH="0" baseline="0" noProof="0" dirty="0" err="1">
                  <a:ln>
                    <a:noFill/>
                  </a:ln>
                  <a:solidFill>
                    <a:schemeClr val="bg1">
                      <a:lumMod val="50000"/>
                    </a:schemeClr>
                  </a:solidFill>
                  <a:effectLst/>
                  <a:uLnTx/>
                  <a:uFillTx/>
                  <a:latin typeface="+mn-lt"/>
                  <a:ea typeface="+mn-ea"/>
                  <a:cs typeface="+mn-cs"/>
                </a:rPr>
                <a:t>étape</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grpSp>
      <p:grpSp>
        <p:nvGrpSpPr>
          <p:cNvPr id="31" name="Group 67"/>
          <p:cNvGrpSpPr/>
          <p:nvPr userDrawn="1"/>
        </p:nvGrpSpPr>
        <p:grpSpPr>
          <a:xfrm>
            <a:off x="2310038" y="4686096"/>
            <a:ext cx="1469290" cy="587716"/>
            <a:chOff x="2310038" y="3824877"/>
            <a:chExt cx="1469290" cy="587716"/>
          </a:xfrm>
        </p:grpSpPr>
        <p:sp>
          <p:nvSpPr>
            <p:cNvPr id="32" name="Freeform 76"/>
            <p:cNvSpPr/>
            <p:nvPr/>
          </p:nvSpPr>
          <p:spPr>
            <a:xfrm>
              <a:off x="2310038" y="3824877"/>
              <a:ext cx="1469290" cy="587716"/>
            </a:xfrm>
            <a:custGeom>
              <a:avLst/>
              <a:gdLst>
                <a:gd name="connsiteX0" fmla="*/ 0 w 1469290"/>
                <a:gd name="connsiteY0" fmla="*/ 0 h 587716"/>
                <a:gd name="connsiteX1" fmla="*/ 1175432 w 1469290"/>
                <a:gd name="connsiteY1" fmla="*/ 0 h 587716"/>
                <a:gd name="connsiteX2" fmla="*/ 1469290 w 1469290"/>
                <a:gd name="connsiteY2" fmla="*/ 293858 h 587716"/>
                <a:gd name="connsiteX3" fmla="*/ 1175432 w 1469290"/>
                <a:gd name="connsiteY3" fmla="*/ 587716 h 587716"/>
                <a:gd name="connsiteX4" fmla="*/ 0 w 1469290"/>
                <a:gd name="connsiteY4" fmla="*/ 587716 h 587716"/>
                <a:gd name="connsiteX5" fmla="*/ 293858 w 1469290"/>
                <a:gd name="connsiteY5" fmla="*/ 293858 h 587716"/>
                <a:gd name="connsiteX6" fmla="*/ 0 w 1469290"/>
                <a:gd name="connsiteY6" fmla="*/ 0 h 58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290" h="587716">
                  <a:moveTo>
                    <a:pt x="0" y="0"/>
                  </a:moveTo>
                  <a:lnTo>
                    <a:pt x="1175432" y="0"/>
                  </a:lnTo>
                  <a:lnTo>
                    <a:pt x="1469290" y="293858"/>
                  </a:lnTo>
                  <a:lnTo>
                    <a:pt x="1175432" y="587716"/>
                  </a:lnTo>
                  <a:lnTo>
                    <a:pt x="0" y="587716"/>
                  </a:lnTo>
                  <a:lnTo>
                    <a:pt x="293858" y="293858"/>
                  </a:lnTo>
                  <a:lnTo>
                    <a:pt x="0" y="0"/>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8148" tIns="17145" rIns="293858" bIns="17145" numCol="1" spcCol="1270" anchor="ctr" anchorCtr="0">
              <a:noAutofit/>
            </a:bodyPr>
            <a:lstStyle/>
            <a:p>
              <a:pPr lvl="0" algn="ctr" defTabSz="1200150">
                <a:lnSpc>
                  <a:spcPct val="90000"/>
                </a:lnSpc>
                <a:spcBef>
                  <a:spcPct val="0"/>
                </a:spcBef>
                <a:spcAft>
                  <a:spcPct val="35000"/>
                </a:spcAft>
              </a:pPr>
              <a:endParaRPr lang="en-US" sz="2700" kern="1200"/>
            </a:p>
          </p:txBody>
        </p:sp>
        <p:sp>
          <p:nvSpPr>
            <p:cNvPr id="33" name="Text Placeholder 3"/>
            <p:cNvSpPr txBox="1">
              <a:spLocks/>
            </p:cNvSpPr>
            <p:nvPr/>
          </p:nvSpPr>
          <p:spPr>
            <a:xfrm>
              <a:off x="2549765" y="4026402"/>
              <a:ext cx="1086131"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err="1">
                  <a:ln>
                    <a:noFill/>
                  </a:ln>
                  <a:solidFill>
                    <a:schemeClr val="bg1">
                      <a:lumMod val="50000"/>
                    </a:schemeClr>
                  </a:solidFill>
                  <a:effectLst/>
                  <a:uLnTx/>
                  <a:uFillTx/>
                  <a:latin typeface="+mn-lt"/>
                  <a:ea typeface="+mn-ea"/>
                  <a:cs typeface="+mn-cs"/>
                </a:rPr>
                <a:t>Quatrième</a:t>
              </a:r>
              <a:r>
                <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rPr>
                <a:t> </a:t>
              </a:r>
              <a:r>
                <a:rPr kumimoji="0" lang="en-US" sz="1200" b="1" i="0" u="none" strike="noStrike" kern="1200" cap="none" spc="0" normalizeH="0" baseline="0" noProof="0" dirty="0" err="1">
                  <a:ln>
                    <a:noFill/>
                  </a:ln>
                  <a:solidFill>
                    <a:schemeClr val="bg1">
                      <a:lumMod val="50000"/>
                    </a:schemeClr>
                  </a:solidFill>
                  <a:effectLst/>
                  <a:uLnTx/>
                  <a:uFillTx/>
                  <a:latin typeface="+mn-lt"/>
                  <a:ea typeface="+mn-ea"/>
                  <a:cs typeface="+mn-cs"/>
                </a:rPr>
                <a:t>étape</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grpSp>
      <p:sp>
        <p:nvSpPr>
          <p:cNvPr id="34" name="Espace réservé du texte 8"/>
          <p:cNvSpPr>
            <a:spLocks noGrp="1"/>
          </p:cNvSpPr>
          <p:nvPr>
            <p:ph type="body" sz="quarter" idx="97" hasCustomPrompt="1"/>
          </p:nvPr>
        </p:nvSpPr>
        <p:spPr bwMode="gray">
          <a:xfrm>
            <a:off x="4466311" y="2348880"/>
            <a:ext cx="4354161" cy="486237"/>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35" name="Espace réservé du texte 8"/>
          <p:cNvSpPr>
            <a:spLocks noGrp="1"/>
          </p:cNvSpPr>
          <p:nvPr>
            <p:ph type="body" sz="quarter" idx="98" hasCustomPrompt="1"/>
          </p:nvPr>
        </p:nvSpPr>
        <p:spPr bwMode="gray">
          <a:xfrm>
            <a:off x="4466311" y="3158787"/>
            <a:ext cx="4354161" cy="486237"/>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36" name="Espace réservé du texte 8"/>
          <p:cNvSpPr>
            <a:spLocks noGrp="1"/>
          </p:cNvSpPr>
          <p:nvPr>
            <p:ph type="body" sz="quarter" idx="99" hasCustomPrompt="1"/>
          </p:nvPr>
        </p:nvSpPr>
        <p:spPr bwMode="gray">
          <a:xfrm>
            <a:off x="4466311" y="3933056"/>
            <a:ext cx="4354161" cy="486237"/>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37" name="Espace réservé du texte 8"/>
          <p:cNvSpPr>
            <a:spLocks noGrp="1"/>
          </p:cNvSpPr>
          <p:nvPr>
            <p:ph type="body" sz="quarter" idx="100" hasCustomPrompt="1"/>
          </p:nvPr>
        </p:nvSpPr>
        <p:spPr bwMode="gray">
          <a:xfrm>
            <a:off x="4466311" y="4670955"/>
            <a:ext cx="4354161" cy="486237"/>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une description</a:t>
            </a:r>
          </a:p>
        </p:txBody>
      </p:sp>
      <p:sp>
        <p:nvSpPr>
          <p:cNvPr id="3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90958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par>
                          <p:cTn id="19" fill="hold">
                            <p:stCondLst>
                              <p:cond delay="1000"/>
                            </p:stCondLst>
                            <p:childTnLst>
                              <p:par>
                                <p:cTn id="20" presetID="2" presetClass="entr" presetSubtype="8" accel="50000" decel="5000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par>
                                <p:cTn id="24" presetID="2" presetClass="entr" presetSubtype="2" accel="50000" decel="5000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53"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000"/>
                            </p:stCondLst>
                            <p:childTnLst>
                              <p:par>
                                <p:cTn id="35" presetID="2" presetClass="entr" presetSubtype="8" accel="50000" decel="5000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2" accel="50000" decel="5000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53"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par>
                          <p:cTn id="49" fill="hold">
                            <p:stCondLst>
                              <p:cond delay="3000"/>
                            </p:stCondLst>
                            <p:childTnLst>
                              <p:par>
                                <p:cTn id="50" presetID="2" presetClass="entr" presetSubtype="8" accel="50000" decel="50000"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ppt_y"/>
                                          </p:val>
                                        </p:tav>
                                        <p:tav tm="100000">
                                          <p:val>
                                            <p:strVal val="#ppt_y"/>
                                          </p:val>
                                        </p:tav>
                                      </p:tavLst>
                                    </p:anim>
                                  </p:childTnLst>
                                </p:cTn>
                              </p:par>
                              <p:par>
                                <p:cTn id="54" presetID="2" presetClass="entr" presetSubtype="2" accel="50000" decel="5000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1+#ppt_w/2"/>
                                          </p:val>
                                        </p:tav>
                                        <p:tav tm="100000">
                                          <p:val>
                                            <p:strVal val="#ppt_x"/>
                                          </p:val>
                                        </p:tav>
                                      </p:tavLst>
                                    </p:anim>
                                    <p:anim calcmode="lin" valueType="num">
                                      <p:cBhvr additive="base">
                                        <p:cTn id="57" dur="500" fill="hold"/>
                                        <p:tgtEl>
                                          <p:spTgt spid="31"/>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53"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7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6" name="Group 29"/>
          <p:cNvGrpSpPr/>
          <p:nvPr userDrawn="1"/>
        </p:nvGrpSpPr>
        <p:grpSpPr>
          <a:xfrm>
            <a:off x="2624065" y="4545012"/>
            <a:ext cx="738188" cy="1246188"/>
            <a:chOff x="2772569" y="3168986"/>
            <a:chExt cx="738188" cy="1246188"/>
          </a:xfrm>
        </p:grpSpPr>
        <p:sp>
          <p:nvSpPr>
            <p:cNvPr id="7" name="Freeform 5"/>
            <p:cNvSpPr>
              <a:spLocks/>
            </p:cNvSpPr>
            <p:nvPr/>
          </p:nvSpPr>
          <p:spPr bwMode="auto">
            <a:xfrm>
              <a:off x="2774157" y="3383299"/>
              <a:ext cx="368300" cy="1031875"/>
            </a:xfrm>
            <a:custGeom>
              <a:avLst/>
              <a:gdLst/>
              <a:ahLst/>
              <a:cxnLst>
                <a:cxn ang="0">
                  <a:pos x="0" y="516"/>
                </a:cxn>
                <a:cxn ang="0">
                  <a:pos x="0" y="516"/>
                </a:cxn>
                <a:cxn ang="0">
                  <a:pos x="232" y="650"/>
                </a:cxn>
                <a:cxn ang="0">
                  <a:pos x="232" y="650"/>
                </a:cxn>
                <a:cxn ang="0">
                  <a:pos x="232" y="134"/>
                </a:cxn>
                <a:cxn ang="0">
                  <a:pos x="0" y="0"/>
                </a:cxn>
                <a:cxn ang="0">
                  <a:pos x="0" y="0"/>
                </a:cxn>
                <a:cxn ang="0">
                  <a:pos x="0" y="0"/>
                </a:cxn>
                <a:cxn ang="0">
                  <a:pos x="0" y="516"/>
                </a:cxn>
              </a:cxnLst>
              <a:rect l="0" t="0" r="r" b="b"/>
              <a:pathLst>
                <a:path w="232" h="650">
                  <a:moveTo>
                    <a:pt x="0" y="516"/>
                  </a:moveTo>
                  <a:lnTo>
                    <a:pt x="0" y="516"/>
                  </a:lnTo>
                  <a:lnTo>
                    <a:pt x="232" y="650"/>
                  </a:lnTo>
                  <a:lnTo>
                    <a:pt x="232" y="650"/>
                  </a:lnTo>
                  <a:lnTo>
                    <a:pt x="232" y="134"/>
                  </a:lnTo>
                  <a:lnTo>
                    <a:pt x="0" y="0"/>
                  </a:lnTo>
                  <a:lnTo>
                    <a:pt x="0" y="0"/>
                  </a:lnTo>
                  <a:lnTo>
                    <a:pt x="0" y="0"/>
                  </a:lnTo>
                  <a:lnTo>
                    <a:pt x="0" y="516"/>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3140869" y="3380124"/>
              <a:ext cx="369888" cy="1033463"/>
            </a:xfrm>
            <a:custGeom>
              <a:avLst/>
              <a:gdLst/>
              <a:ahLst/>
              <a:cxnLst>
                <a:cxn ang="0">
                  <a:pos x="0" y="651"/>
                </a:cxn>
                <a:cxn ang="0">
                  <a:pos x="0" y="651"/>
                </a:cxn>
                <a:cxn ang="0">
                  <a:pos x="233" y="517"/>
                </a:cxn>
                <a:cxn ang="0">
                  <a:pos x="233" y="517"/>
                </a:cxn>
                <a:cxn ang="0">
                  <a:pos x="233" y="517"/>
                </a:cxn>
                <a:cxn ang="0">
                  <a:pos x="233" y="0"/>
                </a:cxn>
                <a:cxn ang="0">
                  <a:pos x="233" y="0"/>
                </a:cxn>
                <a:cxn ang="0">
                  <a:pos x="0" y="135"/>
                </a:cxn>
                <a:cxn ang="0">
                  <a:pos x="0" y="651"/>
                </a:cxn>
              </a:cxnLst>
              <a:rect l="0" t="0" r="r" b="b"/>
              <a:pathLst>
                <a:path w="233" h="651">
                  <a:moveTo>
                    <a:pt x="0" y="651"/>
                  </a:moveTo>
                  <a:lnTo>
                    <a:pt x="0" y="651"/>
                  </a:lnTo>
                  <a:lnTo>
                    <a:pt x="233" y="517"/>
                  </a:lnTo>
                  <a:lnTo>
                    <a:pt x="233" y="517"/>
                  </a:lnTo>
                  <a:lnTo>
                    <a:pt x="233" y="517"/>
                  </a:lnTo>
                  <a:lnTo>
                    <a:pt x="233" y="0"/>
                  </a:lnTo>
                  <a:lnTo>
                    <a:pt x="233" y="0"/>
                  </a:lnTo>
                  <a:lnTo>
                    <a:pt x="0" y="135"/>
                  </a:lnTo>
                  <a:lnTo>
                    <a:pt x="0" y="651"/>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772569" y="3168986"/>
              <a:ext cx="736600" cy="425450"/>
            </a:xfrm>
            <a:custGeom>
              <a:avLst/>
              <a:gdLst/>
              <a:ahLst/>
              <a:cxnLst>
                <a:cxn ang="0">
                  <a:pos x="0" y="134"/>
                </a:cxn>
                <a:cxn ang="0">
                  <a:pos x="232" y="268"/>
                </a:cxn>
                <a:cxn ang="0">
                  <a:pos x="464" y="134"/>
                </a:cxn>
                <a:cxn ang="0">
                  <a:pos x="233" y="0"/>
                </a:cxn>
                <a:cxn ang="0">
                  <a:pos x="0" y="134"/>
                </a:cxn>
              </a:cxnLst>
              <a:rect l="0" t="0" r="r" b="b"/>
              <a:pathLst>
                <a:path w="464" h="268">
                  <a:moveTo>
                    <a:pt x="0" y="134"/>
                  </a:moveTo>
                  <a:lnTo>
                    <a:pt x="232" y="268"/>
                  </a:lnTo>
                  <a:lnTo>
                    <a:pt x="464" y="134"/>
                  </a:lnTo>
                  <a:lnTo>
                    <a:pt x="233" y="0"/>
                  </a:lnTo>
                  <a:lnTo>
                    <a:pt x="0" y="134"/>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30"/>
          <p:cNvGrpSpPr/>
          <p:nvPr userDrawn="1"/>
        </p:nvGrpSpPr>
        <p:grpSpPr>
          <a:xfrm>
            <a:off x="3699669" y="3279775"/>
            <a:ext cx="736600" cy="2511425"/>
            <a:chOff x="3699669" y="1903749"/>
            <a:chExt cx="736600" cy="2511425"/>
          </a:xfrm>
        </p:grpSpPr>
        <p:sp>
          <p:nvSpPr>
            <p:cNvPr id="11" name="Freeform 8"/>
            <p:cNvSpPr>
              <a:spLocks/>
            </p:cNvSpPr>
            <p:nvPr/>
          </p:nvSpPr>
          <p:spPr bwMode="auto">
            <a:xfrm>
              <a:off x="3699669" y="2118061"/>
              <a:ext cx="368300" cy="2297113"/>
            </a:xfrm>
            <a:custGeom>
              <a:avLst/>
              <a:gdLst/>
              <a:ahLst/>
              <a:cxnLst>
                <a:cxn ang="0">
                  <a:pos x="0" y="1313"/>
                </a:cxn>
                <a:cxn ang="0">
                  <a:pos x="0" y="1313"/>
                </a:cxn>
                <a:cxn ang="0">
                  <a:pos x="232" y="1447"/>
                </a:cxn>
                <a:cxn ang="0">
                  <a:pos x="232" y="1447"/>
                </a:cxn>
                <a:cxn ang="0">
                  <a:pos x="232" y="134"/>
                </a:cxn>
                <a:cxn ang="0">
                  <a:pos x="0" y="0"/>
                </a:cxn>
                <a:cxn ang="0">
                  <a:pos x="0" y="0"/>
                </a:cxn>
                <a:cxn ang="0">
                  <a:pos x="0" y="0"/>
                </a:cxn>
                <a:cxn ang="0">
                  <a:pos x="0" y="1313"/>
                </a:cxn>
              </a:cxnLst>
              <a:rect l="0" t="0" r="r" b="b"/>
              <a:pathLst>
                <a:path w="232" h="1447">
                  <a:moveTo>
                    <a:pt x="0" y="1313"/>
                  </a:moveTo>
                  <a:lnTo>
                    <a:pt x="0" y="1313"/>
                  </a:lnTo>
                  <a:lnTo>
                    <a:pt x="232" y="1447"/>
                  </a:lnTo>
                  <a:lnTo>
                    <a:pt x="232" y="1447"/>
                  </a:lnTo>
                  <a:lnTo>
                    <a:pt x="232" y="134"/>
                  </a:lnTo>
                  <a:lnTo>
                    <a:pt x="0" y="0"/>
                  </a:lnTo>
                  <a:lnTo>
                    <a:pt x="0" y="0"/>
                  </a:lnTo>
                  <a:lnTo>
                    <a:pt x="0" y="0"/>
                  </a:lnTo>
                  <a:lnTo>
                    <a:pt x="0" y="1313"/>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4067969" y="2116474"/>
              <a:ext cx="368300" cy="2297113"/>
            </a:xfrm>
            <a:custGeom>
              <a:avLst/>
              <a:gdLst/>
              <a:ahLst/>
              <a:cxnLst>
                <a:cxn ang="0">
                  <a:pos x="0" y="1447"/>
                </a:cxn>
                <a:cxn ang="0">
                  <a:pos x="0" y="1447"/>
                </a:cxn>
                <a:cxn ang="0">
                  <a:pos x="232" y="1313"/>
                </a:cxn>
                <a:cxn ang="0">
                  <a:pos x="232" y="1313"/>
                </a:cxn>
                <a:cxn ang="0">
                  <a:pos x="232" y="1313"/>
                </a:cxn>
                <a:cxn ang="0">
                  <a:pos x="232" y="0"/>
                </a:cxn>
                <a:cxn ang="0">
                  <a:pos x="232" y="0"/>
                </a:cxn>
                <a:cxn ang="0">
                  <a:pos x="0" y="134"/>
                </a:cxn>
                <a:cxn ang="0">
                  <a:pos x="0" y="1447"/>
                </a:cxn>
              </a:cxnLst>
              <a:rect l="0" t="0" r="r" b="b"/>
              <a:pathLst>
                <a:path w="232" h="1447">
                  <a:moveTo>
                    <a:pt x="0" y="1447"/>
                  </a:moveTo>
                  <a:lnTo>
                    <a:pt x="0" y="1447"/>
                  </a:lnTo>
                  <a:lnTo>
                    <a:pt x="232" y="1313"/>
                  </a:lnTo>
                  <a:lnTo>
                    <a:pt x="232" y="1313"/>
                  </a:lnTo>
                  <a:lnTo>
                    <a:pt x="232" y="1313"/>
                  </a:lnTo>
                  <a:lnTo>
                    <a:pt x="232" y="0"/>
                  </a:lnTo>
                  <a:lnTo>
                    <a:pt x="232" y="0"/>
                  </a:lnTo>
                  <a:lnTo>
                    <a:pt x="0" y="134"/>
                  </a:lnTo>
                  <a:lnTo>
                    <a:pt x="0" y="1447"/>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3699669" y="1903749"/>
              <a:ext cx="736600" cy="425450"/>
            </a:xfrm>
            <a:custGeom>
              <a:avLst/>
              <a:gdLst/>
              <a:ahLst/>
              <a:cxnLst>
                <a:cxn ang="0">
                  <a:pos x="0" y="134"/>
                </a:cxn>
                <a:cxn ang="0">
                  <a:pos x="232" y="268"/>
                </a:cxn>
                <a:cxn ang="0">
                  <a:pos x="464" y="134"/>
                </a:cxn>
                <a:cxn ang="0">
                  <a:pos x="232" y="0"/>
                </a:cxn>
                <a:cxn ang="0">
                  <a:pos x="0" y="134"/>
                </a:cxn>
              </a:cxnLst>
              <a:rect l="0" t="0" r="r" b="b"/>
              <a:pathLst>
                <a:path w="464" h="268">
                  <a:moveTo>
                    <a:pt x="0" y="134"/>
                  </a:moveTo>
                  <a:lnTo>
                    <a:pt x="232" y="268"/>
                  </a:lnTo>
                  <a:lnTo>
                    <a:pt x="464" y="134"/>
                  </a:lnTo>
                  <a:lnTo>
                    <a:pt x="232" y="0"/>
                  </a:lnTo>
                  <a:lnTo>
                    <a:pt x="0" y="134"/>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 31"/>
          <p:cNvGrpSpPr/>
          <p:nvPr userDrawn="1"/>
        </p:nvGrpSpPr>
        <p:grpSpPr>
          <a:xfrm>
            <a:off x="4647407" y="2530475"/>
            <a:ext cx="738188" cy="3260725"/>
            <a:chOff x="4647407" y="1154449"/>
            <a:chExt cx="738188" cy="3260725"/>
          </a:xfrm>
        </p:grpSpPr>
        <p:sp>
          <p:nvSpPr>
            <p:cNvPr id="15" name="Freeform 11"/>
            <p:cNvSpPr>
              <a:spLocks/>
            </p:cNvSpPr>
            <p:nvPr/>
          </p:nvSpPr>
          <p:spPr bwMode="auto">
            <a:xfrm>
              <a:off x="4648994" y="1368761"/>
              <a:ext cx="368300" cy="3046413"/>
            </a:xfrm>
            <a:custGeom>
              <a:avLst/>
              <a:gdLst/>
              <a:ahLst/>
              <a:cxnLst>
                <a:cxn ang="0">
                  <a:pos x="0" y="1785"/>
                </a:cxn>
                <a:cxn ang="0">
                  <a:pos x="0" y="1785"/>
                </a:cxn>
                <a:cxn ang="0">
                  <a:pos x="232" y="1919"/>
                </a:cxn>
                <a:cxn ang="0">
                  <a:pos x="232" y="1919"/>
                </a:cxn>
                <a:cxn ang="0">
                  <a:pos x="232" y="134"/>
                </a:cxn>
                <a:cxn ang="0">
                  <a:pos x="0" y="0"/>
                </a:cxn>
                <a:cxn ang="0">
                  <a:pos x="0" y="0"/>
                </a:cxn>
                <a:cxn ang="0">
                  <a:pos x="0" y="0"/>
                </a:cxn>
                <a:cxn ang="0">
                  <a:pos x="0" y="1785"/>
                </a:cxn>
              </a:cxnLst>
              <a:rect l="0" t="0" r="r" b="b"/>
              <a:pathLst>
                <a:path w="232" h="1919">
                  <a:moveTo>
                    <a:pt x="0" y="1785"/>
                  </a:moveTo>
                  <a:lnTo>
                    <a:pt x="0" y="1785"/>
                  </a:lnTo>
                  <a:lnTo>
                    <a:pt x="232" y="1919"/>
                  </a:lnTo>
                  <a:lnTo>
                    <a:pt x="232" y="1919"/>
                  </a:lnTo>
                  <a:lnTo>
                    <a:pt x="232" y="134"/>
                  </a:lnTo>
                  <a:lnTo>
                    <a:pt x="0" y="0"/>
                  </a:lnTo>
                  <a:lnTo>
                    <a:pt x="0" y="0"/>
                  </a:lnTo>
                  <a:lnTo>
                    <a:pt x="0" y="0"/>
                  </a:lnTo>
                  <a:lnTo>
                    <a:pt x="0" y="1785"/>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5017294" y="1367174"/>
              <a:ext cx="368300" cy="3046413"/>
            </a:xfrm>
            <a:custGeom>
              <a:avLst/>
              <a:gdLst/>
              <a:ahLst/>
              <a:cxnLst>
                <a:cxn ang="0">
                  <a:pos x="0" y="1919"/>
                </a:cxn>
                <a:cxn ang="0">
                  <a:pos x="0" y="1919"/>
                </a:cxn>
                <a:cxn ang="0">
                  <a:pos x="232" y="1785"/>
                </a:cxn>
                <a:cxn ang="0">
                  <a:pos x="232" y="1785"/>
                </a:cxn>
                <a:cxn ang="0">
                  <a:pos x="232" y="1785"/>
                </a:cxn>
                <a:cxn ang="0">
                  <a:pos x="232" y="0"/>
                </a:cxn>
                <a:cxn ang="0">
                  <a:pos x="232" y="0"/>
                </a:cxn>
                <a:cxn ang="0">
                  <a:pos x="0" y="134"/>
                </a:cxn>
                <a:cxn ang="0">
                  <a:pos x="0" y="1919"/>
                </a:cxn>
              </a:cxnLst>
              <a:rect l="0" t="0" r="r" b="b"/>
              <a:pathLst>
                <a:path w="232" h="1919">
                  <a:moveTo>
                    <a:pt x="0" y="1919"/>
                  </a:moveTo>
                  <a:lnTo>
                    <a:pt x="0" y="1919"/>
                  </a:lnTo>
                  <a:lnTo>
                    <a:pt x="232" y="1785"/>
                  </a:lnTo>
                  <a:lnTo>
                    <a:pt x="232" y="1785"/>
                  </a:lnTo>
                  <a:lnTo>
                    <a:pt x="232" y="1785"/>
                  </a:lnTo>
                  <a:lnTo>
                    <a:pt x="232" y="0"/>
                  </a:lnTo>
                  <a:lnTo>
                    <a:pt x="232" y="0"/>
                  </a:lnTo>
                  <a:lnTo>
                    <a:pt x="0" y="134"/>
                  </a:lnTo>
                  <a:lnTo>
                    <a:pt x="0" y="1919"/>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4647407" y="1154449"/>
              <a:ext cx="738188" cy="425450"/>
            </a:xfrm>
            <a:custGeom>
              <a:avLst/>
              <a:gdLst/>
              <a:ahLst/>
              <a:cxnLst>
                <a:cxn ang="0">
                  <a:pos x="0" y="134"/>
                </a:cxn>
                <a:cxn ang="0">
                  <a:pos x="233" y="268"/>
                </a:cxn>
                <a:cxn ang="0">
                  <a:pos x="465" y="134"/>
                </a:cxn>
                <a:cxn ang="0">
                  <a:pos x="233" y="0"/>
                </a:cxn>
                <a:cxn ang="0">
                  <a:pos x="0" y="134"/>
                </a:cxn>
              </a:cxnLst>
              <a:rect l="0" t="0" r="r" b="b"/>
              <a:pathLst>
                <a:path w="465" h="268">
                  <a:moveTo>
                    <a:pt x="0" y="134"/>
                  </a:moveTo>
                  <a:lnTo>
                    <a:pt x="233" y="268"/>
                  </a:lnTo>
                  <a:lnTo>
                    <a:pt x="465" y="134"/>
                  </a:lnTo>
                  <a:lnTo>
                    <a:pt x="233" y="0"/>
                  </a:lnTo>
                  <a:lnTo>
                    <a:pt x="0" y="134"/>
                  </a:lnTo>
                  <a:close/>
                </a:path>
              </a:pathLst>
            </a:custGeom>
            <a:solidFill>
              <a:schemeClr val="accent3">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 name="Group 32"/>
          <p:cNvGrpSpPr/>
          <p:nvPr userDrawn="1"/>
        </p:nvGrpSpPr>
        <p:grpSpPr>
          <a:xfrm>
            <a:off x="5643403" y="3700462"/>
            <a:ext cx="738188" cy="2090738"/>
            <a:chOff x="5633244" y="2324436"/>
            <a:chExt cx="738188" cy="2090738"/>
          </a:xfrm>
        </p:grpSpPr>
        <p:sp>
          <p:nvSpPr>
            <p:cNvPr id="19" name="Freeform 14"/>
            <p:cNvSpPr>
              <a:spLocks/>
            </p:cNvSpPr>
            <p:nvPr/>
          </p:nvSpPr>
          <p:spPr bwMode="auto">
            <a:xfrm>
              <a:off x="5634832" y="2537161"/>
              <a:ext cx="368300" cy="1878013"/>
            </a:xfrm>
            <a:custGeom>
              <a:avLst/>
              <a:gdLst/>
              <a:ahLst/>
              <a:cxnLst>
                <a:cxn ang="0">
                  <a:pos x="0" y="1049"/>
                </a:cxn>
                <a:cxn ang="0">
                  <a:pos x="0" y="1049"/>
                </a:cxn>
                <a:cxn ang="0">
                  <a:pos x="232" y="1183"/>
                </a:cxn>
                <a:cxn ang="0">
                  <a:pos x="232" y="1183"/>
                </a:cxn>
                <a:cxn ang="0">
                  <a:pos x="232" y="134"/>
                </a:cxn>
                <a:cxn ang="0">
                  <a:pos x="0" y="0"/>
                </a:cxn>
                <a:cxn ang="0">
                  <a:pos x="0" y="0"/>
                </a:cxn>
                <a:cxn ang="0">
                  <a:pos x="0" y="0"/>
                </a:cxn>
                <a:cxn ang="0">
                  <a:pos x="0" y="1049"/>
                </a:cxn>
              </a:cxnLst>
              <a:rect l="0" t="0" r="r" b="b"/>
              <a:pathLst>
                <a:path w="232" h="1183">
                  <a:moveTo>
                    <a:pt x="0" y="1049"/>
                  </a:moveTo>
                  <a:lnTo>
                    <a:pt x="0" y="1049"/>
                  </a:lnTo>
                  <a:lnTo>
                    <a:pt x="232" y="1183"/>
                  </a:lnTo>
                  <a:lnTo>
                    <a:pt x="232" y="1183"/>
                  </a:lnTo>
                  <a:lnTo>
                    <a:pt x="232" y="134"/>
                  </a:lnTo>
                  <a:lnTo>
                    <a:pt x="0" y="0"/>
                  </a:lnTo>
                  <a:lnTo>
                    <a:pt x="0" y="0"/>
                  </a:lnTo>
                  <a:lnTo>
                    <a:pt x="0" y="0"/>
                  </a:lnTo>
                  <a:lnTo>
                    <a:pt x="0" y="1049"/>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6001544" y="2537161"/>
              <a:ext cx="369888" cy="1876425"/>
            </a:xfrm>
            <a:custGeom>
              <a:avLst/>
              <a:gdLst/>
              <a:ahLst/>
              <a:cxnLst>
                <a:cxn ang="0">
                  <a:pos x="0" y="1182"/>
                </a:cxn>
                <a:cxn ang="0">
                  <a:pos x="0" y="1182"/>
                </a:cxn>
                <a:cxn ang="0">
                  <a:pos x="233" y="1048"/>
                </a:cxn>
                <a:cxn ang="0">
                  <a:pos x="233" y="1048"/>
                </a:cxn>
                <a:cxn ang="0">
                  <a:pos x="233" y="1048"/>
                </a:cxn>
                <a:cxn ang="0">
                  <a:pos x="233" y="0"/>
                </a:cxn>
                <a:cxn ang="0">
                  <a:pos x="233" y="0"/>
                </a:cxn>
                <a:cxn ang="0">
                  <a:pos x="0" y="134"/>
                </a:cxn>
                <a:cxn ang="0">
                  <a:pos x="0" y="1182"/>
                </a:cxn>
              </a:cxnLst>
              <a:rect l="0" t="0" r="r" b="b"/>
              <a:pathLst>
                <a:path w="233" h="1182">
                  <a:moveTo>
                    <a:pt x="0" y="1182"/>
                  </a:moveTo>
                  <a:lnTo>
                    <a:pt x="0" y="1182"/>
                  </a:lnTo>
                  <a:lnTo>
                    <a:pt x="233" y="1048"/>
                  </a:lnTo>
                  <a:lnTo>
                    <a:pt x="233" y="1048"/>
                  </a:lnTo>
                  <a:lnTo>
                    <a:pt x="233" y="1048"/>
                  </a:lnTo>
                  <a:lnTo>
                    <a:pt x="233" y="0"/>
                  </a:lnTo>
                  <a:lnTo>
                    <a:pt x="233" y="0"/>
                  </a:lnTo>
                  <a:lnTo>
                    <a:pt x="0" y="134"/>
                  </a:lnTo>
                  <a:lnTo>
                    <a:pt x="0" y="1182"/>
                  </a:lnTo>
                  <a:close/>
                </a:path>
              </a:pathLst>
            </a:custGeom>
            <a:solidFill>
              <a:schemeClr val="accent4">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5633244" y="2324436"/>
              <a:ext cx="736600" cy="425450"/>
            </a:xfrm>
            <a:custGeom>
              <a:avLst/>
              <a:gdLst/>
              <a:ahLst/>
              <a:cxnLst>
                <a:cxn ang="0">
                  <a:pos x="0" y="134"/>
                </a:cxn>
                <a:cxn ang="0">
                  <a:pos x="232" y="268"/>
                </a:cxn>
                <a:cxn ang="0">
                  <a:pos x="464" y="134"/>
                </a:cxn>
                <a:cxn ang="0">
                  <a:pos x="233" y="0"/>
                </a:cxn>
                <a:cxn ang="0">
                  <a:pos x="0" y="134"/>
                </a:cxn>
              </a:cxnLst>
              <a:rect l="0" t="0" r="r" b="b"/>
              <a:pathLst>
                <a:path w="464" h="268">
                  <a:moveTo>
                    <a:pt x="0" y="134"/>
                  </a:moveTo>
                  <a:lnTo>
                    <a:pt x="232" y="268"/>
                  </a:lnTo>
                  <a:lnTo>
                    <a:pt x="464" y="134"/>
                  </a:lnTo>
                  <a:lnTo>
                    <a:pt x="233" y="0"/>
                  </a:lnTo>
                  <a:lnTo>
                    <a:pt x="0" y="134"/>
                  </a:lnTo>
                  <a:close/>
                </a:path>
              </a:pathLst>
            </a:custGeom>
            <a:solidFill>
              <a:schemeClr val="accent4">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22" name="Elbow Connector 71"/>
          <p:cNvCxnSpPr/>
          <p:nvPr userDrawn="1"/>
        </p:nvCxnSpPr>
        <p:spPr>
          <a:xfrm rot="10800000">
            <a:off x="649174" y="3705226"/>
            <a:ext cx="2344781" cy="594915"/>
          </a:xfrm>
          <a:prstGeom prst="bentConnector3">
            <a:avLst>
              <a:gd name="adj1" fmla="val -263"/>
            </a:avLst>
          </a:prstGeom>
          <a:ln w="19050" cmpd="sng">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Elbow Connector 80"/>
          <p:cNvCxnSpPr/>
          <p:nvPr userDrawn="1"/>
        </p:nvCxnSpPr>
        <p:spPr>
          <a:xfrm>
            <a:off x="6268548" y="3704045"/>
            <a:ext cx="2208039" cy="1102905"/>
          </a:xfrm>
          <a:prstGeom prst="bentConnector3">
            <a:avLst>
              <a:gd name="adj1" fmla="val 15490"/>
            </a:avLst>
          </a:prstGeom>
          <a:ln w="19050" cmpd="sng">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Elbow Connector 90"/>
          <p:cNvCxnSpPr/>
          <p:nvPr userDrawn="1"/>
        </p:nvCxnSpPr>
        <p:spPr>
          <a:xfrm rot="10800000">
            <a:off x="1922118" y="2451029"/>
            <a:ext cx="2141579" cy="562472"/>
          </a:xfrm>
          <a:prstGeom prst="bentConnector3">
            <a:avLst>
              <a:gd name="adj1" fmla="val -288"/>
            </a:avLst>
          </a:prstGeom>
          <a:ln w="19050" cmpd="sng">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105"/>
          <p:cNvCxnSpPr/>
          <p:nvPr userDrawn="1"/>
        </p:nvCxnSpPr>
        <p:spPr>
          <a:xfrm>
            <a:off x="5263979" y="2491819"/>
            <a:ext cx="3182128" cy="0"/>
          </a:xfrm>
          <a:prstGeom prst="line">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6" name="Espace réservé du texte 8"/>
          <p:cNvSpPr>
            <a:spLocks noGrp="1"/>
          </p:cNvSpPr>
          <p:nvPr>
            <p:ph type="body" sz="quarter" idx="85" hasCustomPrompt="1"/>
          </p:nvPr>
        </p:nvSpPr>
        <p:spPr bwMode="gray">
          <a:xfrm>
            <a:off x="649887" y="4149080"/>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7" name="Espace réservé du texte 8"/>
          <p:cNvSpPr>
            <a:spLocks noGrp="1"/>
          </p:cNvSpPr>
          <p:nvPr>
            <p:ph type="body" sz="quarter" idx="90" hasCustomPrompt="1"/>
          </p:nvPr>
        </p:nvSpPr>
        <p:spPr bwMode="gray">
          <a:xfrm>
            <a:off x="649887" y="3861048"/>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8" name="Espace réservé du texte 8"/>
          <p:cNvSpPr>
            <a:spLocks noGrp="1"/>
          </p:cNvSpPr>
          <p:nvPr>
            <p:ph type="body" sz="quarter" idx="91" hasCustomPrompt="1"/>
          </p:nvPr>
        </p:nvSpPr>
        <p:spPr bwMode="gray">
          <a:xfrm>
            <a:off x="1802015" y="2853106"/>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9" name="Espace réservé du texte 8"/>
          <p:cNvSpPr>
            <a:spLocks noGrp="1"/>
          </p:cNvSpPr>
          <p:nvPr>
            <p:ph type="body" sz="quarter" idx="92" hasCustomPrompt="1"/>
          </p:nvPr>
        </p:nvSpPr>
        <p:spPr bwMode="gray">
          <a:xfrm>
            <a:off x="1802015" y="2565074"/>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0" name="Espace réservé du texte 8"/>
          <p:cNvSpPr>
            <a:spLocks noGrp="1"/>
          </p:cNvSpPr>
          <p:nvPr>
            <p:ph type="body" sz="quarter" idx="93" hasCustomPrompt="1"/>
          </p:nvPr>
        </p:nvSpPr>
        <p:spPr bwMode="gray">
          <a:xfrm>
            <a:off x="6732240" y="4077072"/>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1" name="Espace réservé du texte 8"/>
          <p:cNvSpPr>
            <a:spLocks noGrp="1"/>
          </p:cNvSpPr>
          <p:nvPr>
            <p:ph type="body" sz="quarter" idx="94" hasCustomPrompt="1"/>
          </p:nvPr>
        </p:nvSpPr>
        <p:spPr bwMode="gray">
          <a:xfrm>
            <a:off x="6732240" y="3789040"/>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2" name="Espace réservé du texte 8"/>
          <p:cNvSpPr>
            <a:spLocks noGrp="1"/>
          </p:cNvSpPr>
          <p:nvPr>
            <p:ph type="body" sz="quarter" idx="95" hasCustomPrompt="1"/>
          </p:nvPr>
        </p:nvSpPr>
        <p:spPr bwMode="gray">
          <a:xfrm>
            <a:off x="6300192" y="2852936"/>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3" name="Espace réservé du texte 8"/>
          <p:cNvSpPr>
            <a:spLocks noGrp="1"/>
          </p:cNvSpPr>
          <p:nvPr>
            <p:ph type="body" sz="quarter" idx="96" hasCustomPrompt="1"/>
          </p:nvPr>
        </p:nvSpPr>
        <p:spPr bwMode="gray">
          <a:xfrm>
            <a:off x="6300192" y="2564904"/>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4" name="Espace réservé du texte 8"/>
          <p:cNvSpPr>
            <a:spLocks noGrp="1"/>
          </p:cNvSpPr>
          <p:nvPr>
            <p:ph type="body" sz="quarter" idx="102" hasCustomPrompt="1"/>
          </p:nvPr>
        </p:nvSpPr>
        <p:spPr bwMode="gray">
          <a:xfrm>
            <a:off x="744742" y="3147759"/>
            <a:ext cx="844547" cy="454051"/>
          </a:xfrm>
          <a:prstGeom prst="rect">
            <a:avLst/>
          </a:prstGeom>
        </p:spPr>
        <p:txBody>
          <a:bodyPr/>
          <a:lstStyle>
            <a:lvl1pPr marL="0" indent="0" algn="l">
              <a:spcBef>
                <a:spcPts val="800"/>
              </a:spcBef>
              <a:buFont typeface="Arial" panose="020B0604020202020204" pitchFamily="34" charset="0"/>
              <a:buNone/>
              <a:defRPr sz="36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5" name="Espace réservé du texte 8"/>
          <p:cNvSpPr>
            <a:spLocks noGrp="1"/>
          </p:cNvSpPr>
          <p:nvPr>
            <p:ph type="body" sz="quarter" idx="103" hasCustomPrompt="1"/>
          </p:nvPr>
        </p:nvSpPr>
        <p:spPr bwMode="gray">
          <a:xfrm>
            <a:off x="1999261" y="1894829"/>
            <a:ext cx="844547" cy="454051"/>
          </a:xfrm>
          <a:prstGeom prst="rect">
            <a:avLst/>
          </a:prstGeom>
        </p:spPr>
        <p:txBody>
          <a:bodyPr/>
          <a:lstStyle>
            <a:lvl1pPr marL="0" indent="0" algn="l">
              <a:spcBef>
                <a:spcPts val="800"/>
              </a:spcBef>
              <a:buFont typeface="Arial" panose="020B0604020202020204" pitchFamily="34" charset="0"/>
              <a:buNone/>
              <a:defRPr sz="36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6" name="Espace réservé du texte 8"/>
          <p:cNvSpPr>
            <a:spLocks noGrp="1"/>
          </p:cNvSpPr>
          <p:nvPr>
            <p:ph type="body" sz="quarter" idx="104" hasCustomPrompt="1"/>
          </p:nvPr>
        </p:nvSpPr>
        <p:spPr bwMode="gray">
          <a:xfrm>
            <a:off x="7471869" y="1916832"/>
            <a:ext cx="844547" cy="454051"/>
          </a:xfrm>
          <a:prstGeom prst="rect">
            <a:avLst/>
          </a:prstGeom>
        </p:spPr>
        <p:txBody>
          <a:bodyPr/>
          <a:lstStyle>
            <a:lvl1pPr marL="0" indent="0" algn="l">
              <a:spcBef>
                <a:spcPts val="800"/>
              </a:spcBef>
              <a:buFont typeface="Arial" panose="020B0604020202020204" pitchFamily="34" charset="0"/>
              <a:buNone/>
              <a:defRPr sz="36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7" name="Espace réservé du texte 8"/>
          <p:cNvSpPr>
            <a:spLocks noGrp="1"/>
          </p:cNvSpPr>
          <p:nvPr>
            <p:ph type="body" sz="quarter" idx="105" hasCustomPrompt="1"/>
          </p:nvPr>
        </p:nvSpPr>
        <p:spPr bwMode="gray">
          <a:xfrm>
            <a:off x="7471869" y="4919165"/>
            <a:ext cx="844547" cy="454051"/>
          </a:xfrm>
          <a:prstGeom prst="rect">
            <a:avLst/>
          </a:prstGeom>
        </p:spPr>
        <p:txBody>
          <a:bodyPr/>
          <a:lstStyle>
            <a:lvl1pPr marL="0" indent="0" algn="l">
              <a:spcBef>
                <a:spcPts val="800"/>
              </a:spcBef>
              <a:buFont typeface="Arial" panose="020B0604020202020204" pitchFamily="34" charset="0"/>
              <a:buNone/>
              <a:defRPr sz="36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3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41" name="Oval 109"/>
          <p:cNvSpPr/>
          <p:nvPr userDrawn="1"/>
        </p:nvSpPr>
        <p:spPr>
          <a:xfrm>
            <a:off x="2750859" y="4327705"/>
            <a:ext cx="493370" cy="4792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2" name="Oval 112"/>
          <p:cNvSpPr/>
          <p:nvPr userDrawn="1"/>
        </p:nvSpPr>
        <p:spPr>
          <a:xfrm>
            <a:off x="3821284" y="3043735"/>
            <a:ext cx="493370" cy="4792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3" name="Oval 115"/>
          <p:cNvSpPr/>
          <p:nvPr userDrawn="1"/>
        </p:nvSpPr>
        <p:spPr>
          <a:xfrm>
            <a:off x="4770609" y="2290852"/>
            <a:ext cx="493370" cy="4792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4" name="Oval 118"/>
          <p:cNvSpPr/>
          <p:nvPr userDrawn="1"/>
        </p:nvSpPr>
        <p:spPr>
          <a:xfrm>
            <a:off x="5775178" y="3464422"/>
            <a:ext cx="493370" cy="479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Tree>
    <p:extLst>
      <p:ext uri="{BB962C8B-B14F-4D97-AF65-F5344CB8AC3E}">
        <p14:creationId xmlns:p14="http://schemas.microsoft.com/office/powerpoint/2010/main" val="197074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9"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trips(upLeft)">
                                      <p:cBhvr>
                                        <p:cTn id="12" dur="500"/>
                                        <p:tgtEl>
                                          <p:spTgt spid="22"/>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strips(upLeft)">
                                      <p:cBhvr>
                                        <p:cTn id="21" dur="500"/>
                                        <p:tgtEl>
                                          <p:spTgt spid="28"/>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8" presetClass="entr" presetSubtype="3"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strips(upRight)">
                                      <p:cBhvr>
                                        <p:cTn id="30" dur="500"/>
                                        <p:tgtEl>
                                          <p:spTgt spid="33"/>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8" presetClass="entr" presetSubtype="6"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strips(downRigh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7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14" name="Group 86"/>
          <p:cNvGrpSpPr/>
          <p:nvPr userDrawn="1"/>
        </p:nvGrpSpPr>
        <p:grpSpPr>
          <a:xfrm>
            <a:off x="3367796" y="3733828"/>
            <a:ext cx="2408409" cy="1260128"/>
            <a:chOff x="3367796" y="2720210"/>
            <a:chExt cx="2408409" cy="1260128"/>
          </a:xfrm>
        </p:grpSpPr>
        <p:sp>
          <p:nvSpPr>
            <p:cNvPr id="15" name="Freeform 234"/>
            <p:cNvSpPr>
              <a:spLocks/>
            </p:cNvSpPr>
            <p:nvPr/>
          </p:nvSpPr>
          <p:spPr bwMode="auto">
            <a:xfrm>
              <a:off x="3367796" y="3068174"/>
              <a:ext cx="1205448" cy="912164"/>
            </a:xfrm>
            <a:custGeom>
              <a:avLst/>
              <a:gdLst/>
              <a:ahLst/>
              <a:cxnLst>
                <a:cxn ang="0">
                  <a:pos x="485" y="367"/>
                </a:cxn>
                <a:cxn ang="0">
                  <a:pos x="0" y="229"/>
                </a:cxn>
                <a:cxn ang="0">
                  <a:pos x="0" y="0"/>
                </a:cxn>
                <a:cxn ang="0">
                  <a:pos x="485" y="139"/>
                </a:cxn>
                <a:cxn ang="0">
                  <a:pos x="485" y="367"/>
                </a:cxn>
              </a:cxnLst>
              <a:rect l="0" t="0" r="r" b="b"/>
              <a:pathLst>
                <a:path w="485" h="367">
                  <a:moveTo>
                    <a:pt x="485" y="367"/>
                  </a:moveTo>
                  <a:lnTo>
                    <a:pt x="0" y="229"/>
                  </a:lnTo>
                  <a:lnTo>
                    <a:pt x="0" y="0"/>
                  </a:lnTo>
                  <a:lnTo>
                    <a:pt x="485" y="139"/>
                  </a:lnTo>
                  <a:lnTo>
                    <a:pt x="485" y="367"/>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235"/>
            <p:cNvSpPr>
              <a:spLocks/>
            </p:cNvSpPr>
            <p:nvPr/>
          </p:nvSpPr>
          <p:spPr bwMode="auto">
            <a:xfrm>
              <a:off x="4570757" y="3068174"/>
              <a:ext cx="1205448" cy="912164"/>
            </a:xfrm>
            <a:custGeom>
              <a:avLst/>
              <a:gdLst/>
              <a:ahLst/>
              <a:cxnLst>
                <a:cxn ang="0">
                  <a:pos x="485" y="229"/>
                </a:cxn>
                <a:cxn ang="0">
                  <a:pos x="0" y="367"/>
                </a:cxn>
                <a:cxn ang="0">
                  <a:pos x="0" y="139"/>
                </a:cxn>
                <a:cxn ang="0">
                  <a:pos x="485" y="0"/>
                </a:cxn>
                <a:cxn ang="0">
                  <a:pos x="485" y="229"/>
                </a:cxn>
              </a:cxnLst>
              <a:rect l="0" t="0" r="r" b="b"/>
              <a:pathLst>
                <a:path w="485" h="367">
                  <a:moveTo>
                    <a:pt x="485" y="229"/>
                  </a:moveTo>
                  <a:lnTo>
                    <a:pt x="0" y="367"/>
                  </a:lnTo>
                  <a:lnTo>
                    <a:pt x="0" y="139"/>
                  </a:lnTo>
                  <a:lnTo>
                    <a:pt x="485" y="0"/>
                  </a:lnTo>
                  <a:lnTo>
                    <a:pt x="485" y="22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236"/>
            <p:cNvSpPr>
              <a:spLocks/>
            </p:cNvSpPr>
            <p:nvPr/>
          </p:nvSpPr>
          <p:spPr bwMode="auto">
            <a:xfrm>
              <a:off x="3367796" y="2720210"/>
              <a:ext cx="2408409" cy="693443"/>
            </a:xfrm>
            <a:custGeom>
              <a:avLst/>
              <a:gdLst/>
              <a:ahLst/>
              <a:cxnLst>
                <a:cxn ang="0">
                  <a:pos x="969" y="140"/>
                </a:cxn>
                <a:cxn ang="0">
                  <a:pos x="484" y="279"/>
                </a:cxn>
                <a:cxn ang="0">
                  <a:pos x="0" y="140"/>
                </a:cxn>
                <a:cxn ang="0">
                  <a:pos x="0" y="138"/>
                </a:cxn>
                <a:cxn ang="0">
                  <a:pos x="485" y="0"/>
                </a:cxn>
                <a:cxn ang="0">
                  <a:pos x="969" y="138"/>
                </a:cxn>
                <a:cxn ang="0">
                  <a:pos x="969" y="140"/>
                </a:cxn>
              </a:cxnLst>
              <a:rect l="0" t="0" r="r" b="b"/>
              <a:pathLst>
                <a:path w="969" h="279">
                  <a:moveTo>
                    <a:pt x="969" y="140"/>
                  </a:moveTo>
                  <a:lnTo>
                    <a:pt x="484" y="279"/>
                  </a:lnTo>
                  <a:lnTo>
                    <a:pt x="0" y="140"/>
                  </a:lnTo>
                  <a:lnTo>
                    <a:pt x="0" y="138"/>
                  </a:lnTo>
                  <a:lnTo>
                    <a:pt x="485" y="0"/>
                  </a:lnTo>
                  <a:lnTo>
                    <a:pt x="969" y="138"/>
                  </a:lnTo>
                  <a:lnTo>
                    <a:pt x="969" y="140"/>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90"/>
          <p:cNvGrpSpPr/>
          <p:nvPr userDrawn="1"/>
        </p:nvGrpSpPr>
        <p:grpSpPr>
          <a:xfrm>
            <a:off x="3651138" y="3343611"/>
            <a:ext cx="1841725" cy="961872"/>
            <a:chOff x="3651138" y="2329993"/>
            <a:chExt cx="1841725" cy="961872"/>
          </a:xfrm>
        </p:grpSpPr>
        <p:sp>
          <p:nvSpPr>
            <p:cNvPr id="19" name="Freeform 237"/>
            <p:cNvSpPr>
              <a:spLocks/>
            </p:cNvSpPr>
            <p:nvPr/>
          </p:nvSpPr>
          <p:spPr bwMode="auto">
            <a:xfrm>
              <a:off x="3651138" y="2595937"/>
              <a:ext cx="919619" cy="695928"/>
            </a:xfrm>
            <a:custGeom>
              <a:avLst/>
              <a:gdLst/>
              <a:ahLst/>
              <a:cxnLst>
                <a:cxn ang="0">
                  <a:pos x="370" y="280"/>
                </a:cxn>
                <a:cxn ang="0">
                  <a:pos x="0" y="175"/>
                </a:cxn>
                <a:cxn ang="0">
                  <a:pos x="0" y="0"/>
                </a:cxn>
                <a:cxn ang="0">
                  <a:pos x="370" y="105"/>
                </a:cxn>
                <a:cxn ang="0">
                  <a:pos x="370" y="280"/>
                </a:cxn>
              </a:cxnLst>
              <a:rect l="0" t="0" r="r" b="b"/>
              <a:pathLst>
                <a:path w="370" h="280">
                  <a:moveTo>
                    <a:pt x="370" y="280"/>
                  </a:moveTo>
                  <a:lnTo>
                    <a:pt x="0" y="175"/>
                  </a:lnTo>
                  <a:lnTo>
                    <a:pt x="0" y="0"/>
                  </a:lnTo>
                  <a:lnTo>
                    <a:pt x="370" y="105"/>
                  </a:lnTo>
                  <a:lnTo>
                    <a:pt x="370" y="280"/>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38"/>
            <p:cNvSpPr>
              <a:spLocks/>
            </p:cNvSpPr>
            <p:nvPr/>
          </p:nvSpPr>
          <p:spPr bwMode="auto">
            <a:xfrm>
              <a:off x="4570757" y="2595937"/>
              <a:ext cx="922105" cy="695928"/>
            </a:xfrm>
            <a:custGeom>
              <a:avLst/>
              <a:gdLst/>
              <a:ahLst/>
              <a:cxnLst>
                <a:cxn ang="0">
                  <a:pos x="371" y="175"/>
                </a:cxn>
                <a:cxn ang="0">
                  <a:pos x="0" y="280"/>
                </a:cxn>
                <a:cxn ang="0">
                  <a:pos x="0" y="105"/>
                </a:cxn>
                <a:cxn ang="0">
                  <a:pos x="371" y="0"/>
                </a:cxn>
                <a:cxn ang="0">
                  <a:pos x="371" y="175"/>
                </a:cxn>
              </a:cxnLst>
              <a:rect l="0" t="0" r="r" b="b"/>
              <a:pathLst>
                <a:path w="371" h="280">
                  <a:moveTo>
                    <a:pt x="371" y="175"/>
                  </a:moveTo>
                  <a:lnTo>
                    <a:pt x="0" y="280"/>
                  </a:lnTo>
                  <a:lnTo>
                    <a:pt x="0" y="105"/>
                  </a:lnTo>
                  <a:lnTo>
                    <a:pt x="371" y="0"/>
                  </a:lnTo>
                  <a:lnTo>
                    <a:pt x="371" y="175"/>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239"/>
            <p:cNvSpPr>
              <a:spLocks/>
            </p:cNvSpPr>
            <p:nvPr/>
          </p:nvSpPr>
          <p:spPr bwMode="auto">
            <a:xfrm>
              <a:off x="3651138" y="2329993"/>
              <a:ext cx="1841725" cy="526917"/>
            </a:xfrm>
            <a:custGeom>
              <a:avLst/>
              <a:gdLst/>
              <a:ahLst/>
              <a:cxnLst>
                <a:cxn ang="0">
                  <a:pos x="741" y="107"/>
                </a:cxn>
                <a:cxn ang="0">
                  <a:pos x="370" y="212"/>
                </a:cxn>
                <a:cxn ang="0">
                  <a:pos x="0" y="107"/>
                </a:cxn>
                <a:cxn ang="0">
                  <a:pos x="0" y="105"/>
                </a:cxn>
                <a:cxn ang="0">
                  <a:pos x="370" y="0"/>
                </a:cxn>
                <a:cxn ang="0">
                  <a:pos x="741" y="105"/>
                </a:cxn>
                <a:cxn ang="0">
                  <a:pos x="741" y="107"/>
                </a:cxn>
              </a:cxnLst>
              <a:rect l="0" t="0" r="r" b="b"/>
              <a:pathLst>
                <a:path w="741" h="212">
                  <a:moveTo>
                    <a:pt x="741" y="107"/>
                  </a:moveTo>
                  <a:lnTo>
                    <a:pt x="370" y="212"/>
                  </a:lnTo>
                  <a:lnTo>
                    <a:pt x="0" y="107"/>
                  </a:lnTo>
                  <a:lnTo>
                    <a:pt x="0" y="105"/>
                  </a:lnTo>
                  <a:lnTo>
                    <a:pt x="370" y="0"/>
                  </a:lnTo>
                  <a:lnTo>
                    <a:pt x="741" y="105"/>
                  </a:lnTo>
                  <a:lnTo>
                    <a:pt x="741" y="107"/>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94"/>
          <p:cNvGrpSpPr/>
          <p:nvPr userDrawn="1"/>
        </p:nvGrpSpPr>
        <p:grpSpPr>
          <a:xfrm>
            <a:off x="3874829" y="3025472"/>
            <a:ext cx="1401800" cy="733211"/>
            <a:chOff x="3874829" y="2011854"/>
            <a:chExt cx="1401800" cy="733211"/>
          </a:xfrm>
        </p:grpSpPr>
        <p:sp>
          <p:nvSpPr>
            <p:cNvPr id="23" name="Freeform 240"/>
            <p:cNvSpPr>
              <a:spLocks/>
            </p:cNvSpPr>
            <p:nvPr/>
          </p:nvSpPr>
          <p:spPr bwMode="auto">
            <a:xfrm>
              <a:off x="3874829" y="2215662"/>
              <a:ext cx="703385" cy="529403"/>
            </a:xfrm>
            <a:custGeom>
              <a:avLst/>
              <a:gdLst/>
              <a:ahLst/>
              <a:cxnLst>
                <a:cxn ang="0">
                  <a:pos x="283" y="213"/>
                </a:cxn>
                <a:cxn ang="0">
                  <a:pos x="0" y="133"/>
                </a:cxn>
                <a:cxn ang="0">
                  <a:pos x="0" y="0"/>
                </a:cxn>
                <a:cxn ang="0">
                  <a:pos x="283" y="81"/>
                </a:cxn>
                <a:cxn ang="0">
                  <a:pos x="283" y="213"/>
                </a:cxn>
              </a:cxnLst>
              <a:rect l="0" t="0" r="r" b="b"/>
              <a:pathLst>
                <a:path w="283" h="213">
                  <a:moveTo>
                    <a:pt x="283" y="213"/>
                  </a:moveTo>
                  <a:lnTo>
                    <a:pt x="0" y="133"/>
                  </a:lnTo>
                  <a:lnTo>
                    <a:pt x="0" y="0"/>
                  </a:lnTo>
                  <a:lnTo>
                    <a:pt x="283" y="81"/>
                  </a:lnTo>
                  <a:lnTo>
                    <a:pt x="283" y="213"/>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41"/>
            <p:cNvSpPr>
              <a:spLocks/>
            </p:cNvSpPr>
            <p:nvPr/>
          </p:nvSpPr>
          <p:spPr bwMode="auto">
            <a:xfrm>
              <a:off x="4573244" y="2215662"/>
              <a:ext cx="703385" cy="529403"/>
            </a:xfrm>
            <a:custGeom>
              <a:avLst/>
              <a:gdLst/>
              <a:ahLst/>
              <a:cxnLst>
                <a:cxn ang="0">
                  <a:pos x="283" y="133"/>
                </a:cxn>
                <a:cxn ang="0">
                  <a:pos x="0" y="213"/>
                </a:cxn>
                <a:cxn ang="0">
                  <a:pos x="0" y="81"/>
                </a:cxn>
                <a:cxn ang="0">
                  <a:pos x="283" y="0"/>
                </a:cxn>
                <a:cxn ang="0">
                  <a:pos x="283" y="133"/>
                </a:cxn>
              </a:cxnLst>
              <a:rect l="0" t="0" r="r" b="b"/>
              <a:pathLst>
                <a:path w="283" h="213">
                  <a:moveTo>
                    <a:pt x="283" y="133"/>
                  </a:moveTo>
                  <a:lnTo>
                    <a:pt x="0" y="213"/>
                  </a:lnTo>
                  <a:lnTo>
                    <a:pt x="0" y="81"/>
                  </a:lnTo>
                  <a:lnTo>
                    <a:pt x="283" y="0"/>
                  </a:lnTo>
                  <a:lnTo>
                    <a:pt x="283" y="133"/>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42"/>
            <p:cNvSpPr>
              <a:spLocks/>
            </p:cNvSpPr>
            <p:nvPr/>
          </p:nvSpPr>
          <p:spPr bwMode="auto">
            <a:xfrm>
              <a:off x="3874829" y="2011854"/>
              <a:ext cx="1401798" cy="405130"/>
            </a:xfrm>
            <a:custGeom>
              <a:avLst/>
              <a:gdLst/>
              <a:ahLst/>
              <a:cxnLst>
                <a:cxn ang="0">
                  <a:pos x="564" y="82"/>
                </a:cxn>
                <a:cxn ang="0">
                  <a:pos x="281" y="163"/>
                </a:cxn>
                <a:cxn ang="0">
                  <a:pos x="0" y="82"/>
                </a:cxn>
                <a:cxn ang="0">
                  <a:pos x="0" y="81"/>
                </a:cxn>
                <a:cxn ang="0">
                  <a:pos x="283" y="0"/>
                </a:cxn>
                <a:cxn ang="0">
                  <a:pos x="564" y="81"/>
                </a:cxn>
                <a:cxn ang="0">
                  <a:pos x="564" y="82"/>
                </a:cxn>
              </a:cxnLst>
              <a:rect l="0" t="0" r="r" b="b"/>
              <a:pathLst>
                <a:path w="564" h="163">
                  <a:moveTo>
                    <a:pt x="564" y="82"/>
                  </a:moveTo>
                  <a:lnTo>
                    <a:pt x="281" y="163"/>
                  </a:lnTo>
                  <a:lnTo>
                    <a:pt x="0" y="82"/>
                  </a:lnTo>
                  <a:lnTo>
                    <a:pt x="0" y="81"/>
                  </a:lnTo>
                  <a:lnTo>
                    <a:pt x="283" y="0"/>
                  </a:lnTo>
                  <a:lnTo>
                    <a:pt x="564" y="81"/>
                  </a:lnTo>
                  <a:lnTo>
                    <a:pt x="564" y="82"/>
                  </a:ln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98"/>
          <p:cNvGrpSpPr/>
          <p:nvPr userDrawn="1"/>
        </p:nvGrpSpPr>
        <p:grpSpPr>
          <a:xfrm>
            <a:off x="4083608" y="2814209"/>
            <a:ext cx="986728" cy="521946"/>
            <a:chOff x="4083608" y="1800591"/>
            <a:chExt cx="986728" cy="521946"/>
          </a:xfrm>
        </p:grpSpPr>
        <p:sp>
          <p:nvSpPr>
            <p:cNvPr id="27" name="Freeform 243"/>
            <p:cNvSpPr>
              <a:spLocks/>
            </p:cNvSpPr>
            <p:nvPr/>
          </p:nvSpPr>
          <p:spPr bwMode="auto">
            <a:xfrm>
              <a:off x="4083608" y="1947232"/>
              <a:ext cx="494607" cy="375305"/>
            </a:xfrm>
            <a:custGeom>
              <a:avLst/>
              <a:gdLst/>
              <a:ahLst/>
              <a:cxnLst>
                <a:cxn ang="0">
                  <a:pos x="199" y="151"/>
                </a:cxn>
                <a:cxn ang="0">
                  <a:pos x="0" y="94"/>
                </a:cxn>
                <a:cxn ang="0">
                  <a:pos x="0" y="0"/>
                </a:cxn>
                <a:cxn ang="0">
                  <a:pos x="199" y="56"/>
                </a:cxn>
                <a:cxn ang="0">
                  <a:pos x="199" y="151"/>
                </a:cxn>
              </a:cxnLst>
              <a:rect l="0" t="0" r="r" b="b"/>
              <a:pathLst>
                <a:path w="199" h="151">
                  <a:moveTo>
                    <a:pt x="199" y="151"/>
                  </a:moveTo>
                  <a:lnTo>
                    <a:pt x="0" y="94"/>
                  </a:lnTo>
                  <a:lnTo>
                    <a:pt x="0" y="0"/>
                  </a:lnTo>
                  <a:lnTo>
                    <a:pt x="199" y="56"/>
                  </a:lnTo>
                  <a:lnTo>
                    <a:pt x="199" y="151"/>
                  </a:ln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44"/>
            <p:cNvSpPr>
              <a:spLocks/>
            </p:cNvSpPr>
            <p:nvPr/>
          </p:nvSpPr>
          <p:spPr bwMode="auto">
            <a:xfrm>
              <a:off x="4578215" y="1947232"/>
              <a:ext cx="492121" cy="375305"/>
            </a:xfrm>
            <a:custGeom>
              <a:avLst/>
              <a:gdLst/>
              <a:ahLst/>
              <a:cxnLst>
                <a:cxn ang="0">
                  <a:pos x="198" y="94"/>
                </a:cxn>
                <a:cxn ang="0">
                  <a:pos x="0" y="151"/>
                </a:cxn>
                <a:cxn ang="0">
                  <a:pos x="0" y="56"/>
                </a:cxn>
                <a:cxn ang="0">
                  <a:pos x="198" y="0"/>
                </a:cxn>
                <a:cxn ang="0">
                  <a:pos x="198" y="94"/>
                </a:cxn>
              </a:cxnLst>
              <a:rect l="0" t="0" r="r" b="b"/>
              <a:pathLst>
                <a:path w="198" h="151">
                  <a:moveTo>
                    <a:pt x="198" y="94"/>
                  </a:moveTo>
                  <a:lnTo>
                    <a:pt x="0" y="151"/>
                  </a:lnTo>
                  <a:lnTo>
                    <a:pt x="0" y="56"/>
                  </a:lnTo>
                  <a:lnTo>
                    <a:pt x="198" y="0"/>
                  </a:lnTo>
                  <a:lnTo>
                    <a:pt x="198" y="94"/>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45"/>
            <p:cNvSpPr>
              <a:spLocks/>
            </p:cNvSpPr>
            <p:nvPr/>
          </p:nvSpPr>
          <p:spPr bwMode="auto">
            <a:xfrm>
              <a:off x="4083608" y="1800591"/>
              <a:ext cx="986727" cy="285828"/>
            </a:xfrm>
            <a:custGeom>
              <a:avLst/>
              <a:gdLst/>
              <a:ahLst/>
              <a:cxnLst>
                <a:cxn ang="0">
                  <a:pos x="397" y="59"/>
                </a:cxn>
                <a:cxn ang="0">
                  <a:pos x="199" y="115"/>
                </a:cxn>
                <a:cxn ang="0">
                  <a:pos x="0" y="59"/>
                </a:cxn>
                <a:cxn ang="0">
                  <a:pos x="0" y="58"/>
                </a:cxn>
                <a:cxn ang="0">
                  <a:pos x="199" y="0"/>
                </a:cxn>
                <a:cxn ang="0">
                  <a:pos x="397" y="58"/>
                </a:cxn>
                <a:cxn ang="0">
                  <a:pos x="397" y="59"/>
                </a:cxn>
              </a:cxnLst>
              <a:rect l="0" t="0" r="r" b="b"/>
              <a:pathLst>
                <a:path w="397" h="115">
                  <a:moveTo>
                    <a:pt x="397" y="59"/>
                  </a:moveTo>
                  <a:lnTo>
                    <a:pt x="199" y="115"/>
                  </a:lnTo>
                  <a:lnTo>
                    <a:pt x="0" y="59"/>
                  </a:lnTo>
                  <a:lnTo>
                    <a:pt x="0" y="58"/>
                  </a:lnTo>
                  <a:lnTo>
                    <a:pt x="199" y="0"/>
                  </a:lnTo>
                  <a:lnTo>
                    <a:pt x="397" y="58"/>
                  </a:lnTo>
                  <a:lnTo>
                    <a:pt x="397" y="59"/>
                  </a:lnTo>
                  <a:close/>
                </a:path>
              </a:pathLst>
            </a:custGeom>
            <a:solidFill>
              <a:schemeClr val="accent4">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2" name="Espace réservé du texte 8"/>
          <p:cNvSpPr>
            <a:spLocks noGrp="1"/>
          </p:cNvSpPr>
          <p:nvPr>
            <p:ph type="body" sz="quarter" idx="85" hasCustomPrompt="1"/>
          </p:nvPr>
        </p:nvSpPr>
        <p:spPr bwMode="gray">
          <a:xfrm>
            <a:off x="1187624" y="4509290"/>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90" hasCustomPrompt="1"/>
          </p:nvPr>
        </p:nvSpPr>
        <p:spPr bwMode="gray">
          <a:xfrm>
            <a:off x="1187624" y="4221258"/>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4" name="Espace réservé du texte 8"/>
          <p:cNvSpPr>
            <a:spLocks noGrp="1"/>
          </p:cNvSpPr>
          <p:nvPr>
            <p:ph type="body" sz="quarter" idx="91" hasCustomPrompt="1"/>
          </p:nvPr>
        </p:nvSpPr>
        <p:spPr bwMode="gray">
          <a:xfrm>
            <a:off x="1187624" y="2996952"/>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92" hasCustomPrompt="1"/>
          </p:nvPr>
        </p:nvSpPr>
        <p:spPr bwMode="gray">
          <a:xfrm>
            <a:off x="1187624" y="2708920"/>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6" name="Espace réservé du texte 8"/>
          <p:cNvSpPr>
            <a:spLocks noGrp="1"/>
          </p:cNvSpPr>
          <p:nvPr>
            <p:ph type="body" sz="quarter" idx="93" hasCustomPrompt="1"/>
          </p:nvPr>
        </p:nvSpPr>
        <p:spPr bwMode="gray">
          <a:xfrm>
            <a:off x="6050487" y="2996952"/>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7" name="Espace réservé du texte 8"/>
          <p:cNvSpPr>
            <a:spLocks noGrp="1"/>
          </p:cNvSpPr>
          <p:nvPr>
            <p:ph type="body" sz="quarter" idx="94" hasCustomPrompt="1"/>
          </p:nvPr>
        </p:nvSpPr>
        <p:spPr bwMode="gray">
          <a:xfrm>
            <a:off x="6050487" y="2708920"/>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8" name="Espace réservé du texte 8"/>
          <p:cNvSpPr>
            <a:spLocks noGrp="1"/>
          </p:cNvSpPr>
          <p:nvPr>
            <p:ph type="body" sz="quarter" idx="95" hasCustomPrompt="1"/>
          </p:nvPr>
        </p:nvSpPr>
        <p:spPr bwMode="gray">
          <a:xfrm>
            <a:off x="6050487" y="4509120"/>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9" name="Espace réservé du texte 8"/>
          <p:cNvSpPr>
            <a:spLocks noGrp="1"/>
          </p:cNvSpPr>
          <p:nvPr>
            <p:ph type="body" sz="quarter" idx="96" hasCustomPrompt="1"/>
          </p:nvPr>
        </p:nvSpPr>
        <p:spPr bwMode="gray">
          <a:xfrm>
            <a:off x="6050487" y="4221088"/>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0" name="Espace réservé du texte 8"/>
          <p:cNvSpPr>
            <a:spLocks noGrp="1"/>
          </p:cNvSpPr>
          <p:nvPr>
            <p:ph type="body" sz="quarter" idx="102" hasCustomPrompt="1"/>
          </p:nvPr>
        </p:nvSpPr>
        <p:spPr bwMode="gray">
          <a:xfrm>
            <a:off x="4417273" y="5052883"/>
            <a:ext cx="514768" cy="410037"/>
          </a:xfrm>
          <a:prstGeom prst="rect">
            <a:avLst/>
          </a:prstGeom>
        </p:spPr>
        <p:txBody>
          <a:bodyPr/>
          <a:lstStyle>
            <a:lvl1pPr marL="0" indent="0" algn="l">
              <a:spcBef>
                <a:spcPts val="800"/>
              </a:spcBef>
              <a:buFont typeface="Arial" panose="020B0604020202020204" pitchFamily="34" charset="0"/>
              <a:buNone/>
              <a:defRPr sz="2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1" name="Espace réservé du texte 8"/>
          <p:cNvSpPr>
            <a:spLocks noGrp="1"/>
          </p:cNvSpPr>
          <p:nvPr>
            <p:ph type="body" sz="quarter" idx="103" hasCustomPrompt="1"/>
          </p:nvPr>
        </p:nvSpPr>
        <p:spPr bwMode="gray">
          <a:xfrm>
            <a:off x="3198858" y="3645024"/>
            <a:ext cx="459738" cy="410037"/>
          </a:xfrm>
          <a:prstGeom prst="rect">
            <a:avLst/>
          </a:prstGeom>
        </p:spPr>
        <p:txBody>
          <a:bodyPr/>
          <a:lstStyle>
            <a:lvl1pPr marL="0" indent="0" algn="l">
              <a:spcBef>
                <a:spcPts val="800"/>
              </a:spcBef>
              <a:buFont typeface="Arial" panose="020B0604020202020204" pitchFamily="34" charset="0"/>
              <a:buNone/>
              <a:defRPr sz="2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2" name="Espace réservé du texte 8"/>
          <p:cNvSpPr>
            <a:spLocks noGrp="1"/>
          </p:cNvSpPr>
          <p:nvPr>
            <p:ph type="body" sz="quarter" idx="104" hasCustomPrompt="1"/>
          </p:nvPr>
        </p:nvSpPr>
        <p:spPr bwMode="gray">
          <a:xfrm>
            <a:off x="5336398" y="3140968"/>
            <a:ext cx="459738" cy="410037"/>
          </a:xfrm>
          <a:prstGeom prst="rect">
            <a:avLst/>
          </a:prstGeom>
        </p:spPr>
        <p:txBody>
          <a:bodyPr/>
          <a:lstStyle>
            <a:lvl1pPr marL="0" indent="0" algn="l">
              <a:spcBef>
                <a:spcPts val="800"/>
              </a:spcBef>
              <a:buFont typeface="Arial" panose="020B0604020202020204" pitchFamily="34" charset="0"/>
              <a:buNone/>
              <a:defRPr sz="2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3" name="Espace réservé du texte 8"/>
          <p:cNvSpPr>
            <a:spLocks noGrp="1"/>
          </p:cNvSpPr>
          <p:nvPr>
            <p:ph type="body" sz="quarter" idx="105" hasCustomPrompt="1"/>
          </p:nvPr>
        </p:nvSpPr>
        <p:spPr bwMode="gray">
          <a:xfrm>
            <a:off x="4328286" y="2420888"/>
            <a:ext cx="459738" cy="410037"/>
          </a:xfrm>
          <a:prstGeom prst="rect">
            <a:avLst/>
          </a:prstGeom>
        </p:spPr>
        <p:txBody>
          <a:bodyPr/>
          <a:lstStyle>
            <a:lvl1pPr marL="0" indent="0" algn="l">
              <a:spcBef>
                <a:spcPts val="800"/>
              </a:spcBef>
              <a:buFont typeface="Arial" panose="020B0604020202020204" pitchFamily="34" charset="0"/>
              <a:buNone/>
              <a:defRPr sz="2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3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37" name="Oval 103"/>
          <p:cNvSpPr/>
          <p:nvPr userDrawn="1"/>
        </p:nvSpPr>
        <p:spPr>
          <a:xfrm>
            <a:off x="645756" y="4169834"/>
            <a:ext cx="493370" cy="4792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8" name="Oval 106"/>
          <p:cNvSpPr/>
          <p:nvPr userDrawn="1"/>
        </p:nvSpPr>
        <p:spPr>
          <a:xfrm>
            <a:off x="666210" y="2850174"/>
            <a:ext cx="493370" cy="4792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9" name="Oval 109"/>
          <p:cNvSpPr/>
          <p:nvPr userDrawn="1"/>
        </p:nvSpPr>
        <p:spPr>
          <a:xfrm>
            <a:off x="7975358" y="4142514"/>
            <a:ext cx="493370" cy="4792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0" name="Oval 112"/>
          <p:cNvSpPr/>
          <p:nvPr userDrawn="1"/>
        </p:nvSpPr>
        <p:spPr>
          <a:xfrm>
            <a:off x="7985632" y="2820107"/>
            <a:ext cx="493370" cy="479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Tree>
    <p:extLst>
      <p:ext uri="{BB962C8B-B14F-4D97-AF65-F5344CB8AC3E}">
        <p14:creationId xmlns:p14="http://schemas.microsoft.com/office/powerpoint/2010/main" val="400979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accel="50000" decel="5000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accel="50000" decel="5000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accel="50000" decel="5000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7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6" name="Group 59"/>
          <p:cNvGrpSpPr/>
          <p:nvPr userDrawn="1"/>
        </p:nvGrpSpPr>
        <p:grpSpPr>
          <a:xfrm>
            <a:off x="3295651" y="3765478"/>
            <a:ext cx="2552700" cy="1295400"/>
            <a:chOff x="3295651" y="2674938"/>
            <a:chExt cx="2552700" cy="1295400"/>
          </a:xfrm>
        </p:grpSpPr>
        <p:sp>
          <p:nvSpPr>
            <p:cNvPr id="7" name="Freeform 8"/>
            <p:cNvSpPr>
              <a:spLocks/>
            </p:cNvSpPr>
            <p:nvPr/>
          </p:nvSpPr>
          <p:spPr bwMode="auto">
            <a:xfrm>
              <a:off x="3295651" y="2954338"/>
              <a:ext cx="2552700" cy="1016000"/>
            </a:xfrm>
            <a:custGeom>
              <a:avLst/>
              <a:gdLst/>
              <a:ahLst/>
              <a:cxnLst>
                <a:cxn ang="0">
                  <a:pos x="886" y="99"/>
                </a:cxn>
                <a:cxn ang="0">
                  <a:pos x="553" y="133"/>
                </a:cxn>
                <a:cxn ang="0">
                  <a:pos x="220" y="99"/>
                </a:cxn>
                <a:cxn ang="0">
                  <a:pos x="0" y="4"/>
                </a:cxn>
                <a:cxn ang="0">
                  <a:pos x="0" y="194"/>
                </a:cxn>
                <a:cxn ang="0">
                  <a:pos x="0" y="312"/>
                </a:cxn>
                <a:cxn ang="0">
                  <a:pos x="2" y="314"/>
                </a:cxn>
                <a:cxn ang="0">
                  <a:pos x="553" y="441"/>
                </a:cxn>
                <a:cxn ang="0">
                  <a:pos x="1104" y="314"/>
                </a:cxn>
                <a:cxn ang="0">
                  <a:pos x="1109" y="309"/>
                </a:cxn>
                <a:cxn ang="0">
                  <a:pos x="1109" y="198"/>
                </a:cxn>
                <a:cxn ang="0">
                  <a:pos x="1109" y="0"/>
                </a:cxn>
                <a:cxn ang="0">
                  <a:pos x="886" y="99"/>
                </a:cxn>
              </a:cxnLst>
              <a:rect l="0" t="0" r="r" b="b"/>
              <a:pathLst>
                <a:path w="1109" h="441">
                  <a:moveTo>
                    <a:pt x="886" y="99"/>
                  </a:moveTo>
                  <a:cubicBezTo>
                    <a:pt x="791" y="120"/>
                    <a:pt x="677" y="133"/>
                    <a:pt x="553" y="133"/>
                  </a:cubicBezTo>
                  <a:cubicBezTo>
                    <a:pt x="429" y="133"/>
                    <a:pt x="314" y="120"/>
                    <a:pt x="220" y="99"/>
                  </a:cubicBezTo>
                  <a:cubicBezTo>
                    <a:pt x="118" y="76"/>
                    <a:pt x="40" y="43"/>
                    <a:pt x="0" y="4"/>
                  </a:cubicBezTo>
                  <a:cubicBezTo>
                    <a:pt x="0" y="194"/>
                    <a:pt x="0" y="194"/>
                    <a:pt x="0" y="194"/>
                  </a:cubicBezTo>
                  <a:cubicBezTo>
                    <a:pt x="0" y="312"/>
                    <a:pt x="0" y="312"/>
                    <a:pt x="0" y="312"/>
                  </a:cubicBezTo>
                  <a:cubicBezTo>
                    <a:pt x="0" y="313"/>
                    <a:pt x="1" y="313"/>
                    <a:pt x="2" y="314"/>
                  </a:cubicBezTo>
                  <a:cubicBezTo>
                    <a:pt x="80" y="388"/>
                    <a:pt x="297" y="441"/>
                    <a:pt x="553" y="441"/>
                  </a:cubicBezTo>
                  <a:cubicBezTo>
                    <a:pt x="809" y="441"/>
                    <a:pt x="1026" y="388"/>
                    <a:pt x="1104" y="314"/>
                  </a:cubicBezTo>
                  <a:cubicBezTo>
                    <a:pt x="1106" y="312"/>
                    <a:pt x="1108" y="310"/>
                    <a:pt x="1109" y="309"/>
                  </a:cubicBezTo>
                  <a:cubicBezTo>
                    <a:pt x="1109" y="198"/>
                    <a:pt x="1109" y="198"/>
                    <a:pt x="1109" y="198"/>
                  </a:cubicBezTo>
                  <a:cubicBezTo>
                    <a:pt x="1109" y="0"/>
                    <a:pt x="1109" y="0"/>
                    <a:pt x="1109" y="0"/>
                  </a:cubicBezTo>
                  <a:cubicBezTo>
                    <a:pt x="1071" y="41"/>
                    <a:pt x="991" y="75"/>
                    <a:pt x="886" y="99"/>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8" name="Oval 9"/>
            <p:cNvSpPr>
              <a:spLocks noChangeArrowheads="1"/>
            </p:cNvSpPr>
            <p:nvPr/>
          </p:nvSpPr>
          <p:spPr bwMode="auto">
            <a:xfrm>
              <a:off x="3295651" y="2674938"/>
              <a:ext cx="2552700" cy="606425"/>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1">
                    <a:lumMod val="60000"/>
                    <a:lumOff val="40000"/>
                  </a:schemeClr>
                </a:solidFill>
              </a:endParaRPr>
            </a:p>
          </p:txBody>
        </p:sp>
      </p:grpSp>
      <p:grpSp>
        <p:nvGrpSpPr>
          <p:cNvPr id="9" name="Group 60"/>
          <p:cNvGrpSpPr/>
          <p:nvPr userDrawn="1"/>
        </p:nvGrpSpPr>
        <p:grpSpPr>
          <a:xfrm>
            <a:off x="3644901" y="3244778"/>
            <a:ext cx="1854200" cy="939800"/>
            <a:chOff x="3644901" y="2154238"/>
            <a:chExt cx="1854200" cy="939800"/>
          </a:xfrm>
        </p:grpSpPr>
        <p:sp>
          <p:nvSpPr>
            <p:cNvPr id="10" name="Freeform 11"/>
            <p:cNvSpPr>
              <a:spLocks/>
            </p:cNvSpPr>
            <p:nvPr/>
          </p:nvSpPr>
          <p:spPr bwMode="auto">
            <a:xfrm>
              <a:off x="3644901" y="2357438"/>
              <a:ext cx="1854200" cy="736600"/>
            </a:xfrm>
            <a:custGeom>
              <a:avLst/>
              <a:gdLst/>
              <a:ahLst/>
              <a:cxnLst>
                <a:cxn ang="0">
                  <a:pos x="643" y="72"/>
                </a:cxn>
                <a:cxn ang="0">
                  <a:pos x="401" y="96"/>
                </a:cxn>
                <a:cxn ang="0">
                  <a:pos x="160" y="72"/>
                </a:cxn>
                <a:cxn ang="0">
                  <a:pos x="0" y="3"/>
                </a:cxn>
                <a:cxn ang="0">
                  <a:pos x="0" y="141"/>
                </a:cxn>
                <a:cxn ang="0">
                  <a:pos x="0" y="227"/>
                </a:cxn>
                <a:cxn ang="0">
                  <a:pos x="1" y="228"/>
                </a:cxn>
                <a:cxn ang="0">
                  <a:pos x="401" y="320"/>
                </a:cxn>
                <a:cxn ang="0">
                  <a:pos x="802" y="228"/>
                </a:cxn>
                <a:cxn ang="0">
                  <a:pos x="805" y="224"/>
                </a:cxn>
                <a:cxn ang="0">
                  <a:pos x="805" y="144"/>
                </a:cxn>
                <a:cxn ang="0">
                  <a:pos x="805" y="0"/>
                </a:cxn>
                <a:cxn ang="0">
                  <a:pos x="643" y="72"/>
                </a:cxn>
              </a:cxnLst>
              <a:rect l="0" t="0" r="r" b="b"/>
              <a:pathLst>
                <a:path w="805" h="320">
                  <a:moveTo>
                    <a:pt x="643" y="72"/>
                  </a:moveTo>
                  <a:cubicBezTo>
                    <a:pt x="574" y="87"/>
                    <a:pt x="491" y="96"/>
                    <a:pt x="401" y="96"/>
                  </a:cubicBezTo>
                  <a:cubicBezTo>
                    <a:pt x="311" y="96"/>
                    <a:pt x="228" y="87"/>
                    <a:pt x="160" y="72"/>
                  </a:cubicBezTo>
                  <a:cubicBezTo>
                    <a:pt x="86" y="55"/>
                    <a:pt x="29" y="31"/>
                    <a:pt x="0" y="3"/>
                  </a:cubicBezTo>
                  <a:cubicBezTo>
                    <a:pt x="0" y="141"/>
                    <a:pt x="0" y="141"/>
                    <a:pt x="0" y="141"/>
                  </a:cubicBezTo>
                  <a:cubicBezTo>
                    <a:pt x="0" y="227"/>
                    <a:pt x="0" y="227"/>
                    <a:pt x="0" y="227"/>
                  </a:cubicBezTo>
                  <a:cubicBezTo>
                    <a:pt x="0" y="227"/>
                    <a:pt x="1" y="227"/>
                    <a:pt x="1" y="228"/>
                  </a:cubicBezTo>
                  <a:cubicBezTo>
                    <a:pt x="58" y="282"/>
                    <a:pt x="216" y="320"/>
                    <a:pt x="401" y="320"/>
                  </a:cubicBezTo>
                  <a:cubicBezTo>
                    <a:pt x="587" y="320"/>
                    <a:pt x="745" y="282"/>
                    <a:pt x="802" y="228"/>
                  </a:cubicBezTo>
                  <a:cubicBezTo>
                    <a:pt x="803" y="227"/>
                    <a:pt x="804" y="225"/>
                    <a:pt x="805" y="224"/>
                  </a:cubicBezTo>
                  <a:cubicBezTo>
                    <a:pt x="805" y="144"/>
                    <a:pt x="805" y="144"/>
                    <a:pt x="805" y="144"/>
                  </a:cubicBezTo>
                  <a:cubicBezTo>
                    <a:pt x="805" y="0"/>
                    <a:pt x="805" y="0"/>
                    <a:pt x="805" y="0"/>
                  </a:cubicBezTo>
                  <a:cubicBezTo>
                    <a:pt x="777" y="30"/>
                    <a:pt x="719" y="55"/>
                    <a:pt x="643" y="72"/>
                  </a:cubicBez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Oval 12"/>
            <p:cNvSpPr>
              <a:spLocks noChangeArrowheads="1"/>
            </p:cNvSpPr>
            <p:nvPr/>
          </p:nvSpPr>
          <p:spPr bwMode="auto">
            <a:xfrm>
              <a:off x="3644901" y="2154238"/>
              <a:ext cx="1854200" cy="439738"/>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61"/>
          <p:cNvGrpSpPr/>
          <p:nvPr userDrawn="1"/>
        </p:nvGrpSpPr>
        <p:grpSpPr>
          <a:xfrm>
            <a:off x="3935413" y="2887590"/>
            <a:ext cx="1317625" cy="666750"/>
            <a:chOff x="3935413" y="1797050"/>
            <a:chExt cx="1317625" cy="666750"/>
          </a:xfrm>
        </p:grpSpPr>
        <p:sp>
          <p:nvSpPr>
            <p:cNvPr id="13" name="Oval 13"/>
            <p:cNvSpPr>
              <a:spLocks noChangeArrowheads="1"/>
            </p:cNvSpPr>
            <p:nvPr/>
          </p:nvSpPr>
          <p:spPr bwMode="auto">
            <a:xfrm>
              <a:off x="3935413" y="1797050"/>
              <a:ext cx="1317625" cy="311150"/>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5"/>
            <p:cNvSpPr>
              <a:spLocks/>
            </p:cNvSpPr>
            <p:nvPr/>
          </p:nvSpPr>
          <p:spPr bwMode="auto">
            <a:xfrm>
              <a:off x="3935413" y="1939925"/>
              <a:ext cx="1317625" cy="523875"/>
            </a:xfrm>
            <a:custGeom>
              <a:avLst/>
              <a:gdLst/>
              <a:ahLst/>
              <a:cxnLst>
                <a:cxn ang="0">
                  <a:pos x="457" y="51"/>
                </a:cxn>
                <a:cxn ang="0">
                  <a:pos x="285" y="68"/>
                </a:cxn>
                <a:cxn ang="0">
                  <a:pos x="114" y="51"/>
                </a:cxn>
                <a:cxn ang="0">
                  <a:pos x="0" y="2"/>
                </a:cxn>
                <a:cxn ang="0">
                  <a:pos x="0" y="100"/>
                </a:cxn>
                <a:cxn ang="0">
                  <a:pos x="0" y="161"/>
                </a:cxn>
                <a:cxn ang="0">
                  <a:pos x="1" y="162"/>
                </a:cxn>
                <a:cxn ang="0">
                  <a:pos x="285" y="227"/>
                </a:cxn>
                <a:cxn ang="0">
                  <a:pos x="570" y="162"/>
                </a:cxn>
                <a:cxn ang="0">
                  <a:pos x="572" y="159"/>
                </a:cxn>
                <a:cxn ang="0">
                  <a:pos x="572" y="102"/>
                </a:cxn>
                <a:cxn ang="0">
                  <a:pos x="572" y="0"/>
                </a:cxn>
                <a:cxn ang="0">
                  <a:pos x="457" y="51"/>
                </a:cxn>
              </a:cxnLst>
              <a:rect l="0" t="0" r="r" b="b"/>
              <a:pathLst>
                <a:path w="572" h="227">
                  <a:moveTo>
                    <a:pt x="457" y="51"/>
                  </a:moveTo>
                  <a:cubicBezTo>
                    <a:pt x="408" y="62"/>
                    <a:pt x="349" y="68"/>
                    <a:pt x="285" y="68"/>
                  </a:cubicBezTo>
                  <a:cubicBezTo>
                    <a:pt x="222" y="68"/>
                    <a:pt x="162" y="62"/>
                    <a:pt x="114" y="51"/>
                  </a:cubicBezTo>
                  <a:cubicBezTo>
                    <a:pt x="61" y="39"/>
                    <a:pt x="21" y="22"/>
                    <a:pt x="0" y="2"/>
                  </a:cubicBezTo>
                  <a:cubicBezTo>
                    <a:pt x="0" y="100"/>
                    <a:pt x="0" y="100"/>
                    <a:pt x="0" y="100"/>
                  </a:cubicBezTo>
                  <a:cubicBezTo>
                    <a:pt x="0" y="161"/>
                    <a:pt x="0" y="161"/>
                    <a:pt x="0" y="161"/>
                  </a:cubicBezTo>
                  <a:cubicBezTo>
                    <a:pt x="0" y="161"/>
                    <a:pt x="1" y="161"/>
                    <a:pt x="1" y="162"/>
                  </a:cubicBezTo>
                  <a:cubicBezTo>
                    <a:pt x="41" y="200"/>
                    <a:pt x="153" y="227"/>
                    <a:pt x="285" y="227"/>
                  </a:cubicBezTo>
                  <a:cubicBezTo>
                    <a:pt x="417" y="227"/>
                    <a:pt x="529" y="200"/>
                    <a:pt x="570" y="162"/>
                  </a:cubicBezTo>
                  <a:cubicBezTo>
                    <a:pt x="571" y="161"/>
                    <a:pt x="571" y="160"/>
                    <a:pt x="572" y="159"/>
                  </a:cubicBezTo>
                  <a:cubicBezTo>
                    <a:pt x="572" y="102"/>
                    <a:pt x="572" y="102"/>
                    <a:pt x="572" y="102"/>
                  </a:cubicBezTo>
                  <a:cubicBezTo>
                    <a:pt x="572" y="0"/>
                    <a:pt x="572" y="0"/>
                    <a:pt x="572" y="0"/>
                  </a:cubicBezTo>
                  <a:cubicBezTo>
                    <a:pt x="552" y="21"/>
                    <a:pt x="511" y="39"/>
                    <a:pt x="457" y="51"/>
                  </a:cubicBez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62"/>
          <p:cNvGrpSpPr/>
          <p:nvPr userDrawn="1"/>
        </p:nvGrpSpPr>
        <p:grpSpPr>
          <a:xfrm>
            <a:off x="4184651" y="2635178"/>
            <a:ext cx="830263" cy="420688"/>
            <a:chOff x="4184651" y="1544638"/>
            <a:chExt cx="830263" cy="420688"/>
          </a:xfrm>
        </p:grpSpPr>
        <p:sp>
          <p:nvSpPr>
            <p:cNvPr id="16" name="Freeform 17"/>
            <p:cNvSpPr>
              <a:spLocks/>
            </p:cNvSpPr>
            <p:nvPr/>
          </p:nvSpPr>
          <p:spPr bwMode="auto">
            <a:xfrm>
              <a:off x="4184651" y="1633538"/>
              <a:ext cx="830263" cy="331788"/>
            </a:xfrm>
            <a:custGeom>
              <a:avLst/>
              <a:gdLst/>
              <a:ahLst/>
              <a:cxnLst>
                <a:cxn ang="0">
                  <a:pos x="288" y="32"/>
                </a:cxn>
                <a:cxn ang="0">
                  <a:pos x="180" y="43"/>
                </a:cxn>
                <a:cxn ang="0">
                  <a:pos x="71" y="32"/>
                </a:cxn>
                <a:cxn ang="0">
                  <a:pos x="0" y="1"/>
                </a:cxn>
                <a:cxn ang="0">
                  <a:pos x="0" y="63"/>
                </a:cxn>
                <a:cxn ang="0">
                  <a:pos x="0" y="102"/>
                </a:cxn>
                <a:cxn ang="0">
                  <a:pos x="0" y="102"/>
                </a:cxn>
                <a:cxn ang="0">
                  <a:pos x="180" y="144"/>
                </a:cxn>
                <a:cxn ang="0">
                  <a:pos x="359" y="102"/>
                </a:cxn>
                <a:cxn ang="0">
                  <a:pos x="361" y="101"/>
                </a:cxn>
                <a:cxn ang="0">
                  <a:pos x="361" y="64"/>
                </a:cxn>
                <a:cxn ang="0">
                  <a:pos x="361" y="0"/>
                </a:cxn>
                <a:cxn ang="0">
                  <a:pos x="288" y="32"/>
                </a:cxn>
              </a:cxnLst>
              <a:rect l="0" t="0" r="r" b="b"/>
              <a:pathLst>
                <a:path w="361" h="144">
                  <a:moveTo>
                    <a:pt x="288" y="32"/>
                  </a:moveTo>
                  <a:cubicBezTo>
                    <a:pt x="257" y="39"/>
                    <a:pt x="220" y="43"/>
                    <a:pt x="180" y="43"/>
                  </a:cubicBezTo>
                  <a:cubicBezTo>
                    <a:pt x="139" y="43"/>
                    <a:pt x="102" y="39"/>
                    <a:pt x="71" y="32"/>
                  </a:cubicBezTo>
                  <a:cubicBezTo>
                    <a:pt x="38" y="25"/>
                    <a:pt x="13" y="14"/>
                    <a:pt x="0" y="1"/>
                  </a:cubicBezTo>
                  <a:cubicBezTo>
                    <a:pt x="0" y="63"/>
                    <a:pt x="0" y="63"/>
                    <a:pt x="0" y="63"/>
                  </a:cubicBezTo>
                  <a:cubicBezTo>
                    <a:pt x="0" y="102"/>
                    <a:pt x="0" y="102"/>
                    <a:pt x="0" y="102"/>
                  </a:cubicBezTo>
                  <a:cubicBezTo>
                    <a:pt x="0" y="102"/>
                    <a:pt x="0" y="102"/>
                    <a:pt x="0" y="102"/>
                  </a:cubicBezTo>
                  <a:cubicBezTo>
                    <a:pt x="26" y="126"/>
                    <a:pt x="96" y="144"/>
                    <a:pt x="180" y="144"/>
                  </a:cubicBezTo>
                  <a:cubicBezTo>
                    <a:pt x="263" y="144"/>
                    <a:pt x="334" y="126"/>
                    <a:pt x="359" y="102"/>
                  </a:cubicBezTo>
                  <a:cubicBezTo>
                    <a:pt x="360" y="102"/>
                    <a:pt x="360" y="101"/>
                    <a:pt x="361" y="101"/>
                  </a:cubicBezTo>
                  <a:cubicBezTo>
                    <a:pt x="361" y="64"/>
                    <a:pt x="361" y="64"/>
                    <a:pt x="361" y="64"/>
                  </a:cubicBezTo>
                  <a:cubicBezTo>
                    <a:pt x="361" y="0"/>
                    <a:pt x="361" y="0"/>
                    <a:pt x="361" y="0"/>
                  </a:cubicBezTo>
                  <a:cubicBezTo>
                    <a:pt x="348" y="13"/>
                    <a:pt x="322" y="25"/>
                    <a:pt x="288" y="32"/>
                  </a:cubicBez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Oval 18"/>
            <p:cNvSpPr>
              <a:spLocks noChangeArrowheads="1"/>
            </p:cNvSpPr>
            <p:nvPr/>
          </p:nvSpPr>
          <p:spPr bwMode="auto">
            <a:xfrm>
              <a:off x="4184651" y="1544638"/>
              <a:ext cx="830263" cy="195263"/>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Espace réservé du texte 8"/>
          <p:cNvSpPr>
            <a:spLocks noGrp="1"/>
          </p:cNvSpPr>
          <p:nvPr>
            <p:ph type="body" sz="quarter" idx="85" hasCustomPrompt="1"/>
          </p:nvPr>
        </p:nvSpPr>
        <p:spPr bwMode="gray">
          <a:xfrm>
            <a:off x="1020908" y="4365274"/>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90" hasCustomPrompt="1"/>
          </p:nvPr>
        </p:nvSpPr>
        <p:spPr bwMode="gray">
          <a:xfrm>
            <a:off x="1020908" y="4077242"/>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2" name="Espace réservé du texte 8"/>
          <p:cNvSpPr>
            <a:spLocks noGrp="1"/>
          </p:cNvSpPr>
          <p:nvPr>
            <p:ph type="body" sz="quarter" idx="91" hasCustomPrompt="1"/>
          </p:nvPr>
        </p:nvSpPr>
        <p:spPr bwMode="gray">
          <a:xfrm>
            <a:off x="1020908" y="2852936"/>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92" hasCustomPrompt="1"/>
          </p:nvPr>
        </p:nvSpPr>
        <p:spPr bwMode="gray">
          <a:xfrm>
            <a:off x="1020908" y="2564904"/>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4" name="Espace réservé du texte 8"/>
          <p:cNvSpPr>
            <a:spLocks noGrp="1"/>
          </p:cNvSpPr>
          <p:nvPr>
            <p:ph type="body" sz="quarter" idx="93" hasCustomPrompt="1"/>
          </p:nvPr>
        </p:nvSpPr>
        <p:spPr bwMode="gray">
          <a:xfrm>
            <a:off x="6175933" y="2852936"/>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94" hasCustomPrompt="1"/>
          </p:nvPr>
        </p:nvSpPr>
        <p:spPr bwMode="gray">
          <a:xfrm>
            <a:off x="6175933" y="2564904"/>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u texte 8"/>
          <p:cNvSpPr>
            <a:spLocks noGrp="1"/>
          </p:cNvSpPr>
          <p:nvPr>
            <p:ph type="body" sz="quarter" idx="95" hasCustomPrompt="1"/>
          </p:nvPr>
        </p:nvSpPr>
        <p:spPr bwMode="gray">
          <a:xfrm>
            <a:off x="6175933" y="4365104"/>
            <a:ext cx="1905889" cy="647902"/>
          </a:xfrm>
          <a:prstGeom prst="rect">
            <a:avLst/>
          </a:prstGeom>
        </p:spPr>
        <p:txBody>
          <a:bodyPr/>
          <a:lstStyle>
            <a:lvl1pPr marL="0" indent="0" algn="ctr">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96" hasCustomPrompt="1"/>
          </p:nvPr>
        </p:nvSpPr>
        <p:spPr bwMode="gray">
          <a:xfrm>
            <a:off x="6175933" y="4077072"/>
            <a:ext cx="1905889" cy="184616"/>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8" name="Espace réservé du texte 8"/>
          <p:cNvSpPr>
            <a:spLocks noGrp="1"/>
          </p:cNvSpPr>
          <p:nvPr>
            <p:ph type="body" sz="quarter" idx="102" hasCustomPrompt="1"/>
          </p:nvPr>
        </p:nvSpPr>
        <p:spPr bwMode="gray">
          <a:xfrm>
            <a:off x="4417273" y="5107195"/>
            <a:ext cx="514768" cy="410037"/>
          </a:xfrm>
          <a:prstGeom prst="rect">
            <a:avLst/>
          </a:prstGeom>
        </p:spPr>
        <p:txBody>
          <a:bodyPr/>
          <a:lstStyle>
            <a:lvl1pPr marL="0" indent="0" algn="l">
              <a:spcBef>
                <a:spcPts val="800"/>
              </a:spcBef>
              <a:buFont typeface="Arial" panose="020B0604020202020204" pitchFamily="34" charset="0"/>
              <a:buNone/>
              <a:defRPr sz="2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39" name="Espace réservé du texte 8"/>
          <p:cNvSpPr>
            <a:spLocks noGrp="1"/>
          </p:cNvSpPr>
          <p:nvPr>
            <p:ph type="body" sz="quarter" idx="103" hasCustomPrompt="1"/>
          </p:nvPr>
        </p:nvSpPr>
        <p:spPr bwMode="gray">
          <a:xfrm>
            <a:off x="3032142" y="3501008"/>
            <a:ext cx="459738" cy="410037"/>
          </a:xfrm>
          <a:prstGeom prst="rect">
            <a:avLst/>
          </a:prstGeom>
        </p:spPr>
        <p:txBody>
          <a:bodyPr/>
          <a:lstStyle>
            <a:lvl1pPr marL="0" indent="0" algn="l">
              <a:spcBef>
                <a:spcPts val="800"/>
              </a:spcBef>
              <a:buFont typeface="Arial" panose="020B0604020202020204" pitchFamily="34" charset="0"/>
              <a:buNone/>
              <a:defRPr sz="2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40" name="Espace réservé du texte 8"/>
          <p:cNvSpPr>
            <a:spLocks noGrp="1"/>
          </p:cNvSpPr>
          <p:nvPr>
            <p:ph type="body" sz="quarter" idx="104" hasCustomPrompt="1"/>
          </p:nvPr>
        </p:nvSpPr>
        <p:spPr bwMode="gray">
          <a:xfrm>
            <a:off x="5461844" y="2996952"/>
            <a:ext cx="459738" cy="410037"/>
          </a:xfrm>
          <a:prstGeom prst="rect">
            <a:avLst/>
          </a:prstGeom>
        </p:spPr>
        <p:txBody>
          <a:bodyPr/>
          <a:lstStyle>
            <a:lvl1pPr marL="0" indent="0" algn="l">
              <a:spcBef>
                <a:spcPts val="800"/>
              </a:spcBef>
              <a:buFont typeface="Arial" panose="020B0604020202020204" pitchFamily="34" charset="0"/>
              <a:buNone/>
              <a:defRPr sz="2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41" name="Espace réservé du texte 8"/>
          <p:cNvSpPr>
            <a:spLocks noGrp="1"/>
          </p:cNvSpPr>
          <p:nvPr>
            <p:ph type="body" sz="quarter" idx="105" hasCustomPrompt="1"/>
          </p:nvPr>
        </p:nvSpPr>
        <p:spPr bwMode="gray">
          <a:xfrm>
            <a:off x="4328286" y="2204864"/>
            <a:ext cx="459738" cy="410037"/>
          </a:xfrm>
          <a:prstGeom prst="rect">
            <a:avLst/>
          </a:prstGeom>
        </p:spPr>
        <p:txBody>
          <a:bodyPr/>
          <a:lstStyle>
            <a:lvl1pPr marL="0" indent="0" algn="l">
              <a:spcBef>
                <a:spcPts val="800"/>
              </a:spcBef>
              <a:buFont typeface="Arial" panose="020B0604020202020204" pitchFamily="34" charset="0"/>
              <a:buNone/>
              <a:defRPr sz="2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4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94700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accel="50000" decel="5000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accel="50000" decel="5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accel="50000" decel="5000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7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6" name="Group 51"/>
          <p:cNvGrpSpPr/>
          <p:nvPr userDrawn="1"/>
        </p:nvGrpSpPr>
        <p:grpSpPr>
          <a:xfrm>
            <a:off x="682376" y="2412263"/>
            <a:ext cx="466768" cy="2694307"/>
            <a:chOff x="682376" y="1446648"/>
            <a:chExt cx="466768" cy="2694307"/>
          </a:xfrm>
          <a:effectLst>
            <a:outerShdw blurRad="50800" dir="18900000" sy="23000" kx="-1200000" algn="bl" rotWithShape="0">
              <a:prstClr val="black">
                <a:alpha val="13000"/>
              </a:prstClr>
            </a:outerShdw>
          </a:effectLst>
        </p:grpSpPr>
        <p:sp>
          <p:nvSpPr>
            <p:cNvPr id="7" name="Freeform 355"/>
            <p:cNvSpPr>
              <a:spLocks/>
            </p:cNvSpPr>
            <p:nvPr/>
          </p:nvSpPr>
          <p:spPr bwMode="auto">
            <a:xfrm>
              <a:off x="682376" y="1451271"/>
              <a:ext cx="466768" cy="2689684"/>
            </a:xfrm>
            <a:custGeom>
              <a:avLst/>
              <a:gdLst/>
              <a:ahLst/>
              <a:cxnLst>
                <a:cxn ang="0">
                  <a:pos x="62" y="17"/>
                </a:cxn>
                <a:cxn ang="0">
                  <a:pos x="31" y="0"/>
                </a:cxn>
                <a:cxn ang="0">
                  <a:pos x="0" y="17"/>
                </a:cxn>
                <a:cxn ang="0">
                  <a:pos x="0" y="17"/>
                </a:cxn>
                <a:cxn ang="0">
                  <a:pos x="0" y="18"/>
                </a:cxn>
                <a:cxn ang="0">
                  <a:pos x="0" y="337"/>
                </a:cxn>
                <a:cxn ang="0">
                  <a:pos x="0" y="337"/>
                </a:cxn>
                <a:cxn ang="0">
                  <a:pos x="0" y="338"/>
                </a:cxn>
                <a:cxn ang="0">
                  <a:pos x="31" y="355"/>
                </a:cxn>
                <a:cxn ang="0">
                  <a:pos x="62" y="338"/>
                </a:cxn>
                <a:cxn ang="0">
                  <a:pos x="62" y="337"/>
                </a:cxn>
                <a:cxn ang="0">
                  <a:pos x="62" y="337"/>
                </a:cxn>
                <a:cxn ang="0">
                  <a:pos x="62" y="18"/>
                </a:cxn>
                <a:cxn ang="0">
                  <a:pos x="62" y="17"/>
                </a:cxn>
              </a:cxnLst>
              <a:rect l="0" t="0" r="r" b="b"/>
              <a:pathLst>
                <a:path w="62" h="355">
                  <a:moveTo>
                    <a:pt x="62" y="17"/>
                  </a:moveTo>
                  <a:cubicBezTo>
                    <a:pt x="62" y="8"/>
                    <a:pt x="48" y="0"/>
                    <a:pt x="31" y="0"/>
                  </a:cubicBezTo>
                  <a:cubicBezTo>
                    <a:pt x="14" y="0"/>
                    <a:pt x="0" y="8"/>
                    <a:pt x="0" y="17"/>
                  </a:cubicBezTo>
                  <a:cubicBezTo>
                    <a:pt x="0" y="17"/>
                    <a:pt x="0" y="17"/>
                    <a:pt x="0" y="17"/>
                  </a:cubicBezTo>
                  <a:cubicBezTo>
                    <a:pt x="0" y="18"/>
                    <a:pt x="0" y="18"/>
                    <a:pt x="0" y="18"/>
                  </a:cubicBezTo>
                  <a:cubicBezTo>
                    <a:pt x="0" y="337"/>
                    <a:pt x="0" y="337"/>
                    <a:pt x="0" y="337"/>
                  </a:cubicBezTo>
                  <a:cubicBezTo>
                    <a:pt x="0" y="337"/>
                    <a:pt x="0" y="337"/>
                    <a:pt x="0" y="337"/>
                  </a:cubicBezTo>
                  <a:cubicBezTo>
                    <a:pt x="0" y="338"/>
                    <a:pt x="0" y="338"/>
                    <a:pt x="0" y="338"/>
                  </a:cubicBezTo>
                  <a:cubicBezTo>
                    <a:pt x="0" y="348"/>
                    <a:pt x="14" y="355"/>
                    <a:pt x="31" y="355"/>
                  </a:cubicBezTo>
                  <a:cubicBezTo>
                    <a:pt x="48" y="355"/>
                    <a:pt x="62" y="348"/>
                    <a:pt x="62" y="338"/>
                  </a:cubicBezTo>
                  <a:cubicBezTo>
                    <a:pt x="62" y="337"/>
                    <a:pt x="62" y="337"/>
                    <a:pt x="62" y="337"/>
                  </a:cubicBezTo>
                  <a:cubicBezTo>
                    <a:pt x="62" y="337"/>
                    <a:pt x="62" y="337"/>
                    <a:pt x="62" y="337"/>
                  </a:cubicBezTo>
                  <a:cubicBezTo>
                    <a:pt x="62" y="18"/>
                    <a:pt x="62" y="18"/>
                    <a:pt x="62" y="18"/>
                  </a:cubicBezTo>
                  <a:cubicBezTo>
                    <a:pt x="62" y="17"/>
                    <a:pt x="62" y="17"/>
                    <a:pt x="62"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356"/>
            <p:cNvSpPr>
              <a:spLocks noChangeArrowheads="1"/>
            </p:cNvSpPr>
            <p:nvPr/>
          </p:nvSpPr>
          <p:spPr bwMode="auto">
            <a:xfrm>
              <a:off x="682376" y="1446648"/>
              <a:ext cx="466768" cy="249558"/>
            </a:xfrm>
            <a:prstGeom prst="ellipse">
              <a:avLst/>
            </a:pr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52"/>
          <p:cNvGrpSpPr/>
          <p:nvPr userDrawn="1"/>
        </p:nvGrpSpPr>
        <p:grpSpPr>
          <a:xfrm>
            <a:off x="1406075" y="2934345"/>
            <a:ext cx="476011" cy="2172225"/>
            <a:chOff x="1406075" y="1968730"/>
            <a:chExt cx="476011" cy="2172225"/>
          </a:xfrm>
          <a:effectLst>
            <a:outerShdw blurRad="50800" dir="18900000" sy="23000" kx="-1200000" algn="bl" rotWithShape="0">
              <a:prstClr val="black">
                <a:alpha val="13000"/>
              </a:prstClr>
            </a:outerShdw>
          </a:effectLst>
        </p:grpSpPr>
        <p:sp>
          <p:nvSpPr>
            <p:cNvPr id="10" name="Freeform 353"/>
            <p:cNvSpPr>
              <a:spLocks/>
            </p:cNvSpPr>
            <p:nvPr/>
          </p:nvSpPr>
          <p:spPr bwMode="auto">
            <a:xfrm>
              <a:off x="1406075" y="1973493"/>
              <a:ext cx="476011" cy="2167462"/>
            </a:xfrm>
            <a:custGeom>
              <a:avLst/>
              <a:gdLst/>
              <a:ahLst/>
              <a:cxnLst>
                <a:cxn ang="0">
                  <a:pos x="63" y="18"/>
                </a:cxn>
                <a:cxn ang="0">
                  <a:pos x="31" y="0"/>
                </a:cxn>
                <a:cxn ang="0">
                  <a:pos x="0" y="18"/>
                </a:cxn>
                <a:cxn ang="0">
                  <a:pos x="0" y="18"/>
                </a:cxn>
                <a:cxn ang="0">
                  <a:pos x="0" y="18"/>
                </a:cxn>
                <a:cxn ang="0">
                  <a:pos x="0" y="268"/>
                </a:cxn>
                <a:cxn ang="0">
                  <a:pos x="0" y="268"/>
                </a:cxn>
                <a:cxn ang="0">
                  <a:pos x="0" y="269"/>
                </a:cxn>
                <a:cxn ang="0">
                  <a:pos x="31" y="286"/>
                </a:cxn>
                <a:cxn ang="0">
                  <a:pos x="63" y="269"/>
                </a:cxn>
                <a:cxn ang="0">
                  <a:pos x="63" y="268"/>
                </a:cxn>
                <a:cxn ang="0">
                  <a:pos x="63" y="268"/>
                </a:cxn>
                <a:cxn ang="0">
                  <a:pos x="63" y="18"/>
                </a:cxn>
                <a:cxn ang="0">
                  <a:pos x="63" y="18"/>
                </a:cxn>
              </a:cxnLst>
              <a:rect l="0" t="0" r="r" b="b"/>
              <a:pathLst>
                <a:path w="63" h="286">
                  <a:moveTo>
                    <a:pt x="63" y="18"/>
                  </a:moveTo>
                  <a:cubicBezTo>
                    <a:pt x="63" y="8"/>
                    <a:pt x="49" y="0"/>
                    <a:pt x="31" y="0"/>
                  </a:cubicBezTo>
                  <a:cubicBezTo>
                    <a:pt x="14" y="0"/>
                    <a:pt x="0" y="8"/>
                    <a:pt x="0" y="18"/>
                  </a:cubicBezTo>
                  <a:cubicBezTo>
                    <a:pt x="0" y="18"/>
                    <a:pt x="0" y="18"/>
                    <a:pt x="0" y="18"/>
                  </a:cubicBezTo>
                  <a:cubicBezTo>
                    <a:pt x="0" y="18"/>
                    <a:pt x="0" y="18"/>
                    <a:pt x="0" y="18"/>
                  </a:cubicBezTo>
                  <a:cubicBezTo>
                    <a:pt x="0" y="268"/>
                    <a:pt x="0" y="268"/>
                    <a:pt x="0" y="268"/>
                  </a:cubicBezTo>
                  <a:cubicBezTo>
                    <a:pt x="0" y="268"/>
                    <a:pt x="0" y="268"/>
                    <a:pt x="0" y="268"/>
                  </a:cubicBezTo>
                  <a:cubicBezTo>
                    <a:pt x="0" y="269"/>
                    <a:pt x="0" y="269"/>
                    <a:pt x="0" y="269"/>
                  </a:cubicBezTo>
                  <a:cubicBezTo>
                    <a:pt x="0" y="279"/>
                    <a:pt x="14" y="286"/>
                    <a:pt x="31" y="286"/>
                  </a:cubicBezTo>
                  <a:cubicBezTo>
                    <a:pt x="49" y="286"/>
                    <a:pt x="63" y="279"/>
                    <a:pt x="63" y="269"/>
                  </a:cubicBezTo>
                  <a:cubicBezTo>
                    <a:pt x="63" y="268"/>
                    <a:pt x="63" y="268"/>
                    <a:pt x="63" y="268"/>
                  </a:cubicBezTo>
                  <a:cubicBezTo>
                    <a:pt x="63" y="268"/>
                    <a:pt x="63" y="268"/>
                    <a:pt x="63" y="268"/>
                  </a:cubicBezTo>
                  <a:cubicBezTo>
                    <a:pt x="63" y="18"/>
                    <a:pt x="63" y="18"/>
                    <a:pt x="63" y="18"/>
                  </a:cubicBezTo>
                  <a:cubicBezTo>
                    <a:pt x="63" y="18"/>
                    <a:pt x="63" y="18"/>
                    <a:pt x="63" y="1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354"/>
            <p:cNvSpPr>
              <a:spLocks noChangeArrowheads="1"/>
            </p:cNvSpPr>
            <p:nvPr/>
          </p:nvSpPr>
          <p:spPr bwMode="auto">
            <a:xfrm>
              <a:off x="1412127" y="1968730"/>
              <a:ext cx="463907" cy="249558"/>
            </a:xfrm>
            <a:prstGeom prst="ellipse">
              <a:avLst/>
            </a:pr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 name="Group 53"/>
          <p:cNvGrpSpPr/>
          <p:nvPr userDrawn="1"/>
        </p:nvGrpSpPr>
        <p:grpSpPr>
          <a:xfrm>
            <a:off x="2142818" y="3456711"/>
            <a:ext cx="466768" cy="1649859"/>
            <a:chOff x="2142818" y="2491096"/>
            <a:chExt cx="466768" cy="1649859"/>
          </a:xfrm>
          <a:effectLst>
            <a:outerShdw blurRad="50800" dir="18900000" sy="23000" kx="-1200000" algn="bl" rotWithShape="0">
              <a:prstClr val="black">
                <a:alpha val="13000"/>
              </a:prstClr>
            </a:outerShdw>
          </a:effectLst>
        </p:grpSpPr>
        <p:sp>
          <p:nvSpPr>
            <p:cNvPr id="17" name="Freeform 351"/>
            <p:cNvSpPr>
              <a:spLocks/>
            </p:cNvSpPr>
            <p:nvPr/>
          </p:nvSpPr>
          <p:spPr bwMode="auto">
            <a:xfrm>
              <a:off x="2142818" y="2491096"/>
              <a:ext cx="466768" cy="1649859"/>
            </a:xfrm>
            <a:custGeom>
              <a:avLst/>
              <a:gdLst/>
              <a:ahLst/>
              <a:cxnLst>
                <a:cxn ang="0">
                  <a:pos x="62" y="17"/>
                </a:cxn>
                <a:cxn ang="0">
                  <a:pos x="31" y="0"/>
                </a:cxn>
                <a:cxn ang="0">
                  <a:pos x="0" y="17"/>
                </a:cxn>
                <a:cxn ang="0">
                  <a:pos x="0" y="17"/>
                </a:cxn>
                <a:cxn ang="0">
                  <a:pos x="0" y="17"/>
                </a:cxn>
                <a:cxn ang="0">
                  <a:pos x="0" y="200"/>
                </a:cxn>
                <a:cxn ang="0">
                  <a:pos x="0" y="200"/>
                </a:cxn>
                <a:cxn ang="0">
                  <a:pos x="0" y="201"/>
                </a:cxn>
                <a:cxn ang="0">
                  <a:pos x="31" y="218"/>
                </a:cxn>
                <a:cxn ang="0">
                  <a:pos x="62" y="201"/>
                </a:cxn>
                <a:cxn ang="0">
                  <a:pos x="62" y="200"/>
                </a:cxn>
                <a:cxn ang="0">
                  <a:pos x="62" y="200"/>
                </a:cxn>
                <a:cxn ang="0">
                  <a:pos x="62" y="17"/>
                </a:cxn>
                <a:cxn ang="0">
                  <a:pos x="62" y="17"/>
                </a:cxn>
              </a:cxnLst>
              <a:rect l="0" t="0" r="r" b="b"/>
              <a:pathLst>
                <a:path w="62" h="218">
                  <a:moveTo>
                    <a:pt x="62" y="17"/>
                  </a:moveTo>
                  <a:cubicBezTo>
                    <a:pt x="62" y="7"/>
                    <a:pt x="48" y="0"/>
                    <a:pt x="31" y="0"/>
                  </a:cubicBezTo>
                  <a:cubicBezTo>
                    <a:pt x="14" y="0"/>
                    <a:pt x="0" y="7"/>
                    <a:pt x="0" y="17"/>
                  </a:cubicBezTo>
                  <a:cubicBezTo>
                    <a:pt x="0" y="17"/>
                    <a:pt x="0" y="17"/>
                    <a:pt x="0" y="17"/>
                  </a:cubicBezTo>
                  <a:cubicBezTo>
                    <a:pt x="0" y="17"/>
                    <a:pt x="0" y="17"/>
                    <a:pt x="0" y="17"/>
                  </a:cubicBezTo>
                  <a:cubicBezTo>
                    <a:pt x="0" y="200"/>
                    <a:pt x="0" y="200"/>
                    <a:pt x="0" y="200"/>
                  </a:cubicBezTo>
                  <a:cubicBezTo>
                    <a:pt x="0" y="200"/>
                    <a:pt x="0" y="200"/>
                    <a:pt x="0" y="200"/>
                  </a:cubicBezTo>
                  <a:cubicBezTo>
                    <a:pt x="0" y="201"/>
                    <a:pt x="0" y="201"/>
                    <a:pt x="0" y="201"/>
                  </a:cubicBezTo>
                  <a:cubicBezTo>
                    <a:pt x="0" y="211"/>
                    <a:pt x="14" y="218"/>
                    <a:pt x="31" y="218"/>
                  </a:cubicBezTo>
                  <a:cubicBezTo>
                    <a:pt x="48" y="218"/>
                    <a:pt x="62" y="211"/>
                    <a:pt x="62" y="201"/>
                  </a:cubicBezTo>
                  <a:cubicBezTo>
                    <a:pt x="62" y="200"/>
                    <a:pt x="62" y="200"/>
                    <a:pt x="62" y="200"/>
                  </a:cubicBezTo>
                  <a:cubicBezTo>
                    <a:pt x="62" y="200"/>
                    <a:pt x="62" y="200"/>
                    <a:pt x="62" y="200"/>
                  </a:cubicBezTo>
                  <a:cubicBezTo>
                    <a:pt x="62" y="17"/>
                    <a:pt x="62" y="17"/>
                    <a:pt x="62" y="17"/>
                  </a:cubicBezTo>
                  <a:cubicBezTo>
                    <a:pt x="62" y="17"/>
                    <a:pt x="62" y="17"/>
                    <a:pt x="62" y="1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352"/>
            <p:cNvSpPr>
              <a:spLocks noChangeArrowheads="1"/>
            </p:cNvSpPr>
            <p:nvPr/>
          </p:nvSpPr>
          <p:spPr bwMode="auto">
            <a:xfrm>
              <a:off x="2142818" y="2491096"/>
              <a:ext cx="466768" cy="240315"/>
            </a:xfrm>
            <a:prstGeom prst="ellipse">
              <a:avLst/>
            </a:pr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 55"/>
          <p:cNvGrpSpPr/>
          <p:nvPr userDrawn="1"/>
        </p:nvGrpSpPr>
        <p:grpSpPr>
          <a:xfrm>
            <a:off x="2843627" y="3863398"/>
            <a:ext cx="466768" cy="1243172"/>
            <a:chOff x="2843627" y="2897783"/>
            <a:chExt cx="466768" cy="1243172"/>
          </a:xfrm>
          <a:effectLst>
            <a:outerShdw blurRad="50800" dir="18900000" sy="23000" kx="-1200000" algn="bl" rotWithShape="0">
              <a:prstClr val="black">
                <a:alpha val="13000"/>
              </a:prstClr>
            </a:outerShdw>
          </a:effectLst>
        </p:grpSpPr>
        <p:sp>
          <p:nvSpPr>
            <p:cNvPr id="21" name="Freeform 349"/>
            <p:cNvSpPr>
              <a:spLocks/>
            </p:cNvSpPr>
            <p:nvPr/>
          </p:nvSpPr>
          <p:spPr bwMode="auto">
            <a:xfrm>
              <a:off x="2843627" y="2897783"/>
              <a:ext cx="466768" cy="1243172"/>
            </a:xfrm>
            <a:custGeom>
              <a:avLst/>
              <a:gdLst/>
              <a:ahLst/>
              <a:cxnLst>
                <a:cxn ang="0">
                  <a:pos x="62" y="17"/>
                </a:cxn>
                <a:cxn ang="0">
                  <a:pos x="31" y="0"/>
                </a:cxn>
                <a:cxn ang="0">
                  <a:pos x="0" y="17"/>
                </a:cxn>
                <a:cxn ang="0">
                  <a:pos x="0" y="17"/>
                </a:cxn>
                <a:cxn ang="0">
                  <a:pos x="0" y="17"/>
                </a:cxn>
                <a:cxn ang="0">
                  <a:pos x="0" y="146"/>
                </a:cxn>
                <a:cxn ang="0">
                  <a:pos x="0" y="146"/>
                </a:cxn>
                <a:cxn ang="0">
                  <a:pos x="0" y="147"/>
                </a:cxn>
                <a:cxn ang="0">
                  <a:pos x="31" y="164"/>
                </a:cxn>
                <a:cxn ang="0">
                  <a:pos x="62" y="147"/>
                </a:cxn>
                <a:cxn ang="0">
                  <a:pos x="62" y="146"/>
                </a:cxn>
                <a:cxn ang="0">
                  <a:pos x="62" y="146"/>
                </a:cxn>
                <a:cxn ang="0">
                  <a:pos x="62" y="17"/>
                </a:cxn>
                <a:cxn ang="0">
                  <a:pos x="62" y="17"/>
                </a:cxn>
              </a:cxnLst>
              <a:rect l="0" t="0" r="r" b="b"/>
              <a:pathLst>
                <a:path w="62" h="164">
                  <a:moveTo>
                    <a:pt x="62" y="17"/>
                  </a:moveTo>
                  <a:cubicBezTo>
                    <a:pt x="62" y="7"/>
                    <a:pt x="48" y="0"/>
                    <a:pt x="31" y="0"/>
                  </a:cubicBezTo>
                  <a:cubicBezTo>
                    <a:pt x="14" y="0"/>
                    <a:pt x="0" y="7"/>
                    <a:pt x="0" y="17"/>
                  </a:cubicBezTo>
                  <a:cubicBezTo>
                    <a:pt x="0" y="17"/>
                    <a:pt x="0" y="17"/>
                    <a:pt x="0" y="17"/>
                  </a:cubicBezTo>
                  <a:cubicBezTo>
                    <a:pt x="0" y="17"/>
                    <a:pt x="0" y="17"/>
                    <a:pt x="0" y="17"/>
                  </a:cubicBezTo>
                  <a:cubicBezTo>
                    <a:pt x="0" y="146"/>
                    <a:pt x="0" y="146"/>
                    <a:pt x="0" y="146"/>
                  </a:cubicBezTo>
                  <a:cubicBezTo>
                    <a:pt x="0" y="146"/>
                    <a:pt x="0" y="146"/>
                    <a:pt x="0" y="146"/>
                  </a:cubicBezTo>
                  <a:cubicBezTo>
                    <a:pt x="0" y="147"/>
                    <a:pt x="0" y="147"/>
                    <a:pt x="0" y="147"/>
                  </a:cubicBezTo>
                  <a:cubicBezTo>
                    <a:pt x="0" y="157"/>
                    <a:pt x="14" y="164"/>
                    <a:pt x="31" y="164"/>
                  </a:cubicBezTo>
                  <a:cubicBezTo>
                    <a:pt x="48" y="164"/>
                    <a:pt x="62" y="157"/>
                    <a:pt x="62" y="147"/>
                  </a:cubicBezTo>
                  <a:cubicBezTo>
                    <a:pt x="62" y="146"/>
                    <a:pt x="62" y="146"/>
                    <a:pt x="62" y="146"/>
                  </a:cubicBezTo>
                  <a:cubicBezTo>
                    <a:pt x="62" y="146"/>
                    <a:pt x="62" y="146"/>
                    <a:pt x="62" y="146"/>
                  </a:cubicBezTo>
                  <a:cubicBezTo>
                    <a:pt x="62" y="17"/>
                    <a:pt x="62" y="17"/>
                    <a:pt x="62" y="17"/>
                  </a:cubicBezTo>
                  <a:cubicBezTo>
                    <a:pt x="62" y="17"/>
                    <a:pt x="62" y="17"/>
                    <a:pt x="62" y="1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350"/>
            <p:cNvSpPr>
              <a:spLocks noChangeArrowheads="1"/>
            </p:cNvSpPr>
            <p:nvPr/>
          </p:nvSpPr>
          <p:spPr bwMode="auto">
            <a:xfrm>
              <a:off x="2843627" y="2897783"/>
              <a:ext cx="466768" cy="244938"/>
            </a:xfrm>
            <a:prstGeom prst="ellipse">
              <a:avLst/>
            </a:prstGeom>
            <a:solidFill>
              <a:schemeClr val="accent4">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 name="Group 134"/>
          <p:cNvGrpSpPr/>
          <p:nvPr userDrawn="1"/>
        </p:nvGrpSpPr>
        <p:grpSpPr>
          <a:xfrm>
            <a:off x="3654532" y="2226220"/>
            <a:ext cx="648499" cy="649042"/>
            <a:chOff x="3287425" y="1417883"/>
            <a:chExt cx="648499" cy="649042"/>
          </a:xfrm>
        </p:grpSpPr>
        <p:sp>
          <p:nvSpPr>
            <p:cNvPr id="25" name="Oval 91"/>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6" name="Oval 94"/>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01</a:t>
              </a:r>
              <a:endParaRPr lang="en-US" sz="100" b="1" dirty="0">
                <a:solidFill>
                  <a:schemeClr val="bg1"/>
                </a:solidFill>
                <a:latin typeface="+mj-lt"/>
              </a:endParaRPr>
            </a:p>
          </p:txBody>
        </p:sp>
      </p:grpSp>
      <p:grpSp>
        <p:nvGrpSpPr>
          <p:cNvPr id="27" name="Group 129"/>
          <p:cNvGrpSpPr/>
          <p:nvPr userDrawn="1"/>
        </p:nvGrpSpPr>
        <p:grpSpPr>
          <a:xfrm>
            <a:off x="3654532" y="2973817"/>
            <a:ext cx="648499" cy="649042"/>
            <a:chOff x="2779491" y="2517212"/>
            <a:chExt cx="648499" cy="649042"/>
          </a:xfrm>
        </p:grpSpPr>
        <p:sp>
          <p:nvSpPr>
            <p:cNvPr id="28" name="Oval 96"/>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9" name="Oval 97"/>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02</a:t>
              </a:r>
              <a:endParaRPr lang="en-US" sz="1200" b="1" dirty="0">
                <a:latin typeface="+mj-lt"/>
              </a:endParaRPr>
            </a:p>
          </p:txBody>
        </p:sp>
      </p:grpSp>
      <p:grpSp>
        <p:nvGrpSpPr>
          <p:cNvPr id="30" name="Group 130"/>
          <p:cNvGrpSpPr/>
          <p:nvPr userDrawn="1"/>
        </p:nvGrpSpPr>
        <p:grpSpPr>
          <a:xfrm>
            <a:off x="3654532" y="3743879"/>
            <a:ext cx="648499" cy="649042"/>
            <a:chOff x="3287425" y="3613920"/>
            <a:chExt cx="648499" cy="649042"/>
          </a:xfrm>
        </p:grpSpPr>
        <p:sp>
          <p:nvSpPr>
            <p:cNvPr id="31" name="Oval 99"/>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32" name="Oval 100"/>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03</a:t>
              </a:r>
              <a:endParaRPr lang="en-US" sz="1200" b="1" dirty="0">
                <a:latin typeface="+mj-lt"/>
              </a:endParaRPr>
            </a:p>
          </p:txBody>
        </p:sp>
      </p:grpSp>
      <p:grpSp>
        <p:nvGrpSpPr>
          <p:cNvPr id="33" name="Group 133"/>
          <p:cNvGrpSpPr/>
          <p:nvPr userDrawn="1"/>
        </p:nvGrpSpPr>
        <p:grpSpPr>
          <a:xfrm>
            <a:off x="3654532" y="4519912"/>
            <a:ext cx="648499" cy="649042"/>
            <a:chOff x="5249342" y="1406453"/>
            <a:chExt cx="648499" cy="649042"/>
          </a:xfrm>
        </p:grpSpPr>
        <p:sp>
          <p:nvSpPr>
            <p:cNvPr id="34" name="Oval 102"/>
            <p:cNvSpPr>
              <a:spLocks noChangeAspect="1"/>
            </p:cNvSpPr>
            <p:nvPr/>
          </p:nvSpPr>
          <p:spPr>
            <a:xfrm>
              <a:off x="5249342" y="1406453"/>
              <a:ext cx="648499" cy="649042"/>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35" name="Oval 103"/>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04</a:t>
              </a:r>
              <a:endParaRPr lang="en-US" sz="1200" b="1" dirty="0">
                <a:latin typeface="+mj-lt"/>
              </a:endParaRPr>
            </a:p>
          </p:txBody>
        </p:sp>
      </p:grpSp>
      <p:sp>
        <p:nvSpPr>
          <p:cNvPr id="42" name="Espace réservé du texte 8"/>
          <p:cNvSpPr>
            <a:spLocks noGrp="1"/>
          </p:cNvSpPr>
          <p:nvPr>
            <p:ph type="body" sz="quarter" idx="85" hasCustomPrompt="1"/>
          </p:nvPr>
        </p:nvSpPr>
        <p:spPr bwMode="gray">
          <a:xfrm>
            <a:off x="4499992" y="2546906"/>
            <a:ext cx="4176464"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3" name="Espace réservé du texte 8"/>
          <p:cNvSpPr>
            <a:spLocks noGrp="1"/>
          </p:cNvSpPr>
          <p:nvPr>
            <p:ph type="body" sz="quarter" idx="86" hasCustomPrompt="1"/>
          </p:nvPr>
        </p:nvSpPr>
        <p:spPr bwMode="gray">
          <a:xfrm>
            <a:off x="4499992" y="2258873"/>
            <a:ext cx="4176464"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6" name="Espace réservé du texte 8"/>
          <p:cNvSpPr>
            <a:spLocks noGrp="1"/>
          </p:cNvSpPr>
          <p:nvPr>
            <p:ph type="body" sz="quarter" idx="89" hasCustomPrompt="1"/>
          </p:nvPr>
        </p:nvSpPr>
        <p:spPr bwMode="gray">
          <a:xfrm>
            <a:off x="4499992" y="4923170"/>
            <a:ext cx="4176464"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7" name="Espace réservé du texte 8"/>
          <p:cNvSpPr>
            <a:spLocks noGrp="1"/>
          </p:cNvSpPr>
          <p:nvPr>
            <p:ph type="body" sz="quarter" idx="90" hasCustomPrompt="1"/>
          </p:nvPr>
        </p:nvSpPr>
        <p:spPr bwMode="gray">
          <a:xfrm>
            <a:off x="4499992" y="4635137"/>
            <a:ext cx="4176464"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8" name="Espace réservé du texte 8"/>
          <p:cNvSpPr>
            <a:spLocks noGrp="1"/>
          </p:cNvSpPr>
          <p:nvPr>
            <p:ph type="body" sz="quarter" idx="91" hasCustomPrompt="1"/>
          </p:nvPr>
        </p:nvSpPr>
        <p:spPr bwMode="gray">
          <a:xfrm>
            <a:off x="4499992" y="4131082"/>
            <a:ext cx="4176464"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9" name="Espace réservé du texte 8"/>
          <p:cNvSpPr>
            <a:spLocks noGrp="1"/>
          </p:cNvSpPr>
          <p:nvPr>
            <p:ph type="body" sz="quarter" idx="92" hasCustomPrompt="1"/>
          </p:nvPr>
        </p:nvSpPr>
        <p:spPr bwMode="gray">
          <a:xfrm>
            <a:off x="4499992" y="3843049"/>
            <a:ext cx="4176464"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0" name="Espace réservé du texte 8"/>
          <p:cNvSpPr>
            <a:spLocks noGrp="1"/>
          </p:cNvSpPr>
          <p:nvPr>
            <p:ph type="body" sz="quarter" idx="93" hasCustomPrompt="1"/>
          </p:nvPr>
        </p:nvSpPr>
        <p:spPr bwMode="gray">
          <a:xfrm>
            <a:off x="4499992" y="3338994"/>
            <a:ext cx="4176464" cy="288031"/>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1" name="Espace réservé du texte 8"/>
          <p:cNvSpPr>
            <a:spLocks noGrp="1"/>
          </p:cNvSpPr>
          <p:nvPr>
            <p:ph type="body" sz="quarter" idx="94" hasCustomPrompt="1"/>
          </p:nvPr>
        </p:nvSpPr>
        <p:spPr bwMode="gray">
          <a:xfrm>
            <a:off x="4499992" y="3050961"/>
            <a:ext cx="4176464"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2" name="Espace réservé du texte 8"/>
          <p:cNvSpPr>
            <a:spLocks noGrp="1"/>
          </p:cNvSpPr>
          <p:nvPr>
            <p:ph type="body" sz="quarter" idx="103" hasCustomPrompt="1"/>
          </p:nvPr>
        </p:nvSpPr>
        <p:spPr bwMode="gray">
          <a:xfrm>
            <a:off x="705629" y="2060848"/>
            <a:ext cx="459738" cy="342041"/>
          </a:xfrm>
          <a:prstGeom prst="rect">
            <a:avLst/>
          </a:prstGeom>
        </p:spPr>
        <p:txBody>
          <a:bodyPr/>
          <a:lstStyle>
            <a:lvl1pPr marL="0" indent="0" algn="l">
              <a:spcBef>
                <a:spcPts val="800"/>
              </a:spcBef>
              <a:buFont typeface="Arial" panose="020B0604020202020204" pitchFamily="34" charset="0"/>
              <a:buNone/>
              <a:defRPr sz="20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3" name="Espace réservé du texte 8"/>
          <p:cNvSpPr>
            <a:spLocks noGrp="1"/>
          </p:cNvSpPr>
          <p:nvPr>
            <p:ph type="body" sz="quarter" idx="104" hasCustomPrompt="1"/>
          </p:nvPr>
        </p:nvSpPr>
        <p:spPr bwMode="gray">
          <a:xfrm>
            <a:off x="1447966" y="2636912"/>
            <a:ext cx="459738" cy="342041"/>
          </a:xfrm>
          <a:prstGeom prst="rect">
            <a:avLst/>
          </a:prstGeom>
        </p:spPr>
        <p:txBody>
          <a:bodyPr/>
          <a:lstStyle>
            <a:lvl1pPr marL="0" indent="0" algn="l">
              <a:spcBef>
                <a:spcPts val="800"/>
              </a:spcBef>
              <a:buFont typeface="Arial" panose="020B0604020202020204" pitchFamily="34" charset="0"/>
              <a:buNone/>
              <a:defRPr sz="20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4" name="Espace réservé du texte 8"/>
          <p:cNvSpPr>
            <a:spLocks noGrp="1"/>
          </p:cNvSpPr>
          <p:nvPr>
            <p:ph type="body" sz="quarter" idx="105" hasCustomPrompt="1"/>
          </p:nvPr>
        </p:nvSpPr>
        <p:spPr bwMode="gray">
          <a:xfrm>
            <a:off x="2168046" y="3140968"/>
            <a:ext cx="459738" cy="342041"/>
          </a:xfrm>
          <a:prstGeom prst="rect">
            <a:avLst/>
          </a:prstGeom>
        </p:spPr>
        <p:txBody>
          <a:bodyPr/>
          <a:lstStyle>
            <a:lvl1pPr marL="0" indent="0" algn="l">
              <a:spcBef>
                <a:spcPts val="800"/>
              </a:spcBef>
              <a:buFont typeface="Arial" panose="020B0604020202020204" pitchFamily="34" charset="0"/>
              <a:buNone/>
              <a:defRPr sz="20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5" name="Espace réservé du texte 8"/>
          <p:cNvSpPr>
            <a:spLocks noGrp="1"/>
          </p:cNvSpPr>
          <p:nvPr>
            <p:ph type="body" sz="quarter" idx="106" hasCustomPrompt="1"/>
          </p:nvPr>
        </p:nvSpPr>
        <p:spPr bwMode="gray">
          <a:xfrm>
            <a:off x="2843808" y="3573016"/>
            <a:ext cx="459738" cy="342041"/>
          </a:xfrm>
          <a:prstGeom prst="rect">
            <a:avLst/>
          </a:prstGeom>
        </p:spPr>
        <p:txBody>
          <a:bodyPr/>
          <a:lstStyle>
            <a:lvl1pPr marL="0" indent="0" algn="l">
              <a:spcBef>
                <a:spcPts val="800"/>
              </a:spcBef>
              <a:buFont typeface="Arial" panose="020B0604020202020204" pitchFamily="34" charset="0"/>
              <a:buNone/>
              <a:defRPr sz="20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72294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3"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2500"/>
                            </p:stCondLst>
                            <p:childTnLst>
                              <p:par>
                                <p:cTn id="31" presetID="53" presetClass="entr" presetSubtype="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childTnLst>
                          </p:cTn>
                        </p:par>
                        <p:par>
                          <p:cTn id="36" fill="hold">
                            <p:stCondLst>
                              <p:cond delay="3000"/>
                            </p:stCondLst>
                            <p:childTnLst>
                              <p:par>
                                <p:cTn id="37" presetID="53" presetClass="entr" presetSubtype="0"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3500"/>
                            </p:stCondLst>
                            <p:childTnLst>
                              <p:par>
                                <p:cTn id="43" presetID="53" presetClass="entr" presetSubtype="0"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ppt_w</p:attrName>
                                        </p:attrNameLst>
                                      </p:cBhvr>
                                      <p:tavLst>
                                        <p:tav tm="0">
                                          <p:val>
                                            <p:fltVal val="0"/>
                                          </p:val>
                                        </p:tav>
                                        <p:tav tm="100000">
                                          <p:val>
                                            <p:strVal val="#ppt_w"/>
                                          </p:val>
                                        </p:tav>
                                      </p:tavLst>
                                    </p:anim>
                                    <p:anim calcmode="lin" valueType="num">
                                      <p:cBhvr>
                                        <p:cTn id="46" dur="500" fill="hold"/>
                                        <p:tgtEl>
                                          <p:spTgt spid="33"/>
                                        </p:tgtEl>
                                        <p:attrNameLst>
                                          <p:attrName>ppt_h</p:attrName>
                                        </p:attrNameLst>
                                      </p:cBhvr>
                                      <p:tavLst>
                                        <p:tav tm="0">
                                          <p:val>
                                            <p:fltVal val="0"/>
                                          </p:val>
                                        </p:tav>
                                        <p:tav tm="100000">
                                          <p:val>
                                            <p:strVal val="#ppt_h"/>
                                          </p:val>
                                        </p:tav>
                                      </p:tavLst>
                                    </p:anim>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7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Freeform 5"/>
          <p:cNvSpPr>
            <a:spLocks/>
          </p:cNvSpPr>
          <p:nvPr userDrawn="1"/>
        </p:nvSpPr>
        <p:spPr bwMode="auto">
          <a:xfrm>
            <a:off x="4197042" y="2362200"/>
            <a:ext cx="3000375" cy="565150"/>
          </a:xfrm>
          <a:custGeom>
            <a:avLst/>
            <a:gdLst/>
            <a:ahLst/>
            <a:cxnLst>
              <a:cxn ang="0">
                <a:pos x="1756" y="356"/>
              </a:cxn>
              <a:cxn ang="0">
                <a:pos x="228" y="356"/>
              </a:cxn>
              <a:cxn ang="0">
                <a:pos x="0" y="0"/>
              </a:cxn>
              <a:cxn ang="0">
                <a:pos x="1761" y="0"/>
              </a:cxn>
              <a:cxn ang="0">
                <a:pos x="1890" y="185"/>
              </a:cxn>
              <a:cxn ang="0">
                <a:pos x="1756" y="356"/>
              </a:cxn>
            </a:cxnLst>
            <a:rect l="0" t="0" r="r" b="b"/>
            <a:pathLst>
              <a:path w="1890" h="356">
                <a:moveTo>
                  <a:pt x="1756" y="356"/>
                </a:moveTo>
                <a:lnTo>
                  <a:pt x="228" y="356"/>
                </a:lnTo>
                <a:lnTo>
                  <a:pt x="0" y="0"/>
                </a:lnTo>
                <a:lnTo>
                  <a:pt x="1761" y="0"/>
                </a:lnTo>
                <a:lnTo>
                  <a:pt x="1890" y="185"/>
                </a:lnTo>
                <a:lnTo>
                  <a:pt x="1756" y="356"/>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userDrawn="1"/>
        </p:nvSpPr>
        <p:spPr bwMode="auto">
          <a:xfrm>
            <a:off x="4558992" y="2927350"/>
            <a:ext cx="3003550" cy="560388"/>
          </a:xfrm>
          <a:custGeom>
            <a:avLst/>
            <a:gdLst/>
            <a:ahLst/>
            <a:cxnLst>
              <a:cxn ang="0">
                <a:pos x="1892" y="182"/>
              </a:cxn>
              <a:cxn ang="0">
                <a:pos x="1756" y="353"/>
              </a:cxn>
              <a:cxn ang="0">
                <a:pos x="228" y="353"/>
              </a:cxn>
              <a:cxn ang="0">
                <a:pos x="0" y="0"/>
              </a:cxn>
              <a:cxn ang="0">
                <a:pos x="1763" y="0"/>
              </a:cxn>
              <a:cxn ang="0">
                <a:pos x="1892" y="182"/>
              </a:cxn>
            </a:cxnLst>
            <a:rect l="0" t="0" r="r" b="b"/>
            <a:pathLst>
              <a:path w="1892" h="353">
                <a:moveTo>
                  <a:pt x="1892" y="182"/>
                </a:moveTo>
                <a:lnTo>
                  <a:pt x="1756" y="353"/>
                </a:lnTo>
                <a:lnTo>
                  <a:pt x="228" y="353"/>
                </a:lnTo>
                <a:lnTo>
                  <a:pt x="0" y="0"/>
                </a:lnTo>
                <a:lnTo>
                  <a:pt x="1763" y="0"/>
                </a:lnTo>
                <a:lnTo>
                  <a:pt x="1892" y="182"/>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userDrawn="1"/>
        </p:nvSpPr>
        <p:spPr bwMode="auto">
          <a:xfrm>
            <a:off x="4924117" y="3487738"/>
            <a:ext cx="3000375" cy="565150"/>
          </a:xfrm>
          <a:custGeom>
            <a:avLst/>
            <a:gdLst/>
            <a:ahLst/>
            <a:cxnLst>
              <a:cxn ang="0">
                <a:pos x="1890" y="185"/>
              </a:cxn>
              <a:cxn ang="0">
                <a:pos x="1756" y="356"/>
              </a:cxn>
              <a:cxn ang="0">
                <a:pos x="228" y="356"/>
              </a:cxn>
              <a:cxn ang="0">
                <a:pos x="0" y="0"/>
              </a:cxn>
              <a:cxn ang="0">
                <a:pos x="1761" y="0"/>
              </a:cxn>
              <a:cxn ang="0">
                <a:pos x="1890" y="185"/>
              </a:cxn>
            </a:cxnLst>
            <a:rect l="0" t="0" r="r" b="b"/>
            <a:pathLst>
              <a:path w="1890" h="356">
                <a:moveTo>
                  <a:pt x="1890" y="185"/>
                </a:moveTo>
                <a:lnTo>
                  <a:pt x="1756" y="356"/>
                </a:lnTo>
                <a:lnTo>
                  <a:pt x="228" y="356"/>
                </a:lnTo>
                <a:lnTo>
                  <a:pt x="0" y="0"/>
                </a:lnTo>
                <a:lnTo>
                  <a:pt x="1761" y="0"/>
                </a:lnTo>
                <a:lnTo>
                  <a:pt x="1890" y="185"/>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userDrawn="1"/>
        </p:nvSpPr>
        <p:spPr bwMode="auto">
          <a:xfrm>
            <a:off x="5286067" y="4052888"/>
            <a:ext cx="3003550" cy="560388"/>
          </a:xfrm>
          <a:custGeom>
            <a:avLst/>
            <a:gdLst/>
            <a:ahLst/>
            <a:cxnLst>
              <a:cxn ang="0">
                <a:pos x="1756" y="353"/>
              </a:cxn>
              <a:cxn ang="0">
                <a:pos x="228" y="353"/>
              </a:cxn>
              <a:cxn ang="0">
                <a:pos x="0" y="0"/>
              </a:cxn>
              <a:cxn ang="0">
                <a:pos x="1761" y="0"/>
              </a:cxn>
              <a:cxn ang="0">
                <a:pos x="1892" y="184"/>
              </a:cxn>
              <a:cxn ang="0">
                <a:pos x="1756" y="353"/>
              </a:cxn>
            </a:cxnLst>
            <a:rect l="0" t="0" r="r" b="b"/>
            <a:pathLst>
              <a:path w="1892" h="353">
                <a:moveTo>
                  <a:pt x="1756" y="353"/>
                </a:moveTo>
                <a:lnTo>
                  <a:pt x="228" y="353"/>
                </a:lnTo>
                <a:lnTo>
                  <a:pt x="0" y="0"/>
                </a:lnTo>
                <a:lnTo>
                  <a:pt x="1761" y="0"/>
                </a:lnTo>
                <a:lnTo>
                  <a:pt x="1892" y="184"/>
                </a:lnTo>
                <a:lnTo>
                  <a:pt x="1756" y="35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0" name="Group 56"/>
          <p:cNvGrpSpPr/>
          <p:nvPr userDrawn="1"/>
        </p:nvGrpSpPr>
        <p:grpSpPr>
          <a:xfrm>
            <a:off x="2596842" y="3776663"/>
            <a:ext cx="2951163" cy="1433513"/>
            <a:chOff x="1727200" y="2895601"/>
            <a:chExt cx="2951163" cy="1433513"/>
          </a:xfrm>
        </p:grpSpPr>
        <p:sp>
          <p:nvSpPr>
            <p:cNvPr id="11" name="Freeform 9"/>
            <p:cNvSpPr>
              <a:spLocks/>
            </p:cNvSpPr>
            <p:nvPr/>
          </p:nvSpPr>
          <p:spPr bwMode="auto">
            <a:xfrm>
              <a:off x="2047875" y="2895601"/>
              <a:ext cx="2333625" cy="858838"/>
            </a:xfrm>
            <a:custGeom>
              <a:avLst/>
              <a:gdLst/>
              <a:ahLst/>
              <a:cxnLst>
                <a:cxn ang="0">
                  <a:pos x="782" y="0"/>
                </a:cxn>
                <a:cxn ang="0">
                  <a:pos x="784" y="0"/>
                </a:cxn>
                <a:cxn ang="0">
                  <a:pos x="787" y="3"/>
                </a:cxn>
                <a:cxn ang="0">
                  <a:pos x="1470" y="255"/>
                </a:cxn>
                <a:cxn ang="0">
                  <a:pos x="811" y="541"/>
                </a:cxn>
                <a:cxn ang="0">
                  <a:pos x="0" y="268"/>
                </a:cxn>
                <a:cxn ang="0">
                  <a:pos x="4" y="262"/>
                </a:cxn>
                <a:cxn ang="0">
                  <a:pos x="782" y="0"/>
                </a:cxn>
              </a:cxnLst>
              <a:rect l="0" t="0" r="r" b="b"/>
              <a:pathLst>
                <a:path w="1470" h="541">
                  <a:moveTo>
                    <a:pt x="782" y="0"/>
                  </a:moveTo>
                  <a:lnTo>
                    <a:pt x="784" y="0"/>
                  </a:lnTo>
                  <a:lnTo>
                    <a:pt x="787" y="3"/>
                  </a:lnTo>
                  <a:lnTo>
                    <a:pt x="1470" y="255"/>
                  </a:lnTo>
                  <a:lnTo>
                    <a:pt x="811" y="541"/>
                  </a:lnTo>
                  <a:lnTo>
                    <a:pt x="0" y="268"/>
                  </a:lnTo>
                  <a:lnTo>
                    <a:pt x="4" y="262"/>
                  </a:lnTo>
                  <a:lnTo>
                    <a:pt x="782" y="0"/>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3335338" y="3300413"/>
              <a:ext cx="1343025" cy="1028700"/>
            </a:xfrm>
            <a:custGeom>
              <a:avLst/>
              <a:gdLst/>
              <a:ahLst/>
              <a:cxnLst>
                <a:cxn ang="0">
                  <a:pos x="662" y="0"/>
                </a:cxn>
                <a:cxn ang="0">
                  <a:pos x="846" y="290"/>
                </a:cxn>
                <a:cxn ang="0">
                  <a:pos x="17" y="648"/>
                </a:cxn>
                <a:cxn ang="0">
                  <a:pos x="0" y="286"/>
                </a:cxn>
                <a:cxn ang="0">
                  <a:pos x="659" y="0"/>
                </a:cxn>
                <a:cxn ang="0">
                  <a:pos x="662" y="0"/>
                </a:cxn>
              </a:cxnLst>
              <a:rect l="0" t="0" r="r" b="b"/>
              <a:pathLst>
                <a:path w="846" h="648">
                  <a:moveTo>
                    <a:pt x="662" y="0"/>
                  </a:moveTo>
                  <a:lnTo>
                    <a:pt x="846" y="290"/>
                  </a:lnTo>
                  <a:lnTo>
                    <a:pt x="17" y="648"/>
                  </a:lnTo>
                  <a:lnTo>
                    <a:pt x="0" y="286"/>
                  </a:lnTo>
                  <a:lnTo>
                    <a:pt x="659" y="0"/>
                  </a:lnTo>
                  <a:lnTo>
                    <a:pt x="66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1727200" y="3321051"/>
              <a:ext cx="1635125" cy="1008063"/>
            </a:xfrm>
            <a:custGeom>
              <a:avLst/>
              <a:gdLst/>
              <a:ahLst/>
              <a:cxnLst>
                <a:cxn ang="0">
                  <a:pos x="1030" y="635"/>
                </a:cxn>
                <a:cxn ang="0">
                  <a:pos x="0" y="305"/>
                </a:cxn>
                <a:cxn ang="0">
                  <a:pos x="202" y="0"/>
                </a:cxn>
                <a:cxn ang="0">
                  <a:pos x="1013" y="273"/>
                </a:cxn>
                <a:cxn ang="0">
                  <a:pos x="1030" y="635"/>
                </a:cxn>
              </a:cxnLst>
              <a:rect l="0" t="0" r="r" b="b"/>
              <a:pathLst>
                <a:path w="1030" h="635">
                  <a:moveTo>
                    <a:pt x="1030" y="635"/>
                  </a:moveTo>
                  <a:lnTo>
                    <a:pt x="0" y="305"/>
                  </a:lnTo>
                  <a:lnTo>
                    <a:pt x="202" y="0"/>
                  </a:lnTo>
                  <a:lnTo>
                    <a:pt x="1013" y="273"/>
                  </a:lnTo>
                  <a:lnTo>
                    <a:pt x="1030" y="63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60"/>
          <p:cNvGrpSpPr/>
          <p:nvPr userDrawn="1"/>
        </p:nvGrpSpPr>
        <p:grpSpPr>
          <a:xfrm>
            <a:off x="2982605" y="3268663"/>
            <a:ext cx="2203450" cy="1227138"/>
            <a:chOff x="2112963" y="2387601"/>
            <a:chExt cx="2203450" cy="1227138"/>
          </a:xfrm>
        </p:grpSpPr>
        <p:sp>
          <p:nvSpPr>
            <p:cNvPr id="15" name="Freeform 12"/>
            <p:cNvSpPr>
              <a:spLocks noEditPoints="1"/>
            </p:cNvSpPr>
            <p:nvPr/>
          </p:nvSpPr>
          <p:spPr bwMode="auto">
            <a:xfrm>
              <a:off x="2416175" y="2387601"/>
              <a:ext cx="1597025" cy="658813"/>
            </a:xfrm>
            <a:custGeom>
              <a:avLst/>
              <a:gdLst/>
              <a:ahLst/>
              <a:cxnLst>
                <a:cxn ang="0">
                  <a:pos x="535" y="0"/>
                </a:cxn>
                <a:cxn ang="0">
                  <a:pos x="1006" y="215"/>
                </a:cxn>
                <a:cxn ang="0">
                  <a:pos x="557" y="415"/>
                </a:cxn>
                <a:cxn ang="0">
                  <a:pos x="0" y="224"/>
                </a:cxn>
                <a:cxn ang="0">
                  <a:pos x="535" y="0"/>
                </a:cxn>
                <a:cxn ang="0">
                  <a:pos x="552" y="320"/>
                </a:cxn>
                <a:cxn ang="0">
                  <a:pos x="550" y="320"/>
                </a:cxn>
                <a:cxn ang="0">
                  <a:pos x="552" y="320"/>
                </a:cxn>
                <a:cxn ang="0">
                  <a:pos x="555" y="323"/>
                </a:cxn>
                <a:cxn ang="0">
                  <a:pos x="552" y="320"/>
                </a:cxn>
              </a:cxnLst>
              <a:rect l="0" t="0" r="r" b="b"/>
              <a:pathLst>
                <a:path w="1006" h="415">
                  <a:moveTo>
                    <a:pt x="535" y="0"/>
                  </a:moveTo>
                  <a:lnTo>
                    <a:pt x="1006" y="215"/>
                  </a:lnTo>
                  <a:lnTo>
                    <a:pt x="557" y="415"/>
                  </a:lnTo>
                  <a:lnTo>
                    <a:pt x="0" y="224"/>
                  </a:lnTo>
                  <a:lnTo>
                    <a:pt x="535" y="0"/>
                  </a:lnTo>
                  <a:close/>
                  <a:moveTo>
                    <a:pt x="552" y="320"/>
                  </a:moveTo>
                  <a:lnTo>
                    <a:pt x="550" y="320"/>
                  </a:lnTo>
                  <a:lnTo>
                    <a:pt x="552" y="320"/>
                  </a:lnTo>
                  <a:lnTo>
                    <a:pt x="555" y="323"/>
                  </a:lnTo>
                  <a:lnTo>
                    <a:pt x="552" y="320"/>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3300413" y="2728913"/>
              <a:ext cx="1016000" cy="885825"/>
            </a:xfrm>
            <a:custGeom>
              <a:avLst/>
              <a:gdLst/>
              <a:ahLst/>
              <a:cxnLst>
                <a:cxn ang="0">
                  <a:pos x="449" y="0"/>
                </a:cxn>
                <a:cxn ang="0">
                  <a:pos x="454" y="2"/>
                </a:cxn>
                <a:cxn ang="0">
                  <a:pos x="640" y="292"/>
                </a:cxn>
                <a:cxn ang="0">
                  <a:pos x="17" y="558"/>
                </a:cxn>
                <a:cxn ang="0">
                  <a:pos x="0" y="200"/>
                </a:cxn>
                <a:cxn ang="0">
                  <a:pos x="449" y="0"/>
                </a:cxn>
              </a:cxnLst>
              <a:rect l="0" t="0" r="r" b="b"/>
              <a:pathLst>
                <a:path w="640" h="558">
                  <a:moveTo>
                    <a:pt x="449" y="0"/>
                  </a:moveTo>
                  <a:lnTo>
                    <a:pt x="454" y="2"/>
                  </a:lnTo>
                  <a:lnTo>
                    <a:pt x="640" y="292"/>
                  </a:lnTo>
                  <a:lnTo>
                    <a:pt x="17" y="558"/>
                  </a:lnTo>
                  <a:lnTo>
                    <a:pt x="0" y="200"/>
                  </a:lnTo>
                  <a:lnTo>
                    <a:pt x="449"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2112963" y="2743201"/>
              <a:ext cx="1214438" cy="871538"/>
            </a:xfrm>
            <a:custGeom>
              <a:avLst/>
              <a:gdLst/>
              <a:ahLst/>
              <a:cxnLst>
                <a:cxn ang="0">
                  <a:pos x="0" y="296"/>
                </a:cxn>
                <a:cxn ang="0">
                  <a:pos x="191" y="0"/>
                </a:cxn>
                <a:cxn ang="0">
                  <a:pos x="748" y="191"/>
                </a:cxn>
                <a:cxn ang="0">
                  <a:pos x="765" y="549"/>
                </a:cxn>
                <a:cxn ang="0">
                  <a:pos x="0" y="296"/>
                </a:cxn>
              </a:cxnLst>
              <a:rect l="0" t="0" r="r" b="b"/>
              <a:pathLst>
                <a:path w="765" h="549">
                  <a:moveTo>
                    <a:pt x="0" y="296"/>
                  </a:moveTo>
                  <a:lnTo>
                    <a:pt x="191" y="0"/>
                  </a:lnTo>
                  <a:lnTo>
                    <a:pt x="748" y="191"/>
                  </a:lnTo>
                  <a:lnTo>
                    <a:pt x="765" y="549"/>
                  </a:lnTo>
                  <a:lnTo>
                    <a:pt x="0" y="296"/>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64"/>
          <p:cNvGrpSpPr/>
          <p:nvPr userDrawn="1"/>
        </p:nvGrpSpPr>
        <p:grpSpPr>
          <a:xfrm>
            <a:off x="3355667" y="2828925"/>
            <a:ext cx="1457326" cy="947738"/>
            <a:chOff x="2486025" y="1947863"/>
            <a:chExt cx="1457326" cy="947738"/>
          </a:xfrm>
        </p:grpSpPr>
        <p:sp>
          <p:nvSpPr>
            <p:cNvPr id="19" name="Freeform 15"/>
            <p:cNvSpPr>
              <a:spLocks/>
            </p:cNvSpPr>
            <p:nvPr/>
          </p:nvSpPr>
          <p:spPr bwMode="auto">
            <a:xfrm>
              <a:off x="2789238" y="1947863"/>
              <a:ext cx="858838" cy="366713"/>
            </a:xfrm>
            <a:custGeom>
              <a:avLst/>
              <a:gdLst/>
              <a:ahLst/>
              <a:cxnLst>
                <a:cxn ang="0">
                  <a:pos x="287" y="0"/>
                </a:cxn>
                <a:cxn ang="0">
                  <a:pos x="541" y="125"/>
                </a:cxn>
                <a:cxn ang="0">
                  <a:pos x="298" y="231"/>
                </a:cxn>
                <a:cxn ang="0">
                  <a:pos x="0" y="134"/>
                </a:cxn>
                <a:cxn ang="0">
                  <a:pos x="287" y="0"/>
                </a:cxn>
              </a:cxnLst>
              <a:rect l="0" t="0" r="r" b="b"/>
              <a:pathLst>
                <a:path w="541" h="231">
                  <a:moveTo>
                    <a:pt x="287" y="0"/>
                  </a:moveTo>
                  <a:lnTo>
                    <a:pt x="541" y="125"/>
                  </a:lnTo>
                  <a:lnTo>
                    <a:pt x="298" y="231"/>
                  </a:lnTo>
                  <a:lnTo>
                    <a:pt x="0" y="134"/>
                  </a:lnTo>
                  <a:lnTo>
                    <a:pt x="287" y="0"/>
                  </a:ln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p:nvSpPr>
          <p:spPr bwMode="auto">
            <a:xfrm>
              <a:off x="3262313" y="2146301"/>
              <a:ext cx="681038" cy="749300"/>
            </a:xfrm>
            <a:custGeom>
              <a:avLst/>
              <a:gdLst/>
              <a:ahLst/>
              <a:cxnLst>
                <a:cxn ang="0">
                  <a:pos x="19" y="472"/>
                </a:cxn>
                <a:cxn ang="0">
                  <a:pos x="0" y="106"/>
                </a:cxn>
                <a:cxn ang="0">
                  <a:pos x="243" y="0"/>
                </a:cxn>
                <a:cxn ang="0">
                  <a:pos x="429" y="295"/>
                </a:cxn>
                <a:cxn ang="0">
                  <a:pos x="19" y="472"/>
                </a:cxn>
              </a:cxnLst>
              <a:rect l="0" t="0" r="r" b="b"/>
              <a:pathLst>
                <a:path w="429" h="472">
                  <a:moveTo>
                    <a:pt x="19" y="472"/>
                  </a:moveTo>
                  <a:lnTo>
                    <a:pt x="0" y="106"/>
                  </a:lnTo>
                  <a:lnTo>
                    <a:pt x="243" y="0"/>
                  </a:lnTo>
                  <a:lnTo>
                    <a:pt x="429" y="295"/>
                  </a:lnTo>
                  <a:lnTo>
                    <a:pt x="19" y="472"/>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p:nvSpPr>
          <p:spPr bwMode="auto">
            <a:xfrm>
              <a:off x="2486025" y="2160588"/>
              <a:ext cx="806450" cy="735013"/>
            </a:xfrm>
            <a:custGeom>
              <a:avLst/>
              <a:gdLst/>
              <a:ahLst/>
              <a:cxnLst>
                <a:cxn ang="0">
                  <a:pos x="191" y="0"/>
                </a:cxn>
                <a:cxn ang="0">
                  <a:pos x="489" y="97"/>
                </a:cxn>
                <a:cxn ang="0">
                  <a:pos x="508" y="463"/>
                </a:cxn>
                <a:cxn ang="0">
                  <a:pos x="506" y="463"/>
                </a:cxn>
                <a:cxn ang="0">
                  <a:pos x="0" y="297"/>
                </a:cxn>
                <a:cxn ang="0">
                  <a:pos x="191" y="0"/>
                </a:cxn>
                <a:cxn ang="0">
                  <a:pos x="191" y="0"/>
                </a:cxn>
              </a:cxnLst>
              <a:rect l="0" t="0" r="r" b="b"/>
              <a:pathLst>
                <a:path w="508" h="463">
                  <a:moveTo>
                    <a:pt x="191" y="0"/>
                  </a:moveTo>
                  <a:lnTo>
                    <a:pt x="489" y="97"/>
                  </a:lnTo>
                  <a:lnTo>
                    <a:pt x="508" y="463"/>
                  </a:lnTo>
                  <a:lnTo>
                    <a:pt x="506" y="463"/>
                  </a:lnTo>
                  <a:lnTo>
                    <a:pt x="0" y="297"/>
                  </a:lnTo>
                  <a:lnTo>
                    <a:pt x="191" y="0"/>
                  </a:lnTo>
                  <a:lnTo>
                    <a:pt x="191" y="0"/>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68"/>
          <p:cNvGrpSpPr/>
          <p:nvPr userDrawn="1"/>
        </p:nvGrpSpPr>
        <p:grpSpPr>
          <a:xfrm>
            <a:off x="3731905" y="2362200"/>
            <a:ext cx="712787" cy="687388"/>
            <a:chOff x="2862263" y="1481138"/>
            <a:chExt cx="712787" cy="687388"/>
          </a:xfrm>
        </p:grpSpPr>
        <p:sp>
          <p:nvSpPr>
            <p:cNvPr id="23" name="Freeform 18"/>
            <p:cNvSpPr>
              <a:spLocks/>
            </p:cNvSpPr>
            <p:nvPr/>
          </p:nvSpPr>
          <p:spPr bwMode="auto">
            <a:xfrm>
              <a:off x="3219450" y="1481138"/>
              <a:ext cx="355600" cy="687388"/>
            </a:xfrm>
            <a:custGeom>
              <a:avLst/>
              <a:gdLst/>
              <a:ahLst/>
              <a:cxnLst>
                <a:cxn ang="0">
                  <a:pos x="224" y="347"/>
                </a:cxn>
                <a:cxn ang="0">
                  <a:pos x="22" y="433"/>
                </a:cxn>
                <a:cxn ang="0">
                  <a:pos x="0" y="0"/>
                </a:cxn>
                <a:cxn ang="0">
                  <a:pos x="224" y="347"/>
                </a:cxn>
              </a:cxnLst>
              <a:rect l="0" t="0" r="r" b="b"/>
              <a:pathLst>
                <a:path w="224" h="433">
                  <a:moveTo>
                    <a:pt x="224" y="347"/>
                  </a:moveTo>
                  <a:lnTo>
                    <a:pt x="22" y="433"/>
                  </a:lnTo>
                  <a:lnTo>
                    <a:pt x="0" y="0"/>
                  </a:lnTo>
                  <a:lnTo>
                    <a:pt x="224" y="347"/>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2862263" y="1481138"/>
              <a:ext cx="392113" cy="687388"/>
            </a:xfrm>
            <a:custGeom>
              <a:avLst/>
              <a:gdLst/>
              <a:ahLst/>
              <a:cxnLst>
                <a:cxn ang="0">
                  <a:pos x="247" y="433"/>
                </a:cxn>
                <a:cxn ang="0">
                  <a:pos x="0" y="354"/>
                </a:cxn>
                <a:cxn ang="0">
                  <a:pos x="225" y="0"/>
                </a:cxn>
                <a:cxn ang="0">
                  <a:pos x="247" y="433"/>
                </a:cxn>
              </a:cxnLst>
              <a:rect l="0" t="0" r="r" b="b"/>
              <a:pathLst>
                <a:path w="247" h="433">
                  <a:moveTo>
                    <a:pt x="247" y="433"/>
                  </a:moveTo>
                  <a:lnTo>
                    <a:pt x="0" y="354"/>
                  </a:lnTo>
                  <a:lnTo>
                    <a:pt x="225" y="0"/>
                  </a:lnTo>
                  <a:lnTo>
                    <a:pt x="247" y="433"/>
                  </a:ln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33" name="Straight Connector 79"/>
          <p:cNvCxnSpPr/>
          <p:nvPr userDrawn="1"/>
        </p:nvCxnSpPr>
        <p:spPr>
          <a:xfrm flipH="1">
            <a:off x="1736080" y="2703921"/>
            <a:ext cx="1922801" cy="0"/>
          </a:xfrm>
          <a:prstGeom prst="line">
            <a:avLst/>
          </a:prstGeom>
          <a:ln w="19050">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84"/>
          <p:cNvCxnSpPr/>
          <p:nvPr userDrawn="1"/>
        </p:nvCxnSpPr>
        <p:spPr>
          <a:xfrm flipH="1">
            <a:off x="1736081" y="3268663"/>
            <a:ext cx="1619586" cy="0"/>
          </a:xfrm>
          <a:prstGeom prst="line">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85"/>
          <p:cNvCxnSpPr/>
          <p:nvPr userDrawn="1"/>
        </p:nvCxnSpPr>
        <p:spPr>
          <a:xfrm flipH="1">
            <a:off x="1736081" y="3876173"/>
            <a:ext cx="1246524" cy="0"/>
          </a:xfrm>
          <a:prstGeom prst="line">
            <a:avLst/>
          </a:pr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86"/>
          <p:cNvCxnSpPr/>
          <p:nvPr userDrawn="1"/>
        </p:nvCxnSpPr>
        <p:spPr>
          <a:xfrm flipH="1">
            <a:off x="1736081" y="4495801"/>
            <a:ext cx="860761" cy="0"/>
          </a:xfrm>
          <a:prstGeom prst="line">
            <a:avLst/>
          </a:pr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1" name="Espace réservé du texte 8"/>
          <p:cNvSpPr>
            <a:spLocks noGrp="1"/>
          </p:cNvSpPr>
          <p:nvPr>
            <p:ph type="body" sz="quarter" idx="103" hasCustomPrompt="1"/>
          </p:nvPr>
        </p:nvSpPr>
        <p:spPr bwMode="gray">
          <a:xfrm>
            <a:off x="1087926" y="2492896"/>
            <a:ext cx="459738" cy="342041"/>
          </a:xfrm>
          <a:prstGeom prst="rect">
            <a:avLst/>
          </a:prstGeom>
        </p:spPr>
        <p:txBody>
          <a:bodyPr/>
          <a:lstStyle>
            <a:lvl1pPr marL="0" indent="0" algn="l">
              <a:spcBef>
                <a:spcPts val="800"/>
              </a:spcBef>
              <a:buFont typeface="Arial" panose="020B0604020202020204" pitchFamily="34" charset="0"/>
              <a:buNone/>
              <a:defRPr sz="2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42" name="Espace réservé du texte 8"/>
          <p:cNvSpPr>
            <a:spLocks noGrp="1"/>
          </p:cNvSpPr>
          <p:nvPr>
            <p:ph type="body" sz="quarter" idx="104" hasCustomPrompt="1"/>
          </p:nvPr>
        </p:nvSpPr>
        <p:spPr bwMode="gray">
          <a:xfrm>
            <a:off x="1087926" y="3014951"/>
            <a:ext cx="459738" cy="342041"/>
          </a:xfrm>
          <a:prstGeom prst="rect">
            <a:avLst/>
          </a:prstGeom>
        </p:spPr>
        <p:txBody>
          <a:bodyPr/>
          <a:lstStyle>
            <a:lvl1pPr marL="0" indent="0" algn="l">
              <a:spcBef>
                <a:spcPts val="800"/>
              </a:spcBef>
              <a:buFont typeface="Arial" panose="020B0604020202020204" pitchFamily="34" charset="0"/>
              <a:buNone/>
              <a:defRPr sz="2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43" name="Espace réservé du texte 8"/>
          <p:cNvSpPr>
            <a:spLocks noGrp="1"/>
          </p:cNvSpPr>
          <p:nvPr>
            <p:ph type="body" sz="quarter" idx="105" hasCustomPrompt="1"/>
          </p:nvPr>
        </p:nvSpPr>
        <p:spPr bwMode="gray">
          <a:xfrm>
            <a:off x="1087926" y="3591015"/>
            <a:ext cx="459738" cy="342041"/>
          </a:xfrm>
          <a:prstGeom prst="rect">
            <a:avLst/>
          </a:prstGeom>
        </p:spPr>
        <p:txBody>
          <a:bodyPr/>
          <a:lstStyle>
            <a:lvl1pPr marL="0" indent="0" algn="l">
              <a:spcBef>
                <a:spcPts val="800"/>
              </a:spcBef>
              <a:buFont typeface="Arial" panose="020B0604020202020204" pitchFamily="34" charset="0"/>
              <a:buNone/>
              <a:defRPr sz="2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44" name="Espace réservé du texte 8"/>
          <p:cNvSpPr>
            <a:spLocks noGrp="1"/>
          </p:cNvSpPr>
          <p:nvPr>
            <p:ph type="body" sz="quarter" idx="106" hasCustomPrompt="1"/>
          </p:nvPr>
        </p:nvSpPr>
        <p:spPr bwMode="gray">
          <a:xfrm>
            <a:off x="1087926" y="4239087"/>
            <a:ext cx="459738" cy="342041"/>
          </a:xfrm>
          <a:prstGeom prst="rect">
            <a:avLst/>
          </a:prstGeom>
        </p:spPr>
        <p:txBody>
          <a:bodyPr/>
          <a:lstStyle>
            <a:lvl1pPr marL="0" indent="0" algn="l">
              <a:spcBef>
                <a:spcPts val="800"/>
              </a:spcBef>
              <a:buFont typeface="Arial" panose="020B0604020202020204" pitchFamily="34" charset="0"/>
              <a:buNone/>
              <a:defRPr sz="2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45" name="Espace réservé du texte 8"/>
          <p:cNvSpPr>
            <a:spLocks noGrp="1"/>
          </p:cNvSpPr>
          <p:nvPr>
            <p:ph type="body" sz="quarter" idx="97" hasCustomPrompt="1"/>
          </p:nvPr>
        </p:nvSpPr>
        <p:spPr bwMode="gray">
          <a:xfrm>
            <a:off x="4956492" y="2398526"/>
            <a:ext cx="2045042" cy="239899"/>
          </a:xfrm>
          <a:prstGeom prst="rect">
            <a:avLst/>
          </a:prstGeom>
        </p:spPr>
        <p:txBody>
          <a:bodyPr/>
          <a:lstStyle>
            <a:lvl1pPr marL="0" indent="0" algn="l">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6" name="Espace réservé du texte 8"/>
          <p:cNvSpPr>
            <a:spLocks noGrp="1"/>
          </p:cNvSpPr>
          <p:nvPr>
            <p:ph type="body" sz="quarter" idx="107" hasCustomPrompt="1"/>
          </p:nvPr>
        </p:nvSpPr>
        <p:spPr bwMode="gray">
          <a:xfrm>
            <a:off x="4975230" y="2685045"/>
            <a:ext cx="2045042" cy="239899"/>
          </a:xfrm>
          <a:prstGeom prst="rect">
            <a:avLst/>
          </a:prstGeom>
        </p:spPr>
        <p:txBody>
          <a:bodyPr/>
          <a:lstStyle>
            <a:lvl1pPr marL="0" indent="0" algn="l">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une description</a:t>
            </a:r>
          </a:p>
        </p:txBody>
      </p:sp>
      <p:sp>
        <p:nvSpPr>
          <p:cNvPr id="47" name="Espace réservé du texte 8"/>
          <p:cNvSpPr>
            <a:spLocks noGrp="1"/>
          </p:cNvSpPr>
          <p:nvPr>
            <p:ph type="body" sz="quarter" idx="108" hasCustomPrompt="1"/>
          </p:nvPr>
        </p:nvSpPr>
        <p:spPr bwMode="gray">
          <a:xfrm>
            <a:off x="5316532" y="2974590"/>
            <a:ext cx="2045042" cy="239899"/>
          </a:xfrm>
          <a:prstGeom prst="rect">
            <a:avLst/>
          </a:prstGeom>
        </p:spPr>
        <p:txBody>
          <a:bodyPr/>
          <a:lstStyle>
            <a:lvl1pPr marL="0" indent="0" algn="l">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8" name="Espace réservé du texte 8"/>
          <p:cNvSpPr>
            <a:spLocks noGrp="1"/>
          </p:cNvSpPr>
          <p:nvPr>
            <p:ph type="body" sz="quarter" idx="109" hasCustomPrompt="1"/>
          </p:nvPr>
        </p:nvSpPr>
        <p:spPr bwMode="gray">
          <a:xfrm>
            <a:off x="5335270" y="3261109"/>
            <a:ext cx="2045042" cy="239899"/>
          </a:xfrm>
          <a:prstGeom prst="rect">
            <a:avLst/>
          </a:prstGeom>
        </p:spPr>
        <p:txBody>
          <a:bodyPr/>
          <a:lstStyle>
            <a:lvl1pPr marL="0" indent="0" algn="l">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une description</a:t>
            </a:r>
          </a:p>
        </p:txBody>
      </p:sp>
      <p:sp>
        <p:nvSpPr>
          <p:cNvPr id="49" name="Espace réservé du texte 8"/>
          <p:cNvSpPr>
            <a:spLocks noGrp="1"/>
          </p:cNvSpPr>
          <p:nvPr>
            <p:ph type="body" sz="quarter" idx="110" hasCustomPrompt="1"/>
          </p:nvPr>
        </p:nvSpPr>
        <p:spPr bwMode="gray">
          <a:xfrm>
            <a:off x="5532556" y="3501008"/>
            <a:ext cx="2045042" cy="239899"/>
          </a:xfrm>
          <a:prstGeom prst="rect">
            <a:avLst/>
          </a:prstGeom>
        </p:spPr>
        <p:txBody>
          <a:bodyPr/>
          <a:lstStyle>
            <a:lvl1pPr marL="0" indent="0" algn="l">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50" name="Espace réservé du texte 8"/>
          <p:cNvSpPr>
            <a:spLocks noGrp="1"/>
          </p:cNvSpPr>
          <p:nvPr>
            <p:ph type="body" sz="quarter" idx="111" hasCustomPrompt="1"/>
          </p:nvPr>
        </p:nvSpPr>
        <p:spPr bwMode="gray">
          <a:xfrm>
            <a:off x="5551294" y="3787527"/>
            <a:ext cx="2045042" cy="239899"/>
          </a:xfrm>
          <a:prstGeom prst="rect">
            <a:avLst/>
          </a:prstGeom>
        </p:spPr>
        <p:txBody>
          <a:bodyPr/>
          <a:lstStyle>
            <a:lvl1pPr marL="0" indent="0" algn="l">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une description</a:t>
            </a:r>
          </a:p>
        </p:txBody>
      </p:sp>
      <p:sp>
        <p:nvSpPr>
          <p:cNvPr id="51" name="Espace réservé du texte 8"/>
          <p:cNvSpPr>
            <a:spLocks noGrp="1"/>
          </p:cNvSpPr>
          <p:nvPr>
            <p:ph type="body" sz="quarter" idx="112" hasCustomPrompt="1"/>
          </p:nvPr>
        </p:nvSpPr>
        <p:spPr bwMode="gray">
          <a:xfrm>
            <a:off x="6084168" y="4077072"/>
            <a:ext cx="2045042" cy="239899"/>
          </a:xfrm>
          <a:prstGeom prst="rect">
            <a:avLst/>
          </a:prstGeom>
        </p:spPr>
        <p:txBody>
          <a:bodyPr/>
          <a:lstStyle>
            <a:lvl1pPr marL="0" indent="0" algn="l">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52" name="Espace réservé du texte 8"/>
          <p:cNvSpPr>
            <a:spLocks noGrp="1"/>
          </p:cNvSpPr>
          <p:nvPr>
            <p:ph type="body" sz="quarter" idx="113" hasCustomPrompt="1"/>
          </p:nvPr>
        </p:nvSpPr>
        <p:spPr bwMode="gray">
          <a:xfrm>
            <a:off x="6102906" y="4363591"/>
            <a:ext cx="2045042" cy="239899"/>
          </a:xfrm>
          <a:prstGeom prst="rect">
            <a:avLst/>
          </a:prstGeom>
        </p:spPr>
        <p:txBody>
          <a:bodyPr/>
          <a:lstStyle>
            <a:lvl1pPr marL="0" indent="0" algn="l">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une description</a:t>
            </a:r>
          </a:p>
        </p:txBody>
      </p:sp>
      <p:sp>
        <p:nvSpPr>
          <p:cNvPr id="5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13430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8" presetClass="entr" presetSubtype="12" fill="hold"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Left)">
                                      <p:cBhvr>
                                        <p:cTn id="12" dur="500"/>
                                        <p:tgtEl>
                                          <p:spTgt spid="40"/>
                                        </p:tgtEl>
                                      </p:cBhvr>
                                    </p:animEffect>
                                  </p:childTnLst>
                                </p:cTn>
                              </p:par>
                            </p:childTnLst>
                          </p:cTn>
                        </p:par>
                        <p:par>
                          <p:cTn id="13" fill="hold">
                            <p:stCondLst>
                              <p:cond delay="1500"/>
                            </p:stCondLst>
                            <p:childTnLst>
                              <p:par>
                                <p:cTn id="14" presetID="2" presetClass="entr" presetSubtype="2" accel="50000" decel="5000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1+#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1" accel="50000" decel="5000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1000" fill="hold"/>
                                        <p:tgtEl>
                                          <p:spTgt spid="14"/>
                                        </p:tgtEl>
                                        <p:attrNameLst>
                                          <p:attrName>ppt_x</p:attrName>
                                        </p:attrNameLst>
                                      </p:cBhvr>
                                      <p:tavLst>
                                        <p:tav tm="0">
                                          <p:val>
                                            <p:strVal val="#ppt_x"/>
                                          </p:val>
                                        </p:tav>
                                        <p:tav tm="100000">
                                          <p:val>
                                            <p:strVal val="#ppt_x"/>
                                          </p:val>
                                        </p:tav>
                                      </p:tavLst>
                                    </p:anim>
                                    <p:anim calcmode="lin" valueType="num">
                                      <p:cBhvr additive="base">
                                        <p:cTn id="22" dur="1000" fill="hold"/>
                                        <p:tgtEl>
                                          <p:spTgt spid="14"/>
                                        </p:tgtEl>
                                        <p:attrNameLst>
                                          <p:attrName>ppt_y</p:attrName>
                                        </p:attrNameLst>
                                      </p:cBhvr>
                                      <p:tavLst>
                                        <p:tav tm="0">
                                          <p:val>
                                            <p:strVal val="0-#ppt_h/2"/>
                                          </p:val>
                                        </p:tav>
                                        <p:tav tm="100000">
                                          <p:val>
                                            <p:strVal val="#ppt_y"/>
                                          </p:val>
                                        </p:tav>
                                      </p:tavLst>
                                    </p:anim>
                                  </p:childTnLst>
                                </p:cTn>
                              </p:par>
                            </p:childTnLst>
                          </p:cTn>
                        </p:par>
                        <p:par>
                          <p:cTn id="23" fill="hold">
                            <p:stCondLst>
                              <p:cond delay="3500"/>
                            </p:stCondLst>
                            <p:childTnLst>
                              <p:par>
                                <p:cTn id="24" presetID="18" presetClass="entr" presetSubtype="12"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strips(downLeft)">
                                      <p:cBhvr>
                                        <p:cTn id="26" dur="500"/>
                                        <p:tgtEl>
                                          <p:spTgt spid="39"/>
                                        </p:tgtEl>
                                      </p:cBhvr>
                                    </p:animEffect>
                                  </p:childTnLst>
                                </p:cTn>
                              </p:par>
                            </p:childTnLst>
                          </p:cTn>
                        </p:par>
                        <p:par>
                          <p:cTn id="27" fill="hold">
                            <p:stCondLst>
                              <p:cond delay="4000"/>
                            </p:stCondLst>
                            <p:childTnLst>
                              <p:par>
                                <p:cTn id="28" presetID="2" presetClass="entr" presetSubtype="2" accel="50000" decel="5000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1000" fill="hold"/>
                                        <p:tgtEl>
                                          <p:spTgt spid="8"/>
                                        </p:tgtEl>
                                        <p:attrNameLst>
                                          <p:attrName>ppt_x</p:attrName>
                                        </p:attrNameLst>
                                      </p:cBhvr>
                                      <p:tavLst>
                                        <p:tav tm="0">
                                          <p:val>
                                            <p:strVal val="1+#ppt_w/2"/>
                                          </p:val>
                                        </p:tav>
                                        <p:tav tm="100000">
                                          <p:val>
                                            <p:strVal val="#ppt_x"/>
                                          </p:val>
                                        </p:tav>
                                      </p:tavLst>
                                    </p:anim>
                                    <p:anim calcmode="lin" valueType="num">
                                      <p:cBhvr additive="base">
                                        <p:cTn id="31" dur="1000" fill="hold"/>
                                        <p:tgtEl>
                                          <p:spTgt spid="8"/>
                                        </p:tgtEl>
                                        <p:attrNameLst>
                                          <p:attrName>ppt_y</p:attrName>
                                        </p:attrNameLst>
                                      </p:cBhvr>
                                      <p:tavLst>
                                        <p:tav tm="0">
                                          <p:val>
                                            <p:strVal val="#ppt_y"/>
                                          </p:val>
                                        </p:tav>
                                        <p:tav tm="100000">
                                          <p:val>
                                            <p:strVal val="#ppt_y"/>
                                          </p:val>
                                        </p:tav>
                                      </p:tavLst>
                                    </p:anim>
                                  </p:childTnLst>
                                </p:cTn>
                              </p:par>
                            </p:childTnLst>
                          </p:cTn>
                        </p:par>
                        <p:par>
                          <p:cTn id="32" fill="hold">
                            <p:stCondLst>
                              <p:cond delay="5000"/>
                            </p:stCondLst>
                            <p:childTnLst>
                              <p:par>
                                <p:cTn id="33" presetID="2" presetClass="entr" presetSubtype="1" accel="50000" decel="5000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1000" fill="hold"/>
                                        <p:tgtEl>
                                          <p:spTgt spid="18"/>
                                        </p:tgtEl>
                                        <p:attrNameLst>
                                          <p:attrName>ppt_x</p:attrName>
                                        </p:attrNameLst>
                                      </p:cBhvr>
                                      <p:tavLst>
                                        <p:tav tm="0">
                                          <p:val>
                                            <p:strVal val="#ppt_x"/>
                                          </p:val>
                                        </p:tav>
                                        <p:tav tm="100000">
                                          <p:val>
                                            <p:strVal val="#ppt_x"/>
                                          </p:val>
                                        </p:tav>
                                      </p:tavLst>
                                    </p:anim>
                                    <p:anim calcmode="lin" valueType="num">
                                      <p:cBhvr additive="base">
                                        <p:cTn id="36" dur="1000" fill="hold"/>
                                        <p:tgtEl>
                                          <p:spTgt spid="18"/>
                                        </p:tgtEl>
                                        <p:attrNameLst>
                                          <p:attrName>ppt_y</p:attrName>
                                        </p:attrNameLst>
                                      </p:cBhvr>
                                      <p:tavLst>
                                        <p:tav tm="0">
                                          <p:val>
                                            <p:strVal val="0-#ppt_h/2"/>
                                          </p:val>
                                        </p:tav>
                                        <p:tav tm="100000">
                                          <p:val>
                                            <p:strVal val="#ppt_y"/>
                                          </p:val>
                                        </p:tav>
                                      </p:tavLst>
                                    </p:anim>
                                  </p:childTnLst>
                                </p:cTn>
                              </p:par>
                            </p:childTnLst>
                          </p:cTn>
                        </p:par>
                        <p:par>
                          <p:cTn id="37" fill="hold">
                            <p:stCondLst>
                              <p:cond delay="6000"/>
                            </p:stCondLst>
                            <p:childTnLst>
                              <p:par>
                                <p:cTn id="38" presetID="18" presetClass="entr" presetSubtype="12"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strips(downLeft)">
                                      <p:cBhvr>
                                        <p:cTn id="40" dur="500"/>
                                        <p:tgtEl>
                                          <p:spTgt spid="38"/>
                                        </p:tgtEl>
                                      </p:cBhvr>
                                    </p:animEffect>
                                  </p:childTnLst>
                                </p:cTn>
                              </p:par>
                            </p:childTnLst>
                          </p:cTn>
                        </p:par>
                        <p:par>
                          <p:cTn id="41" fill="hold">
                            <p:stCondLst>
                              <p:cond delay="6500"/>
                            </p:stCondLst>
                            <p:childTnLst>
                              <p:par>
                                <p:cTn id="42" presetID="2" presetClass="entr" presetSubtype="2" accel="50000" decel="50000"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1000" fill="hold"/>
                                        <p:tgtEl>
                                          <p:spTgt spid="7"/>
                                        </p:tgtEl>
                                        <p:attrNameLst>
                                          <p:attrName>ppt_x</p:attrName>
                                        </p:attrNameLst>
                                      </p:cBhvr>
                                      <p:tavLst>
                                        <p:tav tm="0">
                                          <p:val>
                                            <p:strVal val="1+#ppt_w/2"/>
                                          </p:val>
                                        </p:tav>
                                        <p:tav tm="100000">
                                          <p:val>
                                            <p:strVal val="#ppt_x"/>
                                          </p:val>
                                        </p:tav>
                                      </p:tavLst>
                                    </p:anim>
                                    <p:anim calcmode="lin" valueType="num">
                                      <p:cBhvr additive="base">
                                        <p:cTn id="45" dur="1000" fill="hold"/>
                                        <p:tgtEl>
                                          <p:spTgt spid="7"/>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2" presetClass="entr" presetSubtype="1" accel="50000" decel="5000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1000" fill="hold"/>
                                        <p:tgtEl>
                                          <p:spTgt spid="22"/>
                                        </p:tgtEl>
                                        <p:attrNameLst>
                                          <p:attrName>ppt_x</p:attrName>
                                        </p:attrNameLst>
                                      </p:cBhvr>
                                      <p:tavLst>
                                        <p:tav tm="0">
                                          <p:val>
                                            <p:strVal val="#ppt_x"/>
                                          </p:val>
                                        </p:tav>
                                        <p:tav tm="100000">
                                          <p:val>
                                            <p:strVal val="#ppt_x"/>
                                          </p:val>
                                        </p:tav>
                                      </p:tavLst>
                                    </p:anim>
                                    <p:anim calcmode="lin" valueType="num">
                                      <p:cBhvr additive="base">
                                        <p:cTn id="50" dur="1000" fill="hold"/>
                                        <p:tgtEl>
                                          <p:spTgt spid="22"/>
                                        </p:tgtEl>
                                        <p:attrNameLst>
                                          <p:attrName>ppt_y</p:attrName>
                                        </p:attrNameLst>
                                      </p:cBhvr>
                                      <p:tavLst>
                                        <p:tav tm="0">
                                          <p:val>
                                            <p:strVal val="0-#ppt_h/2"/>
                                          </p:val>
                                        </p:tav>
                                        <p:tav tm="100000">
                                          <p:val>
                                            <p:strVal val="#ppt_y"/>
                                          </p:val>
                                        </p:tav>
                                      </p:tavLst>
                                    </p:anim>
                                  </p:childTnLst>
                                </p:cTn>
                              </p:par>
                            </p:childTnLst>
                          </p:cTn>
                        </p:par>
                        <p:par>
                          <p:cTn id="51" fill="hold">
                            <p:stCondLst>
                              <p:cond delay="8500"/>
                            </p:stCondLst>
                            <p:childTnLst>
                              <p:par>
                                <p:cTn id="52" presetID="18" presetClass="entr" presetSubtype="12"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strips(downLeft)">
                                      <p:cBhvr>
                                        <p:cTn id="54" dur="500"/>
                                        <p:tgtEl>
                                          <p:spTgt spid="33"/>
                                        </p:tgtEl>
                                      </p:cBhvr>
                                    </p:animEffect>
                                  </p:childTnLst>
                                </p:cTn>
                              </p:par>
                            </p:childTnLst>
                          </p:cTn>
                        </p:par>
                        <p:par>
                          <p:cTn id="55" fill="hold">
                            <p:stCondLst>
                              <p:cond delay="9000"/>
                            </p:stCondLst>
                            <p:childTnLst>
                              <p:par>
                                <p:cTn id="56" presetID="2" presetClass="entr" presetSubtype="2" accel="50000" decel="50000"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1000" fill="hold"/>
                                        <p:tgtEl>
                                          <p:spTgt spid="6"/>
                                        </p:tgtEl>
                                        <p:attrNameLst>
                                          <p:attrName>ppt_x</p:attrName>
                                        </p:attrNameLst>
                                      </p:cBhvr>
                                      <p:tavLst>
                                        <p:tav tm="0">
                                          <p:val>
                                            <p:strVal val="1+#ppt_w/2"/>
                                          </p:val>
                                        </p:tav>
                                        <p:tav tm="100000">
                                          <p:val>
                                            <p:strVal val="#ppt_x"/>
                                          </p:val>
                                        </p:tav>
                                      </p:tavLst>
                                    </p:anim>
                                    <p:anim calcmode="lin" valueType="num">
                                      <p:cBhvr additive="base">
                                        <p:cTn id="59"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7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Freeform 5"/>
          <p:cNvSpPr>
            <a:spLocks noEditPoints="1"/>
          </p:cNvSpPr>
          <p:nvPr userDrawn="1"/>
        </p:nvSpPr>
        <p:spPr bwMode="auto">
          <a:xfrm rot="21578059">
            <a:off x="3080477" y="3537501"/>
            <a:ext cx="3000375" cy="96838"/>
          </a:xfrm>
          <a:custGeom>
            <a:avLst/>
            <a:gdLst/>
            <a:ahLst/>
            <a:cxnLst>
              <a:cxn ang="0">
                <a:pos x="675" y="3"/>
              </a:cxn>
              <a:cxn ang="0">
                <a:pos x="573" y="0"/>
              </a:cxn>
              <a:cxn ang="0">
                <a:pos x="555" y="0"/>
              </a:cxn>
              <a:cxn ang="0">
                <a:pos x="675" y="3"/>
              </a:cxn>
              <a:cxn ang="0">
                <a:pos x="957" y="31"/>
              </a:cxn>
              <a:cxn ang="0">
                <a:pos x="957" y="31"/>
              </a:cxn>
              <a:cxn ang="0">
                <a:pos x="950" y="30"/>
              </a:cxn>
              <a:cxn ang="0">
                <a:pos x="949" y="30"/>
              </a:cxn>
              <a:cxn ang="0">
                <a:pos x="957" y="31"/>
              </a:cxn>
              <a:cxn ang="0">
                <a:pos x="5" y="30"/>
              </a:cxn>
              <a:cxn ang="0">
                <a:pos x="4" y="30"/>
              </a:cxn>
              <a:cxn ang="0">
                <a:pos x="0" y="31"/>
              </a:cxn>
              <a:cxn ang="0">
                <a:pos x="5" y="30"/>
              </a:cxn>
            </a:cxnLst>
            <a:rect l="0" t="0" r="r" b="b"/>
            <a:pathLst>
              <a:path w="957" h="31">
                <a:moveTo>
                  <a:pt x="675" y="3"/>
                </a:moveTo>
                <a:cubicBezTo>
                  <a:pt x="573" y="0"/>
                  <a:pt x="573" y="0"/>
                  <a:pt x="573" y="0"/>
                </a:cubicBezTo>
                <a:cubicBezTo>
                  <a:pt x="567" y="0"/>
                  <a:pt x="561" y="0"/>
                  <a:pt x="555" y="0"/>
                </a:cubicBezTo>
                <a:cubicBezTo>
                  <a:pt x="597" y="0"/>
                  <a:pt x="637" y="1"/>
                  <a:pt x="675" y="3"/>
                </a:cubicBezTo>
                <a:close/>
                <a:moveTo>
                  <a:pt x="957" y="31"/>
                </a:moveTo>
                <a:cubicBezTo>
                  <a:pt x="957" y="31"/>
                  <a:pt x="957" y="31"/>
                  <a:pt x="957" y="31"/>
                </a:cubicBezTo>
                <a:cubicBezTo>
                  <a:pt x="954" y="31"/>
                  <a:pt x="952" y="30"/>
                  <a:pt x="950" y="30"/>
                </a:cubicBezTo>
                <a:cubicBezTo>
                  <a:pt x="949" y="30"/>
                  <a:pt x="949" y="30"/>
                  <a:pt x="949" y="30"/>
                </a:cubicBezTo>
                <a:cubicBezTo>
                  <a:pt x="952" y="30"/>
                  <a:pt x="954" y="31"/>
                  <a:pt x="957" y="31"/>
                </a:cubicBezTo>
                <a:close/>
                <a:moveTo>
                  <a:pt x="5" y="30"/>
                </a:moveTo>
                <a:cubicBezTo>
                  <a:pt x="5" y="30"/>
                  <a:pt x="4" y="30"/>
                  <a:pt x="4" y="30"/>
                </a:cubicBezTo>
                <a:cubicBezTo>
                  <a:pt x="3" y="30"/>
                  <a:pt x="2" y="30"/>
                  <a:pt x="0" y="31"/>
                </a:cubicBezTo>
                <a:cubicBezTo>
                  <a:pt x="2" y="30"/>
                  <a:pt x="3" y="30"/>
                  <a:pt x="5" y="30"/>
                </a:cubicBezTo>
                <a:close/>
              </a:path>
            </a:pathLst>
          </a:custGeom>
          <a:solidFill>
            <a:srgbClr val="BEBBB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8"/>
          <p:cNvSpPr>
            <a:spLocks/>
          </p:cNvSpPr>
          <p:nvPr userDrawn="1"/>
        </p:nvSpPr>
        <p:spPr bwMode="auto">
          <a:xfrm rot="21578059">
            <a:off x="3068412" y="3853443"/>
            <a:ext cx="3019425" cy="658813"/>
          </a:xfrm>
          <a:custGeom>
            <a:avLst/>
            <a:gdLst/>
            <a:ahLst/>
            <a:cxnLst>
              <a:cxn ang="0">
                <a:pos x="959" y="53"/>
              </a:cxn>
              <a:cxn ang="0">
                <a:pos x="925" y="175"/>
              </a:cxn>
              <a:cxn ang="0">
                <a:pos x="925" y="175"/>
              </a:cxn>
              <a:cxn ang="0">
                <a:pos x="925" y="175"/>
              </a:cxn>
              <a:cxn ang="0">
                <a:pos x="915" y="196"/>
              </a:cxn>
              <a:cxn ang="0">
                <a:pos x="482" y="210"/>
              </a:cxn>
              <a:cxn ang="0">
                <a:pos x="48" y="196"/>
              </a:cxn>
              <a:cxn ang="0">
                <a:pos x="38" y="175"/>
              </a:cxn>
              <a:cxn ang="0">
                <a:pos x="4" y="53"/>
              </a:cxn>
              <a:cxn ang="0">
                <a:pos x="3" y="40"/>
              </a:cxn>
              <a:cxn ang="0">
                <a:pos x="0" y="15"/>
              </a:cxn>
              <a:cxn ang="0">
                <a:pos x="482" y="0"/>
              </a:cxn>
              <a:cxn ang="0">
                <a:pos x="963" y="14"/>
              </a:cxn>
              <a:cxn ang="0">
                <a:pos x="960" y="40"/>
              </a:cxn>
              <a:cxn ang="0">
                <a:pos x="959" y="53"/>
              </a:cxn>
            </a:cxnLst>
            <a:rect l="0" t="0" r="r" b="b"/>
            <a:pathLst>
              <a:path w="963" h="210">
                <a:moveTo>
                  <a:pt x="959" y="53"/>
                </a:moveTo>
                <a:cubicBezTo>
                  <a:pt x="953" y="96"/>
                  <a:pt x="942" y="137"/>
                  <a:pt x="925" y="175"/>
                </a:cubicBezTo>
                <a:cubicBezTo>
                  <a:pt x="925" y="175"/>
                  <a:pt x="925" y="175"/>
                  <a:pt x="925" y="175"/>
                </a:cubicBezTo>
                <a:cubicBezTo>
                  <a:pt x="925" y="175"/>
                  <a:pt x="925" y="175"/>
                  <a:pt x="925" y="175"/>
                </a:cubicBezTo>
                <a:cubicBezTo>
                  <a:pt x="922" y="182"/>
                  <a:pt x="919" y="189"/>
                  <a:pt x="915" y="196"/>
                </a:cubicBezTo>
                <a:cubicBezTo>
                  <a:pt x="788" y="205"/>
                  <a:pt x="643" y="210"/>
                  <a:pt x="482" y="210"/>
                </a:cubicBezTo>
                <a:cubicBezTo>
                  <a:pt x="320" y="210"/>
                  <a:pt x="176" y="205"/>
                  <a:pt x="48" y="196"/>
                </a:cubicBezTo>
                <a:cubicBezTo>
                  <a:pt x="44" y="189"/>
                  <a:pt x="41" y="182"/>
                  <a:pt x="38" y="175"/>
                </a:cubicBezTo>
                <a:cubicBezTo>
                  <a:pt x="21" y="136"/>
                  <a:pt x="10" y="96"/>
                  <a:pt x="4" y="53"/>
                </a:cubicBezTo>
                <a:cubicBezTo>
                  <a:pt x="4" y="49"/>
                  <a:pt x="3" y="44"/>
                  <a:pt x="3" y="40"/>
                </a:cubicBezTo>
                <a:cubicBezTo>
                  <a:pt x="2" y="31"/>
                  <a:pt x="1" y="23"/>
                  <a:pt x="0" y="15"/>
                </a:cubicBezTo>
                <a:cubicBezTo>
                  <a:pt x="141" y="5"/>
                  <a:pt x="302" y="0"/>
                  <a:pt x="482" y="0"/>
                </a:cubicBezTo>
                <a:cubicBezTo>
                  <a:pt x="662" y="0"/>
                  <a:pt x="822" y="5"/>
                  <a:pt x="963" y="14"/>
                </a:cubicBezTo>
                <a:cubicBezTo>
                  <a:pt x="962" y="23"/>
                  <a:pt x="961" y="31"/>
                  <a:pt x="960" y="40"/>
                </a:cubicBezTo>
                <a:cubicBezTo>
                  <a:pt x="960" y="44"/>
                  <a:pt x="959" y="49"/>
                  <a:pt x="959" y="53"/>
                </a:cubicBezTo>
                <a:close/>
              </a:path>
            </a:pathLst>
          </a:custGeom>
          <a:gradFill>
            <a:gsLst>
              <a:gs pos="0">
                <a:schemeClr val="accent2">
                  <a:lumMod val="50000"/>
                </a:schemeClr>
              </a:gs>
              <a:gs pos="50000">
                <a:schemeClr val="accent2"/>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54"/>
          <p:cNvGrpSpPr/>
          <p:nvPr userDrawn="1"/>
        </p:nvGrpSpPr>
        <p:grpSpPr>
          <a:xfrm>
            <a:off x="3435734" y="2226310"/>
            <a:ext cx="2257425" cy="720729"/>
            <a:chOff x="3435734" y="1287280"/>
            <a:chExt cx="2257425" cy="720729"/>
          </a:xfrm>
        </p:grpSpPr>
        <p:sp>
          <p:nvSpPr>
            <p:cNvPr id="9" name="Freeform 6"/>
            <p:cNvSpPr>
              <a:spLocks/>
            </p:cNvSpPr>
            <p:nvPr/>
          </p:nvSpPr>
          <p:spPr bwMode="auto">
            <a:xfrm rot="21578059">
              <a:off x="3440164" y="1287280"/>
              <a:ext cx="2247900" cy="517525"/>
            </a:xfrm>
            <a:custGeom>
              <a:avLst/>
              <a:gdLst/>
              <a:ahLst/>
              <a:cxnLst>
                <a:cxn ang="0">
                  <a:pos x="398" y="118"/>
                </a:cxn>
                <a:cxn ang="0">
                  <a:pos x="358" y="117"/>
                </a:cxn>
                <a:cxn ang="0">
                  <a:pos x="299" y="118"/>
                </a:cxn>
                <a:cxn ang="0">
                  <a:pos x="243" y="120"/>
                </a:cxn>
                <a:cxn ang="0">
                  <a:pos x="232" y="121"/>
                </a:cxn>
                <a:cxn ang="0">
                  <a:pos x="223" y="121"/>
                </a:cxn>
                <a:cxn ang="0">
                  <a:pos x="190" y="123"/>
                </a:cxn>
                <a:cxn ang="0">
                  <a:pos x="159" y="126"/>
                </a:cxn>
                <a:cxn ang="0">
                  <a:pos x="103" y="132"/>
                </a:cxn>
                <a:cxn ang="0">
                  <a:pos x="45" y="144"/>
                </a:cxn>
                <a:cxn ang="0">
                  <a:pos x="3" y="160"/>
                </a:cxn>
                <a:cxn ang="0">
                  <a:pos x="0" y="164"/>
                </a:cxn>
                <a:cxn ang="0">
                  <a:pos x="0" y="163"/>
                </a:cxn>
                <a:cxn ang="0">
                  <a:pos x="1" y="162"/>
                </a:cxn>
                <a:cxn ang="0">
                  <a:pos x="10" y="151"/>
                </a:cxn>
                <a:cxn ang="0">
                  <a:pos x="18" y="143"/>
                </a:cxn>
                <a:cxn ang="0">
                  <a:pos x="26" y="135"/>
                </a:cxn>
                <a:cxn ang="0">
                  <a:pos x="359" y="0"/>
                </a:cxn>
                <a:cxn ang="0">
                  <a:pos x="689" y="132"/>
                </a:cxn>
                <a:cxn ang="0">
                  <a:pos x="700" y="143"/>
                </a:cxn>
                <a:cxn ang="0">
                  <a:pos x="708" y="150"/>
                </a:cxn>
                <a:cxn ang="0">
                  <a:pos x="714" y="158"/>
                </a:cxn>
                <a:cxn ang="0">
                  <a:pos x="717" y="164"/>
                </a:cxn>
                <a:cxn ang="0">
                  <a:pos x="717" y="164"/>
                </a:cxn>
                <a:cxn ang="0">
                  <a:pos x="716" y="163"/>
                </a:cxn>
                <a:cxn ang="0">
                  <a:pos x="717" y="165"/>
                </a:cxn>
                <a:cxn ang="0">
                  <a:pos x="714" y="161"/>
                </a:cxn>
                <a:cxn ang="0">
                  <a:pos x="708" y="156"/>
                </a:cxn>
                <a:cxn ang="0">
                  <a:pos x="689" y="148"/>
                </a:cxn>
                <a:cxn ang="0">
                  <a:pos x="613" y="132"/>
                </a:cxn>
                <a:cxn ang="0">
                  <a:pos x="556" y="126"/>
                </a:cxn>
                <a:cxn ang="0">
                  <a:pos x="525" y="123"/>
                </a:cxn>
                <a:cxn ang="0">
                  <a:pos x="482" y="121"/>
                </a:cxn>
                <a:cxn ang="0">
                  <a:pos x="477" y="120"/>
                </a:cxn>
                <a:cxn ang="0">
                  <a:pos x="475" y="120"/>
                </a:cxn>
                <a:cxn ang="0">
                  <a:pos x="473" y="120"/>
                </a:cxn>
                <a:cxn ang="0">
                  <a:pos x="465" y="119"/>
                </a:cxn>
                <a:cxn ang="0">
                  <a:pos x="460" y="119"/>
                </a:cxn>
                <a:cxn ang="0">
                  <a:pos x="445" y="119"/>
                </a:cxn>
                <a:cxn ang="0">
                  <a:pos x="436" y="119"/>
                </a:cxn>
                <a:cxn ang="0">
                  <a:pos x="398" y="118"/>
                </a:cxn>
              </a:cxnLst>
              <a:rect l="0" t="0" r="r" b="b"/>
              <a:pathLst>
                <a:path w="717" h="165">
                  <a:moveTo>
                    <a:pt x="398" y="118"/>
                  </a:moveTo>
                  <a:cubicBezTo>
                    <a:pt x="385" y="118"/>
                    <a:pt x="372" y="117"/>
                    <a:pt x="358" y="117"/>
                  </a:cubicBezTo>
                  <a:cubicBezTo>
                    <a:pt x="338" y="117"/>
                    <a:pt x="318" y="118"/>
                    <a:pt x="299" y="118"/>
                  </a:cubicBezTo>
                  <a:cubicBezTo>
                    <a:pt x="243" y="120"/>
                    <a:pt x="243" y="120"/>
                    <a:pt x="243" y="120"/>
                  </a:cubicBezTo>
                  <a:cubicBezTo>
                    <a:pt x="239" y="120"/>
                    <a:pt x="236" y="120"/>
                    <a:pt x="232" y="121"/>
                  </a:cubicBezTo>
                  <a:cubicBezTo>
                    <a:pt x="229" y="121"/>
                    <a:pt x="226" y="121"/>
                    <a:pt x="223" y="121"/>
                  </a:cubicBezTo>
                  <a:cubicBezTo>
                    <a:pt x="212" y="122"/>
                    <a:pt x="201" y="122"/>
                    <a:pt x="190" y="123"/>
                  </a:cubicBezTo>
                  <a:cubicBezTo>
                    <a:pt x="179" y="124"/>
                    <a:pt x="169" y="125"/>
                    <a:pt x="159" y="126"/>
                  </a:cubicBezTo>
                  <a:cubicBezTo>
                    <a:pt x="140" y="128"/>
                    <a:pt x="121" y="130"/>
                    <a:pt x="103" y="132"/>
                  </a:cubicBezTo>
                  <a:cubicBezTo>
                    <a:pt x="80" y="136"/>
                    <a:pt x="60" y="140"/>
                    <a:pt x="45" y="144"/>
                  </a:cubicBezTo>
                  <a:cubicBezTo>
                    <a:pt x="23" y="149"/>
                    <a:pt x="10" y="154"/>
                    <a:pt x="3" y="160"/>
                  </a:cubicBezTo>
                  <a:cubicBezTo>
                    <a:pt x="2" y="161"/>
                    <a:pt x="1" y="162"/>
                    <a:pt x="0" y="164"/>
                  </a:cubicBezTo>
                  <a:cubicBezTo>
                    <a:pt x="0" y="163"/>
                    <a:pt x="0" y="163"/>
                    <a:pt x="0" y="163"/>
                  </a:cubicBezTo>
                  <a:cubicBezTo>
                    <a:pt x="1" y="162"/>
                    <a:pt x="1" y="162"/>
                    <a:pt x="1" y="162"/>
                  </a:cubicBezTo>
                  <a:cubicBezTo>
                    <a:pt x="3" y="159"/>
                    <a:pt x="6" y="156"/>
                    <a:pt x="10" y="151"/>
                  </a:cubicBezTo>
                  <a:cubicBezTo>
                    <a:pt x="13" y="149"/>
                    <a:pt x="16" y="146"/>
                    <a:pt x="18" y="143"/>
                  </a:cubicBezTo>
                  <a:cubicBezTo>
                    <a:pt x="21" y="140"/>
                    <a:pt x="23" y="138"/>
                    <a:pt x="26" y="135"/>
                  </a:cubicBezTo>
                  <a:cubicBezTo>
                    <a:pt x="119" y="45"/>
                    <a:pt x="230" y="0"/>
                    <a:pt x="359" y="0"/>
                  </a:cubicBezTo>
                  <a:cubicBezTo>
                    <a:pt x="487" y="0"/>
                    <a:pt x="597" y="44"/>
                    <a:pt x="689" y="132"/>
                  </a:cubicBezTo>
                  <a:cubicBezTo>
                    <a:pt x="693" y="135"/>
                    <a:pt x="697" y="139"/>
                    <a:pt x="700" y="143"/>
                  </a:cubicBezTo>
                  <a:cubicBezTo>
                    <a:pt x="703" y="146"/>
                    <a:pt x="705" y="148"/>
                    <a:pt x="708" y="150"/>
                  </a:cubicBezTo>
                  <a:cubicBezTo>
                    <a:pt x="710" y="152"/>
                    <a:pt x="712" y="155"/>
                    <a:pt x="714" y="158"/>
                  </a:cubicBezTo>
                  <a:cubicBezTo>
                    <a:pt x="716" y="160"/>
                    <a:pt x="717" y="162"/>
                    <a:pt x="717" y="164"/>
                  </a:cubicBezTo>
                  <a:cubicBezTo>
                    <a:pt x="717" y="164"/>
                    <a:pt x="717" y="164"/>
                    <a:pt x="717" y="164"/>
                  </a:cubicBezTo>
                  <a:cubicBezTo>
                    <a:pt x="716" y="164"/>
                    <a:pt x="716" y="163"/>
                    <a:pt x="716" y="163"/>
                  </a:cubicBezTo>
                  <a:cubicBezTo>
                    <a:pt x="717" y="165"/>
                    <a:pt x="717" y="165"/>
                    <a:pt x="717" y="165"/>
                  </a:cubicBezTo>
                  <a:cubicBezTo>
                    <a:pt x="716" y="163"/>
                    <a:pt x="715" y="161"/>
                    <a:pt x="714" y="161"/>
                  </a:cubicBezTo>
                  <a:cubicBezTo>
                    <a:pt x="713" y="159"/>
                    <a:pt x="710" y="157"/>
                    <a:pt x="708" y="156"/>
                  </a:cubicBezTo>
                  <a:cubicBezTo>
                    <a:pt x="703" y="153"/>
                    <a:pt x="697" y="151"/>
                    <a:pt x="689" y="148"/>
                  </a:cubicBezTo>
                  <a:cubicBezTo>
                    <a:pt x="671" y="142"/>
                    <a:pt x="646" y="137"/>
                    <a:pt x="613" y="132"/>
                  </a:cubicBezTo>
                  <a:cubicBezTo>
                    <a:pt x="595" y="130"/>
                    <a:pt x="576" y="128"/>
                    <a:pt x="556" y="126"/>
                  </a:cubicBezTo>
                  <a:cubicBezTo>
                    <a:pt x="546" y="125"/>
                    <a:pt x="536" y="124"/>
                    <a:pt x="525" y="123"/>
                  </a:cubicBezTo>
                  <a:cubicBezTo>
                    <a:pt x="511" y="122"/>
                    <a:pt x="497" y="121"/>
                    <a:pt x="482" y="121"/>
                  </a:cubicBezTo>
                  <a:cubicBezTo>
                    <a:pt x="480" y="120"/>
                    <a:pt x="479" y="120"/>
                    <a:pt x="477" y="120"/>
                  </a:cubicBezTo>
                  <a:cubicBezTo>
                    <a:pt x="477" y="120"/>
                    <a:pt x="476" y="120"/>
                    <a:pt x="475" y="120"/>
                  </a:cubicBezTo>
                  <a:cubicBezTo>
                    <a:pt x="474" y="120"/>
                    <a:pt x="474" y="120"/>
                    <a:pt x="473" y="120"/>
                  </a:cubicBezTo>
                  <a:cubicBezTo>
                    <a:pt x="470" y="119"/>
                    <a:pt x="467" y="119"/>
                    <a:pt x="465" y="119"/>
                  </a:cubicBezTo>
                  <a:cubicBezTo>
                    <a:pt x="463" y="119"/>
                    <a:pt x="461" y="119"/>
                    <a:pt x="460" y="119"/>
                  </a:cubicBezTo>
                  <a:cubicBezTo>
                    <a:pt x="445" y="119"/>
                    <a:pt x="445" y="119"/>
                    <a:pt x="445" y="119"/>
                  </a:cubicBezTo>
                  <a:cubicBezTo>
                    <a:pt x="442" y="119"/>
                    <a:pt x="439" y="119"/>
                    <a:pt x="436" y="119"/>
                  </a:cubicBezTo>
                  <a:lnTo>
                    <a:pt x="398" y="118"/>
                  </a:lnTo>
                  <a:close/>
                </a:path>
              </a:pathLst>
            </a:custGeom>
            <a:gradFill>
              <a:gsLst>
                <a:gs pos="0">
                  <a:schemeClr val="accent4">
                    <a:lumMod val="75000"/>
                  </a:schemeClr>
                </a:gs>
                <a:gs pos="50000">
                  <a:schemeClr val="accent4"/>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rot="21578059">
              <a:off x="3435734" y="1685746"/>
              <a:ext cx="2257425" cy="322263"/>
            </a:xfrm>
            <a:custGeom>
              <a:avLst/>
              <a:gdLst/>
              <a:ahLst/>
              <a:cxnLst>
                <a:cxn ang="0">
                  <a:pos x="447" y="1"/>
                </a:cxn>
                <a:cxn ang="0">
                  <a:pos x="462" y="2"/>
                </a:cxn>
                <a:cxn ang="0">
                  <a:pos x="467" y="1"/>
                </a:cxn>
                <a:cxn ang="0">
                  <a:pos x="475" y="2"/>
                </a:cxn>
                <a:cxn ang="0">
                  <a:pos x="477" y="2"/>
                </a:cxn>
                <a:cxn ang="0">
                  <a:pos x="484" y="3"/>
                </a:cxn>
                <a:cxn ang="0">
                  <a:pos x="527" y="5"/>
                </a:cxn>
                <a:cxn ang="0">
                  <a:pos x="558" y="8"/>
                </a:cxn>
                <a:cxn ang="0">
                  <a:pos x="615" y="15"/>
                </a:cxn>
                <a:cxn ang="0">
                  <a:pos x="691" y="30"/>
                </a:cxn>
                <a:cxn ang="0">
                  <a:pos x="710" y="38"/>
                </a:cxn>
                <a:cxn ang="0">
                  <a:pos x="716" y="43"/>
                </a:cxn>
                <a:cxn ang="0">
                  <a:pos x="719" y="47"/>
                </a:cxn>
                <a:cxn ang="0">
                  <a:pos x="718" y="45"/>
                </a:cxn>
                <a:cxn ang="0">
                  <a:pos x="719" y="46"/>
                </a:cxn>
                <a:cxn ang="0">
                  <a:pos x="719" y="46"/>
                </a:cxn>
                <a:cxn ang="0">
                  <a:pos x="719" y="46"/>
                </a:cxn>
                <a:cxn ang="0">
                  <a:pos x="719" y="47"/>
                </a:cxn>
                <a:cxn ang="0">
                  <a:pos x="719" y="47"/>
                </a:cxn>
                <a:cxn ang="0">
                  <a:pos x="719" y="47"/>
                </a:cxn>
                <a:cxn ang="0">
                  <a:pos x="720" y="51"/>
                </a:cxn>
                <a:cxn ang="0">
                  <a:pos x="716" y="59"/>
                </a:cxn>
                <a:cxn ang="0">
                  <a:pos x="691" y="72"/>
                </a:cxn>
                <a:cxn ang="0">
                  <a:pos x="615" y="87"/>
                </a:cxn>
                <a:cxn ang="0">
                  <a:pos x="613" y="88"/>
                </a:cxn>
                <a:cxn ang="0">
                  <a:pos x="523" y="97"/>
                </a:cxn>
                <a:cxn ang="0">
                  <a:pos x="522" y="97"/>
                </a:cxn>
                <a:cxn ang="0">
                  <a:pos x="520" y="97"/>
                </a:cxn>
                <a:cxn ang="0">
                  <a:pos x="360" y="103"/>
                </a:cxn>
                <a:cxn ang="0">
                  <a:pos x="200" y="97"/>
                </a:cxn>
                <a:cxn ang="0">
                  <a:pos x="198" y="97"/>
                </a:cxn>
                <a:cxn ang="0">
                  <a:pos x="197" y="97"/>
                </a:cxn>
                <a:cxn ang="0">
                  <a:pos x="107" y="88"/>
                </a:cxn>
                <a:cxn ang="0">
                  <a:pos x="105" y="87"/>
                </a:cxn>
                <a:cxn ang="0">
                  <a:pos x="47" y="76"/>
                </a:cxn>
                <a:cxn ang="0">
                  <a:pos x="0" y="51"/>
                </a:cxn>
                <a:cxn ang="0">
                  <a:pos x="2" y="45"/>
                </a:cxn>
                <a:cxn ang="0">
                  <a:pos x="2" y="46"/>
                </a:cxn>
                <a:cxn ang="0">
                  <a:pos x="5" y="42"/>
                </a:cxn>
                <a:cxn ang="0">
                  <a:pos x="47" y="25"/>
                </a:cxn>
                <a:cxn ang="0">
                  <a:pos x="105" y="15"/>
                </a:cxn>
                <a:cxn ang="0">
                  <a:pos x="161" y="8"/>
                </a:cxn>
                <a:cxn ang="0">
                  <a:pos x="192" y="5"/>
                </a:cxn>
                <a:cxn ang="0">
                  <a:pos x="225" y="3"/>
                </a:cxn>
                <a:cxn ang="0">
                  <a:pos x="234" y="3"/>
                </a:cxn>
                <a:cxn ang="0">
                  <a:pos x="245" y="2"/>
                </a:cxn>
                <a:cxn ang="0">
                  <a:pos x="301" y="0"/>
                </a:cxn>
                <a:cxn ang="0">
                  <a:pos x="360" y="0"/>
                </a:cxn>
                <a:cxn ang="0">
                  <a:pos x="400" y="0"/>
                </a:cxn>
                <a:cxn ang="0">
                  <a:pos x="438" y="1"/>
                </a:cxn>
                <a:cxn ang="0">
                  <a:pos x="447" y="1"/>
                </a:cxn>
              </a:cxnLst>
              <a:rect l="0" t="0" r="r" b="b"/>
              <a:pathLst>
                <a:path w="720" h="103">
                  <a:moveTo>
                    <a:pt x="447" y="1"/>
                  </a:moveTo>
                  <a:cubicBezTo>
                    <a:pt x="462" y="2"/>
                    <a:pt x="462" y="2"/>
                    <a:pt x="462" y="2"/>
                  </a:cubicBezTo>
                  <a:cubicBezTo>
                    <a:pt x="463" y="1"/>
                    <a:pt x="465" y="1"/>
                    <a:pt x="467" y="1"/>
                  </a:cubicBezTo>
                  <a:cubicBezTo>
                    <a:pt x="469" y="1"/>
                    <a:pt x="472" y="2"/>
                    <a:pt x="475" y="2"/>
                  </a:cubicBezTo>
                  <a:cubicBezTo>
                    <a:pt x="476" y="2"/>
                    <a:pt x="476" y="2"/>
                    <a:pt x="477" y="2"/>
                  </a:cubicBezTo>
                  <a:cubicBezTo>
                    <a:pt x="480" y="2"/>
                    <a:pt x="482" y="3"/>
                    <a:pt x="484" y="3"/>
                  </a:cubicBezTo>
                  <a:cubicBezTo>
                    <a:pt x="499" y="3"/>
                    <a:pt x="513" y="4"/>
                    <a:pt x="527" y="5"/>
                  </a:cubicBezTo>
                  <a:cubicBezTo>
                    <a:pt x="538" y="6"/>
                    <a:pt x="548" y="7"/>
                    <a:pt x="558" y="8"/>
                  </a:cubicBezTo>
                  <a:cubicBezTo>
                    <a:pt x="578" y="10"/>
                    <a:pt x="597" y="12"/>
                    <a:pt x="615" y="15"/>
                  </a:cubicBezTo>
                  <a:cubicBezTo>
                    <a:pt x="648" y="19"/>
                    <a:pt x="673" y="24"/>
                    <a:pt x="691" y="30"/>
                  </a:cubicBezTo>
                  <a:cubicBezTo>
                    <a:pt x="699" y="33"/>
                    <a:pt x="705" y="35"/>
                    <a:pt x="710" y="38"/>
                  </a:cubicBezTo>
                  <a:cubicBezTo>
                    <a:pt x="712" y="40"/>
                    <a:pt x="715" y="41"/>
                    <a:pt x="716" y="43"/>
                  </a:cubicBezTo>
                  <a:cubicBezTo>
                    <a:pt x="717" y="43"/>
                    <a:pt x="718" y="45"/>
                    <a:pt x="719" y="47"/>
                  </a:cubicBezTo>
                  <a:cubicBezTo>
                    <a:pt x="718" y="45"/>
                    <a:pt x="718" y="45"/>
                    <a:pt x="718" y="45"/>
                  </a:cubicBezTo>
                  <a:cubicBezTo>
                    <a:pt x="718" y="45"/>
                    <a:pt x="718" y="45"/>
                    <a:pt x="719" y="46"/>
                  </a:cubicBezTo>
                  <a:cubicBezTo>
                    <a:pt x="719" y="46"/>
                    <a:pt x="719" y="46"/>
                    <a:pt x="719" y="46"/>
                  </a:cubicBezTo>
                  <a:cubicBezTo>
                    <a:pt x="719" y="46"/>
                    <a:pt x="719" y="46"/>
                    <a:pt x="719" y="46"/>
                  </a:cubicBezTo>
                  <a:cubicBezTo>
                    <a:pt x="719" y="47"/>
                    <a:pt x="719" y="47"/>
                    <a:pt x="719" y="47"/>
                  </a:cubicBezTo>
                  <a:cubicBezTo>
                    <a:pt x="719" y="47"/>
                    <a:pt x="719" y="47"/>
                    <a:pt x="719" y="47"/>
                  </a:cubicBezTo>
                  <a:cubicBezTo>
                    <a:pt x="719" y="47"/>
                    <a:pt x="719" y="47"/>
                    <a:pt x="719" y="47"/>
                  </a:cubicBezTo>
                  <a:cubicBezTo>
                    <a:pt x="720" y="48"/>
                    <a:pt x="720" y="50"/>
                    <a:pt x="720" y="51"/>
                  </a:cubicBezTo>
                  <a:cubicBezTo>
                    <a:pt x="720" y="53"/>
                    <a:pt x="719" y="56"/>
                    <a:pt x="716" y="59"/>
                  </a:cubicBezTo>
                  <a:cubicBezTo>
                    <a:pt x="712" y="63"/>
                    <a:pt x="703" y="67"/>
                    <a:pt x="691" y="72"/>
                  </a:cubicBezTo>
                  <a:cubicBezTo>
                    <a:pt x="673" y="77"/>
                    <a:pt x="648" y="83"/>
                    <a:pt x="615" y="87"/>
                  </a:cubicBezTo>
                  <a:cubicBezTo>
                    <a:pt x="614" y="87"/>
                    <a:pt x="614" y="88"/>
                    <a:pt x="613" y="88"/>
                  </a:cubicBezTo>
                  <a:cubicBezTo>
                    <a:pt x="585" y="92"/>
                    <a:pt x="555" y="95"/>
                    <a:pt x="523" y="97"/>
                  </a:cubicBezTo>
                  <a:cubicBezTo>
                    <a:pt x="523" y="97"/>
                    <a:pt x="522" y="97"/>
                    <a:pt x="522" y="97"/>
                  </a:cubicBezTo>
                  <a:cubicBezTo>
                    <a:pt x="521" y="97"/>
                    <a:pt x="521" y="97"/>
                    <a:pt x="520" y="97"/>
                  </a:cubicBezTo>
                  <a:cubicBezTo>
                    <a:pt x="472" y="101"/>
                    <a:pt x="419" y="103"/>
                    <a:pt x="360" y="103"/>
                  </a:cubicBezTo>
                  <a:cubicBezTo>
                    <a:pt x="301" y="103"/>
                    <a:pt x="248" y="101"/>
                    <a:pt x="200" y="97"/>
                  </a:cubicBezTo>
                  <a:cubicBezTo>
                    <a:pt x="199" y="97"/>
                    <a:pt x="199" y="97"/>
                    <a:pt x="198" y="97"/>
                  </a:cubicBezTo>
                  <a:cubicBezTo>
                    <a:pt x="198" y="97"/>
                    <a:pt x="197" y="97"/>
                    <a:pt x="197" y="97"/>
                  </a:cubicBezTo>
                  <a:cubicBezTo>
                    <a:pt x="165" y="95"/>
                    <a:pt x="135" y="92"/>
                    <a:pt x="107" y="88"/>
                  </a:cubicBezTo>
                  <a:cubicBezTo>
                    <a:pt x="106" y="88"/>
                    <a:pt x="106" y="87"/>
                    <a:pt x="105" y="87"/>
                  </a:cubicBezTo>
                  <a:cubicBezTo>
                    <a:pt x="82" y="84"/>
                    <a:pt x="62" y="80"/>
                    <a:pt x="47" y="76"/>
                  </a:cubicBezTo>
                  <a:cubicBezTo>
                    <a:pt x="16" y="69"/>
                    <a:pt x="0" y="60"/>
                    <a:pt x="0" y="51"/>
                  </a:cubicBezTo>
                  <a:cubicBezTo>
                    <a:pt x="0" y="49"/>
                    <a:pt x="1" y="47"/>
                    <a:pt x="2" y="45"/>
                  </a:cubicBezTo>
                  <a:cubicBezTo>
                    <a:pt x="2" y="46"/>
                    <a:pt x="2" y="46"/>
                    <a:pt x="2" y="46"/>
                  </a:cubicBezTo>
                  <a:cubicBezTo>
                    <a:pt x="3" y="45"/>
                    <a:pt x="4" y="43"/>
                    <a:pt x="5" y="42"/>
                  </a:cubicBezTo>
                  <a:cubicBezTo>
                    <a:pt x="12" y="36"/>
                    <a:pt x="25" y="31"/>
                    <a:pt x="47" y="25"/>
                  </a:cubicBezTo>
                  <a:cubicBezTo>
                    <a:pt x="62" y="22"/>
                    <a:pt x="82" y="18"/>
                    <a:pt x="105" y="15"/>
                  </a:cubicBezTo>
                  <a:cubicBezTo>
                    <a:pt x="123" y="12"/>
                    <a:pt x="142" y="10"/>
                    <a:pt x="161" y="8"/>
                  </a:cubicBezTo>
                  <a:cubicBezTo>
                    <a:pt x="171" y="7"/>
                    <a:pt x="181" y="6"/>
                    <a:pt x="192" y="5"/>
                  </a:cubicBezTo>
                  <a:cubicBezTo>
                    <a:pt x="203" y="5"/>
                    <a:pt x="214" y="4"/>
                    <a:pt x="225" y="3"/>
                  </a:cubicBezTo>
                  <a:cubicBezTo>
                    <a:pt x="228" y="3"/>
                    <a:pt x="231" y="3"/>
                    <a:pt x="234" y="3"/>
                  </a:cubicBezTo>
                  <a:cubicBezTo>
                    <a:pt x="238" y="2"/>
                    <a:pt x="241" y="2"/>
                    <a:pt x="245" y="2"/>
                  </a:cubicBezTo>
                  <a:cubicBezTo>
                    <a:pt x="301" y="0"/>
                    <a:pt x="301" y="0"/>
                    <a:pt x="301" y="0"/>
                  </a:cubicBezTo>
                  <a:cubicBezTo>
                    <a:pt x="320" y="0"/>
                    <a:pt x="340" y="0"/>
                    <a:pt x="360" y="0"/>
                  </a:cubicBezTo>
                  <a:cubicBezTo>
                    <a:pt x="373" y="0"/>
                    <a:pt x="387" y="0"/>
                    <a:pt x="400" y="0"/>
                  </a:cubicBezTo>
                  <a:cubicBezTo>
                    <a:pt x="438" y="1"/>
                    <a:pt x="438" y="1"/>
                    <a:pt x="438" y="1"/>
                  </a:cubicBezTo>
                  <a:cubicBezTo>
                    <a:pt x="441" y="1"/>
                    <a:pt x="444" y="1"/>
                    <a:pt x="447" y="1"/>
                  </a:cubicBezTo>
                  <a:close/>
                </a:path>
              </a:pathLst>
            </a:custGeom>
            <a:solidFill>
              <a:schemeClr val="accent4">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55"/>
          <p:cNvGrpSpPr/>
          <p:nvPr userDrawn="1"/>
        </p:nvGrpSpPr>
        <p:grpSpPr>
          <a:xfrm>
            <a:off x="3068860" y="2897775"/>
            <a:ext cx="3012473" cy="871530"/>
            <a:chOff x="3068860" y="1958745"/>
            <a:chExt cx="3012473" cy="871530"/>
          </a:xfrm>
        </p:grpSpPr>
        <p:sp>
          <p:nvSpPr>
            <p:cNvPr id="12" name="Freeform 10"/>
            <p:cNvSpPr>
              <a:spLocks/>
            </p:cNvSpPr>
            <p:nvPr/>
          </p:nvSpPr>
          <p:spPr bwMode="auto">
            <a:xfrm rot="21578059">
              <a:off x="3068860" y="1958745"/>
              <a:ext cx="3009900" cy="720725"/>
            </a:xfrm>
            <a:custGeom>
              <a:avLst/>
              <a:gdLst/>
              <a:ahLst/>
              <a:cxnLst>
                <a:cxn ang="0">
                  <a:pos x="319" y="5"/>
                </a:cxn>
                <a:cxn ang="0">
                  <a:pos x="322" y="5"/>
                </a:cxn>
                <a:cxn ang="0">
                  <a:pos x="479" y="0"/>
                </a:cxn>
                <a:cxn ang="0">
                  <a:pos x="641" y="5"/>
                </a:cxn>
                <a:cxn ang="0">
                  <a:pos x="641" y="5"/>
                </a:cxn>
                <a:cxn ang="0">
                  <a:pos x="643" y="5"/>
                </a:cxn>
                <a:cxn ang="0">
                  <a:pos x="836" y="27"/>
                </a:cxn>
                <a:cxn ang="0">
                  <a:pos x="903" y="43"/>
                </a:cxn>
                <a:cxn ang="0">
                  <a:pos x="925" y="86"/>
                </a:cxn>
                <a:cxn ang="0">
                  <a:pos x="941" y="132"/>
                </a:cxn>
                <a:cxn ang="0">
                  <a:pos x="942" y="134"/>
                </a:cxn>
                <a:cxn ang="0">
                  <a:pos x="960" y="230"/>
                </a:cxn>
                <a:cxn ang="0">
                  <a:pos x="820" y="209"/>
                </a:cxn>
                <a:cxn ang="0">
                  <a:pos x="754" y="205"/>
                </a:cxn>
                <a:cxn ang="0">
                  <a:pos x="687" y="202"/>
                </a:cxn>
                <a:cxn ang="0">
                  <a:pos x="678" y="202"/>
                </a:cxn>
                <a:cxn ang="0">
                  <a:pos x="558" y="198"/>
                </a:cxn>
                <a:cxn ang="0">
                  <a:pos x="395" y="198"/>
                </a:cxn>
                <a:cxn ang="0">
                  <a:pos x="284" y="202"/>
                </a:cxn>
                <a:cxn ang="0">
                  <a:pos x="272" y="202"/>
                </a:cxn>
                <a:cxn ang="0">
                  <a:pos x="205" y="205"/>
                </a:cxn>
                <a:cxn ang="0">
                  <a:pos x="140" y="209"/>
                </a:cxn>
                <a:cxn ang="0">
                  <a:pos x="3" y="229"/>
                </a:cxn>
                <a:cxn ang="0">
                  <a:pos x="3" y="229"/>
                </a:cxn>
                <a:cxn ang="0">
                  <a:pos x="0" y="230"/>
                </a:cxn>
                <a:cxn ang="0">
                  <a:pos x="17" y="135"/>
                </a:cxn>
                <a:cxn ang="0">
                  <a:pos x="18" y="133"/>
                </a:cxn>
                <a:cxn ang="0">
                  <a:pos x="35" y="86"/>
                </a:cxn>
                <a:cxn ang="0">
                  <a:pos x="56" y="42"/>
                </a:cxn>
                <a:cxn ang="0">
                  <a:pos x="122" y="27"/>
                </a:cxn>
                <a:cxn ang="0">
                  <a:pos x="318" y="5"/>
                </a:cxn>
                <a:cxn ang="0">
                  <a:pos x="319" y="5"/>
                </a:cxn>
              </a:cxnLst>
              <a:rect l="0" t="0" r="r" b="b"/>
              <a:pathLst>
                <a:path w="960" h="230">
                  <a:moveTo>
                    <a:pt x="319" y="5"/>
                  </a:moveTo>
                  <a:cubicBezTo>
                    <a:pt x="320" y="5"/>
                    <a:pt x="321" y="5"/>
                    <a:pt x="322" y="5"/>
                  </a:cubicBezTo>
                  <a:cubicBezTo>
                    <a:pt x="371" y="2"/>
                    <a:pt x="423" y="0"/>
                    <a:pt x="479" y="0"/>
                  </a:cubicBezTo>
                  <a:cubicBezTo>
                    <a:pt x="537" y="0"/>
                    <a:pt x="591" y="2"/>
                    <a:pt x="641" y="5"/>
                  </a:cubicBezTo>
                  <a:cubicBezTo>
                    <a:pt x="641" y="5"/>
                    <a:pt x="641" y="5"/>
                    <a:pt x="641" y="5"/>
                  </a:cubicBezTo>
                  <a:cubicBezTo>
                    <a:pt x="642" y="5"/>
                    <a:pt x="642" y="5"/>
                    <a:pt x="643" y="5"/>
                  </a:cubicBezTo>
                  <a:cubicBezTo>
                    <a:pt x="714" y="9"/>
                    <a:pt x="779" y="17"/>
                    <a:pt x="836" y="27"/>
                  </a:cubicBezTo>
                  <a:cubicBezTo>
                    <a:pt x="862" y="32"/>
                    <a:pt x="884" y="37"/>
                    <a:pt x="903" y="43"/>
                  </a:cubicBezTo>
                  <a:cubicBezTo>
                    <a:pt x="911" y="57"/>
                    <a:pt x="918" y="71"/>
                    <a:pt x="925" y="86"/>
                  </a:cubicBezTo>
                  <a:cubicBezTo>
                    <a:pt x="931" y="101"/>
                    <a:pt x="936" y="117"/>
                    <a:pt x="941" y="132"/>
                  </a:cubicBezTo>
                  <a:cubicBezTo>
                    <a:pt x="941" y="133"/>
                    <a:pt x="942" y="134"/>
                    <a:pt x="942" y="134"/>
                  </a:cubicBezTo>
                  <a:cubicBezTo>
                    <a:pt x="951" y="165"/>
                    <a:pt x="957" y="197"/>
                    <a:pt x="960" y="230"/>
                  </a:cubicBezTo>
                  <a:cubicBezTo>
                    <a:pt x="938" y="221"/>
                    <a:pt x="891" y="215"/>
                    <a:pt x="820" y="209"/>
                  </a:cubicBezTo>
                  <a:cubicBezTo>
                    <a:pt x="799" y="207"/>
                    <a:pt x="777" y="206"/>
                    <a:pt x="754" y="205"/>
                  </a:cubicBezTo>
                  <a:cubicBezTo>
                    <a:pt x="733" y="204"/>
                    <a:pt x="710" y="203"/>
                    <a:pt x="687" y="202"/>
                  </a:cubicBezTo>
                  <a:cubicBezTo>
                    <a:pt x="678" y="202"/>
                    <a:pt x="678" y="202"/>
                    <a:pt x="678" y="202"/>
                  </a:cubicBezTo>
                  <a:cubicBezTo>
                    <a:pt x="639" y="200"/>
                    <a:pt x="600" y="198"/>
                    <a:pt x="558" y="198"/>
                  </a:cubicBezTo>
                  <a:cubicBezTo>
                    <a:pt x="395" y="198"/>
                    <a:pt x="395" y="198"/>
                    <a:pt x="395" y="198"/>
                  </a:cubicBezTo>
                  <a:cubicBezTo>
                    <a:pt x="357" y="199"/>
                    <a:pt x="320" y="200"/>
                    <a:pt x="284" y="202"/>
                  </a:cubicBezTo>
                  <a:cubicBezTo>
                    <a:pt x="272" y="202"/>
                    <a:pt x="272" y="202"/>
                    <a:pt x="272" y="202"/>
                  </a:cubicBezTo>
                  <a:cubicBezTo>
                    <a:pt x="249" y="203"/>
                    <a:pt x="227" y="204"/>
                    <a:pt x="205" y="205"/>
                  </a:cubicBezTo>
                  <a:cubicBezTo>
                    <a:pt x="182" y="206"/>
                    <a:pt x="161" y="207"/>
                    <a:pt x="140" y="209"/>
                  </a:cubicBezTo>
                  <a:cubicBezTo>
                    <a:pt x="72" y="214"/>
                    <a:pt x="27" y="221"/>
                    <a:pt x="3" y="229"/>
                  </a:cubicBezTo>
                  <a:cubicBezTo>
                    <a:pt x="4" y="229"/>
                    <a:pt x="4" y="229"/>
                    <a:pt x="3" y="229"/>
                  </a:cubicBezTo>
                  <a:cubicBezTo>
                    <a:pt x="0" y="230"/>
                    <a:pt x="0" y="230"/>
                    <a:pt x="0" y="230"/>
                  </a:cubicBezTo>
                  <a:cubicBezTo>
                    <a:pt x="2" y="197"/>
                    <a:pt x="8" y="165"/>
                    <a:pt x="17" y="135"/>
                  </a:cubicBezTo>
                  <a:cubicBezTo>
                    <a:pt x="17" y="134"/>
                    <a:pt x="17" y="133"/>
                    <a:pt x="18" y="133"/>
                  </a:cubicBezTo>
                  <a:cubicBezTo>
                    <a:pt x="22" y="117"/>
                    <a:pt x="28" y="101"/>
                    <a:pt x="35" y="86"/>
                  </a:cubicBezTo>
                  <a:cubicBezTo>
                    <a:pt x="41" y="71"/>
                    <a:pt x="48" y="57"/>
                    <a:pt x="56" y="42"/>
                  </a:cubicBezTo>
                  <a:cubicBezTo>
                    <a:pt x="74" y="37"/>
                    <a:pt x="97" y="32"/>
                    <a:pt x="122" y="27"/>
                  </a:cubicBezTo>
                  <a:cubicBezTo>
                    <a:pt x="180" y="17"/>
                    <a:pt x="245" y="9"/>
                    <a:pt x="318" y="5"/>
                  </a:cubicBezTo>
                  <a:cubicBezTo>
                    <a:pt x="318" y="5"/>
                    <a:pt x="319" y="5"/>
                    <a:pt x="319" y="5"/>
                  </a:cubicBezTo>
                  <a:close/>
                </a:path>
              </a:pathLst>
            </a:custGeom>
            <a:gradFill>
              <a:gsLst>
                <a:gs pos="0">
                  <a:schemeClr val="accent3">
                    <a:lumMod val="75000"/>
                  </a:schemeClr>
                </a:gs>
                <a:gs pos="50000">
                  <a:schemeClr val="accent3"/>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rot="21578059">
              <a:off x="3071433" y="2614375"/>
              <a:ext cx="3009900" cy="215900"/>
            </a:xfrm>
            <a:custGeom>
              <a:avLst/>
              <a:gdLst/>
              <a:ahLst/>
              <a:cxnLst>
                <a:cxn ang="0">
                  <a:pos x="210" y="8"/>
                </a:cxn>
                <a:cxn ang="0">
                  <a:pos x="272" y="4"/>
                </a:cxn>
                <a:cxn ang="0">
                  <a:pos x="383" y="1"/>
                </a:cxn>
                <a:cxn ang="0">
                  <a:pos x="480" y="0"/>
                </a:cxn>
                <a:cxn ang="0">
                  <a:pos x="576" y="1"/>
                </a:cxn>
                <a:cxn ang="0">
                  <a:pos x="687" y="4"/>
                </a:cxn>
                <a:cxn ang="0">
                  <a:pos x="696" y="4"/>
                </a:cxn>
                <a:cxn ang="0">
                  <a:pos x="723" y="6"/>
                </a:cxn>
                <a:cxn ang="0">
                  <a:pos x="750" y="8"/>
                </a:cxn>
                <a:cxn ang="0">
                  <a:pos x="751" y="8"/>
                </a:cxn>
                <a:cxn ang="0">
                  <a:pos x="872" y="18"/>
                </a:cxn>
                <a:cxn ang="0">
                  <a:pos x="874" y="18"/>
                </a:cxn>
                <a:cxn ang="0">
                  <a:pos x="884" y="19"/>
                </a:cxn>
                <a:cxn ang="0">
                  <a:pos x="899" y="21"/>
                </a:cxn>
                <a:cxn ang="0">
                  <a:pos x="928" y="25"/>
                </a:cxn>
                <a:cxn ang="0">
                  <a:pos x="931" y="25"/>
                </a:cxn>
                <a:cxn ang="0">
                  <a:pos x="932" y="25"/>
                </a:cxn>
                <a:cxn ang="0">
                  <a:pos x="948" y="28"/>
                </a:cxn>
                <a:cxn ang="0">
                  <a:pos x="953" y="29"/>
                </a:cxn>
                <a:cxn ang="0">
                  <a:pos x="960" y="34"/>
                </a:cxn>
                <a:cxn ang="0">
                  <a:pos x="960" y="36"/>
                </a:cxn>
                <a:cxn ang="0">
                  <a:pos x="820" y="59"/>
                </a:cxn>
                <a:cxn ang="0">
                  <a:pos x="480" y="69"/>
                </a:cxn>
                <a:cxn ang="0">
                  <a:pos x="140" y="59"/>
                </a:cxn>
                <a:cxn ang="0">
                  <a:pos x="0" y="35"/>
                </a:cxn>
                <a:cxn ang="0">
                  <a:pos x="7" y="29"/>
                </a:cxn>
                <a:cxn ang="0">
                  <a:pos x="13" y="28"/>
                </a:cxn>
                <a:cxn ang="0">
                  <a:pos x="29" y="25"/>
                </a:cxn>
                <a:cxn ang="0">
                  <a:pos x="32" y="25"/>
                </a:cxn>
                <a:cxn ang="0">
                  <a:pos x="35" y="25"/>
                </a:cxn>
                <a:cxn ang="0">
                  <a:pos x="38" y="24"/>
                </a:cxn>
                <a:cxn ang="0">
                  <a:pos x="41" y="24"/>
                </a:cxn>
                <a:cxn ang="0">
                  <a:pos x="43" y="23"/>
                </a:cxn>
                <a:cxn ang="0">
                  <a:pos x="53" y="22"/>
                </a:cxn>
                <a:cxn ang="0">
                  <a:pos x="56" y="22"/>
                </a:cxn>
                <a:cxn ang="0">
                  <a:pos x="63" y="21"/>
                </a:cxn>
                <a:cxn ang="0">
                  <a:pos x="65" y="21"/>
                </a:cxn>
                <a:cxn ang="0">
                  <a:pos x="68" y="20"/>
                </a:cxn>
                <a:cxn ang="0">
                  <a:pos x="204" y="8"/>
                </a:cxn>
                <a:cxn ang="0">
                  <a:pos x="210" y="8"/>
                </a:cxn>
              </a:cxnLst>
              <a:rect l="0" t="0" r="r" b="b"/>
              <a:pathLst>
                <a:path w="960" h="69">
                  <a:moveTo>
                    <a:pt x="210" y="8"/>
                  </a:moveTo>
                  <a:cubicBezTo>
                    <a:pt x="230" y="6"/>
                    <a:pt x="251" y="5"/>
                    <a:pt x="272" y="4"/>
                  </a:cubicBezTo>
                  <a:cubicBezTo>
                    <a:pt x="383" y="1"/>
                    <a:pt x="383" y="1"/>
                    <a:pt x="383" y="1"/>
                  </a:cubicBezTo>
                  <a:cubicBezTo>
                    <a:pt x="414" y="1"/>
                    <a:pt x="446" y="0"/>
                    <a:pt x="480" y="0"/>
                  </a:cubicBezTo>
                  <a:cubicBezTo>
                    <a:pt x="513" y="0"/>
                    <a:pt x="545" y="1"/>
                    <a:pt x="576" y="1"/>
                  </a:cubicBezTo>
                  <a:cubicBezTo>
                    <a:pt x="687" y="4"/>
                    <a:pt x="687" y="4"/>
                    <a:pt x="687" y="4"/>
                  </a:cubicBezTo>
                  <a:cubicBezTo>
                    <a:pt x="690" y="4"/>
                    <a:pt x="693" y="4"/>
                    <a:pt x="696" y="4"/>
                  </a:cubicBezTo>
                  <a:cubicBezTo>
                    <a:pt x="723" y="6"/>
                    <a:pt x="723" y="6"/>
                    <a:pt x="723" y="6"/>
                  </a:cubicBezTo>
                  <a:cubicBezTo>
                    <a:pt x="732" y="6"/>
                    <a:pt x="741" y="7"/>
                    <a:pt x="750" y="8"/>
                  </a:cubicBezTo>
                  <a:cubicBezTo>
                    <a:pt x="750" y="8"/>
                    <a:pt x="751" y="8"/>
                    <a:pt x="751" y="8"/>
                  </a:cubicBezTo>
                  <a:cubicBezTo>
                    <a:pt x="872" y="18"/>
                    <a:pt x="872" y="18"/>
                    <a:pt x="872" y="18"/>
                  </a:cubicBezTo>
                  <a:cubicBezTo>
                    <a:pt x="872" y="18"/>
                    <a:pt x="873" y="18"/>
                    <a:pt x="874" y="18"/>
                  </a:cubicBezTo>
                  <a:cubicBezTo>
                    <a:pt x="877" y="19"/>
                    <a:pt x="880" y="19"/>
                    <a:pt x="884" y="19"/>
                  </a:cubicBezTo>
                  <a:cubicBezTo>
                    <a:pt x="889" y="20"/>
                    <a:pt x="894" y="20"/>
                    <a:pt x="899" y="21"/>
                  </a:cubicBezTo>
                  <a:cubicBezTo>
                    <a:pt x="909" y="22"/>
                    <a:pt x="918" y="24"/>
                    <a:pt x="928" y="25"/>
                  </a:cubicBezTo>
                  <a:cubicBezTo>
                    <a:pt x="929" y="25"/>
                    <a:pt x="930" y="25"/>
                    <a:pt x="931" y="25"/>
                  </a:cubicBezTo>
                  <a:cubicBezTo>
                    <a:pt x="931" y="25"/>
                    <a:pt x="931" y="25"/>
                    <a:pt x="932" y="25"/>
                  </a:cubicBezTo>
                  <a:cubicBezTo>
                    <a:pt x="948" y="28"/>
                    <a:pt x="948" y="28"/>
                    <a:pt x="948" y="28"/>
                  </a:cubicBezTo>
                  <a:cubicBezTo>
                    <a:pt x="949" y="28"/>
                    <a:pt x="951" y="28"/>
                    <a:pt x="953" y="29"/>
                  </a:cubicBezTo>
                  <a:cubicBezTo>
                    <a:pt x="957" y="30"/>
                    <a:pt x="959" y="32"/>
                    <a:pt x="960" y="34"/>
                  </a:cubicBezTo>
                  <a:cubicBezTo>
                    <a:pt x="960" y="34"/>
                    <a:pt x="960" y="35"/>
                    <a:pt x="960" y="36"/>
                  </a:cubicBezTo>
                  <a:cubicBezTo>
                    <a:pt x="957" y="45"/>
                    <a:pt x="910" y="53"/>
                    <a:pt x="820" y="59"/>
                  </a:cubicBezTo>
                  <a:cubicBezTo>
                    <a:pt x="726" y="66"/>
                    <a:pt x="613" y="69"/>
                    <a:pt x="480" y="69"/>
                  </a:cubicBezTo>
                  <a:cubicBezTo>
                    <a:pt x="347" y="69"/>
                    <a:pt x="234" y="66"/>
                    <a:pt x="140" y="59"/>
                  </a:cubicBezTo>
                  <a:cubicBezTo>
                    <a:pt x="47" y="52"/>
                    <a:pt x="0" y="44"/>
                    <a:pt x="0" y="35"/>
                  </a:cubicBezTo>
                  <a:cubicBezTo>
                    <a:pt x="0" y="33"/>
                    <a:pt x="2" y="31"/>
                    <a:pt x="7" y="29"/>
                  </a:cubicBezTo>
                  <a:cubicBezTo>
                    <a:pt x="9" y="28"/>
                    <a:pt x="11" y="28"/>
                    <a:pt x="13" y="28"/>
                  </a:cubicBezTo>
                  <a:cubicBezTo>
                    <a:pt x="29" y="25"/>
                    <a:pt x="29" y="25"/>
                    <a:pt x="29" y="25"/>
                  </a:cubicBezTo>
                  <a:cubicBezTo>
                    <a:pt x="30" y="25"/>
                    <a:pt x="31" y="25"/>
                    <a:pt x="32" y="25"/>
                  </a:cubicBezTo>
                  <a:cubicBezTo>
                    <a:pt x="33" y="25"/>
                    <a:pt x="34" y="25"/>
                    <a:pt x="35" y="25"/>
                  </a:cubicBezTo>
                  <a:cubicBezTo>
                    <a:pt x="36" y="24"/>
                    <a:pt x="37" y="24"/>
                    <a:pt x="38" y="24"/>
                  </a:cubicBezTo>
                  <a:cubicBezTo>
                    <a:pt x="39" y="24"/>
                    <a:pt x="40" y="24"/>
                    <a:pt x="41" y="24"/>
                  </a:cubicBezTo>
                  <a:cubicBezTo>
                    <a:pt x="41" y="24"/>
                    <a:pt x="42" y="23"/>
                    <a:pt x="43" y="23"/>
                  </a:cubicBezTo>
                  <a:cubicBezTo>
                    <a:pt x="46" y="23"/>
                    <a:pt x="50" y="23"/>
                    <a:pt x="53" y="22"/>
                  </a:cubicBezTo>
                  <a:cubicBezTo>
                    <a:pt x="54" y="22"/>
                    <a:pt x="55" y="22"/>
                    <a:pt x="56" y="22"/>
                  </a:cubicBezTo>
                  <a:cubicBezTo>
                    <a:pt x="58" y="21"/>
                    <a:pt x="60" y="21"/>
                    <a:pt x="63" y="21"/>
                  </a:cubicBezTo>
                  <a:cubicBezTo>
                    <a:pt x="64" y="21"/>
                    <a:pt x="65" y="21"/>
                    <a:pt x="65" y="21"/>
                  </a:cubicBezTo>
                  <a:cubicBezTo>
                    <a:pt x="66" y="20"/>
                    <a:pt x="67" y="20"/>
                    <a:pt x="68" y="20"/>
                  </a:cubicBezTo>
                  <a:cubicBezTo>
                    <a:pt x="204" y="8"/>
                    <a:pt x="204" y="8"/>
                    <a:pt x="204" y="8"/>
                  </a:cubicBezTo>
                  <a:cubicBezTo>
                    <a:pt x="206" y="8"/>
                    <a:pt x="208" y="8"/>
                    <a:pt x="210" y="8"/>
                  </a:cubicBez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56"/>
          <p:cNvGrpSpPr/>
          <p:nvPr userDrawn="1"/>
        </p:nvGrpSpPr>
        <p:grpSpPr>
          <a:xfrm>
            <a:off x="3410125" y="4569084"/>
            <a:ext cx="2439988" cy="777868"/>
            <a:chOff x="3410125" y="3630054"/>
            <a:chExt cx="2439988" cy="777868"/>
          </a:xfrm>
        </p:grpSpPr>
        <p:sp>
          <p:nvSpPr>
            <p:cNvPr id="15" name="Freeform 7"/>
            <p:cNvSpPr>
              <a:spLocks/>
            </p:cNvSpPr>
            <p:nvPr/>
          </p:nvSpPr>
          <p:spPr bwMode="auto">
            <a:xfrm rot="21578059">
              <a:off x="3415372" y="3849122"/>
              <a:ext cx="2433638" cy="558800"/>
            </a:xfrm>
            <a:custGeom>
              <a:avLst/>
              <a:gdLst/>
              <a:ahLst/>
              <a:cxnLst>
                <a:cxn ang="0">
                  <a:pos x="0" y="0"/>
                </a:cxn>
                <a:cxn ang="0">
                  <a:pos x="3" y="4"/>
                </a:cxn>
                <a:cxn ang="0">
                  <a:pos x="10" y="9"/>
                </a:cxn>
                <a:cxn ang="0">
                  <a:pos x="18" y="13"/>
                </a:cxn>
                <a:cxn ang="0">
                  <a:pos x="30" y="18"/>
                </a:cxn>
                <a:cxn ang="0">
                  <a:pos x="113" y="35"/>
                </a:cxn>
                <a:cxn ang="0">
                  <a:pos x="174" y="42"/>
                </a:cxn>
                <a:cxn ang="0">
                  <a:pos x="208" y="45"/>
                </a:cxn>
                <a:cxn ang="0">
                  <a:pos x="254" y="48"/>
                </a:cxn>
                <a:cxn ang="0">
                  <a:pos x="260" y="48"/>
                </a:cxn>
                <a:cxn ang="0">
                  <a:pos x="262" y="48"/>
                </a:cxn>
                <a:cxn ang="0">
                  <a:pos x="264" y="48"/>
                </a:cxn>
                <a:cxn ang="0">
                  <a:pos x="273" y="49"/>
                </a:cxn>
                <a:cxn ang="0">
                  <a:pos x="278" y="49"/>
                </a:cxn>
                <a:cxn ang="0">
                  <a:pos x="294" y="49"/>
                </a:cxn>
                <a:cxn ang="0">
                  <a:pos x="304" y="50"/>
                </a:cxn>
                <a:cxn ang="0">
                  <a:pos x="345" y="50"/>
                </a:cxn>
                <a:cxn ang="0">
                  <a:pos x="388" y="51"/>
                </a:cxn>
                <a:cxn ang="0">
                  <a:pos x="452" y="50"/>
                </a:cxn>
                <a:cxn ang="0">
                  <a:pos x="513" y="48"/>
                </a:cxn>
                <a:cxn ang="0">
                  <a:pos x="524" y="48"/>
                </a:cxn>
                <a:cxn ang="0">
                  <a:pos x="535" y="47"/>
                </a:cxn>
                <a:cxn ang="0">
                  <a:pos x="570" y="45"/>
                </a:cxn>
                <a:cxn ang="0">
                  <a:pos x="603" y="42"/>
                </a:cxn>
                <a:cxn ang="0">
                  <a:pos x="664" y="35"/>
                </a:cxn>
                <a:cxn ang="0">
                  <a:pos x="714" y="26"/>
                </a:cxn>
                <a:cxn ang="0">
                  <a:pos x="728" y="23"/>
                </a:cxn>
                <a:cxn ang="0">
                  <a:pos x="773" y="5"/>
                </a:cxn>
                <a:cxn ang="0">
                  <a:pos x="776" y="1"/>
                </a:cxn>
                <a:cxn ang="0">
                  <a:pos x="775" y="2"/>
                </a:cxn>
                <a:cxn ang="0">
                  <a:pos x="775" y="3"/>
                </a:cxn>
                <a:cxn ang="0">
                  <a:pos x="765" y="14"/>
                </a:cxn>
                <a:cxn ang="0">
                  <a:pos x="756" y="23"/>
                </a:cxn>
                <a:cxn ang="0">
                  <a:pos x="748" y="32"/>
                </a:cxn>
                <a:cxn ang="0">
                  <a:pos x="387" y="178"/>
                </a:cxn>
                <a:cxn ang="0">
                  <a:pos x="30" y="36"/>
                </a:cxn>
                <a:cxn ang="0">
                  <a:pos x="18" y="23"/>
                </a:cxn>
                <a:cxn ang="0">
                  <a:pos x="10" y="16"/>
                </a:cxn>
                <a:cxn ang="0">
                  <a:pos x="3" y="7"/>
                </a:cxn>
                <a:cxn ang="0">
                  <a:pos x="0" y="1"/>
                </a:cxn>
                <a:cxn ang="0">
                  <a:pos x="0" y="1"/>
                </a:cxn>
                <a:cxn ang="0">
                  <a:pos x="1" y="2"/>
                </a:cxn>
                <a:cxn ang="0">
                  <a:pos x="0" y="0"/>
                </a:cxn>
              </a:cxnLst>
              <a:rect l="0" t="0" r="r" b="b"/>
              <a:pathLst>
                <a:path w="776" h="178">
                  <a:moveTo>
                    <a:pt x="0" y="0"/>
                  </a:moveTo>
                  <a:cubicBezTo>
                    <a:pt x="2" y="2"/>
                    <a:pt x="3" y="4"/>
                    <a:pt x="3" y="4"/>
                  </a:cubicBezTo>
                  <a:cubicBezTo>
                    <a:pt x="5" y="6"/>
                    <a:pt x="7" y="8"/>
                    <a:pt x="10" y="9"/>
                  </a:cubicBezTo>
                  <a:cubicBezTo>
                    <a:pt x="13" y="11"/>
                    <a:pt x="15" y="12"/>
                    <a:pt x="18" y="13"/>
                  </a:cubicBezTo>
                  <a:cubicBezTo>
                    <a:pt x="22" y="15"/>
                    <a:pt x="26" y="16"/>
                    <a:pt x="30" y="18"/>
                  </a:cubicBezTo>
                  <a:cubicBezTo>
                    <a:pt x="49" y="24"/>
                    <a:pt x="77" y="30"/>
                    <a:pt x="113" y="35"/>
                  </a:cubicBezTo>
                  <a:cubicBezTo>
                    <a:pt x="132" y="38"/>
                    <a:pt x="152" y="40"/>
                    <a:pt x="174" y="42"/>
                  </a:cubicBezTo>
                  <a:cubicBezTo>
                    <a:pt x="185" y="43"/>
                    <a:pt x="196" y="44"/>
                    <a:pt x="208" y="45"/>
                  </a:cubicBezTo>
                  <a:cubicBezTo>
                    <a:pt x="223" y="46"/>
                    <a:pt x="238" y="47"/>
                    <a:pt x="254" y="48"/>
                  </a:cubicBezTo>
                  <a:cubicBezTo>
                    <a:pt x="256" y="48"/>
                    <a:pt x="258" y="48"/>
                    <a:pt x="260" y="48"/>
                  </a:cubicBezTo>
                  <a:cubicBezTo>
                    <a:pt x="260" y="48"/>
                    <a:pt x="261" y="48"/>
                    <a:pt x="262" y="48"/>
                  </a:cubicBezTo>
                  <a:cubicBezTo>
                    <a:pt x="263" y="48"/>
                    <a:pt x="263" y="48"/>
                    <a:pt x="264" y="48"/>
                  </a:cubicBezTo>
                  <a:cubicBezTo>
                    <a:pt x="268" y="49"/>
                    <a:pt x="271" y="49"/>
                    <a:pt x="273" y="49"/>
                  </a:cubicBezTo>
                  <a:cubicBezTo>
                    <a:pt x="275" y="49"/>
                    <a:pt x="277" y="49"/>
                    <a:pt x="278" y="49"/>
                  </a:cubicBezTo>
                  <a:cubicBezTo>
                    <a:pt x="294" y="49"/>
                    <a:pt x="294" y="49"/>
                    <a:pt x="294" y="49"/>
                  </a:cubicBezTo>
                  <a:cubicBezTo>
                    <a:pt x="297" y="49"/>
                    <a:pt x="301" y="50"/>
                    <a:pt x="304" y="50"/>
                  </a:cubicBezTo>
                  <a:cubicBezTo>
                    <a:pt x="345" y="50"/>
                    <a:pt x="345" y="50"/>
                    <a:pt x="345" y="50"/>
                  </a:cubicBezTo>
                  <a:cubicBezTo>
                    <a:pt x="359" y="51"/>
                    <a:pt x="374" y="51"/>
                    <a:pt x="388" y="51"/>
                  </a:cubicBezTo>
                  <a:cubicBezTo>
                    <a:pt x="410" y="51"/>
                    <a:pt x="431" y="51"/>
                    <a:pt x="452" y="50"/>
                  </a:cubicBezTo>
                  <a:cubicBezTo>
                    <a:pt x="513" y="48"/>
                    <a:pt x="513" y="48"/>
                    <a:pt x="513" y="48"/>
                  </a:cubicBezTo>
                  <a:cubicBezTo>
                    <a:pt x="517" y="48"/>
                    <a:pt x="521" y="48"/>
                    <a:pt x="524" y="48"/>
                  </a:cubicBezTo>
                  <a:cubicBezTo>
                    <a:pt x="528" y="47"/>
                    <a:pt x="531" y="47"/>
                    <a:pt x="535" y="47"/>
                  </a:cubicBezTo>
                  <a:cubicBezTo>
                    <a:pt x="547" y="46"/>
                    <a:pt x="559" y="46"/>
                    <a:pt x="570" y="45"/>
                  </a:cubicBezTo>
                  <a:cubicBezTo>
                    <a:pt x="582" y="44"/>
                    <a:pt x="592" y="43"/>
                    <a:pt x="603" y="42"/>
                  </a:cubicBezTo>
                  <a:cubicBezTo>
                    <a:pt x="624" y="40"/>
                    <a:pt x="645" y="37"/>
                    <a:pt x="664" y="35"/>
                  </a:cubicBezTo>
                  <a:cubicBezTo>
                    <a:pt x="683" y="32"/>
                    <a:pt x="700" y="29"/>
                    <a:pt x="714" y="26"/>
                  </a:cubicBezTo>
                  <a:cubicBezTo>
                    <a:pt x="719" y="25"/>
                    <a:pt x="723" y="24"/>
                    <a:pt x="728" y="23"/>
                  </a:cubicBezTo>
                  <a:cubicBezTo>
                    <a:pt x="750" y="17"/>
                    <a:pt x="765" y="11"/>
                    <a:pt x="773" y="5"/>
                  </a:cubicBezTo>
                  <a:cubicBezTo>
                    <a:pt x="774" y="4"/>
                    <a:pt x="775" y="2"/>
                    <a:pt x="776" y="1"/>
                  </a:cubicBezTo>
                  <a:cubicBezTo>
                    <a:pt x="775" y="2"/>
                    <a:pt x="775" y="2"/>
                    <a:pt x="775" y="2"/>
                  </a:cubicBezTo>
                  <a:cubicBezTo>
                    <a:pt x="775" y="3"/>
                    <a:pt x="775" y="3"/>
                    <a:pt x="775" y="3"/>
                  </a:cubicBezTo>
                  <a:cubicBezTo>
                    <a:pt x="773" y="6"/>
                    <a:pt x="769" y="9"/>
                    <a:pt x="765" y="14"/>
                  </a:cubicBezTo>
                  <a:cubicBezTo>
                    <a:pt x="762" y="17"/>
                    <a:pt x="759" y="20"/>
                    <a:pt x="756" y="23"/>
                  </a:cubicBezTo>
                  <a:cubicBezTo>
                    <a:pt x="753" y="26"/>
                    <a:pt x="750" y="29"/>
                    <a:pt x="748" y="32"/>
                  </a:cubicBezTo>
                  <a:cubicBezTo>
                    <a:pt x="647" y="129"/>
                    <a:pt x="527" y="178"/>
                    <a:pt x="387" y="178"/>
                  </a:cubicBezTo>
                  <a:cubicBezTo>
                    <a:pt x="249" y="178"/>
                    <a:pt x="130" y="131"/>
                    <a:pt x="30" y="36"/>
                  </a:cubicBezTo>
                  <a:cubicBezTo>
                    <a:pt x="26" y="32"/>
                    <a:pt x="22" y="28"/>
                    <a:pt x="18" y="23"/>
                  </a:cubicBezTo>
                  <a:cubicBezTo>
                    <a:pt x="15" y="21"/>
                    <a:pt x="13" y="18"/>
                    <a:pt x="10" y="16"/>
                  </a:cubicBezTo>
                  <a:cubicBezTo>
                    <a:pt x="8" y="13"/>
                    <a:pt x="6" y="11"/>
                    <a:pt x="3" y="7"/>
                  </a:cubicBezTo>
                  <a:cubicBezTo>
                    <a:pt x="1" y="5"/>
                    <a:pt x="0" y="2"/>
                    <a:pt x="0" y="1"/>
                  </a:cubicBezTo>
                  <a:cubicBezTo>
                    <a:pt x="0" y="1"/>
                    <a:pt x="0" y="1"/>
                    <a:pt x="0" y="1"/>
                  </a:cubicBezTo>
                  <a:cubicBezTo>
                    <a:pt x="1" y="1"/>
                    <a:pt x="1" y="2"/>
                    <a:pt x="1" y="2"/>
                  </a:cubicBezTo>
                  <a:lnTo>
                    <a:pt x="0" y="0"/>
                  </a:lnTo>
                  <a:close/>
                </a:path>
              </a:pathLst>
            </a:custGeom>
            <a:gradFill>
              <a:gsLst>
                <a:gs pos="0">
                  <a:schemeClr val="accent1">
                    <a:lumMod val="75000"/>
                  </a:schemeClr>
                </a:gs>
                <a:gs pos="50000">
                  <a:schemeClr val="accent1"/>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p:nvSpPr>
          <p:spPr bwMode="auto">
            <a:xfrm rot="21578059">
              <a:off x="3410125" y="3630054"/>
              <a:ext cx="2439988" cy="347663"/>
            </a:xfrm>
            <a:custGeom>
              <a:avLst/>
              <a:gdLst/>
              <a:ahLst/>
              <a:cxnLst>
                <a:cxn ang="0">
                  <a:pos x="1" y="60"/>
                </a:cxn>
                <a:cxn ang="0">
                  <a:pos x="2" y="61"/>
                </a:cxn>
                <a:cxn ang="0">
                  <a:pos x="1" y="61"/>
                </a:cxn>
                <a:cxn ang="0">
                  <a:pos x="1" y="60"/>
                </a:cxn>
                <a:cxn ang="0">
                  <a:pos x="1" y="60"/>
                </a:cxn>
                <a:cxn ang="0">
                  <a:pos x="1" y="59"/>
                </a:cxn>
                <a:cxn ang="0">
                  <a:pos x="1" y="59"/>
                </a:cxn>
                <a:cxn ang="0">
                  <a:pos x="0" y="56"/>
                </a:cxn>
                <a:cxn ang="0">
                  <a:pos x="4" y="47"/>
                </a:cxn>
                <a:cxn ang="0">
                  <a:pos x="32" y="33"/>
                </a:cxn>
                <a:cxn ang="0">
                  <a:pos x="114" y="16"/>
                </a:cxn>
                <a:cxn ang="0">
                  <a:pos x="116" y="16"/>
                </a:cxn>
                <a:cxn ang="0">
                  <a:pos x="213" y="5"/>
                </a:cxn>
                <a:cxn ang="0">
                  <a:pos x="214" y="5"/>
                </a:cxn>
                <a:cxn ang="0">
                  <a:pos x="216" y="5"/>
                </a:cxn>
                <a:cxn ang="0">
                  <a:pos x="389" y="0"/>
                </a:cxn>
                <a:cxn ang="0">
                  <a:pos x="563" y="5"/>
                </a:cxn>
                <a:cxn ang="0">
                  <a:pos x="564" y="6"/>
                </a:cxn>
                <a:cxn ang="0">
                  <a:pos x="566" y="6"/>
                </a:cxn>
                <a:cxn ang="0">
                  <a:pos x="663" y="16"/>
                </a:cxn>
                <a:cxn ang="0">
                  <a:pos x="665" y="16"/>
                </a:cxn>
                <a:cxn ang="0">
                  <a:pos x="729" y="28"/>
                </a:cxn>
                <a:cxn ang="0">
                  <a:pos x="778" y="56"/>
                </a:cxn>
                <a:cxn ang="0">
                  <a:pos x="776" y="62"/>
                </a:cxn>
                <a:cxn ang="0">
                  <a:pos x="777" y="61"/>
                </a:cxn>
                <a:cxn ang="0">
                  <a:pos x="774" y="65"/>
                </a:cxn>
                <a:cxn ang="0">
                  <a:pos x="729" y="83"/>
                </a:cxn>
                <a:cxn ang="0">
                  <a:pos x="665" y="95"/>
                </a:cxn>
                <a:cxn ang="0">
                  <a:pos x="604" y="102"/>
                </a:cxn>
                <a:cxn ang="0">
                  <a:pos x="571" y="105"/>
                </a:cxn>
                <a:cxn ang="0">
                  <a:pos x="536" y="107"/>
                </a:cxn>
                <a:cxn ang="0">
                  <a:pos x="526" y="108"/>
                </a:cxn>
                <a:cxn ang="0">
                  <a:pos x="514" y="108"/>
                </a:cxn>
                <a:cxn ang="0">
                  <a:pos x="453" y="110"/>
                </a:cxn>
                <a:cxn ang="0">
                  <a:pos x="389" y="111"/>
                </a:cxn>
                <a:cxn ang="0">
                  <a:pos x="346" y="111"/>
                </a:cxn>
                <a:cxn ang="0">
                  <a:pos x="305" y="110"/>
                </a:cxn>
                <a:cxn ang="0">
                  <a:pos x="295" y="110"/>
                </a:cxn>
                <a:cxn ang="0">
                  <a:pos x="279" y="109"/>
                </a:cxn>
                <a:cxn ang="0">
                  <a:pos x="274" y="109"/>
                </a:cxn>
                <a:cxn ang="0">
                  <a:pos x="265" y="108"/>
                </a:cxn>
                <a:cxn ang="0">
                  <a:pos x="263" y="108"/>
                </a:cxn>
                <a:cxn ang="0">
                  <a:pos x="255" y="108"/>
                </a:cxn>
                <a:cxn ang="0">
                  <a:pos x="209" y="105"/>
                </a:cxn>
                <a:cxn ang="0">
                  <a:pos x="175" y="102"/>
                </a:cxn>
                <a:cxn ang="0">
                  <a:pos x="114" y="95"/>
                </a:cxn>
                <a:cxn ang="0">
                  <a:pos x="32" y="78"/>
                </a:cxn>
                <a:cxn ang="0">
                  <a:pos x="11" y="70"/>
                </a:cxn>
                <a:cxn ang="0">
                  <a:pos x="4" y="64"/>
                </a:cxn>
                <a:cxn ang="0">
                  <a:pos x="1" y="60"/>
                </a:cxn>
              </a:cxnLst>
              <a:rect l="0" t="0" r="r" b="b"/>
              <a:pathLst>
                <a:path w="778" h="111">
                  <a:moveTo>
                    <a:pt x="1" y="60"/>
                  </a:moveTo>
                  <a:cubicBezTo>
                    <a:pt x="2" y="61"/>
                    <a:pt x="2" y="61"/>
                    <a:pt x="2" y="61"/>
                  </a:cubicBezTo>
                  <a:cubicBezTo>
                    <a:pt x="1" y="61"/>
                    <a:pt x="1" y="61"/>
                    <a:pt x="1" y="61"/>
                  </a:cubicBezTo>
                  <a:cubicBezTo>
                    <a:pt x="1" y="60"/>
                    <a:pt x="1" y="60"/>
                    <a:pt x="1" y="60"/>
                  </a:cubicBezTo>
                  <a:cubicBezTo>
                    <a:pt x="1" y="60"/>
                    <a:pt x="1" y="60"/>
                    <a:pt x="1" y="60"/>
                  </a:cubicBezTo>
                  <a:cubicBezTo>
                    <a:pt x="1" y="60"/>
                    <a:pt x="1" y="60"/>
                    <a:pt x="1" y="59"/>
                  </a:cubicBezTo>
                  <a:cubicBezTo>
                    <a:pt x="1" y="59"/>
                    <a:pt x="1" y="59"/>
                    <a:pt x="1" y="59"/>
                  </a:cubicBezTo>
                  <a:cubicBezTo>
                    <a:pt x="0" y="58"/>
                    <a:pt x="0" y="57"/>
                    <a:pt x="0" y="56"/>
                  </a:cubicBezTo>
                  <a:cubicBezTo>
                    <a:pt x="0" y="53"/>
                    <a:pt x="1" y="50"/>
                    <a:pt x="4" y="47"/>
                  </a:cubicBezTo>
                  <a:cubicBezTo>
                    <a:pt x="9" y="42"/>
                    <a:pt x="18" y="38"/>
                    <a:pt x="32" y="33"/>
                  </a:cubicBezTo>
                  <a:cubicBezTo>
                    <a:pt x="51" y="27"/>
                    <a:pt x="78" y="21"/>
                    <a:pt x="114" y="16"/>
                  </a:cubicBezTo>
                  <a:cubicBezTo>
                    <a:pt x="115" y="16"/>
                    <a:pt x="115" y="16"/>
                    <a:pt x="116" y="16"/>
                  </a:cubicBezTo>
                  <a:cubicBezTo>
                    <a:pt x="146" y="11"/>
                    <a:pt x="178" y="8"/>
                    <a:pt x="213" y="5"/>
                  </a:cubicBezTo>
                  <a:cubicBezTo>
                    <a:pt x="213" y="5"/>
                    <a:pt x="214" y="5"/>
                    <a:pt x="214" y="5"/>
                  </a:cubicBezTo>
                  <a:cubicBezTo>
                    <a:pt x="215" y="5"/>
                    <a:pt x="215" y="5"/>
                    <a:pt x="216" y="5"/>
                  </a:cubicBezTo>
                  <a:cubicBezTo>
                    <a:pt x="268" y="2"/>
                    <a:pt x="326" y="0"/>
                    <a:pt x="389" y="0"/>
                  </a:cubicBezTo>
                  <a:cubicBezTo>
                    <a:pt x="453" y="0"/>
                    <a:pt x="511" y="2"/>
                    <a:pt x="563" y="5"/>
                  </a:cubicBezTo>
                  <a:cubicBezTo>
                    <a:pt x="563" y="6"/>
                    <a:pt x="564" y="6"/>
                    <a:pt x="564" y="6"/>
                  </a:cubicBezTo>
                  <a:cubicBezTo>
                    <a:pt x="565" y="6"/>
                    <a:pt x="565" y="6"/>
                    <a:pt x="566" y="6"/>
                  </a:cubicBezTo>
                  <a:cubicBezTo>
                    <a:pt x="601" y="8"/>
                    <a:pt x="633" y="12"/>
                    <a:pt x="663" y="16"/>
                  </a:cubicBezTo>
                  <a:cubicBezTo>
                    <a:pt x="664" y="16"/>
                    <a:pt x="664" y="16"/>
                    <a:pt x="665" y="16"/>
                  </a:cubicBezTo>
                  <a:cubicBezTo>
                    <a:pt x="690" y="20"/>
                    <a:pt x="712" y="24"/>
                    <a:pt x="729" y="28"/>
                  </a:cubicBezTo>
                  <a:cubicBezTo>
                    <a:pt x="762" y="36"/>
                    <a:pt x="778" y="46"/>
                    <a:pt x="778" y="56"/>
                  </a:cubicBezTo>
                  <a:cubicBezTo>
                    <a:pt x="778" y="57"/>
                    <a:pt x="778" y="60"/>
                    <a:pt x="776" y="62"/>
                  </a:cubicBezTo>
                  <a:cubicBezTo>
                    <a:pt x="777" y="61"/>
                    <a:pt x="777" y="61"/>
                    <a:pt x="777" y="61"/>
                  </a:cubicBezTo>
                  <a:cubicBezTo>
                    <a:pt x="776" y="62"/>
                    <a:pt x="775" y="64"/>
                    <a:pt x="774" y="65"/>
                  </a:cubicBezTo>
                  <a:cubicBezTo>
                    <a:pt x="766" y="71"/>
                    <a:pt x="751" y="78"/>
                    <a:pt x="729" y="83"/>
                  </a:cubicBezTo>
                  <a:cubicBezTo>
                    <a:pt x="712" y="87"/>
                    <a:pt x="690" y="91"/>
                    <a:pt x="665" y="95"/>
                  </a:cubicBezTo>
                  <a:cubicBezTo>
                    <a:pt x="646" y="98"/>
                    <a:pt x="625" y="100"/>
                    <a:pt x="604" y="102"/>
                  </a:cubicBezTo>
                  <a:cubicBezTo>
                    <a:pt x="594" y="103"/>
                    <a:pt x="583" y="104"/>
                    <a:pt x="571" y="105"/>
                  </a:cubicBezTo>
                  <a:cubicBezTo>
                    <a:pt x="560" y="106"/>
                    <a:pt x="548" y="107"/>
                    <a:pt x="536" y="107"/>
                  </a:cubicBezTo>
                  <a:cubicBezTo>
                    <a:pt x="532" y="108"/>
                    <a:pt x="529" y="108"/>
                    <a:pt x="526" y="108"/>
                  </a:cubicBezTo>
                  <a:cubicBezTo>
                    <a:pt x="522" y="108"/>
                    <a:pt x="518" y="108"/>
                    <a:pt x="514" y="108"/>
                  </a:cubicBezTo>
                  <a:cubicBezTo>
                    <a:pt x="453" y="110"/>
                    <a:pt x="453" y="110"/>
                    <a:pt x="453" y="110"/>
                  </a:cubicBezTo>
                  <a:cubicBezTo>
                    <a:pt x="432" y="111"/>
                    <a:pt x="411" y="111"/>
                    <a:pt x="389" y="111"/>
                  </a:cubicBezTo>
                  <a:cubicBezTo>
                    <a:pt x="375" y="111"/>
                    <a:pt x="360" y="111"/>
                    <a:pt x="346" y="111"/>
                  </a:cubicBezTo>
                  <a:cubicBezTo>
                    <a:pt x="305" y="110"/>
                    <a:pt x="305" y="110"/>
                    <a:pt x="305" y="110"/>
                  </a:cubicBezTo>
                  <a:cubicBezTo>
                    <a:pt x="302" y="110"/>
                    <a:pt x="298" y="110"/>
                    <a:pt x="295" y="110"/>
                  </a:cubicBezTo>
                  <a:cubicBezTo>
                    <a:pt x="279" y="109"/>
                    <a:pt x="279" y="109"/>
                    <a:pt x="279" y="109"/>
                  </a:cubicBezTo>
                  <a:cubicBezTo>
                    <a:pt x="278" y="109"/>
                    <a:pt x="276" y="109"/>
                    <a:pt x="274" y="109"/>
                  </a:cubicBezTo>
                  <a:cubicBezTo>
                    <a:pt x="272" y="109"/>
                    <a:pt x="269" y="109"/>
                    <a:pt x="265" y="108"/>
                  </a:cubicBezTo>
                  <a:cubicBezTo>
                    <a:pt x="264" y="108"/>
                    <a:pt x="264" y="108"/>
                    <a:pt x="263" y="108"/>
                  </a:cubicBezTo>
                  <a:cubicBezTo>
                    <a:pt x="260" y="108"/>
                    <a:pt x="257" y="108"/>
                    <a:pt x="255" y="108"/>
                  </a:cubicBezTo>
                  <a:cubicBezTo>
                    <a:pt x="239" y="107"/>
                    <a:pt x="224" y="106"/>
                    <a:pt x="209" y="105"/>
                  </a:cubicBezTo>
                  <a:cubicBezTo>
                    <a:pt x="197" y="104"/>
                    <a:pt x="186" y="103"/>
                    <a:pt x="175" y="102"/>
                  </a:cubicBezTo>
                  <a:cubicBezTo>
                    <a:pt x="153" y="100"/>
                    <a:pt x="133" y="98"/>
                    <a:pt x="114" y="95"/>
                  </a:cubicBezTo>
                  <a:cubicBezTo>
                    <a:pt x="78" y="90"/>
                    <a:pt x="51" y="84"/>
                    <a:pt x="32" y="78"/>
                  </a:cubicBezTo>
                  <a:cubicBezTo>
                    <a:pt x="23" y="75"/>
                    <a:pt x="16" y="72"/>
                    <a:pt x="11" y="70"/>
                  </a:cubicBezTo>
                  <a:cubicBezTo>
                    <a:pt x="8" y="68"/>
                    <a:pt x="6" y="66"/>
                    <a:pt x="4" y="64"/>
                  </a:cubicBezTo>
                  <a:cubicBezTo>
                    <a:pt x="4" y="64"/>
                    <a:pt x="3" y="62"/>
                    <a:pt x="1" y="60"/>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81"/>
          <p:cNvGrpSpPr/>
          <p:nvPr userDrawn="1"/>
        </p:nvGrpSpPr>
        <p:grpSpPr>
          <a:xfrm flipH="1" flipV="1">
            <a:off x="5623142" y="5059423"/>
            <a:ext cx="455253" cy="217757"/>
            <a:chOff x="3376482" y="1459073"/>
            <a:chExt cx="455253" cy="221445"/>
          </a:xfrm>
        </p:grpSpPr>
        <p:cxnSp>
          <p:nvCxnSpPr>
            <p:cNvPr id="30" name="Straight Connector 89"/>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100"/>
            <p:cNvCxnSpPr/>
            <p:nvPr/>
          </p:nvCxnSpPr>
          <p:spPr>
            <a:xfrm flipH="1" flipV="1">
              <a:off x="3376482" y="1459073"/>
              <a:ext cx="216200" cy="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2" name="Group 88"/>
          <p:cNvGrpSpPr/>
          <p:nvPr userDrawn="1"/>
        </p:nvGrpSpPr>
        <p:grpSpPr>
          <a:xfrm>
            <a:off x="6103020" y="3154039"/>
            <a:ext cx="2426184" cy="68814"/>
            <a:chOff x="6103020" y="2215009"/>
            <a:chExt cx="2426184" cy="68814"/>
          </a:xfrm>
        </p:grpSpPr>
        <p:cxnSp>
          <p:nvCxnSpPr>
            <p:cNvPr id="33" name="Straight Connector 102"/>
            <p:cNvCxnSpPr/>
            <p:nvPr/>
          </p:nvCxnSpPr>
          <p:spPr>
            <a:xfrm flipH="1">
              <a:off x="6295224" y="2215009"/>
              <a:ext cx="2233980" cy="894"/>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103"/>
            <p:cNvCxnSpPr/>
            <p:nvPr/>
          </p:nvCxnSpPr>
          <p:spPr>
            <a:xfrm rot="8427800">
              <a:off x="6103020" y="2283823"/>
              <a:ext cx="216200"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5" name="Group 81"/>
          <p:cNvGrpSpPr/>
          <p:nvPr userDrawn="1"/>
        </p:nvGrpSpPr>
        <p:grpSpPr>
          <a:xfrm>
            <a:off x="3260621" y="2215720"/>
            <a:ext cx="455253" cy="217757"/>
            <a:chOff x="3376482" y="1459073"/>
            <a:chExt cx="455253" cy="221445"/>
          </a:xfrm>
        </p:grpSpPr>
        <p:cxnSp>
          <p:nvCxnSpPr>
            <p:cNvPr id="36" name="Straight Connector 105"/>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106"/>
            <p:cNvCxnSpPr/>
            <p:nvPr/>
          </p:nvCxnSpPr>
          <p:spPr>
            <a:xfrm flipH="1" flipV="1">
              <a:off x="3376482" y="1459073"/>
              <a:ext cx="216200" cy="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8" name="Group 89"/>
          <p:cNvGrpSpPr/>
          <p:nvPr userDrawn="1"/>
        </p:nvGrpSpPr>
        <p:grpSpPr>
          <a:xfrm rot="10800000">
            <a:off x="561640" y="4440306"/>
            <a:ext cx="2426184" cy="68814"/>
            <a:chOff x="6103020" y="2215009"/>
            <a:chExt cx="2426184" cy="68814"/>
          </a:xfrm>
        </p:grpSpPr>
        <p:cxnSp>
          <p:nvCxnSpPr>
            <p:cNvPr id="39" name="Straight Connector 108"/>
            <p:cNvCxnSpPr/>
            <p:nvPr/>
          </p:nvCxnSpPr>
          <p:spPr>
            <a:xfrm flipH="1">
              <a:off x="6295224" y="2215009"/>
              <a:ext cx="2233980" cy="894"/>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109"/>
            <p:cNvCxnSpPr/>
            <p:nvPr/>
          </p:nvCxnSpPr>
          <p:spPr>
            <a:xfrm rot="8427800">
              <a:off x="6103020" y="2283823"/>
              <a:ext cx="216200"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49" name="Espace réservé du texte 8"/>
          <p:cNvSpPr>
            <a:spLocks noGrp="1"/>
          </p:cNvSpPr>
          <p:nvPr>
            <p:ph type="body" sz="quarter" idx="103" hasCustomPrompt="1"/>
          </p:nvPr>
        </p:nvSpPr>
        <p:spPr bwMode="gray">
          <a:xfrm>
            <a:off x="712331" y="2726919"/>
            <a:ext cx="459738" cy="342041"/>
          </a:xfrm>
          <a:prstGeom prst="rect">
            <a:avLst/>
          </a:prstGeom>
        </p:spPr>
        <p:txBody>
          <a:bodyPr/>
          <a:lstStyle>
            <a:lvl1pPr marL="0" indent="0" algn="l">
              <a:spcBef>
                <a:spcPts val="800"/>
              </a:spcBef>
              <a:buFont typeface="Arial" panose="020B0604020202020204" pitchFamily="34" charset="0"/>
              <a:buNone/>
              <a:defRPr sz="2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0" name="Espace réservé du texte 8"/>
          <p:cNvSpPr>
            <a:spLocks noGrp="1"/>
          </p:cNvSpPr>
          <p:nvPr>
            <p:ph type="body" sz="quarter" idx="104" hasCustomPrompt="1"/>
          </p:nvPr>
        </p:nvSpPr>
        <p:spPr bwMode="gray">
          <a:xfrm>
            <a:off x="7944710" y="3230812"/>
            <a:ext cx="459738" cy="342041"/>
          </a:xfrm>
          <a:prstGeom prst="rect">
            <a:avLst/>
          </a:prstGeom>
        </p:spPr>
        <p:txBody>
          <a:bodyPr/>
          <a:lstStyle>
            <a:lvl1pPr marL="0" indent="0" algn="l">
              <a:spcBef>
                <a:spcPts val="800"/>
              </a:spcBef>
              <a:buFont typeface="Arial" panose="020B0604020202020204" pitchFamily="34" charset="0"/>
              <a:buNone/>
              <a:defRPr sz="2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1" name="Espace réservé du texte 8"/>
          <p:cNvSpPr>
            <a:spLocks noGrp="1"/>
          </p:cNvSpPr>
          <p:nvPr>
            <p:ph type="body" sz="quarter" idx="105" hasCustomPrompt="1"/>
          </p:nvPr>
        </p:nvSpPr>
        <p:spPr bwMode="gray">
          <a:xfrm>
            <a:off x="710595" y="4527119"/>
            <a:ext cx="459738" cy="342041"/>
          </a:xfrm>
          <a:prstGeom prst="rect">
            <a:avLst/>
          </a:prstGeom>
        </p:spPr>
        <p:txBody>
          <a:bodyPr/>
          <a:lstStyle>
            <a:lvl1pPr marL="0" indent="0" algn="l">
              <a:spcBef>
                <a:spcPts val="800"/>
              </a:spcBef>
              <a:buFont typeface="Arial" panose="020B0604020202020204" pitchFamily="34" charset="0"/>
              <a:buNone/>
              <a:defRPr sz="2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2" name="Espace réservé du texte 8"/>
          <p:cNvSpPr>
            <a:spLocks noGrp="1"/>
          </p:cNvSpPr>
          <p:nvPr>
            <p:ph type="body" sz="quarter" idx="106" hasCustomPrompt="1"/>
          </p:nvPr>
        </p:nvSpPr>
        <p:spPr bwMode="gray">
          <a:xfrm>
            <a:off x="7944710" y="4481576"/>
            <a:ext cx="459738" cy="342041"/>
          </a:xfrm>
          <a:prstGeom prst="rect">
            <a:avLst/>
          </a:prstGeom>
        </p:spPr>
        <p:txBody>
          <a:bodyPr/>
          <a:lstStyle>
            <a:lvl1pPr marL="0" indent="0" algn="l">
              <a:spcBef>
                <a:spcPts val="800"/>
              </a:spcBef>
              <a:buFont typeface="Arial" panose="020B0604020202020204" pitchFamily="34" charset="0"/>
              <a:buNone/>
              <a:defRPr sz="2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53" name="Espace réservé du texte 8"/>
          <p:cNvSpPr>
            <a:spLocks noGrp="1"/>
          </p:cNvSpPr>
          <p:nvPr>
            <p:ph type="body" sz="quarter" idx="85" hasCustomPrompt="1"/>
          </p:nvPr>
        </p:nvSpPr>
        <p:spPr bwMode="gray">
          <a:xfrm>
            <a:off x="6156176" y="5301209"/>
            <a:ext cx="2520280" cy="71368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4" name="Espace réservé du texte 8"/>
          <p:cNvSpPr>
            <a:spLocks noGrp="1"/>
          </p:cNvSpPr>
          <p:nvPr>
            <p:ph type="body" sz="quarter" idx="86" hasCustomPrompt="1"/>
          </p:nvPr>
        </p:nvSpPr>
        <p:spPr bwMode="gray">
          <a:xfrm>
            <a:off x="6156176" y="5013176"/>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5" name="Espace réservé du texte 8"/>
          <p:cNvSpPr>
            <a:spLocks noGrp="1"/>
          </p:cNvSpPr>
          <p:nvPr>
            <p:ph type="body" sz="quarter" idx="107" hasCustomPrompt="1"/>
          </p:nvPr>
        </p:nvSpPr>
        <p:spPr bwMode="gray">
          <a:xfrm>
            <a:off x="6156176" y="2132857"/>
            <a:ext cx="2520280" cy="71368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6" name="Espace réservé du texte 8"/>
          <p:cNvSpPr>
            <a:spLocks noGrp="1"/>
          </p:cNvSpPr>
          <p:nvPr>
            <p:ph type="body" sz="quarter" idx="108" hasCustomPrompt="1"/>
          </p:nvPr>
        </p:nvSpPr>
        <p:spPr bwMode="gray">
          <a:xfrm>
            <a:off x="6156176" y="1844824"/>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7" name="Espace réservé du texte 8"/>
          <p:cNvSpPr>
            <a:spLocks noGrp="1"/>
          </p:cNvSpPr>
          <p:nvPr>
            <p:ph type="body" sz="quarter" idx="109" hasCustomPrompt="1"/>
          </p:nvPr>
        </p:nvSpPr>
        <p:spPr bwMode="gray">
          <a:xfrm>
            <a:off x="539552" y="1988841"/>
            <a:ext cx="2520280" cy="71368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8" name="Espace réservé du texte 8"/>
          <p:cNvSpPr>
            <a:spLocks noGrp="1"/>
          </p:cNvSpPr>
          <p:nvPr>
            <p:ph type="body" sz="quarter" idx="110" hasCustomPrompt="1"/>
          </p:nvPr>
        </p:nvSpPr>
        <p:spPr bwMode="gray">
          <a:xfrm>
            <a:off x="539552" y="1700808"/>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9" name="Espace réservé du texte 8"/>
          <p:cNvSpPr>
            <a:spLocks noGrp="1"/>
          </p:cNvSpPr>
          <p:nvPr>
            <p:ph type="body" sz="quarter" idx="111" hasCustomPrompt="1"/>
          </p:nvPr>
        </p:nvSpPr>
        <p:spPr bwMode="gray">
          <a:xfrm>
            <a:off x="395536" y="3651424"/>
            <a:ext cx="2520280" cy="71368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0" name="Espace réservé du texte 8"/>
          <p:cNvSpPr>
            <a:spLocks noGrp="1"/>
          </p:cNvSpPr>
          <p:nvPr>
            <p:ph type="body" sz="quarter" idx="112" hasCustomPrompt="1"/>
          </p:nvPr>
        </p:nvSpPr>
        <p:spPr bwMode="gray">
          <a:xfrm>
            <a:off x="395536" y="3363391"/>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63133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accel="50000" decel="5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50000" decel="5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1" accel="50000" decel="5000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8" presetClass="entr" presetSubtype="6"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trips(downRight)">
                                      <p:cBhvr>
                                        <p:cTn id="27" dur="500"/>
                                        <p:tgtEl>
                                          <p:spTgt spid="29"/>
                                        </p:tgtEl>
                                      </p:cBhvr>
                                    </p:animEffect>
                                  </p:childTnLst>
                                </p:cTn>
                              </p:par>
                            </p:childTnLst>
                          </p:cTn>
                        </p:par>
                        <p:par>
                          <p:cTn id="28" fill="hold">
                            <p:stCondLst>
                              <p:cond delay="2500"/>
                            </p:stCondLst>
                            <p:childTnLst>
                              <p:par>
                                <p:cTn id="29" presetID="18" presetClass="entr" presetSubtype="12"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500"/>
                                        <p:tgtEl>
                                          <p:spTgt spid="38"/>
                                        </p:tgtEl>
                                      </p:cBhvr>
                                    </p:animEffect>
                                  </p:childTnLst>
                                </p:cTn>
                              </p:par>
                            </p:childTnLst>
                          </p:cTn>
                        </p:par>
                        <p:par>
                          <p:cTn id="32" fill="hold">
                            <p:stCondLst>
                              <p:cond delay="3000"/>
                            </p:stCondLst>
                            <p:childTnLst>
                              <p:par>
                                <p:cTn id="33" presetID="18" presetClass="entr" presetSubtype="3"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strips(upRight)">
                                      <p:cBhvr>
                                        <p:cTn id="35" dur="500"/>
                                        <p:tgtEl>
                                          <p:spTgt spid="32"/>
                                        </p:tgtEl>
                                      </p:cBhvr>
                                    </p:animEffect>
                                  </p:childTnLst>
                                </p:cTn>
                              </p:par>
                            </p:childTnLst>
                          </p:cTn>
                        </p:par>
                        <p:par>
                          <p:cTn id="36" fill="hold">
                            <p:stCondLst>
                              <p:cond delay="3500"/>
                            </p:stCondLst>
                            <p:childTnLst>
                              <p:par>
                                <p:cTn id="37" presetID="18" presetClass="entr" presetSubtype="9"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strips(upLeft)">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dirty="0"/>
              <a:t>Cliquez pour modifier le style du titre</a:t>
            </a:r>
          </a:p>
        </p:txBody>
      </p:sp>
      <p:sp>
        <p:nvSpPr>
          <p:cNvPr id="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9831729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7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Freeform 78"/>
          <p:cNvSpPr>
            <a:spLocks/>
          </p:cNvSpPr>
          <p:nvPr userDrawn="1"/>
        </p:nvSpPr>
        <p:spPr bwMode="auto">
          <a:xfrm>
            <a:off x="2863850" y="3328987"/>
            <a:ext cx="1708150" cy="1706563"/>
          </a:xfrm>
          <a:custGeom>
            <a:avLst/>
            <a:gdLst/>
            <a:ahLst/>
            <a:cxnLst>
              <a:cxn ang="0">
                <a:pos x="399" y="216"/>
              </a:cxn>
              <a:cxn ang="0">
                <a:pos x="472" y="181"/>
              </a:cxn>
              <a:cxn ang="0">
                <a:pos x="433" y="88"/>
              </a:cxn>
              <a:cxn ang="0">
                <a:pos x="601" y="88"/>
              </a:cxn>
              <a:cxn ang="0">
                <a:pos x="563" y="181"/>
              </a:cxn>
              <a:cxn ang="0">
                <a:pos x="636" y="216"/>
              </a:cxn>
              <a:cxn ang="0">
                <a:pos x="819" y="216"/>
              </a:cxn>
              <a:cxn ang="0">
                <a:pos x="819" y="399"/>
              </a:cxn>
              <a:cxn ang="0">
                <a:pos x="784" y="472"/>
              </a:cxn>
              <a:cxn ang="0">
                <a:pos x="691" y="434"/>
              </a:cxn>
              <a:cxn ang="0">
                <a:pos x="691" y="602"/>
              </a:cxn>
              <a:cxn ang="0">
                <a:pos x="784" y="563"/>
              </a:cxn>
              <a:cxn ang="0">
                <a:pos x="819" y="636"/>
              </a:cxn>
              <a:cxn ang="0">
                <a:pos x="819" y="819"/>
              </a:cxn>
              <a:cxn ang="0">
                <a:pos x="636" y="819"/>
              </a:cxn>
              <a:cxn ang="0">
                <a:pos x="563" y="784"/>
              </a:cxn>
              <a:cxn ang="0">
                <a:pos x="601" y="691"/>
              </a:cxn>
              <a:cxn ang="0">
                <a:pos x="433" y="691"/>
              </a:cxn>
              <a:cxn ang="0">
                <a:pos x="472" y="784"/>
              </a:cxn>
              <a:cxn ang="0">
                <a:pos x="399" y="819"/>
              </a:cxn>
              <a:cxn ang="0">
                <a:pos x="216" y="819"/>
              </a:cxn>
              <a:cxn ang="0">
                <a:pos x="216" y="636"/>
              </a:cxn>
              <a:cxn ang="0">
                <a:pos x="180" y="563"/>
              </a:cxn>
              <a:cxn ang="0">
                <a:pos x="88" y="602"/>
              </a:cxn>
              <a:cxn ang="0">
                <a:pos x="88" y="434"/>
              </a:cxn>
              <a:cxn ang="0">
                <a:pos x="180" y="472"/>
              </a:cxn>
              <a:cxn ang="0">
                <a:pos x="216" y="399"/>
              </a:cxn>
              <a:cxn ang="0">
                <a:pos x="216" y="216"/>
              </a:cxn>
              <a:cxn ang="0">
                <a:pos x="399" y="216"/>
              </a:cxn>
            </a:cxnLst>
            <a:rect l="0" t="0" r="r" b="b"/>
            <a:pathLst>
              <a:path w="819" h="819">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chemeClr val="accent3"/>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76"/>
          <p:cNvSpPr>
            <a:spLocks/>
          </p:cNvSpPr>
          <p:nvPr userDrawn="1"/>
        </p:nvSpPr>
        <p:spPr bwMode="auto">
          <a:xfrm>
            <a:off x="4572000" y="2522537"/>
            <a:ext cx="1708150" cy="1706563"/>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chemeClr val="accent2"/>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7"/>
          <p:cNvSpPr>
            <a:spLocks/>
          </p:cNvSpPr>
          <p:nvPr userDrawn="1"/>
        </p:nvSpPr>
        <p:spPr bwMode="auto">
          <a:xfrm>
            <a:off x="3314700" y="2071687"/>
            <a:ext cx="1708150" cy="1706563"/>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9"/>
          <p:cNvSpPr>
            <a:spLocks/>
          </p:cNvSpPr>
          <p:nvPr userDrawn="1"/>
        </p:nvSpPr>
        <p:spPr bwMode="auto">
          <a:xfrm>
            <a:off x="4121150" y="3778250"/>
            <a:ext cx="1708150" cy="1708150"/>
          </a:xfrm>
          <a:custGeom>
            <a:avLst/>
            <a:gdLst/>
            <a:ahLst/>
            <a:cxnLst>
              <a:cxn ang="0">
                <a:pos x="216" y="420"/>
              </a:cxn>
              <a:cxn ang="0">
                <a:pos x="181" y="347"/>
              </a:cxn>
              <a:cxn ang="0">
                <a:pos x="88" y="386"/>
              </a:cxn>
              <a:cxn ang="0">
                <a:pos x="88" y="218"/>
              </a:cxn>
              <a:cxn ang="0">
                <a:pos x="181" y="256"/>
              </a:cxn>
              <a:cxn ang="0">
                <a:pos x="216" y="183"/>
              </a:cxn>
              <a:cxn ang="0">
                <a:pos x="216" y="0"/>
              </a:cxn>
              <a:cxn ang="0">
                <a:pos x="399" y="0"/>
              </a:cxn>
              <a:cxn ang="0">
                <a:pos x="472" y="35"/>
              </a:cxn>
              <a:cxn ang="0">
                <a:pos x="434" y="128"/>
              </a:cxn>
              <a:cxn ang="0">
                <a:pos x="602" y="128"/>
              </a:cxn>
              <a:cxn ang="0">
                <a:pos x="563" y="35"/>
              </a:cxn>
              <a:cxn ang="0">
                <a:pos x="636" y="0"/>
              </a:cxn>
              <a:cxn ang="0">
                <a:pos x="819" y="0"/>
              </a:cxn>
              <a:cxn ang="0">
                <a:pos x="819" y="183"/>
              </a:cxn>
              <a:cxn ang="0">
                <a:pos x="784" y="256"/>
              </a:cxn>
              <a:cxn ang="0">
                <a:pos x="691" y="218"/>
              </a:cxn>
              <a:cxn ang="0">
                <a:pos x="691" y="386"/>
              </a:cxn>
              <a:cxn ang="0">
                <a:pos x="784" y="347"/>
              </a:cxn>
              <a:cxn ang="0">
                <a:pos x="819" y="420"/>
              </a:cxn>
              <a:cxn ang="0">
                <a:pos x="819" y="603"/>
              </a:cxn>
              <a:cxn ang="0">
                <a:pos x="636" y="603"/>
              </a:cxn>
              <a:cxn ang="0">
                <a:pos x="563" y="639"/>
              </a:cxn>
              <a:cxn ang="0">
                <a:pos x="602" y="731"/>
              </a:cxn>
              <a:cxn ang="0">
                <a:pos x="434" y="731"/>
              </a:cxn>
              <a:cxn ang="0">
                <a:pos x="472" y="639"/>
              </a:cxn>
              <a:cxn ang="0">
                <a:pos x="399" y="603"/>
              </a:cxn>
              <a:cxn ang="0">
                <a:pos x="216" y="603"/>
              </a:cxn>
              <a:cxn ang="0">
                <a:pos x="216" y="420"/>
              </a:cxn>
            </a:cxnLst>
            <a:rect l="0" t="0" r="r" b="b"/>
            <a:pathLst>
              <a:path w="819" h="819">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4"/>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ext Placeholder 3"/>
          <p:cNvSpPr txBox="1">
            <a:spLocks/>
          </p:cNvSpPr>
          <p:nvPr userDrawn="1"/>
        </p:nvSpPr>
        <p:spPr>
          <a:xfrm>
            <a:off x="3795518" y="2949382"/>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01</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1" name="Text Placeholder 3"/>
          <p:cNvSpPr txBox="1">
            <a:spLocks/>
          </p:cNvSpPr>
          <p:nvPr userDrawn="1"/>
        </p:nvSpPr>
        <p:spPr>
          <a:xfrm>
            <a:off x="3785614" y="4157316"/>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03</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2" name="Text Placeholder 3"/>
          <p:cNvSpPr txBox="1">
            <a:spLocks/>
          </p:cNvSpPr>
          <p:nvPr userDrawn="1"/>
        </p:nvSpPr>
        <p:spPr>
          <a:xfrm>
            <a:off x="4995164" y="4249383"/>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04</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3" name="Text Placeholder 3"/>
          <p:cNvSpPr txBox="1">
            <a:spLocks/>
          </p:cNvSpPr>
          <p:nvPr userDrawn="1"/>
        </p:nvSpPr>
        <p:spPr>
          <a:xfrm>
            <a:off x="5045729" y="3010893"/>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02</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8" name="Espace réservé du texte 8"/>
          <p:cNvSpPr>
            <a:spLocks noGrp="1"/>
          </p:cNvSpPr>
          <p:nvPr>
            <p:ph type="body" sz="quarter" idx="109" hasCustomPrompt="1"/>
          </p:nvPr>
        </p:nvSpPr>
        <p:spPr bwMode="gray">
          <a:xfrm>
            <a:off x="6228184" y="4155480"/>
            <a:ext cx="2520280" cy="88007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19" name="Espace réservé du texte 8"/>
          <p:cNvSpPr>
            <a:spLocks noGrp="1"/>
          </p:cNvSpPr>
          <p:nvPr>
            <p:ph type="body" sz="quarter" idx="110" hasCustomPrompt="1"/>
          </p:nvPr>
        </p:nvSpPr>
        <p:spPr bwMode="gray">
          <a:xfrm>
            <a:off x="6228184" y="3867447"/>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0" name="Espace réservé du texte 8"/>
          <p:cNvSpPr>
            <a:spLocks noGrp="1"/>
          </p:cNvSpPr>
          <p:nvPr>
            <p:ph type="body" sz="quarter" idx="111" hasCustomPrompt="1"/>
          </p:nvPr>
        </p:nvSpPr>
        <p:spPr bwMode="gray">
          <a:xfrm>
            <a:off x="6228184" y="2836962"/>
            <a:ext cx="2520280" cy="88007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1" name="Espace réservé du texte 8"/>
          <p:cNvSpPr>
            <a:spLocks noGrp="1"/>
          </p:cNvSpPr>
          <p:nvPr>
            <p:ph type="body" sz="quarter" idx="112" hasCustomPrompt="1"/>
          </p:nvPr>
        </p:nvSpPr>
        <p:spPr bwMode="gray">
          <a:xfrm>
            <a:off x="6228184" y="2548929"/>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2" name="Espace réservé du texte 8"/>
          <p:cNvSpPr>
            <a:spLocks noGrp="1"/>
          </p:cNvSpPr>
          <p:nvPr>
            <p:ph type="body" sz="quarter" idx="113" hasCustomPrompt="1"/>
          </p:nvPr>
        </p:nvSpPr>
        <p:spPr bwMode="gray">
          <a:xfrm>
            <a:off x="395536" y="4171455"/>
            <a:ext cx="2520280" cy="88007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3" name="Espace réservé du texte 8"/>
          <p:cNvSpPr>
            <a:spLocks noGrp="1"/>
          </p:cNvSpPr>
          <p:nvPr>
            <p:ph type="body" sz="quarter" idx="114" hasCustomPrompt="1"/>
          </p:nvPr>
        </p:nvSpPr>
        <p:spPr bwMode="gray">
          <a:xfrm>
            <a:off x="395536" y="3883422"/>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4" name="Espace réservé du texte 8"/>
          <p:cNvSpPr>
            <a:spLocks noGrp="1"/>
          </p:cNvSpPr>
          <p:nvPr>
            <p:ph type="body" sz="quarter" idx="115" hasCustomPrompt="1"/>
          </p:nvPr>
        </p:nvSpPr>
        <p:spPr bwMode="gray">
          <a:xfrm>
            <a:off x="395536" y="2852937"/>
            <a:ext cx="2520280" cy="880070"/>
          </a:xfrm>
          <a:prstGeom prst="rect">
            <a:avLst/>
          </a:prstGeom>
        </p:spPr>
        <p:txBody>
          <a:bodyPr/>
          <a:lstStyle>
            <a:lvl1pPr marL="0" indent="0" algn="l">
              <a:spcBef>
                <a:spcPts val="800"/>
              </a:spcBef>
              <a:buFont typeface="Arial" panose="020B0604020202020204" pitchFamily="34" charset="0"/>
              <a:buNone/>
              <a:defRPr sz="1400" b="0">
                <a:solidFill>
                  <a:schemeClr val="tx1">
                    <a:lumMod val="75000"/>
                    <a:lumOff val="2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5" name="Espace réservé du texte 8"/>
          <p:cNvSpPr>
            <a:spLocks noGrp="1"/>
          </p:cNvSpPr>
          <p:nvPr>
            <p:ph type="body" sz="quarter" idx="116" hasCustomPrompt="1"/>
          </p:nvPr>
        </p:nvSpPr>
        <p:spPr bwMode="gray">
          <a:xfrm>
            <a:off x="395536" y="2564904"/>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46192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53"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par>
                          <p:cTn id="17" fill="hold">
                            <p:stCondLst>
                              <p:cond delay="1000"/>
                            </p:stCondLst>
                            <p:childTnLst>
                              <p:par>
                                <p:cTn id="18" presetID="23" presetClass="entr" presetSubtype="52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500"/>
                            </p:stCondLst>
                            <p:childTnLst>
                              <p:par>
                                <p:cTn id="25" presetID="53"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2000"/>
                            </p:stCondLst>
                            <p:childTnLst>
                              <p:par>
                                <p:cTn id="31" presetID="23" presetClass="entr" presetSubtype="52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 calcmode="lin" valueType="num">
                                      <p:cBhvr>
                                        <p:cTn id="35" dur="500" fill="hold"/>
                                        <p:tgtEl>
                                          <p:spTgt spid="6"/>
                                        </p:tgtEl>
                                        <p:attrNameLst>
                                          <p:attrName>ppt_x</p:attrName>
                                        </p:attrNameLst>
                                      </p:cBhvr>
                                      <p:tavLst>
                                        <p:tav tm="0">
                                          <p:val>
                                            <p:fltVal val="0.5"/>
                                          </p:val>
                                        </p:tav>
                                        <p:tav tm="100000">
                                          <p:val>
                                            <p:strVal val="#ppt_x"/>
                                          </p:val>
                                        </p:tav>
                                      </p:tavLst>
                                    </p:anim>
                                    <p:anim calcmode="lin" valueType="num">
                                      <p:cBhvr>
                                        <p:cTn id="36" dur="500" fill="hold"/>
                                        <p:tgtEl>
                                          <p:spTgt spid="6"/>
                                        </p:tgtEl>
                                        <p:attrNameLst>
                                          <p:attrName>ppt_y</p:attrName>
                                        </p:attrNameLst>
                                      </p:cBhvr>
                                      <p:tavLst>
                                        <p:tav tm="0">
                                          <p:val>
                                            <p:fltVal val="0.5"/>
                                          </p:val>
                                        </p:tav>
                                        <p:tav tm="100000">
                                          <p:val>
                                            <p:strVal val="#ppt_y"/>
                                          </p:val>
                                        </p:tav>
                                      </p:tavLst>
                                    </p:anim>
                                  </p:childTnLst>
                                </p:cTn>
                              </p:par>
                            </p:childTnLst>
                          </p:cTn>
                        </p:par>
                        <p:par>
                          <p:cTn id="37" fill="hold">
                            <p:stCondLst>
                              <p:cond delay="2500"/>
                            </p:stCondLst>
                            <p:childTnLst>
                              <p:par>
                                <p:cTn id="38" presetID="53"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par>
                          <p:cTn id="43" fill="hold">
                            <p:stCondLst>
                              <p:cond delay="3000"/>
                            </p:stCondLst>
                            <p:childTnLst>
                              <p:par>
                                <p:cTn id="44" presetID="23" presetClass="entr" presetSubtype="32"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strVal val="4*#ppt_w"/>
                                          </p:val>
                                        </p:tav>
                                        <p:tav tm="100000">
                                          <p:val>
                                            <p:strVal val="#ppt_w"/>
                                          </p:val>
                                        </p:tav>
                                      </p:tavLst>
                                    </p:anim>
                                    <p:anim calcmode="lin" valueType="num">
                                      <p:cBhvr>
                                        <p:cTn id="47" dur="500" fill="hold"/>
                                        <p:tgtEl>
                                          <p:spTgt spid="9"/>
                                        </p:tgtEl>
                                        <p:attrNameLst>
                                          <p:attrName>ppt_h</p:attrName>
                                        </p:attrNameLst>
                                      </p:cBhvr>
                                      <p:tavLst>
                                        <p:tav tm="0">
                                          <p:val>
                                            <p:strVal val="4*#ppt_h"/>
                                          </p:val>
                                        </p:tav>
                                        <p:tav tm="100000">
                                          <p:val>
                                            <p:strVal val="#ppt_h"/>
                                          </p:val>
                                        </p:tav>
                                      </p:tavLst>
                                    </p:anim>
                                  </p:childTnLst>
                                </p:cTn>
                              </p:par>
                            </p:childTnLst>
                          </p:cTn>
                        </p:par>
                        <p:par>
                          <p:cTn id="48" fill="hold">
                            <p:stCondLst>
                              <p:cond delay="3500"/>
                            </p:stCondLst>
                            <p:childTnLst>
                              <p:par>
                                <p:cTn id="49" presetID="53"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7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Freeform 76"/>
          <p:cNvSpPr>
            <a:spLocks/>
          </p:cNvSpPr>
          <p:nvPr userDrawn="1"/>
        </p:nvSpPr>
        <p:spPr bwMode="auto">
          <a:xfrm>
            <a:off x="4977024" y="3268285"/>
            <a:ext cx="1708150" cy="1706563"/>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chemeClr val="accent4"/>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77"/>
          <p:cNvSpPr>
            <a:spLocks/>
          </p:cNvSpPr>
          <p:nvPr userDrawn="1"/>
        </p:nvSpPr>
        <p:spPr bwMode="auto">
          <a:xfrm>
            <a:off x="6234104" y="2817435"/>
            <a:ext cx="1708150" cy="1706563"/>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6"/>
          <p:cNvSpPr>
            <a:spLocks/>
          </p:cNvSpPr>
          <p:nvPr userDrawn="1"/>
        </p:nvSpPr>
        <p:spPr bwMode="auto">
          <a:xfrm>
            <a:off x="2459047" y="3268285"/>
            <a:ext cx="1708150" cy="1706563"/>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chemeClr val="accent2"/>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7"/>
          <p:cNvSpPr>
            <a:spLocks/>
          </p:cNvSpPr>
          <p:nvPr userDrawn="1"/>
        </p:nvSpPr>
        <p:spPr bwMode="auto">
          <a:xfrm>
            <a:off x="1201747" y="2817435"/>
            <a:ext cx="1708150" cy="1706563"/>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ext Placeholder 3"/>
          <p:cNvSpPr txBox="1">
            <a:spLocks/>
          </p:cNvSpPr>
          <p:nvPr userDrawn="1"/>
        </p:nvSpPr>
        <p:spPr>
          <a:xfrm>
            <a:off x="1682565" y="3704753"/>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01</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1" name="Text Placeholder 3"/>
          <p:cNvSpPr txBox="1">
            <a:spLocks/>
          </p:cNvSpPr>
          <p:nvPr userDrawn="1"/>
        </p:nvSpPr>
        <p:spPr>
          <a:xfrm>
            <a:off x="2932776" y="3704753"/>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02</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2" name="Freeform 77"/>
          <p:cNvSpPr>
            <a:spLocks/>
          </p:cNvSpPr>
          <p:nvPr userDrawn="1"/>
        </p:nvSpPr>
        <p:spPr bwMode="auto">
          <a:xfrm>
            <a:off x="3719944" y="2817435"/>
            <a:ext cx="1708150" cy="1706563"/>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Text Placeholder 3"/>
          <p:cNvSpPr txBox="1">
            <a:spLocks/>
          </p:cNvSpPr>
          <p:nvPr userDrawn="1"/>
        </p:nvSpPr>
        <p:spPr>
          <a:xfrm>
            <a:off x="4197311" y="3704753"/>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03</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4" name="Text Placeholder 3"/>
          <p:cNvSpPr txBox="1">
            <a:spLocks/>
          </p:cNvSpPr>
          <p:nvPr userDrawn="1"/>
        </p:nvSpPr>
        <p:spPr>
          <a:xfrm>
            <a:off x="5477359" y="3704753"/>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1"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04</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5" name="Text Placeholder 3"/>
          <p:cNvSpPr txBox="1">
            <a:spLocks/>
          </p:cNvSpPr>
          <p:nvPr userDrawn="1"/>
        </p:nvSpPr>
        <p:spPr>
          <a:xfrm>
            <a:off x="6685174" y="3727076"/>
            <a:ext cx="343043"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1"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rPr>
              <a:t>05</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21" name="Espace réservé du texte 8"/>
          <p:cNvSpPr>
            <a:spLocks noGrp="1"/>
          </p:cNvSpPr>
          <p:nvPr>
            <p:ph type="body" sz="quarter" idx="91" hasCustomPrompt="1"/>
          </p:nvPr>
        </p:nvSpPr>
        <p:spPr bwMode="gray">
          <a:xfrm>
            <a:off x="971600" y="2060849"/>
            <a:ext cx="1512168"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2" name="Espace réservé du texte 8"/>
          <p:cNvSpPr>
            <a:spLocks noGrp="1"/>
          </p:cNvSpPr>
          <p:nvPr>
            <p:ph type="body" sz="quarter" idx="92" hasCustomPrompt="1"/>
          </p:nvPr>
        </p:nvSpPr>
        <p:spPr bwMode="gray">
          <a:xfrm>
            <a:off x="971600" y="1772816"/>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3" name="Espace réservé du texte 8"/>
          <p:cNvSpPr>
            <a:spLocks noGrp="1"/>
          </p:cNvSpPr>
          <p:nvPr>
            <p:ph type="body" sz="quarter" idx="93" hasCustomPrompt="1"/>
          </p:nvPr>
        </p:nvSpPr>
        <p:spPr bwMode="gray">
          <a:xfrm>
            <a:off x="3635896" y="2060849"/>
            <a:ext cx="1512168"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4" name="Espace réservé du texte 8"/>
          <p:cNvSpPr>
            <a:spLocks noGrp="1"/>
          </p:cNvSpPr>
          <p:nvPr>
            <p:ph type="body" sz="quarter" idx="94" hasCustomPrompt="1"/>
          </p:nvPr>
        </p:nvSpPr>
        <p:spPr bwMode="gray">
          <a:xfrm>
            <a:off x="3635896" y="1772816"/>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5" name="Espace réservé du texte 8"/>
          <p:cNvSpPr>
            <a:spLocks noGrp="1"/>
          </p:cNvSpPr>
          <p:nvPr>
            <p:ph type="body" sz="quarter" idx="95" hasCustomPrompt="1"/>
          </p:nvPr>
        </p:nvSpPr>
        <p:spPr bwMode="gray">
          <a:xfrm>
            <a:off x="6156176" y="2060849"/>
            <a:ext cx="1512168"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6" name="Espace réservé du texte 8"/>
          <p:cNvSpPr>
            <a:spLocks noGrp="1"/>
          </p:cNvSpPr>
          <p:nvPr>
            <p:ph type="body" sz="quarter" idx="96" hasCustomPrompt="1"/>
          </p:nvPr>
        </p:nvSpPr>
        <p:spPr bwMode="gray">
          <a:xfrm>
            <a:off x="6156176" y="1772816"/>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8" name="Espace réservé du texte 8"/>
          <p:cNvSpPr>
            <a:spLocks noGrp="1"/>
          </p:cNvSpPr>
          <p:nvPr>
            <p:ph type="body" sz="quarter" idx="98" hasCustomPrompt="1"/>
          </p:nvPr>
        </p:nvSpPr>
        <p:spPr bwMode="gray">
          <a:xfrm>
            <a:off x="5220072" y="5013176"/>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0" name="Espace réservé du texte 8"/>
          <p:cNvSpPr>
            <a:spLocks noGrp="1"/>
          </p:cNvSpPr>
          <p:nvPr>
            <p:ph type="body" sz="quarter" idx="100" hasCustomPrompt="1"/>
          </p:nvPr>
        </p:nvSpPr>
        <p:spPr bwMode="gray">
          <a:xfrm>
            <a:off x="2411760" y="5013176"/>
            <a:ext cx="1512168"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1" name="Espace réservé du texte 8"/>
          <p:cNvSpPr>
            <a:spLocks noGrp="1"/>
          </p:cNvSpPr>
          <p:nvPr>
            <p:ph type="body" sz="quarter" idx="101" hasCustomPrompt="1"/>
          </p:nvPr>
        </p:nvSpPr>
        <p:spPr bwMode="gray">
          <a:xfrm>
            <a:off x="2411760" y="5339537"/>
            <a:ext cx="1512168"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2" name="Espace réservé du texte 8"/>
          <p:cNvSpPr>
            <a:spLocks noGrp="1"/>
          </p:cNvSpPr>
          <p:nvPr>
            <p:ph type="body" sz="quarter" idx="102" hasCustomPrompt="1"/>
          </p:nvPr>
        </p:nvSpPr>
        <p:spPr bwMode="gray">
          <a:xfrm>
            <a:off x="5220072" y="5336710"/>
            <a:ext cx="1512168"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06534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1000"/>
                            </p:stCondLst>
                            <p:childTnLst>
                              <p:par>
                                <p:cTn id="16" presetID="2" presetClass="entr" presetSubtype="2" accel="50000" decel="5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53"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par>
                          <p:cTn id="37" fill="hold">
                            <p:stCondLst>
                              <p:cond delay="3000"/>
                            </p:stCondLst>
                            <p:childTnLst>
                              <p:par>
                                <p:cTn id="38" presetID="2" presetClass="entr" presetSubtype="2" accel="50000" decel="50000"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1+#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4000"/>
                            </p:stCondLst>
                            <p:childTnLst>
                              <p:par>
                                <p:cTn id="49" presetID="2" presetClass="entr" presetSubtype="2" accel="50000" decel="5000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1+#ppt_w/2"/>
                                          </p:val>
                                        </p:tav>
                                        <p:tav tm="100000">
                                          <p:val>
                                            <p:strVal val="#ppt_x"/>
                                          </p:val>
                                        </p:tav>
                                      </p:tavLst>
                                    </p:anim>
                                    <p:anim calcmode="lin" valueType="num">
                                      <p:cBhvr additive="base">
                                        <p:cTn id="52" dur="500" fill="hold"/>
                                        <p:tgtEl>
                                          <p:spTgt spid="7"/>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53"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animBg="1"/>
      <p:bldP spid="13" grpId="0"/>
      <p:bldP spid="14" grpId="0"/>
      <p:bldP spid="15" grpId="0"/>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8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r>
              <a:rPr lang="fr-FR"/>
              <a:t>July 2016</a:t>
            </a:r>
            <a:endParaRPr lang="fr-FR" dirty="0"/>
          </a:p>
        </p:txBody>
      </p:sp>
      <p:sp>
        <p:nvSpPr>
          <p:cNvPr id="4" name="Espace réservé du pied de page 3"/>
          <p:cNvSpPr>
            <a:spLocks noGrp="1"/>
          </p:cNvSpPr>
          <p:nvPr>
            <p:ph type="ftr" sz="quarter" idx="11"/>
          </p:nvPr>
        </p:nvSpPr>
        <p:spPr/>
        <p:txBody>
          <a:bodyPr/>
          <a:lstStyle/>
          <a:p>
            <a:r>
              <a:rPr lang="fr-FR" dirty="0" err="1"/>
              <a:t>Internal</a:t>
            </a:r>
            <a:r>
              <a:rPr lang="fr-FR" dirty="0"/>
              <a:t> Briefing - 25 </a:t>
            </a:r>
            <a:r>
              <a:rPr lang="fr-FR" dirty="0" err="1"/>
              <a:t>Feb</a:t>
            </a:r>
            <a:r>
              <a:rPr lang="fr-FR" dirty="0"/>
              <a:t> 2019</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a:t>
            </a:fld>
            <a:endParaRPr lang="fr-FR" dirty="0"/>
          </a:p>
        </p:txBody>
      </p:sp>
      <p:sp>
        <p:nvSpPr>
          <p:cNvPr id="6" name="Freeform 78"/>
          <p:cNvSpPr>
            <a:spLocks/>
          </p:cNvSpPr>
          <p:nvPr userDrawn="1"/>
        </p:nvSpPr>
        <p:spPr bwMode="auto">
          <a:xfrm rot="19278684">
            <a:off x="3492444" y="4117645"/>
            <a:ext cx="1328920" cy="1327686"/>
          </a:xfrm>
          <a:custGeom>
            <a:avLst/>
            <a:gdLst/>
            <a:ahLst/>
            <a:cxnLst>
              <a:cxn ang="0">
                <a:pos x="399" y="216"/>
              </a:cxn>
              <a:cxn ang="0">
                <a:pos x="472" y="181"/>
              </a:cxn>
              <a:cxn ang="0">
                <a:pos x="433" y="88"/>
              </a:cxn>
              <a:cxn ang="0">
                <a:pos x="601" y="88"/>
              </a:cxn>
              <a:cxn ang="0">
                <a:pos x="563" y="181"/>
              </a:cxn>
              <a:cxn ang="0">
                <a:pos x="636" y="216"/>
              </a:cxn>
              <a:cxn ang="0">
                <a:pos x="819" y="216"/>
              </a:cxn>
              <a:cxn ang="0">
                <a:pos x="819" y="399"/>
              </a:cxn>
              <a:cxn ang="0">
                <a:pos x="784" y="472"/>
              </a:cxn>
              <a:cxn ang="0">
                <a:pos x="691" y="434"/>
              </a:cxn>
              <a:cxn ang="0">
                <a:pos x="691" y="602"/>
              </a:cxn>
              <a:cxn ang="0">
                <a:pos x="784" y="563"/>
              </a:cxn>
              <a:cxn ang="0">
                <a:pos x="819" y="636"/>
              </a:cxn>
              <a:cxn ang="0">
                <a:pos x="819" y="819"/>
              </a:cxn>
              <a:cxn ang="0">
                <a:pos x="636" y="819"/>
              </a:cxn>
              <a:cxn ang="0">
                <a:pos x="563" y="784"/>
              </a:cxn>
              <a:cxn ang="0">
                <a:pos x="601" y="691"/>
              </a:cxn>
              <a:cxn ang="0">
                <a:pos x="433" y="691"/>
              </a:cxn>
              <a:cxn ang="0">
                <a:pos x="472" y="784"/>
              </a:cxn>
              <a:cxn ang="0">
                <a:pos x="399" y="819"/>
              </a:cxn>
              <a:cxn ang="0">
                <a:pos x="216" y="819"/>
              </a:cxn>
              <a:cxn ang="0">
                <a:pos x="216" y="636"/>
              </a:cxn>
              <a:cxn ang="0">
                <a:pos x="180" y="563"/>
              </a:cxn>
              <a:cxn ang="0">
                <a:pos x="88" y="602"/>
              </a:cxn>
              <a:cxn ang="0">
                <a:pos x="88" y="434"/>
              </a:cxn>
              <a:cxn ang="0">
                <a:pos x="180" y="472"/>
              </a:cxn>
              <a:cxn ang="0">
                <a:pos x="216" y="399"/>
              </a:cxn>
              <a:cxn ang="0">
                <a:pos x="216" y="216"/>
              </a:cxn>
              <a:cxn ang="0">
                <a:pos x="399" y="216"/>
              </a:cxn>
            </a:cxnLst>
            <a:rect l="0" t="0" r="r" b="b"/>
            <a:pathLst>
              <a:path w="819" h="819">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76"/>
          <p:cNvSpPr>
            <a:spLocks/>
          </p:cNvSpPr>
          <p:nvPr userDrawn="1"/>
        </p:nvSpPr>
        <p:spPr bwMode="auto">
          <a:xfrm rot="19278684">
            <a:off x="4202863" y="2275737"/>
            <a:ext cx="1328920" cy="1327686"/>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7"/>
          <p:cNvSpPr>
            <a:spLocks/>
          </p:cNvSpPr>
          <p:nvPr userDrawn="1"/>
        </p:nvSpPr>
        <p:spPr bwMode="auto">
          <a:xfrm rot="19278684">
            <a:off x="2909141" y="2862413"/>
            <a:ext cx="1328920" cy="1327686"/>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9"/>
          <p:cNvSpPr>
            <a:spLocks/>
          </p:cNvSpPr>
          <p:nvPr userDrawn="1"/>
        </p:nvSpPr>
        <p:spPr bwMode="auto">
          <a:xfrm rot="19278684">
            <a:off x="4811248" y="3541195"/>
            <a:ext cx="1328920" cy="1328920"/>
          </a:xfrm>
          <a:custGeom>
            <a:avLst/>
            <a:gdLst/>
            <a:ahLst/>
            <a:cxnLst>
              <a:cxn ang="0">
                <a:pos x="216" y="420"/>
              </a:cxn>
              <a:cxn ang="0">
                <a:pos x="181" y="347"/>
              </a:cxn>
              <a:cxn ang="0">
                <a:pos x="88" y="386"/>
              </a:cxn>
              <a:cxn ang="0">
                <a:pos x="88" y="218"/>
              </a:cxn>
              <a:cxn ang="0">
                <a:pos x="181" y="256"/>
              </a:cxn>
              <a:cxn ang="0">
                <a:pos x="216" y="183"/>
              </a:cxn>
              <a:cxn ang="0">
                <a:pos x="216" y="0"/>
              </a:cxn>
              <a:cxn ang="0">
                <a:pos x="399" y="0"/>
              </a:cxn>
              <a:cxn ang="0">
                <a:pos x="472" y="35"/>
              </a:cxn>
              <a:cxn ang="0">
                <a:pos x="434" y="128"/>
              </a:cxn>
              <a:cxn ang="0">
                <a:pos x="602" y="128"/>
              </a:cxn>
              <a:cxn ang="0">
                <a:pos x="563" y="35"/>
              </a:cxn>
              <a:cxn ang="0">
                <a:pos x="636" y="0"/>
              </a:cxn>
              <a:cxn ang="0">
                <a:pos x="819" y="0"/>
              </a:cxn>
              <a:cxn ang="0">
                <a:pos x="819" y="183"/>
              </a:cxn>
              <a:cxn ang="0">
                <a:pos x="784" y="256"/>
              </a:cxn>
              <a:cxn ang="0">
                <a:pos x="691" y="218"/>
              </a:cxn>
              <a:cxn ang="0">
                <a:pos x="691" y="386"/>
              </a:cxn>
              <a:cxn ang="0">
                <a:pos x="784" y="347"/>
              </a:cxn>
              <a:cxn ang="0">
                <a:pos x="819" y="420"/>
              </a:cxn>
              <a:cxn ang="0">
                <a:pos x="819" y="603"/>
              </a:cxn>
              <a:cxn ang="0">
                <a:pos x="636" y="603"/>
              </a:cxn>
              <a:cxn ang="0">
                <a:pos x="563" y="639"/>
              </a:cxn>
              <a:cxn ang="0">
                <a:pos x="602" y="731"/>
              </a:cxn>
              <a:cxn ang="0">
                <a:pos x="434" y="731"/>
              </a:cxn>
              <a:cxn ang="0">
                <a:pos x="472" y="639"/>
              </a:cxn>
              <a:cxn ang="0">
                <a:pos x="399" y="603"/>
              </a:cxn>
              <a:cxn ang="0">
                <a:pos x="216" y="603"/>
              </a:cxn>
              <a:cxn ang="0">
                <a:pos x="216" y="420"/>
              </a:cxn>
            </a:cxnLst>
            <a:rect l="0" t="0" r="r" b="b"/>
            <a:pathLst>
              <a:path w="819" h="819">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Espace réservé du texte 8"/>
          <p:cNvSpPr>
            <a:spLocks noGrp="1"/>
          </p:cNvSpPr>
          <p:nvPr>
            <p:ph type="body" sz="quarter" idx="103" hasCustomPrompt="1"/>
          </p:nvPr>
        </p:nvSpPr>
        <p:spPr bwMode="gray">
          <a:xfrm>
            <a:off x="1043056" y="2203320"/>
            <a:ext cx="936656" cy="472127"/>
          </a:xfrm>
          <a:prstGeom prst="rect">
            <a:avLst/>
          </a:prstGeom>
        </p:spPr>
        <p:txBody>
          <a:bodyPr/>
          <a:lstStyle>
            <a:lvl1pPr marL="0" indent="0" algn="l">
              <a:spcBef>
                <a:spcPts val="800"/>
              </a:spcBef>
              <a:buFont typeface="Arial" panose="020B0604020202020204" pitchFamily="34" charset="0"/>
              <a:buNone/>
              <a:defRPr sz="36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23" name="Espace réservé du texte 8"/>
          <p:cNvSpPr>
            <a:spLocks noGrp="1"/>
          </p:cNvSpPr>
          <p:nvPr>
            <p:ph type="body" sz="quarter" idx="104" hasCustomPrompt="1"/>
          </p:nvPr>
        </p:nvSpPr>
        <p:spPr bwMode="gray">
          <a:xfrm>
            <a:off x="1043608" y="5117113"/>
            <a:ext cx="936656" cy="472127"/>
          </a:xfrm>
          <a:prstGeom prst="rect">
            <a:avLst/>
          </a:prstGeom>
        </p:spPr>
        <p:txBody>
          <a:bodyPr/>
          <a:lstStyle>
            <a:lvl1pPr marL="0" indent="0" algn="l">
              <a:spcBef>
                <a:spcPts val="800"/>
              </a:spcBef>
              <a:buFont typeface="Arial" panose="020B0604020202020204" pitchFamily="34" charset="0"/>
              <a:buNone/>
              <a:defRPr sz="36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24" name="Espace réservé du texte 8"/>
          <p:cNvSpPr>
            <a:spLocks noGrp="1"/>
          </p:cNvSpPr>
          <p:nvPr>
            <p:ph type="body" sz="quarter" idx="105" hasCustomPrompt="1"/>
          </p:nvPr>
        </p:nvSpPr>
        <p:spPr bwMode="gray">
          <a:xfrm>
            <a:off x="7091728" y="5117113"/>
            <a:ext cx="936656" cy="472127"/>
          </a:xfrm>
          <a:prstGeom prst="rect">
            <a:avLst/>
          </a:prstGeom>
        </p:spPr>
        <p:txBody>
          <a:bodyPr/>
          <a:lstStyle>
            <a:lvl1pPr marL="0" indent="0" algn="l">
              <a:spcBef>
                <a:spcPts val="800"/>
              </a:spcBef>
              <a:buFont typeface="Arial" panose="020B0604020202020204" pitchFamily="34" charset="0"/>
              <a:buNone/>
              <a:defRPr sz="36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25" name="Espace réservé du texte 8"/>
          <p:cNvSpPr>
            <a:spLocks noGrp="1"/>
          </p:cNvSpPr>
          <p:nvPr>
            <p:ph type="body" sz="quarter" idx="106" hasCustomPrompt="1"/>
          </p:nvPr>
        </p:nvSpPr>
        <p:spPr bwMode="gray">
          <a:xfrm>
            <a:off x="7092280" y="2236793"/>
            <a:ext cx="936656" cy="472127"/>
          </a:xfrm>
          <a:prstGeom prst="rect">
            <a:avLst/>
          </a:prstGeom>
        </p:spPr>
        <p:txBody>
          <a:bodyPr/>
          <a:lstStyle>
            <a:lvl1pPr marL="0" indent="0" algn="l">
              <a:spcBef>
                <a:spcPts val="800"/>
              </a:spcBef>
              <a:buFont typeface="Arial" panose="020B0604020202020204" pitchFamily="34" charset="0"/>
              <a:buNone/>
              <a:defRPr sz="36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t>
            </a:r>
          </a:p>
        </p:txBody>
      </p:sp>
      <p:sp>
        <p:nvSpPr>
          <p:cNvPr id="26" name="Espace réservé du texte 8"/>
          <p:cNvSpPr>
            <a:spLocks noGrp="1"/>
          </p:cNvSpPr>
          <p:nvPr>
            <p:ph type="body" sz="quarter" idx="91" hasCustomPrompt="1"/>
          </p:nvPr>
        </p:nvSpPr>
        <p:spPr bwMode="gray">
          <a:xfrm>
            <a:off x="1043608" y="3032454"/>
            <a:ext cx="1786534"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7" name="Espace réservé du texte 8"/>
          <p:cNvSpPr>
            <a:spLocks noGrp="1"/>
          </p:cNvSpPr>
          <p:nvPr>
            <p:ph type="body" sz="quarter" idx="92" hasCustomPrompt="1"/>
          </p:nvPr>
        </p:nvSpPr>
        <p:spPr bwMode="gray">
          <a:xfrm>
            <a:off x="1043608" y="2744421"/>
            <a:ext cx="1786534"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8" name="Espace réservé du texte 8"/>
          <p:cNvSpPr>
            <a:spLocks noGrp="1"/>
          </p:cNvSpPr>
          <p:nvPr>
            <p:ph type="body" sz="quarter" idx="107" hasCustomPrompt="1"/>
          </p:nvPr>
        </p:nvSpPr>
        <p:spPr bwMode="gray">
          <a:xfrm>
            <a:off x="1043608" y="4256590"/>
            <a:ext cx="1786534"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9" name="Espace réservé du texte 8"/>
          <p:cNvSpPr>
            <a:spLocks noGrp="1"/>
          </p:cNvSpPr>
          <p:nvPr>
            <p:ph type="body" sz="quarter" idx="108" hasCustomPrompt="1"/>
          </p:nvPr>
        </p:nvSpPr>
        <p:spPr bwMode="gray">
          <a:xfrm>
            <a:off x="1043608" y="3968557"/>
            <a:ext cx="1786534"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0" name="Espace réservé du texte 8"/>
          <p:cNvSpPr>
            <a:spLocks noGrp="1"/>
          </p:cNvSpPr>
          <p:nvPr>
            <p:ph type="body" sz="quarter" idx="109" hasCustomPrompt="1"/>
          </p:nvPr>
        </p:nvSpPr>
        <p:spPr bwMode="gray">
          <a:xfrm>
            <a:off x="6241850" y="3032454"/>
            <a:ext cx="1786534"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1" name="Espace réservé du texte 8"/>
          <p:cNvSpPr>
            <a:spLocks noGrp="1"/>
          </p:cNvSpPr>
          <p:nvPr>
            <p:ph type="body" sz="quarter" idx="110" hasCustomPrompt="1"/>
          </p:nvPr>
        </p:nvSpPr>
        <p:spPr bwMode="gray">
          <a:xfrm>
            <a:off x="6241850" y="2744421"/>
            <a:ext cx="1786534"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2" name="Espace réservé du texte 8"/>
          <p:cNvSpPr>
            <a:spLocks noGrp="1"/>
          </p:cNvSpPr>
          <p:nvPr>
            <p:ph type="body" sz="quarter" idx="111" hasCustomPrompt="1"/>
          </p:nvPr>
        </p:nvSpPr>
        <p:spPr bwMode="gray">
          <a:xfrm>
            <a:off x="6241850" y="4256590"/>
            <a:ext cx="1786534"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3" name="Espace réservé du texte 8"/>
          <p:cNvSpPr>
            <a:spLocks noGrp="1"/>
          </p:cNvSpPr>
          <p:nvPr>
            <p:ph type="body" sz="quarter" idx="112" hasCustomPrompt="1"/>
          </p:nvPr>
        </p:nvSpPr>
        <p:spPr bwMode="gray">
          <a:xfrm>
            <a:off x="6241850" y="3968557"/>
            <a:ext cx="1786534"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Tree>
    <p:extLst>
      <p:ext uri="{BB962C8B-B14F-4D97-AF65-F5344CB8AC3E}">
        <p14:creationId xmlns:p14="http://schemas.microsoft.com/office/powerpoint/2010/main" val="119436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8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r>
              <a:rPr lang="fr-FR"/>
              <a:t>July 2016</a:t>
            </a:r>
            <a:endParaRPr lang="fr-FR" dirty="0"/>
          </a:p>
        </p:txBody>
      </p:sp>
      <p:sp>
        <p:nvSpPr>
          <p:cNvPr id="4" name="Espace réservé du pied de page 3"/>
          <p:cNvSpPr>
            <a:spLocks noGrp="1"/>
          </p:cNvSpPr>
          <p:nvPr>
            <p:ph type="ftr" sz="quarter" idx="11"/>
          </p:nvPr>
        </p:nvSpPr>
        <p:spPr/>
        <p:txBody>
          <a:bodyPr/>
          <a:lstStyle/>
          <a:p>
            <a:r>
              <a:rPr lang="fr-FR" dirty="0" err="1"/>
              <a:t>Internal</a:t>
            </a:r>
            <a:r>
              <a:rPr lang="fr-FR" dirty="0"/>
              <a:t> Briefing - 25 </a:t>
            </a:r>
            <a:r>
              <a:rPr lang="fr-FR" dirty="0" err="1"/>
              <a:t>Feb</a:t>
            </a:r>
            <a:r>
              <a:rPr lang="fr-FR" dirty="0"/>
              <a:t> 2019</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a:t>
            </a:fld>
            <a:endParaRPr lang="fr-FR" dirty="0"/>
          </a:p>
        </p:txBody>
      </p:sp>
      <p:sp>
        <p:nvSpPr>
          <p:cNvPr id="6" name="Freeform 58"/>
          <p:cNvSpPr/>
          <p:nvPr userDrawn="1"/>
        </p:nvSpPr>
        <p:spPr>
          <a:xfrm rot="2539609">
            <a:off x="5104214" y="4349870"/>
            <a:ext cx="480923" cy="80131"/>
          </a:xfrm>
          <a:custGeom>
            <a:avLst/>
            <a:gdLst/>
            <a:ahLst/>
            <a:cxnLst/>
            <a:rect l="0" t="0" r="0" b="0"/>
            <a:pathLst>
              <a:path>
                <a:moveTo>
                  <a:pt x="0" y="32211"/>
                </a:moveTo>
                <a:lnTo>
                  <a:pt x="386650" y="32211"/>
                </a:lnTo>
              </a:path>
            </a:pathLst>
          </a:custGeom>
          <a:noFill/>
          <a:ln w="12700">
            <a:solidFill>
              <a:schemeClr val="accent6"/>
            </a:solidFill>
            <a:headEnd type="oval"/>
            <a:tailEnd type="ova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59"/>
          <p:cNvSpPr/>
          <p:nvPr userDrawn="1"/>
        </p:nvSpPr>
        <p:spPr>
          <a:xfrm>
            <a:off x="5237205" y="3750905"/>
            <a:ext cx="526420" cy="80131"/>
          </a:xfrm>
          <a:custGeom>
            <a:avLst/>
            <a:gdLst/>
            <a:ahLst/>
            <a:cxnLst/>
            <a:rect l="0" t="0" r="0" b="0"/>
            <a:pathLst>
              <a:path>
                <a:moveTo>
                  <a:pt x="0" y="32211"/>
                </a:moveTo>
                <a:lnTo>
                  <a:pt x="423229" y="32211"/>
                </a:lnTo>
              </a:path>
            </a:pathLst>
          </a:custGeom>
          <a:noFill/>
          <a:ln w="12700">
            <a:solidFill>
              <a:schemeClr val="accent5"/>
            </a:solidFill>
            <a:headEnd type="oval"/>
            <a:tailEnd type="ova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60"/>
          <p:cNvSpPr/>
          <p:nvPr userDrawn="1"/>
        </p:nvSpPr>
        <p:spPr>
          <a:xfrm rot="19060391">
            <a:off x="5104214" y="3151940"/>
            <a:ext cx="480923" cy="80131"/>
          </a:xfrm>
          <a:custGeom>
            <a:avLst/>
            <a:gdLst/>
            <a:ahLst/>
            <a:cxnLst/>
            <a:rect l="0" t="0" r="0" b="0"/>
            <a:pathLst>
              <a:path>
                <a:moveTo>
                  <a:pt x="0" y="32211"/>
                </a:moveTo>
                <a:lnTo>
                  <a:pt x="386650" y="32211"/>
                </a:lnTo>
              </a:path>
            </a:pathLst>
          </a:custGeom>
          <a:noFill/>
          <a:ln w="12700">
            <a:solidFill>
              <a:schemeClr val="accent4"/>
            </a:solidFill>
            <a:headEnd type="oval"/>
            <a:tailEnd type="ova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61"/>
          <p:cNvSpPr/>
          <p:nvPr userDrawn="1"/>
        </p:nvSpPr>
        <p:spPr>
          <a:xfrm>
            <a:off x="5405283" y="2341825"/>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4"/>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10" name="Freeform 62"/>
          <p:cNvSpPr/>
          <p:nvPr userDrawn="1"/>
        </p:nvSpPr>
        <p:spPr>
          <a:xfrm>
            <a:off x="5712368" y="3379664"/>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5"/>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11" name="Freeform 63"/>
          <p:cNvSpPr/>
          <p:nvPr userDrawn="1"/>
        </p:nvSpPr>
        <p:spPr>
          <a:xfrm>
            <a:off x="5405283" y="4435187"/>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6"/>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solidFill>
                <a:schemeClr val="bg1"/>
              </a:solidFill>
            </a:endParaRPr>
          </a:p>
        </p:txBody>
      </p:sp>
      <p:sp>
        <p:nvSpPr>
          <p:cNvPr id="12" name="Freeform 64"/>
          <p:cNvSpPr/>
          <p:nvPr userDrawn="1"/>
        </p:nvSpPr>
        <p:spPr>
          <a:xfrm>
            <a:off x="3901427" y="3150914"/>
            <a:ext cx="1287880" cy="1287875"/>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3600" kern="1200" dirty="0"/>
          </a:p>
        </p:txBody>
      </p:sp>
      <p:sp>
        <p:nvSpPr>
          <p:cNvPr id="13" name="Freeform 65"/>
          <p:cNvSpPr/>
          <p:nvPr userDrawn="1"/>
        </p:nvSpPr>
        <p:spPr>
          <a:xfrm rot="19060391" flipH="1">
            <a:off x="3462284" y="4349870"/>
            <a:ext cx="480923" cy="80131"/>
          </a:xfrm>
          <a:custGeom>
            <a:avLst/>
            <a:gdLst/>
            <a:ahLst/>
            <a:cxnLst/>
            <a:rect l="0" t="0" r="0" b="0"/>
            <a:pathLst>
              <a:path>
                <a:moveTo>
                  <a:pt x="0" y="32211"/>
                </a:moveTo>
                <a:lnTo>
                  <a:pt x="386650" y="32211"/>
                </a:lnTo>
              </a:path>
            </a:pathLst>
          </a:custGeom>
          <a:noFill/>
          <a:ln w="12700">
            <a:solidFill>
              <a:schemeClr val="accent3"/>
            </a:solidFill>
            <a:headEnd type="oval"/>
            <a:tailEnd type="ova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66"/>
          <p:cNvSpPr/>
          <p:nvPr userDrawn="1"/>
        </p:nvSpPr>
        <p:spPr>
          <a:xfrm flipH="1">
            <a:off x="3315999" y="3750905"/>
            <a:ext cx="526420" cy="80131"/>
          </a:xfrm>
          <a:custGeom>
            <a:avLst/>
            <a:gdLst/>
            <a:ahLst/>
            <a:cxnLst/>
            <a:rect l="0" t="0" r="0" b="0"/>
            <a:pathLst>
              <a:path>
                <a:moveTo>
                  <a:pt x="0" y="32211"/>
                </a:moveTo>
                <a:lnTo>
                  <a:pt x="423229" y="32211"/>
                </a:lnTo>
              </a:path>
            </a:pathLst>
          </a:custGeom>
          <a:noFill/>
          <a:ln w="12700">
            <a:solidFill>
              <a:schemeClr val="accent2"/>
            </a:solidFill>
            <a:headEnd type="oval"/>
            <a:tailEnd type="ova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67"/>
          <p:cNvSpPr/>
          <p:nvPr userDrawn="1"/>
        </p:nvSpPr>
        <p:spPr>
          <a:xfrm rot="2539609" flipH="1">
            <a:off x="3462284" y="3151940"/>
            <a:ext cx="480923" cy="80131"/>
          </a:xfrm>
          <a:custGeom>
            <a:avLst/>
            <a:gdLst/>
            <a:ahLst/>
            <a:cxnLst/>
            <a:rect l="0" t="0" r="0" b="0"/>
            <a:pathLst>
              <a:path>
                <a:moveTo>
                  <a:pt x="0" y="32211"/>
                </a:moveTo>
                <a:lnTo>
                  <a:pt x="386650" y="32211"/>
                </a:lnTo>
              </a:path>
            </a:pathLst>
          </a:custGeom>
          <a:noFill/>
          <a:ln w="12700">
            <a:solidFill>
              <a:schemeClr val="accent1"/>
            </a:solidFill>
            <a:headEnd type="oval"/>
            <a:tailEnd type="ova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68"/>
          <p:cNvSpPr/>
          <p:nvPr userDrawn="1"/>
        </p:nvSpPr>
        <p:spPr>
          <a:xfrm>
            <a:off x="2796853" y="2341825"/>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1"/>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17" name="Freeform 69"/>
          <p:cNvSpPr/>
          <p:nvPr userDrawn="1"/>
        </p:nvSpPr>
        <p:spPr>
          <a:xfrm>
            <a:off x="2524933" y="3379664"/>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2"/>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dirty="0"/>
          </a:p>
        </p:txBody>
      </p:sp>
      <p:sp>
        <p:nvSpPr>
          <p:cNvPr id="18" name="Freeform 70"/>
          <p:cNvSpPr/>
          <p:nvPr userDrawn="1"/>
        </p:nvSpPr>
        <p:spPr>
          <a:xfrm>
            <a:off x="2812968" y="4435187"/>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3"/>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kern="1200" dirty="0">
              <a:solidFill>
                <a:schemeClr val="bg1"/>
              </a:solidFill>
            </a:endParaRPr>
          </a:p>
        </p:txBody>
      </p:sp>
      <p:sp>
        <p:nvSpPr>
          <p:cNvPr id="44" name="Espace réservé du texte 8"/>
          <p:cNvSpPr>
            <a:spLocks noGrp="1"/>
          </p:cNvSpPr>
          <p:nvPr>
            <p:ph type="body" sz="quarter" idx="91" hasCustomPrompt="1"/>
          </p:nvPr>
        </p:nvSpPr>
        <p:spPr bwMode="gray">
          <a:xfrm>
            <a:off x="611560" y="2348881"/>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5" name="Espace réservé du texte 8"/>
          <p:cNvSpPr>
            <a:spLocks noGrp="1"/>
          </p:cNvSpPr>
          <p:nvPr>
            <p:ph type="body" sz="quarter" idx="92" hasCustomPrompt="1"/>
          </p:nvPr>
        </p:nvSpPr>
        <p:spPr bwMode="gray">
          <a:xfrm>
            <a:off x="611560" y="2060848"/>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6" name="Espace réservé du texte 8"/>
          <p:cNvSpPr>
            <a:spLocks noGrp="1"/>
          </p:cNvSpPr>
          <p:nvPr>
            <p:ph type="body" sz="quarter" idx="107" hasCustomPrompt="1"/>
          </p:nvPr>
        </p:nvSpPr>
        <p:spPr bwMode="gray">
          <a:xfrm>
            <a:off x="611560" y="4760646"/>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7" name="Espace réservé du texte 8"/>
          <p:cNvSpPr>
            <a:spLocks noGrp="1"/>
          </p:cNvSpPr>
          <p:nvPr>
            <p:ph type="body" sz="quarter" idx="108" hasCustomPrompt="1"/>
          </p:nvPr>
        </p:nvSpPr>
        <p:spPr bwMode="gray">
          <a:xfrm>
            <a:off x="611560" y="4472613"/>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8" name="Espace réservé du texte 8"/>
          <p:cNvSpPr>
            <a:spLocks noGrp="1"/>
          </p:cNvSpPr>
          <p:nvPr>
            <p:ph type="body" sz="quarter" idx="109" hasCustomPrompt="1"/>
          </p:nvPr>
        </p:nvSpPr>
        <p:spPr bwMode="gray">
          <a:xfrm>
            <a:off x="251520" y="3573017"/>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9" name="Espace réservé du texte 8"/>
          <p:cNvSpPr>
            <a:spLocks noGrp="1"/>
          </p:cNvSpPr>
          <p:nvPr>
            <p:ph type="body" sz="quarter" idx="110" hasCustomPrompt="1"/>
          </p:nvPr>
        </p:nvSpPr>
        <p:spPr bwMode="gray">
          <a:xfrm>
            <a:off x="251520" y="3284984"/>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0" name="Espace réservé du texte 8"/>
          <p:cNvSpPr>
            <a:spLocks noGrp="1"/>
          </p:cNvSpPr>
          <p:nvPr>
            <p:ph type="body" sz="quarter" idx="111" hasCustomPrompt="1"/>
          </p:nvPr>
        </p:nvSpPr>
        <p:spPr bwMode="gray">
          <a:xfrm>
            <a:off x="6343416" y="2348881"/>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1" name="Espace réservé du texte 8"/>
          <p:cNvSpPr>
            <a:spLocks noGrp="1"/>
          </p:cNvSpPr>
          <p:nvPr>
            <p:ph type="body" sz="quarter" idx="112" hasCustomPrompt="1"/>
          </p:nvPr>
        </p:nvSpPr>
        <p:spPr bwMode="gray">
          <a:xfrm>
            <a:off x="6343416" y="2060848"/>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2" name="Espace réservé du texte 8"/>
          <p:cNvSpPr>
            <a:spLocks noGrp="1"/>
          </p:cNvSpPr>
          <p:nvPr>
            <p:ph type="body" sz="quarter" idx="113" hasCustomPrompt="1"/>
          </p:nvPr>
        </p:nvSpPr>
        <p:spPr bwMode="gray">
          <a:xfrm>
            <a:off x="6343416" y="4760646"/>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3" name="Espace réservé du texte 8"/>
          <p:cNvSpPr>
            <a:spLocks noGrp="1"/>
          </p:cNvSpPr>
          <p:nvPr>
            <p:ph type="body" sz="quarter" idx="114" hasCustomPrompt="1"/>
          </p:nvPr>
        </p:nvSpPr>
        <p:spPr bwMode="gray">
          <a:xfrm>
            <a:off x="6343416" y="4472613"/>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4" name="Espace réservé du texte 8"/>
          <p:cNvSpPr>
            <a:spLocks noGrp="1"/>
          </p:cNvSpPr>
          <p:nvPr>
            <p:ph type="body" sz="quarter" idx="115" hasCustomPrompt="1"/>
          </p:nvPr>
        </p:nvSpPr>
        <p:spPr bwMode="gray">
          <a:xfrm>
            <a:off x="6631448" y="3573017"/>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5" name="Espace réservé du texte 8"/>
          <p:cNvSpPr>
            <a:spLocks noGrp="1"/>
          </p:cNvSpPr>
          <p:nvPr>
            <p:ph type="body" sz="quarter" idx="116" hasCustomPrompt="1"/>
          </p:nvPr>
        </p:nvSpPr>
        <p:spPr bwMode="gray">
          <a:xfrm>
            <a:off x="6631448" y="3284984"/>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Tree>
    <p:extLst>
      <p:ext uri="{BB962C8B-B14F-4D97-AF65-F5344CB8AC3E}">
        <p14:creationId xmlns:p14="http://schemas.microsoft.com/office/powerpoint/2010/main" val="414078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8" presetClass="entr" presetSubtype="9"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upLeft)">
                                      <p:cBhvr>
                                        <p:cTn id="13" dur="500"/>
                                        <p:tgtEl>
                                          <p:spTgt spid="15"/>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8" presetClass="entr" presetSubtype="12"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500"/>
                                        <p:tgtEl>
                                          <p:spTgt spid="1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2500"/>
                            </p:stCondLst>
                            <p:childTnLst>
                              <p:par>
                                <p:cTn id="31" presetID="18" presetClass="entr" presetSubtype="12"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strips(downLeft)">
                                      <p:cBhvr>
                                        <p:cTn id="33" dur="500"/>
                                        <p:tgtEl>
                                          <p:spTgt spid="13"/>
                                        </p:tgtEl>
                                      </p:cBhvr>
                                    </p:animEffect>
                                  </p:childTnLst>
                                </p:cTn>
                              </p:par>
                            </p:childTnLst>
                          </p:cTn>
                        </p:par>
                        <p:par>
                          <p:cTn id="34" fill="hold">
                            <p:stCondLst>
                              <p:cond delay="3000"/>
                            </p:stCondLst>
                            <p:childTnLst>
                              <p:par>
                                <p:cTn id="35" presetID="53"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500"/>
                            </p:stCondLst>
                            <p:childTnLst>
                              <p:par>
                                <p:cTn id="41" presetID="18" presetClass="entr" presetSubtype="3"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strips(upRight)">
                                      <p:cBhvr>
                                        <p:cTn id="43" dur="500"/>
                                        <p:tgtEl>
                                          <p:spTgt spid="8"/>
                                        </p:tgtEl>
                                      </p:cBhvr>
                                    </p:animEffect>
                                  </p:childTnLst>
                                </p:cTn>
                              </p:par>
                            </p:childTnLst>
                          </p:cTn>
                        </p:par>
                        <p:par>
                          <p:cTn id="44" fill="hold">
                            <p:stCondLst>
                              <p:cond delay="4000"/>
                            </p:stCondLst>
                            <p:childTnLst>
                              <p:par>
                                <p:cTn id="45" presetID="53"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p:stCondLst>
                              <p:cond delay="4500"/>
                            </p:stCondLst>
                            <p:childTnLst>
                              <p:par>
                                <p:cTn id="51" presetID="18" presetClass="entr" presetSubtype="6"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strips(downRight)">
                                      <p:cBhvr>
                                        <p:cTn id="53" dur="500"/>
                                        <p:tgtEl>
                                          <p:spTgt spid="7"/>
                                        </p:tgtEl>
                                      </p:cBhvr>
                                    </p:animEffect>
                                  </p:childTnLst>
                                </p:cTn>
                              </p:par>
                            </p:childTnLst>
                          </p:cTn>
                        </p:par>
                        <p:par>
                          <p:cTn id="54" fill="hold">
                            <p:stCondLst>
                              <p:cond delay="5000"/>
                            </p:stCondLst>
                            <p:childTnLst>
                              <p:par>
                                <p:cTn id="55" presetID="53" presetClass="entr" presetSubtype="0"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childTnLst>
                          </p:cTn>
                        </p:par>
                        <p:par>
                          <p:cTn id="60" fill="hold">
                            <p:stCondLst>
                              <p:cond delay="5500"/>
                            </p:stCondLst>
                            <p:childTnLst>
                              <p:par>
                                <p:cTn id="61" presetID="18" presetClass="entr" presetSubtype="6"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strips(downRight)">
                                      <p:cBhvr>
                                        <p:cTn id="63" dur="500"/>
                                        <p:tgtEl>
                                          <p:spTgt spid="6"/>
                                        </p:tgtEl>
                                      </p:cBhvr>
                                    </p:animEffect>
                                  </p:childTnLst>
                                </p:cTn>
                              </p:par>
                            </p:childTnLst>
                          </p:cTn>
                        </p:par>
                        <p:par>
                          <p:cTn id="64" fill="hold">
                            <p:stCondLst>
                              <p:cond delay="6000"/>
                            </p:stCondLst>
                            <p:childTnLst>
                              <p:par>
                                <p:cTn id="65" presetID="53"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fltVal val="0"/>
                                          </p:val>
                                        </p:tav>
                                        <p:tav tm="100000">
                                          <p:val>
                                            <p:strVal val="#ppt_h"/>
                                          </p:val>
                                        </p:tav>
                                      </p:tavLst>
                                    </p:anim>
                                    <p:animEffect transition="in" filter="fade">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6" grpId="0" animBg="1"/>
      <p:bldP spid="17" grpId="0" animBg="1"/>
      <p:bldP spid="18"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8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r>
              <a:rPr lang="fr-FR"/>
              <a:t>July 2016</a:t>
            </a:r>
            <a:endParaRPr lang="fr-FR" dirty="0"/>
          </a:p>
        </p:txBody>
      </p:sp>
      <p:sp>
        <p:nvSpPr>
          <p:cNvPr id="4" name="Espace réservé du pied de page 3"/>
          <p:cNvSpPr>
            <a:spLocks noGrp="1"/>
          </p:cNvSpPr>
          <p:nvPr>
            <p:ph type="ftr" sz="quarter" idx="11"/>
          </p:nvPr>
        </p:nvSpPr>
        <p:spPr/>
        <p:txBody>
          <a:bodyPr/>
          <a:lstStyle/>
          <a:p>
            <a:r>
              <a:rPr lang="fr-FR" dirty="0" err="1"/>
              <a:t>Internal</a:t>
            </a:r>
            <a:r>
              <a:rPr lang="fr-FR" dirty="0"/>
              <a:t> Briefing - 25 </a:t>
            </a:r>
            <a:r>
              <a:rPr lang="fr-FR" dirty="0" err="1"/>
              <a:t>Feb</a:t>
            </a:r>
            <a:r>
              <a:rPr lang="fr-FR" dirty="0"/>
              <a:t> 2019</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a:t>
            </a:fld>
            <a:endParaRPr lang="fr-FR" dirty="0"/>
          </a:p>
        </p:txBody>
      </p:sp>
      <p:sp>
        <p:nvSpPr>
          <p:cNvPr id="6" name="Hexagon 58"/>
          <p:cNvSpPr/>
          <p:nvPr userDrawn="1"/>
        </p:nvSpPr>
        <p:spPr>
          <a:xfrm rot="5400000">
            <a:off x="3083535" y="2300585"/>
            <a:ext cx="2976931" cy="2805524"/>
          </a:xfrm>
          <a:prstGeom prst="hexagon">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84"/>
          <p:cNvSpPr/>
          <p:nvPr/>
        </p:nvSpPr>
        <p:spPr>
          <a:xfrm>
            <a:off x="4160694" y="1904104"/>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2"/>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26" name="Freeform 90"/>
          <p:cNvSpPr/>
          <p:nvPr/>
        </p:nvSpPr>
        <p:spPr>
          <a:xfrm>
            <a:off x="2728576" y="2481940"/>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1"/>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dirty="0"/>
          </a:p>
        </p:txBody>
      </p:sp>
      <p:sp>
        <p:nvSpPr>
          <p:cNvPr id="29" name="Freeform 93"/>
          <p:cNvSpPr/>
          <p:nvPr userDrawn="1"/>
        </p:nvSpPr>
        <p:spPr>
          <a:xfrm>
            <a:off x="2728576" y="4143557"/>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6"/>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kern="1200" dirty="0">
              <a:solidFill>
                <a:schemeClr val="bg1"/>
              </a:solidFill>
            </a:endParaRPr>
          </a:p>
        </p:txBody>
      </p:sp>
      <p:sp>
        <p:nvSpPr>
          <p:cNvPr id="32" name="Freeform 96"/>
          <p:cNvSpPr/>
          <p:nvPr/>
        </p:nvSpPr>
        <p:spPr>
          <a:xfrm>
            <a:off x="5573678" y="2481940"/>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3"/>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35" name="Freeform 99"/>
          <p:cNvSpPr/>
          <p:nvPr/>
        </p:nvSpPr>
        <p:spPr>
          <a:xfrm>
            <a:off x="5573678" y="4143557"/>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4"/>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38" name="Freeform 102"/>
          <p:cNvSpPr/>
          <p:nvPr/>
        </p:nvSpPr>
        <p:spPr>
          <a:xfrm>
            <a:off x="4160694" y="4674845"/>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5"/>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solidFill>
                <a:schemeClr val="bg1"/>
              </a:solidFill>
            </a:endParaRPr>
          </a:p>
        </p:txBody>
      </p:sp>
      <p:sp>
        <p:nvSpPr>
          <p:cNvPr id="41" name="Freeform 105"/>
          <p:cNvSpPr/>
          <p:nvPr/>
        </p:nvSpPr>
        <p:spPr>
          <a:xfrm>
            <a:off x="4069334" y="3200684"/>
            <a:ext cx="1005332" cy="1005328"/>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3600" kern="1200" dirty="0"/>
          </a:p>
        </p:txBody>
      </p:sp>
      <p:cxnSp>
        <p:nvCxnSpPr>
          <p:cNvPr id="43" name="Straight Connector 107"/>
          <p:cNvCxnSpPr/>
          <p:nvPr userDrawn="1"/>
        </p:nvCxnSpPr>
        <p:spPr>
          <a:xfrm flipH="1">
            <a:off x="4572000" y="2793399"/>
            <a:ext cx="2" cy="330304"/>
          </a:xfrm>
          <a:prstGeom prst="line">
            <a:avLst/>
          </a:prstGeom>
          <a:ln w="127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4" name="Straight Connector 108"/>
          <p:cNvCxnSpPr/>
          <p:nvPr userDrawn="1"/>
        </p:nvCxnSpPr>
        <p:spPr>
          <a:xfrm flipH="1">
            <a:off x="4572000" y="4278423"/>
            <a:ext cx="2" cy="330304"/>
          </a:xfrm>
          <a:prstGeom prst="line">
            <a:avLst/>
          </a:prstGeom>
          <a:ln w="1270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110"/>
          <p:cNvCxnSpPr/>
          <p:nvPr userDrawn="1"/>
        </p:nvCxnSpPr>
        <p:spPr>
          <a:xfrm rot="10800000" flipV="1">
            <a:off x="5072008" y="3123703"/>
            <a:ext cx="501670" cy="290336"/>
          </a:xfrm>
          <a:prstGeom prst="line">
            <a:avLst/>
          </a:prstGeom>
          <a:ln w="12700">
            <a:solidFill>
              <a:schemeClr val="accent3"/>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Straight Connector 111"/>
          <p:cNvCxnSpPr/>
          <p:nvPr userDrawn="1"/>
        </p:nvCxnSpPr>
        <p:spPr>
          <a:xfrm rot="10800000" flipV="1">
            <a:off x="3551190" y="3991401"/>
            <a:ext cx="520803" cy="287022"/>
          </a:xfrm>
          <a:prstGeom prst="line">
            <a:avLst/>
          </a:prstGeom>
          <a:ln w="1270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112"/>
          <p:cNvCxnSpPr/>
          <p:nvPr userDrawn="1"/>
        </p:nvCxnSpPr>
        <p:spPr>
          <a:xfrm rot="14400000" flipV="1">
            <a:off x="5075659" y="4035116"/>
            <a:ext cx="501670" cy="290336"/>
          </a:xfrm>
          <a:prstGeom prst="line">
            <a:avLst/>
          </a:prstGeom>
          <a:ln w="12700">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113"/>
          <p:cNvCxnSpPr/>
          <p:nvPr userDrawn="1"/>
        </p:nvCxnSpPr>
        <p:spPr>
          <a:xfrm rot="14400000" flipV="1">
            <a:off x="3545213" y="3145771"/>
            <a:ext cx="520803" cy="287022"/>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Espace réservé du texte 8"/>
          <p:cNvSpPr>
            <a:spLocks noGrp="1"/>
          </p:cNvSpPr>
          <p:nvPr>
            <p:ph type="body" sz="quarter" idx="91" hasCustomPrompt="1"/>
          </p:nvPr>
        </p:nvSpPr>
        <p:spPr bwMode="gray">
          <a:xfrm>
            <a:off x="420615" y="2813706"/>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3" name="Espace réservé du texte 8"/>
          <p:cNvSpPr>
            <a:spLocks noGrp="1"/>
          </p:cNvSpPr>
          <p:nvPr>
            <p:ph type="body" sz="quarter" idx="92" hasCustomPrompt="1"/>
          </p:nvPr>
        </p:nvSpPr>
        <p:spPr bwMode="gray">
          <a:xfrm>
            <a:off x="420615" y="2525673"/>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4" name="Espace réservé du texte 8"/>
          <p:cNvSpPr>
            <a:spLocks noGrp="1"/>
          </p:cNvSpPr>
          <p:nvPr>
            <p:ph type="body" sz="quarter" idx="107" hasCustomPrompt="1"/>
          </p:nvPr>
        </p:nvSpPr>
        <p:spPr bwMode="gray">
          <a:xfrm>
            <a:off x="6487432" y="4293097"/>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5" name="Espace réservé du texte 8"/>
          <p:cNvSpPr>
            <a:spLocks noGrp="1"/>
          </p:cNvSpPr>
          <p:nvPr>
            <p:ph type="body" sz="quarter" idx="108" hasCustomPrompt="1"/>
          </p:nvPr>
        </p:nvSpPr>
        <p:spPr bwMode="gray">
          <a:xfrm>
            <a:off x="6487432" y="4005064"/>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6" name="Espace réservé du texte 8"/>
          <p:cNvSpPr>
            <a:spLocks noGrp="1"/>
          </p:cNvSpPr>
          <p:nvPr>
            <p:ph type="body" sz="quarter" idx="109" hasCustomPrompt="1"/>
          </p:nvPr>
        </p:nvSpPr>
        <p:spPr bwMode="gray">
          <a:xfrm>
            <a:off x="1979712" y="1556793"/>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7" name="Espace réservé du texte 8"/>
          <p:cNvSpPr>
            <a:spLocks noGrp="1"/>
          </p:cNvSpPr>
          <p:nvPr>
            <p:ph type="body" sz="quarter" idx="110" hasCustomPrompt="1"/>
          </p:nvPr>
        </p:nvSpPr>
        <p:spPr bwMode="gray">
          <a:xfrm>
            <a:off x="1979712" y="1268760"/>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8" name="Espace réservé du texte 8"/>
          <p:cNvSpPr>
            <a:spLocks noGrp="1"/>
          </p:cNvSpPr>
          <p:nvPr>
            <p:ph type="body" sz="quarter" idx="111" hasCustomPrompt="1"/>
          </p:nvPr>
        </p:nvSpPr>
        <p:spPr bwMode="gray">
          <a:xfrm>
            <a:off x="6487432" y="2817436"/>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9" name="Espace réservé du texte 8"/>
          <p:cNvSpPr>
            <a:spLocks noGrp="1"/>
          </p:cNvSpPr>
          <p:nvPr>
            <p:ph type="body" sz="quarter" idx="112" hasCustomPrompt="1"/>
          </p:nvPr>
        </p:nvSpPr>
        <p:spPr bwMode="gray">
          <a:xfrm>
            <a:off x="6487432" y="2529403"/>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0" name="Espace réservé du texte 8"/>
          <p:cNvSpPr>
            <a:spLocks noGrp="1"/>
          </p:cNvSpPr>
          <p:nvPr>
            <p:ph type="body" sz="quarter" idx="113" hasCustomPrompt="1"/>
          </p:nvPr>
        </p:nvSpPr>
        <p:spPr bwMode="gray">
          <a:xfrm>
            <a:off x="438760" y="4293097"/>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1" name="Espace réservé du texte 8"/>
          <p:cNvSpPr>
            <a:spLocks noGrp="1"/>
          </p:cNvSpPr>
          <p:nvPr>
            <p:ph type="body" sz="quarter" idx="114" hasCustomPrompt="1"/>
          </p:nvPr>
        </p:nvSpPr>
        <p:spPr bwMode="gray">
          <a:xfrm>
            <a:off x="438760" y="4005064"/>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2" name="Espace réservé du texte 8"/>
          <p:cNvSpPr>
            <a:spLocks noGrp="1"/>
          </p:cNvSpPr>
          <p:nvPr>
            <p:ph type="body" sz="quarter" idx="115" hasCustomPrompt="1"/>
          </p:nvPr>
        </p:nvSpPr>
        <p:spPr bwMode="gray">
          <a:xfrm>
            <a:off x="5047272" y="5445225"/>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3" name="Espace réservé du texte 8"/>
          <p:cNvSpPr>
            <a:spLocks noGrp="1"/>
          </p:cNvSpPr>
          <p:nvPr>
            <p:ph type="body" sz="quarter" idx="116" hasCustomPrompt="1"/>
          </p:nvPr>
        </p:nvSpPr>
        <p:spPr bwMode="gray">
          <a:xfrm>
            <a:off x="5047272" y="5157192"/>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Tree>
    <p:extLst>
      <p:ext uri="{BB962C8B-B14F-4D97-AF65-F5344CB8AC3E}">
        <p14:creationId xmlns:p14="http://schemas.microsoft.com/office/powerpoint/2010/main" val="7677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down)">
                                      <p:cBhvr>
                                        <p:cTn id="11" dur="500"/>
                                        <p:tgtEl>
                                          <p:spTgt spid="4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childTnLst>
                          </p:cTn>
                        </p:par>
                        <p:par>
                          <p:cTn id="16" fill="hold">
                            <p:stCondLst>
                              <p:cond delay="3000"/>
                            </p:stCondLst>
                            <p:childTnLst>
                              <p:par>
                                <p:cTn id="17" presetID="22" presetClass="entr" presetSubtype="2"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right)">
                                      <p:cBhvr>
                                        <p:cTn id="19" dur="500"/>
                                        <p:tgtEl>
                                          <p:spTgt spid="48"/>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par>
                          <p:cTn id="28" fill="hold">
                            <p:stCondLst>
                              <p:cond delay="4500"/>
                            </p:stCondLst>
                            <p:childTnLst>
                              <p:par>
                                <p:cTn id="29" presetID="22" presetClass="entr" presetSubtype="2"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right)">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r>
              <a:rPr lang="fr-FR"/>
              <a:t>July 2016</a:t>
            </a:r>
            <a:endParaRPr lang="fr-FR" dirty="0"/>
          </a:p>
        </p:txBody>
      </p:sp>
      <p:sp>
        <p:nvSpPr>
          <p:cNvPr id="4" name="Espace réservé du pied de page 3"/>
          <p:cNvSpPr>
            <a:spLocks noGrp="1"/>
          </p:cNvSpPr>
          <p:nvPr>
            <p:ph type="ftr" sz="quarter" idx="11"/>
          </p:nvPr>
        </p:nvSpPr>
        <p:spPr/>
        <p:txBody>
          <a:bodyPr/>
          <a:lstStyle/>
          <a:p>
            <a:r>
              <a:rPr lang="fr-FR" dirty="0" err="1"/>
              <a:t>Internal</a:t>
            </a:r>
            <a:r>
              <a:rPr lang="fr-FR" dirty="0"/>
              <a:t> Briefing - 25 </a:t>
            </a:r>
            <a:r>
              <a:rPr lang="fr-FR" dirty="0" err="1"/>
              <a:t>Feb</a:t>
            </a:r>
            <a:r>
              <a:rPr lang="fr-FR" dirty="0"/>
              <a:t> 2019</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a:t>
            </a:fld>
            <a:endParaRPr lang="fr-FR" dirty="0"/>
          </a:p>
        </p:txBody>
      </p:sp>
      <p:sp>
        <p:nvSpPr>
          <p:cNvPr id="7" name="Freeform 51"/>
          <p:cNvSpPr/>
          <p:nvPr/>
        </p:nvSpPr>
        <p:spPr>
          <a:xfrm>
            <a:off x="3090665" y="2142219"/>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1"/>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10" name="Freeform 56"/>
          <p:cNvSpPr/>
          <p:nvPr/>
        </p:nvSpPr>
        <p:spPr>
          <a:xfrm>
            <a:off x="3090665" y="3298240"/>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2"/>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dirty="0"/>
          </a:p>
        </p:txBody>
      </p:sp>
      <p:sp>
        <p:nvSpPr>
          <p:cNvPr id="13" name="Freeform 60"/>
          <p:cNvSpPr/>
          <p:nvPr/>
        </p:nvSpPr>
        <p:spPr>
          <a:xfrm>
            <a:off x="3090665" y="4389886"/>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3"/>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kern="1200" dirty="0">
              <a:solidFill>
                <a:schemeClr val="bg1"/>
              </a:solidFill>
            </a:endParaRPr>
          </a:p>
        </p:txBody>
      </p:sp>
      <p:sp>
        <p:nvSpPr>
          <p:cNvPr id="16" name="Freeform 64"/>
          <p:cNvSpPr/>
          <p:nvPr/>
        </p:nvSpPr>
        <p:spPr>
          <a:xfrm>
            <a:off x="5192979" y="2132856"/>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4"/>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19" name="Freeform 76"/>
          <p:cNvSpPr/>
          <p:nvPr/>
        </p:nvSpPr>
        <p:spPr>
          <a:xfrm>
            <a:off x="5221554" y="3294358"/>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5"/>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p>
        </p:txBody>
      </p:sp>
      <p:sp>
        <p:nvSpPr>
          <p:cNvPr id="22" name="Freeform 81"/>
          <p:cNvSpPr/>
          <p:nvPr/>
        </p:nvSpPr>
        <p:spPr>
          <a:xfrm>
            <a:off x="5221554" y="4389886"/>
            <a:ext cx="822613" cy="822613"/>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6"/>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dirty="0">
              <a:solidFill>
                <a:schemeClr val="bg1"/>
              </a:solidFill>
            </a:endParaRPr>
          </a:p>
        </p:txBody>
      </p:sp>
      <p:sp>
        <p:nvSpPr>
          <p:cNvPr id="25" name="Freeform 84"/>
          <p:cNvSpPr/>
          <p:nvPr/>
        </p:nvSpPr>
        <p:spPr>
          <a:xfrm>
            <a:off x="1191408" y="3225715"/>
            <a:ext cx="967666" cy="967662"/>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3600" kern="1200" dirty="0"/>
          </a:p>
        </p:txBody>
      </p:sp>
      <p:cxnSp>
        <p:nvCxnSpPr>
          <p:cNvPr id="27" name="Straight Connector 88"/>
          <p:cNvCxnSpPr/>
          <p:nvPr userDrawn="1"/>
        </p:nvCxnSpPr>
        <p:spPr>
          <a:xfrm>
            <a:off x="2235274" y="3684849"/>
            <a:ext cx="746760" cy="1588"/>
          </a:xfrm>
          <a:prstGeom prst="line">
            <a:avLst/>
          </a:prstGeom>
          <a:ln w="1905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90"/>
          <p:cNvCxnSpPr/>
          <p:nvPr userDrawn="1"/>
        </p:nvCxnSpPr>
        <p:spPr>
          <a:xfrm flipV="1">
            <a:off x="2128594" y="2780627"/>
            <a:ext cx="914400" cy="557302"/>
          </a:xfrm>
          <a:prstGeom prst="line">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91"/>
          <p:cNvCxnSpPr/>
          <p:nvPr userDrawn="1"/>
        </p:nvCxnSpPr>
        <p:spPr>
          <a:xfrm>
            <a:off x="2128594" y="4033357"/>
            <a:ext cx="914400" cy="557302"/>
          </a:xfrm>
          <a:prstGeom prst="line">
            <a:avLst/>
          </a:prstGeom>
          <a:ln w="19050">
            <a:solidFill>
              <a:schemeClr val="accent3"/>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92"/>
          <p:cNvCxnSpPr/>
          <p:nvPr userDrawn="1"/>
        </p:nvCxnSpPr>
        <p:spPr>
          <a:xfrm flipH="1">
            <a:off x="6167194" y="3684849"/>
            <a:ext cx="746760" cy="1588"/>
          </a:xfrm>
          <a:prstGeom prst="line">
            <a:avLst/>
          </a:prstGeom>
          <a:ln w="1905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93"/>
          <p:cNvCxnSpPr/>
          <p:nvPr userDrawn="1"/>
        </p:nvCxnSpPr>
        <p:spPr>
          <a:xfrm flipH="1" flipV="1">
            <a:off x="6106234" y="2780627"/>
            <a:ext cx="914400" cy="557302"/>
          </a:xfrm>
          <a:prstGeom prst="line">
            <a:avLst/>
          </a:prstGeom>
          <a:ln w="19050">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94"/>
          <p:cNvCxnSpPr/>
          <p:nvPr userDrawn="1"/>
        </p:nvCxnSpPr>
        <p:spPr>
          <a:xfrm flipH="1">
            <a:off x="6106234" y="4033357"/>
            <a:ext cx="914400" cy="557302"/>
          </a:xfrm>
          <a:prstGeom prst="line">
            <a:avLst/>
          </a:prstGeom>
          <a:ln w="190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Freeform 96"/>
          <p:cNvSpPr/>
          <p:nvPr/>
        </p:nvSpPr>
        <p:spPr>
          <a:xfrm>
            <a:off x="7020634" y="3225715"/>
            <a:ext cx="967666" cy="967662"/>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3600" kern="1200" dirty="0"/>
          </a:p>
        </p:txBody>
      </p:sp>
      <p:grpSp>
        <p:nvGrpSpPr>
          <p:cNvPr id="36" name="Group 70"/>
          <p:cNvGrpSpPr/>
          <p:nvPr userDrawn="1"/>
        </p:nvGrpSpPr>
        <p:grpSpPr>
          <a:xfrm>
            <a:off x="4267421" y="2299948"/>
            <a:ext cx="616408" cy="616408"/>
            <a:chOff x="2786183" y="1189182"/>
            <a:chExt cx="921712" cy="921712"/>
          </a:xfrm>
        </p:grpSpPr>
        <p:sp>
          <p:nvSpPr>
            <p:cNvPr id="37" name="Oval 99"/>
            <p:cNvSpPr/>
            <p:nvPr/>
          </p:nvSpPr>
          <p:spPr>
            <a:xfrm>
              <a:off x="2786183" y="1189182"/>
              <a:ext cx="921712" cy="92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Oval 100"/>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1"/>
                  </a:solidFill>
                </a:rPr>
                <a:t>01</a:t>
              </a:r>
            </a:p>
          </p:txBody>
        </p:sp>
      </p:grpSp>
      <p:grpSp>
        <p:nvGrpSpPr>
          <p:cNvPr id="39" name="Group 73"/>
          <p:cNvGrpSpPr/>
          <p:nvPr userDrawn="1"/>
        </p:nvGrpSpPr>
        <p:grpSpPr>
          <a:xfrm>
            <a:off x="4267421" y="3397730"/>
            <a:ext cx="616408" cy="616408"/>
            <a:chOff x="2786183" y="1189182"/>
            <a:chExt cx="921712" cy="921712"/>
          </a:xfrm>
        </p:grpSpPr>
        <p:sp>
          <p:nvSpPr>
            <p:cNvPr id="40" name="Oval 102"/>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Oval 103"/>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solidFill>
                </a:rPr>
                <a:t>02</a:t>
              </a:r>
            </a:p>
          </p:txBody>
        </p:sp>
      </p:grpSp>
      <p:grpSp>
        <p:nvGrpSpPr>
          <p:cNvPr id="42" name="Group 76"/>
          <p:cNvGrpSpPr/>
          <p:nvPr userDrawn="1"/>
        </p:nvGrpSpPr>
        <p:grpSpPr>
          <a:xfrm>
            <a:off x="4267421" y="4495512"/>
            <a:ext cx="616408" cy="616408"/>
            <a:chOff x="2786183" y="1189182"/>
            <a:chExt cx="921712" cy="921712"/>
          </a:xfrm>
        </p:grpSpPr>
        <p:sp>
          <p:nvSpPr>
            <p:cNvPr id="43" name="Oval 105"/>
            <p:cNvSpPr/>
            <p:nvPr/>
          </p:nvSpPr>
          <p:spPr>
            <a:xfrm>
              <a:off x="2786183" y="1189182"/>
              <a:ext cx="921712" cy="921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Oval 106"/>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solidFill>
                </a:rPr>
                <a:t>03</a:t>
              </a:r>
            </a:p>
          </p:txBody>
        </p:sp>
      </p:grpSp>
    </p:spTree>
    <p:extLst>
      <p:ext uri="{BB962C8B-B14F-4D97-AF65-F5344CB8AC3E}">
        <p14:creationId xmlns:p14="http://schemas.microsoft.com/office/powerpoint/2010/main" val="427062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righ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par>
                          <p:cTn id="28" fill="hold">
                            <p:stCondLst>
                              <p:cond delay="3000"/>
                            </p:stCondLst>
                            <p:childTnLst>
                              <p:par>
                                <p:cTn id="29" presetID="53" presetClass="entr" presetSubtype="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childTnLst>
                          </p:cTn>
                        </p:par>
                        <p:par>
                          <p:cTn id="34" fill="hold">
                            <p:stCondLst>
                              <p:cond delay="3500"/>
                            </p:stCondLst>
                            <p:childTnLst>
                              <p:par>
                                <p:cTn id="35" presetID="53" presetClass="entr" presetSubtype="0"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childTnLst>
                          </p:cTn>
                        </p:par>
                        <p:par>
                          <p:cTn id="40" fill="hold">
                            <p:stCondLst>
                              <p:cond delay="4000"/>
                            </p:stCondLst>
                            <p:childTnLst>
                              <p:par>
                                <p:cTn id="41" presetID="53" presetClass="entr" presetSubtype="0"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p:cTn id="43" dur="500" fill="hold"/>
                                        <p:tgtEl>
                                          <p:spTgt spid="42"/>
                                        </p:tgtEl>
                                        <p:attrNameLst>
                                          <p:attrName>ppt_w</p:attrName>
                                        </p:attrNameLst>
                                      </p:cBhvr>
                                      <p:tavLst>
                                        <p:tav tm="0">
                                          <p:val>
                                            <p:fltVal val="0"/>
                                          </p:val>
                                        </p:tav>
                                        <p:tav tm="100000">
                                          <p:val>
                                            <p:strVal val="#ppt_w"/>
                                          </p:val>
                                        </p:tav>
                                      </p:tavLst>
                                    </p:anim>
                                    <p:anim calcmode="lin" valueType="num">
                                      <p:cBhvr>
                                        <p:cTn id="44" dur="500" fill="hold"/>
                                        <p:tgtEl>
                                          <p:spTgt spid="42"/>
                                        </p:tgtEl>
                                        <p:attrNameLst>
                                          <p:attrName>ppt_h</p:attrName>
                                        </p:attrNameLst>
                                      </p:cBhvr>
                                      <p:tavLst>
                                        <p:tav tm="0">
                                          <p:val>
                                            <p:fltVal val="0"/>
                                          </p:val>
                                        </p:tav>
                                        <p:tav tm="100000">
                                          <p:val>
                                            <p:strVal val="#ppt_h"/>
                                          </p:val>
                                        </p:tav>
                                      </p:tavLst>
                                    </p:anim>
                                    <p:animEffect transition="in" filter="fade">
                                      <p:cBhvr>
                                        <p:cTn id="4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8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r>
              <a:rPr lang="fr-FR"/>
              <a:t>July 2016</a:t>
            </a:r>
            <a:endParaRPr lang="fr-FR" dirty="0"/>
          </a:p>
        </p:txBody>
      </p:sp>
      <p:sp>
        <p:nvSpPr>
          <p:cNvPr id="4" name="Espace réservé du pied de page 3"/>
          <p:cNvSpPr>
            <a:spLocks noGrp="1"/>
          </p:cNvSpPr>
          <p:nvPr>
            <p:ph type="ftr" sz="quarter" idx="11"/>
          </p:nvPr>
        </p:nvSpPr>
        <p:spPr/>
        <p:txBody>
          <a:bodyPr/>
          <a:lstStyle/>
          <a:p>
            <a:r>
              <a:rPr lang="fr-FR" dirty="0" err="1"/>
              <a:t>Internal</a:t>
            </a:r>
            <a:r>
              <a:rPr lang="fr-FR" dirty="0"/>
              <a:t> Briefing - 25 </a:t>
            </a:r>
            <a:r>
              <a:rPr lang="fr-FR" dirty="0" err="1"/>
              <a:t>Feb</a:t>
            </a:r>
            <a:r>
              <a:rPr lang="fr-FR" dirty="0"/>
              <a:t> 2019</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a:t>
            </a:fld>
            <a:endParaRPr lang="fr-FR" dirty="0"/>
          </a:p>
        </p:txBody>
      </p:sp>
      <p:sp>
        <p:nvSpPr>
          <p:cNvPr id="6" name="Oval 50"/>
          <p:cNvSpPr/>
          <p:nvPr userDrawn="1"/>
        </p:nvSpPr>
        <p:spPr>
          <a:xfrm>
            <a:off x="3103741" y="2236649"/>
            <a:ext cx="2936519" cy="2936519"/>
          </a:xfrm>
          <a:prstGeom prst="ellipse">
            <a:avLst/>
          </a:prstGeom>
          <a:noFill/>
          <a:ln w="19050">
            <a:solidFill>
              <a:schemeClr val="tx2">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5"/>
          <p:cNvSpPr>
            <a:spLocks noChangeAspect="1"/>
          </p:cNvSpPr>
          <p:nvPr/>
        </p:nvSpPr>
        <p:spPr>
          <a:xfrm>
            <a:off x="2728576" y="3283031"/>
            <a:ext cx="843049" cy="843755"/>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9" name="Oval 56"/>
          <p:cNvSpPr>
            <a:spLocks noChangeAspect="1"/>
          </p:cNvSpPr>
          <p:nvPr/>
        </p:nvSpPr>
        <p:spPr>
          <a:xfrm>
            <a:off x="2825851" y="3380388"/>
            <a:ext cx="648499" cy="64904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latin typeface="+mj-lt"/>
            </a:endParaRPr>
          </a:p>
        </p:txBody>
      </p:sp>
      <p:sp>
        <p:nvSpPr>
          <p:cNvPr id="11" name="Oval 58"/>
          <p:cNvSpPr>
            <a:spLocks noChangeAspect="1"/>
          </p:cNvSpPr>
          <p:nvPr/>
        </p:nvSpPr>
        <p:spPr>
          <a:xfrm>
            <a:off x="3268095" y="4493512"/>
            <a:ext cx="843049" cy="843755"/>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12" name="Oval 59"/>
          <p:cNvSpPr>
            <a:spLocks noChangeAspect="1"/>
          </p:cNvSpPr>
          <p:nvPr/>
        </p:nvSpPr>
        <p:spPr>
          <a:xfrm>
            <a:off x="3365370" y="4590869"/>
            <a:ext cx="648499" cy="649042"/>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sp>
        <p:nvSpPr>
          <p:cNvPr id="14" name="Oval 62"/>
          <p:cNvSpPr>
            <a:spLocks noChangeAspect="1"/>
          </p:cNvSpPr>
          <p:nvPr/>
        </p:nvSpPr>
        <p:spPr>
          <a:xfrm>
            <a:off x="5090463" y="2226489"/>
            <a:ext cx="843049" cy="843755"/>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15" name="Oval 63"/>
          <p:cNvSpPr>
            <a:spLocks noChangeAspect="1"/>
          </p:cNvSpPr>
          <p:nvPr/>
        </p:nvSpPr>
        <p:spPr>
          <a:xfrm>
            <a:off x="5187738" y="2323846"/>
            <a:ext cx="648499" cy="649042"/>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sp>
        <p:nvSpPr>
          <p:cNvPr id="17" name="Oval 65"/>
          <p:cNvSpPr>
            <a:spLocks noChangeAspect="1"/>
          </p:cNvSpPr>
          <p:nvPr/>
        </p:nvSpPr>
        <p:spPr>
          <a:xfrm>
            <a:off x="5551319" y="3283031"/>
            <a:ext cx="843049" cy="843755"/>
          </a:xfrm>
          <a:prstGeom prst="ellipse">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18" name="Oval 67"/>
          <p:cNvSpPr>
            <a:spLocks noChangeAspect="1"/>
          </p:cNvSpPr>
          <p:nvPr/>
        </p:nvSpPr>
        <p:spPr>
          <a:xfrm>
            <a:off x="5648594" y="3380388"/>
            <a:ext cx="648499" cy="649042"/>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sp>
        <p:nvSpPr>
          <p:cNvPr id="20" name="Oval 69"/>
          <p:cNvSpPr>
            <a:spLocks noChangeAspect="1"/>
          </p:cNvSpPr>
          <p:nvPr/>
        </p:nvSpPr>
        <p:spPr>
          <a:xfrm>
            <a:off x="5090463" y="4493512"/>
            <a:ext cx="843049" cy="843755"/>
          </a:xfrm>
          <a:prstGeom prst="ellipse">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1" name="Oval 70"/>
          <p:cNvSpPr>
            <a:spLocks noChangeAspect="1"/>
          </p:cNvSpPr>
          <p:nvPr/>
        </p:nvSpPr>
        <p:spPr>
          <a:xfrm>
            <a:off x="5187738" y="4590869"/>
            <a:ext cx="648499" cy="649042"/>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sp>
        <p:nvSpPr>
          <p:cNvPr id="23" name="Oval 73"/>
          <p:cNvSpPr>
            <a:spLocks noChangeAspect="1"/>
          </p:cNvSpPr>
          <p:nvPr userDrawn="1"/>
        </p:nvSpPr>
        <p:spPr>
          <a:xfrm>
            <a:off x="3210488" y="2237919"/>
            <a:ext cx="843049" cy="843755"/>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4" name="Oval 74"/>
          <p:cNvSpPr>
            <a:spLocks noChangeAspect="1"/>
          </p:cNvSpPr>
          <p:nvPr userDrawn="1"/>
        </p:nvSpPr>
        <p:spPr>
          <a:xfrm>
            <a:off x="3307763" y="2335276"/>
            <a:ext cx="648499" cy="64904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49" name="Espace réservé du texte 8"/>
          <p:cNvSpPr>
            <a:spLocks noGrp="1"/>
          </p:cNvSpPr>
          <p:nvPr userDrawn="1">
            <p:ph type="body" sz="quarter" idx="91" hasCustomPrompt="1"/>
          </p:nvPr>
        </p:nvSpPr>
        <p:spPr bwMode="gray">
          <a:xfrm>
            <a:off x="611560" y="2348881"/>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0" name="Espace réservé du texte 8"/>
          <p:cNvSpPr>
            <a:spLocks noGrp="1"/>
          </p:cNvSpPr>
          <p:nvPr userDrawn="1">
            <p:ph type="body" sz="quarter" idx="92" hasCustomPrompt="1"/>
          </p:nvPr>
        </p:nvSpPr>
        <p:spPr bwMode="gray">
          <a:xfrm>
            <a:off x="611560" y="2060848"/>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1" name="Espace réservé du texte 8"/>
          <p:cNvSpPr>
            <a:spLocks noGrp="1"/>
          </p:cNvSpPr>
          <p:nvPr userDrawn="1">
            <p:ph type="body" sz="quarter" idx="107" hasCustomPrompt="1"/>
          </p:nvPr>
        </p:nvSpPr>
        <p:spPr bwMode="gray">
          <a:xfrm>
            <a:off x="611560" y="4760646"/>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2" name="Espace réservé du texte 8"/>
          <p:cNvSpPr>
            <a:spLocks noGrp="1"/>
          </p:cNvSpPr>
          <p:nvPr userDrawn="1">
            <p:ph type="body" sz="quarter" idx="108" hasCustomPrompt="1"/>
          </p:nvPr>
        </p:nvSpPr>
        <p:spPr bwMode="gray">
          <a:xfrm>
            <a:off x="611560" y="4472613"/>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3" name="Espace réservé du texte 8"/>
          <p:cNvSpPr>
            <a:spLocks noGrp="1"/>
          </p:cNvSpPr>
          <p:nvPr userDrawn="1">
            <p:ph type="body" sz="quarter" idx="109" hasCustomPrompt="1"/>
          </p:nvPr>
        </p:nvSpPr>
        <p:spPr bwMode="gray">
          <a:xfrm>
            <a:off x="251520" y="3573017"/>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4" name="Espace réservé du texte 8"/>
          <p:cNvSpPr>
            <a:spLocks noGrp="1"/>
          </p:cNvSpPr>
          <p:nvPr userDrawn="1">
            <p:ph type="body" sz="quarter" idx="110" hasCustomPrompt="1"/>
          </p:nvPr>
        </p:nvSpPr>
        <p:spPr bwMode="gray">
          <a:xfrm>
            <a:off x="251520" y="3284984"/>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5" name="Espace réservé du texte 8"/>
          <p:cNvSpPr>
            <a:spLocks noGrp="1"/>
          </p:cNvSpPr>
          <p:nvPr userDrawn="1">
            <p:ph type="body" sz="quarter" idx="111" hasCustomPrompt="1"/>
          </p:nvPr>
        </p:nvSpPr>
        <p:spPr bwMode="gray">
          <a:xfrm>
            <a:off x="6343416" y="2348881"/>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6" name="Espace réservé du texte 8"/>
          <p:cNvSpPr>
            <a:spLocks noGrp="1"/>
          </p:cNvSpPr>
          <p:nvPr userDrawn="1">
            <p:ph type="body" sz="quarter" idx="112" hasCustomPrompt="1"/>
          </p:nvPr>
        </p:nvSpPr>
        <p:spPr bwMode="gray">
          <a:xfrm>
            <a:off x="6343416" y="2060848"/>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7" name="Espace réservé du texte 8"/>
          <p:cNvSpPr>
            <a:spLocks noGrp="1"/>
          </p:cNvSpPr>
          <p:nvPr userDrawn="1">
            <p:ph type="body" sz="quarter" idx="113" hasCustomPrompt="1"/>
          </p:nvPr>
        </p:nvSpPr>
        <p:spPr bwMode="gray">
          <a:xfrm>
            <a:off x="6343416" y="4760646"/>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8" name="Espace réservé du texte 8"/>
          <p:cNvSpPr>
            <a:spLocks noGrp="1"/>
          </p:cNvSpPr>
          <p:nvPr userDrawn="1">
            <p:ph type="body" sz="quarter" idx="114" hasCustomPrompt="1"/>
          </p:nvPr>
        </p:nvSpPr>
        <p:spPr bwMode="gray">
          <a:xfrm>
            <a:off x="6343416" y="4472613"/>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9" name="Espace réservé du texte 8"/>
          <p:cNvSpPr>
            <a:spLocks noGrp="1"/>
          </p:cNvSpPr>
          <p:nvPr userDrawn="1">
            <p:ph type="body" sz="quarter" idx="115" hasCustomPrompt="1"/>
          </p:nvPr>
        </p:nvSpPr>
        <p:spPr bwMode="gray">
          <a:xfrm>
            <a:off x="6631448" y="3573017"/>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0" name="Espace réservé du texte 8"/>
          <p:cNvSpPr>
            <a:spLocks noGrp="1"/>
          </p:cNvSpPr>
          <p:nvPr userDrawn="1">
            <p:ph type="body" sz="quarter" idx="116" hasCustomPrompt="1"/>
          </p:nvPr>
        </p:nvSpPr>
        <p:spPr bwMode="gray">
          <a:xfrm>
            <a:off x="6631448" y="3284984"/>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Tree>
    <p:extLst>
      <p:ext uri="{BB962C8B-B14F-4D97-AF65-F5344CB8AC3E}">
        <p14:creationId xmlns:p14="http://schemas.microsoft.com/office/powerpoint/2010/main" val="22433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8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r>
              <a:rPr lang="fr-FR"/>
              <a:t>July 2016</a:t>
            </a:r>
            <a:endParaRPr lang="fr-FR" dirty="0"/>
          </a:p>
        </p:txBody>
      </p:sp>
      <p:sp>
        <p:nvSpPr>
          <p:cNvPr id="4" name="Espace réservé du pied de page 3"/>
          <p:cNvSpPr>
            <a:spLocks noGrp="1"/>
          </p:cNvSpPr>
          <p:nvPr>
            <p:ph type="ftr" sz="quarter" idx="11"/>
          </p:nvPr>
        </p:nvSpPr>
        <p:spPr/>
        <p:txBody>
          <a:bodyPr/>
          <a:lstStyle/>
          <a:p>
            <a:r>
              <a:rPr lang="fr-FR" dirty="0" err="1"/>
              <a:t>Internal</a:t>
            </a:r>
            <a:r>
              <a:rPr lang="fr-FR" dirty="0"/>
              <a:t> Briefing - 25 </a:t>
            </a:r>
            <a:r>
              <a:rPr lang="fr-FR" dirty="0" err="1"/>
              <a:t>Feb</a:t>
            </a:r>
            <a:r>
              <a:rPr lang="fr-FR" dirty="0"/>
              <a:t> 2019</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a:t>
            </a:fld>
            <a:endParaRPr lang="fr-FR" dirty="0"/>
          </a:p>
        </p:txBody>
      </p:sp>
      <p:sp>
        <p:nvSpPr>
          <p:cNvPr id="6" name="Arc 5"/>
          <p:cNvSpPr/>
          <p:nvPr userDrawn="1"/>
        </p:nvSpPr>
        <p:spPr>
          <a:xfrm>
            <a:off x="3217420" y="2476990"/>
            <a:ext cx="2754880" cy="2754880"/>
          </a:xfrm>
          <a:prstGeom prst="arc">
            <a:avLst>
              <a:gd name="adj1" fmla="val 21578092"/>
              <a:gd name="adj2" fmla="val 21526726"/>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Freeform 6"/>
          <p:cNvSpPr>
            <a:spLocks/>
          </p:cNvSpPr>
          <p:nvPr userDrawn="1"/>
        </p:nvSpPr>
        <p:spPr bwMode="auto">
          <a:xfrm>
            <a:off x="3696017" y="3305594"/>
            <a:ext cx="1797687" cy="1097673"/>
          </a:xfrm>
          <a:custGeom>
            <a:avLst/>
            <a:gdLst/>
            <a:ahLst/>
            <a:cxnLst>
              <a:cxn ang="0">
                <a:pos x="564" y="563"/>
              </a:cxn>
              <a:cxn ang="0">
                <a:pos x="534" y="561"/>
              </a:cxn>
              <a:cxn ang="0">
                <a:pos x="410" y="490"/>
              </a:cxn>
              <a:cxn ang="0">
                <a:pos x="311" y="537"/>
              </a:cxn>
              <a:cxn ang="0">
                <a:pos x="288" y="535"/>
              </a:cxn>
              <a:cxn ang="0">
                <a:pos x="202" y="453"/>
              </a:cxn>
              <a:cxn ang="0">
                <a:pos x="153" y="459"/>
              </a:cxn>
              <a:cxn ang="0">
                <a:pos x="24" y="388"/>
              </a:cxn>
              <a:cxn ang="0">
                <a:pos x="27" y="250"/>
              </a:cxn>
              <a:cxn ang="0">
                <a:pos x="120" y="191"/>
              </a:cxn>
              <a:cxn ang="0">
                <a:pos x="131" y="191"/>
              </a:cxn>
              <a:cxn ang="0">
                <a:pos x="219" y="126"/>
              </a:cxn>
              <a:cxn ang="0">
                <a:pos x="246" y="129"/>
              </a:cxn>
              <a:cxn ang="0">
                <a:pos x="399" y="0"/>
              </a:cxn>
              <a:cxn ang="0">
                <a:pos x="408" y="0"/>
              </a:cxn>
              <a:cxn ang="0">
                <a:pos x="557" y="78"/>
              </a:cxn>
              <a:cxn ang="0">
                <a:pos x="626" y="64"/>
              </a:cxn>
              <a:cxn ang="0">
                <a:pos x="712" y="96"/>
              </a:cxn>
              <a:cxn ang="0">
                <a:pos x="761" y="209"/>
              </a:cxn>
              <a:cxn ang="0">
                <a:pos x="779" y="208"/>
              </a:cxn>
              <a:cxn ang="0">
                <a:pos x="898" y="261"/>
              </a:cxn>
              <a:cxn ang="0">
                <a:pos x="903" y="383"/>
              </a:cxn>
              <a:cxn ang="0">
                <a:pos x="817" y="445"/>
              </a:cxn>
              <a:cxn ang="0">
                <a:pos x="739" y="487"/>
              </a:cxn>
              <a:cxn ang="0">
                <a:pos x="699" y="481"/>
              </a:cxn>
              <a:cxn ang="0">
                <a:pos x="564" y="563"/>
              </a:cxn>
            </a:cxnLst>
            <a:rect l="0" t="0" r="r" b="b"/>
            <a:pathLst>
              <a:path w="924" h="563">
                <a:moveTo>
                  <a:pt x="564" y="563"/>
                </a:moveTo>
                <a:cubicBezTo>
                  <a:pt x="554" y="563"/>
                  <a:pt x="544" y="563"/>
                  <a:pt x="534" y="561"/>
                </a:cubicBezTo>
                <a:cubicBezTo>
                  <a:pt x="444" y="548"/>
                  <a:pt x="418" y="511"/>
                  <a:pt x="410" y="490"/>
                </a:cubicBezTo>
                <a:cubicBezTo>
                  <a:pt x="395" y="507"/>
                  <a:pt x="361" y="537"/>
                  <a:pt x="311" y="537"/>
                </a:cubicBezTo>
                <a:cubicBezTo>
                  <a:pt x="304" y="537"/>
                  <a:pt x="296" y="536"/>
                  <a:pt x="288" y="535"/>
                </a:cubicBezTo>
                <a:cubicBezTo>
                  <a:pt x="221" y="523"/>
                  <a:pt x="205" y="473"/>
                  <a:pt x="202" y="453"/>
                </a:cubicBezTo>
                <a:cubicBezTo>
                  <a:pt x="192" y="455"/>
                  <a:pt x="174" y="459"/>
                  <a:pt x="153" y="459"/>
                </a:cubicBezTo>
                <a:cubicBezTo>
                  <a:pt x="112" y="459"/>
                  <a:pt x="56" y="446"/>
                  <a:pt x="24" y="388"/>
                </a:cubicBezTo>
                <a:cubicBezTo>
                  <a:pt x="0" y="345"/>
                  <a:pt x="2" y="294"/>
                  <a:pt x="27" y="250"/>
                </a:cubicBezTo>
                <a:cubicBezTo>
                  <a:pt x="49" y="214"/>
                  <a:pt x="85" y="191"/>
                  <a:pt x="120" y="191"/>
                </a:cubicBezTo>
                <a:cubicBezTo>
                  <a:pt x="124" y="191"/>
                  <a:pt x="127" y="191"/>
                  <a:pt x="131" y="191"/>
                </a:cubicBezTo>
                <a:cubicBezTo>
                  <a:pt x="136" y="174"/>
                  <a:pt x="157" y="126"/>
                  <a:pt x="219" y="126"/>
                </a:cubicBezTo>
                <a:cubicBezTo>
                  <a:pt x="227" y="126"/>
                  <a:pt x="236" y="127"/>
                  <a:pt x="246" y="129"/>
                </a:cubicBezTo>
                <a:cubicBezTo>
                  <a:pt x="251" y="101"/>
                  <a:pt x="278" y="4"/>
                  <a:pt x="399" y="0"/>
                </a:cubicBezTo>
                <a:cubicBezTo>
                  <a:pt x="402" y="0"/>
                  <a:pt x="405" y="0"/>
                  <a:pt x="408" y="0"/>
                </a:cubicBezTo>
                <a:cubicBezTo>
                  <a:pt x="508" y="0"/>
                  <a:pt x="546" y="59"/>
                  <a:pt x="557" y="78"/>
                </a:cubicBezTo>
                <a:cubicBezTo>
                  <a:pt x="568" y="74"/>
                  <a:pt x="595" y="64"/>
                  <a:pt x="626" y="64"/>
                </a:cubicBezTo>
                <a:cubicBezTo>
                  <a:pt x="659" y="64"/>
                  <a:pt x="688" y="75"/>
                  <a:pt x="712" y="96"/>
                </a:cubicBezTo>
                <a:cubicBezTo>
                  <a:pt x="763" y="143"/>
                  <a:pt x="764" y="189"/>
                  <a:pt x="761" y="209"/>
                </a:cubicBezTo>
                <a:cubicBezTo>
                  <a:pt x="766" y="209"/>
                  <a:pt x="772" y="208"/>
                  <a:pt x="779" y="208"/>
                </a:cubicBezTo>
                <a:cubicBezTo>
                  <a:pt x="809" y="208"/>
                  <a:pt x="864" y="215"/>
                  <a:pt x="898" y="261"/>
                </a:cubicBezTo>
                <a:cubicBezTo>
                  <a:pt x="922" y="293"/>
                  <a:pt x="924" y="340"/>
                  <a:pt x="903" y="383"/>
                </a:cubicBezTo>
                <a:cubicBezTo>
                  <a:pt x="884" y="421"/>
                  <a:pt x="851" y="444"/>
                  <a:pt x="817" y="445"/>
                </a:cubicBezTo>
                <a:cubicBezTo>
                  <a:pt x="810" y="456"/>
                  <a:pt x="787" y="487"/>
                  <a:pt x="739" y="487"/>
                </a:cubicBezTo>
                <a:cubicBezTo>
                  <a:pt x="726" y="487"/>
                  <a:pt x="713" y="485"/>
                  <a:pt x="699" y="481"/>
                </a:cubicBezTo>
                <a:cubicBezTo>
                  <a:pt x="689" y="501"/>
                  <a:pt x="651" y="563"/>
                  <a:pt x="564" y="563"/>
                </a:cubicBez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 name="Group 14"/>
          <p:cNvGrpSpPr/>
          <p:nvPr userDrawn="1"/>
        </p:nvGrpSpPr>
        <p:grpSpPr>
          <a:xfrm>
            <a:off x="3323671" y="2438770"/>
            <a:ext cx="770510" cy="770510"/>
            <a:chOff x="2786183" y="1189182"/>
            <a:chExt cx="921712" cy="921712"/>
          </a:xfrm>
        </p:grpSpPr>
        <p:sp>
          <p:nvSpPr>
            <p:cNvPr id="10" name="Oval 68"/>
            <p:cNvSpPr/>
            <p:nvPr/>
          </p:nvSpPr>
          <p:spPr>
            <a:xfrm>
              <a:off x="2786183" y="1189182"/>
              <a:ext cx="921712" cy="92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71"/>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7"/>
          <p:cNvGrpSpPr/>
          <p:nvPr userDrawn="1"/>
        </p:nvGrpSpPr>
        <p:grpSpPr>
          <a:xfrm>
            <a:off x="5057319" y="2438770"/>
            <a:ext cx="770510" cy="770510"/>
            <a:chOff x="2786183" y="1189182"/>
            <a:chExt cx="921712" cy="921712"/>
          </a:xfrm>
        </p:grpSpPr>
        <p:sp>
          <p:nvSpPr>
            <p:cNvPr id="13" name="Oval 75"/>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78"/>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20"/>
          <p:cNvGrpSpPr/>
          <p:nvPr userDrawn="1"/>
        </p:nvGrpSpPr>
        <p:grpSpPr>
          <a:xfrm>
            <a:off x="3323671" y="4560372"/>
            <a:ext cx="770510" cy="770510"/>
            <a:chOff x="2786183" y="1189182"/>
            <a:chExt cx="921712" cy="921712"/>
          </a:xfrm>
        </p:grpSpPr>
        <p:sp>
          <p:nvSpPr>
            <p:cNvPr id="16" name="Oval 84"/>
            <p:cNvSpPr/>
            <p:nvPr/>
          </p:nvSpPr>
          <p:spPr>
            <a:xfrm>
              <a:off x="2786183" y="1189182"/>
              <a:ext cx="921712" cy="9217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87"/>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23"/>
          <p:cNvGrpSpPr/>
          <p:nvPr userDrawn="1"/>
        </p:nvGrpSpPr>
        <p:grpSpPr>
          <a:xfrm>
            <a:off x="5057319" y="4560372"/>
            <a:ext cx="770510" cy="770510"/>
            <a:chOff x="2786183" y="1189182"/>
            <a:chExt cx="921712" cy="921712"/>
          </a:xfrm>
        </p:grpSpPr>
        <p:sp>
          <p:nvSpPr>
            <p:cNvPr id="19" name="Oval 99"/>
            <p:cNvSpPr/>
            <p:nvPr/>
          </p:nvSpPr>
          <p:spPr>
            <a:xfrm>
              <a:off x="2786183" y="1189182"/>
              <a:ext cx="921712" cy="9217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00"/>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6"/>
          <p:cNvGrpSpPr/>
          <p:nvPr userDrawn="1"/>
        </p:nvGrpSpPr>
        <p:grpSpPr>
          <a:xfrm>
            <a:off x="5587045" y="3491285"/>
            <a:ext cx="770510" cy="770510"/>
            <a:chOff x="2786183" y="1189182"/>
            <a:chExt cx="921712" cy="921712"/>
          </a:xfrm>
        </p:grpSpPr>
        <p:sp>
          <p:nvSpPr>
            <p:cNvPr id="22" name="Oval 102"/>
            <p:cNvSpPr/>
            <p:nvPr/>
          </p:nvSpPr>
          <p:spPr>
            <a:xfrm>
              <a:off x="2786183" y="1189182"/>
              <a:ext cx="921712" cy="921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03"/>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9"/>
          <p:cNvGrpSpPr/>
          <p:nvPr userDrawn="1"/>
        </p:nvGrpSpPr>
        <p:grpSpPr>
          <a:xfrm>
            <a:off x="2832165" y="3491285"/>
            <a:ext cx="770510" cy="770510"/>
            <a:chOff x="2786183" y="1189182"/>
            <a:chExt cx="921712" cy="921712"/>
          </a:xfrm>
        </p:grpSpPr>
        <p:sp>
          <p:nvSpPr>
            <p:cNvPr id="25" name="Oval 105"/>
            <p:cNvSpPr/>
            <p:nvPr/>
          </p:nvSpPr>
          <p:spPr>
            <a:xfrm>
              <a:off x="2786183" y="1189182"/>
              <a:ext cx="921712" cy="921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106"/>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Espace réservé du texte 8"/>
          <p:cNvSpPr>
            <a:spLocks noGrp="1"/>
          </p:cNvSpPr>
          <p:nvPr>
            <p:ph type="body" sz="quarter" idx="91" hasCustomPrompt="1"/>
          </p:nvPr>
        </p:nvSpPr>
        <p:spPr bwMode="gray">
          <a:xfrm>
            <a:off x="611560" y="2348881"/>
            <a:ext cx="2117016" cy="756586"/>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2" name="Espace réservé du texte 8"/>
          <p:cNvSpPr>
            <a:spLocks noGrp="1"/>
          </p:cNvSpPr>
          <p:nvPr>
            <p:ph type="body" sz="quarter" idx="92" hasCustomPrompt="1"/>
          </p:nvPr>
        </p:nvSpPr>
        <p:spPr bwMode="gray">
          <a:xfrm>
            <a:off x="611560" y="2060848"/>
            <a:ext cx="2117016"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3" name="Espace réservé du texte 8"/>
          <p:cNvSpPr>
            <a:spLocks noGrp="1"/>
          </p:cNvSpPr>
          <p:nvPr>
            <p:ph type="body" sz="quarter" idx="107" hasCustomPrompt="1"/>
          </p:nvPr>
        </p:nvSpPr>
        <p:spPr bwMode="gray">
          <a:xfrm>
            <a:off x="6474438" y="3546869"/>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4" name="Espace réservé du texte 8"/>
          <p:cNvSpPr>
            <a:spLocks noGrp="1"/>
          </p:cNvSpPr>
          <p:nvPr>
            <p:ph type="body" sz="quarter" idx="108" hasCustomPrompt="1"/>
          </p:nvPr>
        </p:nvSpPr>
        <p:spPr bwMode="gray">
          <a:xfrm>
            <a:off x="6474438" y="3258836"/>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5" name="Espace réservé du texte 8"/>
          <p:cNvSpPr>
            <a:spLocks noGrp="1"/>
          </p:cNvSpPr>
          <p:nvPr>
            <p:ph type="body" sz="quarter" idx="109" hasCustomPrompt="1"/>
          </p:nvPr>
        </p:nvSpPr>
        <p:spPr bwMode="gray">
          <a:xfrm>
            <a:off x="6461144" y="2308944"/>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6" name="Espace réservé du texte 8"/>
          <p:cNvSpPr>
            <a:spLocks noGrp="1"/>
          </p:cNvSpPr>
          <p:nvPr>
            <p:ph type="body" sz="quarter" idx="110" hasCustomPrompt="1"/>
          </p:nvPr>
        </p:nvSpPr>
        <p:spPr bwMode="gray">
          <a:xfrm>
            <a:off x="6461144" y="2020911"/>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7" name="Espace réservé du texte 8"/>
          <p:cNvSpPr>
            <a:spLocks noGrp="1"/>
          </p:cNvSpPr>
          <p:nvPr>
            <p:ph type="body" sz="quarter" idx="111" hasCustomPrompt="1"/>
          </p:nvPr>
        </p:nvSpPr>
        <p:spPr bwMode="gray">
          <a:xfrm>
            <a:off x="6498450" y="4880522"/>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8" name="Espace réservé du texte 8"/>
          <p:cNvSpPr>
            <a:spLocks noGrp="1"/>
          </p:cNvSpPr>
          <p:nvPr>
            <p:ph type="body" sz="quarter" idx="112" hasCustomPrompt="1"/>
          </p:nvPr>
        </p:nvSpPr>
        <p:spPr bwMode="gray">
          <a:xfrm>
            <a:off x="6498450" y="4592489"/>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9" name="Espace réservé du texte 8"/>
          <p:cNvSpPr>
            <a:spLocks noGrp="1"/>
          </p:cNvSpPr>
          <p:nvPr>
            <p:ph type="body" sz="quarter" idx="113" hasCustomPrompt="1"/>
          </p:nvPr>
        </p:nvSpPr>
        <p:spPr bwMode="gray">
          <a:xfrm>
            <a:off x="601886" y="3546869"/>
            <a:ext cx="2117016" cy="756586"/>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0" name="Espace réservé du texte 8"/>
          <p:cNvSpPr>
            <a:spLocks noGrp="1"/>
          </p:cNvSpPr>
          <p:nvPr>
            <p:ph type="body" sz="quarter" idx="114" hasCustomPrompt="1"/>
          </p:nvPr>
        </p:nvSpPr>
        <p:spPr bwMode="gray">
          <a:xfrm>
            <a:off x="601886" y="3258836"/>
            <a:ext cx="2117016"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1" name="Espace réservé du texte 8"/>
          <p:cNvSpPr>
            <a:spLocks noGrp="1"/>
          </p:cNvSpPr>
          <p:nvPr>
            <p:ph type="body" sz="quarter" idx="115" hasCustomPrompt="1"/>
          </p:nvPr>
        </p:nvSpPr>
        <p:spPr bwMode="gray">
          <a:xfrm>
            <a:off x="620575" y="4880522"/>
            <a:ext cx="2117016" cy="756586"/>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2" name="Espace réservé du texte 8"/>
          <p:cNvSpPr>
            <a:spLocks noGrp="1"/>
          </p:cNvSpPr>
          <p:nvPr>
            <p:ph type="body" sz="quarter" idx="116" hasCustomPrompt="1"/>
          </p:nvPr>
        </p:nvSpPr>
        <p:spPr bwMode="gray">
          <a:xfrm>
            <a:off x="620575" y="4592489"/>
            <a:ext cx="2117016"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Tree>
    <p:extLst>
      <p:ext uri="{BB962C8B-B14F-4D97-AF65-F5344CB8AC3E}">
        <p14:creationId xmlns:p14="http://schemas.microsoft.com/office/powerpoint/2010/main" val="166211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edge">
                                      <p:cBhvr>
                                        <p:cTn id="13" dur="1000"/>
                                        <p:tgtEl>
                                          <p:spTgt spid="6"/>
                                        </p:tgtEl>
                                      </p:cBhvr>
                                    </p:animEffect>
                                  </p:childTnLst>
                                </p:cTn>
                              </p:par>
                            </p:childTnLst>
                          </p:cTn>
                        </p:par>
                        <p:par>
                          <p:cTn id="14" fill="hold">
                            <p:stCondLst>
                              <p:cond delay="1500"/>
                            </p:stCondLst>
                            <p:childTnLst>
                              <p:par>
                                <p:cTn id="15" presetID="53"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2000"/>
                            </p:stCondLst>
                            <p:childTnLst>
                              <p:par>
                                <p:cTn id="21" presetID="53"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2500"/>
                            </p:stCondLst>
                            <p:childTnLst>
                              <p:par>
                                <p:cTn id="27" presetID="53"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childTnLst>
                          </p:cTn>
                        </p:par>
                        <p:par>
                          <p:cTn id="38" fill="hold">
                            <p:stCondLst>
                              <p:cond delay="3500"/>
                            </p:stCondLst>
                            <p:childTnLst>
                              <p:par>
                                <p:cTn id="39" presetID="53"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par>
                          <p:cTn id="44" fill="hold">
                            <p:stCondLst>
                              <p:cond delay="4000"/>
                            </p:stCondLst>
                            <p:childTnLst>
                              <p:par>
                                <p:cTn id="45" presetID="53"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8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7" name="Oval 67"/>
          <p:cNvSpPr/>
          <p:nvPr/>
        </p:nvSpPr>
        <p:spPr>
          <a:xfrm>
            <a:off x="4166531" y="2133600"/>
            <a:ext cx="770510" cy="7705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69"/>
          <p:cNvSpPr/>
          <p:nvPr/>
        </p:nvSpPr>
        <p:spPr>
          <a:xfrm>
            <a:off x="4243582" y="2210651"/>
            <a:ext cx="616408" cy="616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72"/>
          <p:cNvSpPr/>
          <p:nvPr/>
        </p:nvSpPr>
        <p:spPr>
          <a:xfrm>
            <a:off x="2314518" y="3419058"/>
            <a:ext cx="770510" cy="7705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73"/>
          <p:cNvSpPr/>
          <p:nvPr/>
        </p:nvSpPr>
        <p:spPr>
          <a:xfrm>
            <a:off x="2391569" y="3496109"/>
            <a:ext cx="616408" cy="616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76"/>
          <p:cNvSpPr/>
          <p:nvPr/>
        </p:nvSpPr>
        <p:spPr>
          <a:xfrm>
            <a:off x="3236230" y="3445257"/>
            <a:ext cx="770510" cy="7705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77"/>
          <p:cNvSpPr/>
          <p:nvPr/>
        </p:nvSpPr>
        <p:spPr>
          <a:xfrm>
            <a:off x="3313281" y="3522308"/>
            <a:ext cx="616408" cy="616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80"/>
          <p:cNvSpPr/>
          <p:nvPr/>
        </p:nvSpPr>
        <p:spPr>
          <a:xfrm>
            <a:off x="6058973" y="3458561"/>
            <a:ext cx="770510" cy="77051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7" name="Oval 81"/>
          <p:cNvSpPr/>
          <p:nvPr userDrawn="1"/>
        </p:nvSpPr>
        <p:spPr>
          <a:xfrm>
            <a:off x="6136024" y="3535612"/>
            <a:ext cx="616408" cy="616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9" name="Oval 83"/>
          <p:cNvSpPr/>
          <p:nvPr/>
        </p:nvSpPr>
        <p:spPr>
          <a:xfrm>
            <a:off x="5093080" y="3458561"/>
            <a:ext cx="770510" cy="770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85"/>
          <p:cNvSpPr/>
          <p:nvPr userDrawn="1"/>
        </p:nvSpPr>
        <p:spPr>
          <a:xfrm>
            <a:off x="5170131" y="3535612"/>
            <a:ext cx="616408" cy="616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88"/>
          <p:cNvSpPr/>
          <p:nvPr/>
        </p:nvSpPr>
        <p:spPr>
          <a:xfrm>
            <a:off x="4166531" y="3436942"/>
            <a:ext cx="770510" cy="7705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89"/>
          <p:cNvSpPr/>
          <p:nvPr/>
        </p:nvSpPr>
        <p:spPr>
          <a:xfrm>
            <a:off x="4243582" y="3513993"/>
            <a:ext cx="616408" cy="616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26"/>
          <p:cNvSpPr>
            <a:spLocks noEditPoints="1"/>
          </p:cNvSpPr>
          <p:nvPr/>
        </p:nvSpPr>
        <p:spPr bwMode="auto">
          <a:xfrm>
            <a:off x="6496236" y="3718267"/>
            <a:ext cx="14468" cy="6430"/>
          </a:xfrm>
          <a:custGeom>
            <a:avLst/>
            <a:gdLst/>
            <a:ahLst/>
            <a:cxnLst>
              <a:cxn ang="0">
                <a:pos x="15" y="3"/>
              </a:cxn>
              <a:cxn ang="0">
                <a:pos x="7" y="7"/>
              </a:cxn>
              <a:cxn ang="0">
                <a:pos x="0" y="3"/>
              </a:cxn>
              <a:cxn ang="0">
                <a:pos x="7" y="0"/>
              </a:cxn>
              <a:cxn ang="0">
                <a:pos x="15" y="3"/>
              </a:cxn>
              <a:cxn ang="0">
                <a:pos x="15" y="3"/>
              </a:cxn>
              <a:cxn ang="0">
                <a:pos x="15" y="3"/>
              </a:cxn>
            </a:cxnLst>
            <a:rect l="0" t="0" r="r" b="b"/>
            <a:pathLst>
              <a:path w="15" h="7">
                <a:moveTo>
                  <a:pt x="15" y="3"/>
                </a:moveTo>
                <a:cubicBezTo>
                  <a:pt x="15" y="5"/>
                  <a:pt x="11" y="7"/>
                  <a:pt x="7" y="7"/>
                </a:cubicBezTo>
                <a:cubicBezTo>
                  <a:pt x="3" y="7"/>
                  <a:pt x="0" y="5"/>
                  <a:pt x="0" y="3"/>
                </a:cubicBezTo>
                <a:cubicBezTo>
                  <a:pt x="0" y="1"/>
                  <a:pt x="3" y="0"/>
                  <a:pt x="7" y="0"/>
                </a:cubicBezTo>
                <a:cubicBezTo>
                  <a:pt x="11" y="0"/>
                  <a:pt x="15" y="1"/>
                  <a:pt x="15" y="3"/>
                </a:cubicBezTo>
                <a:close/>
                <a:moveTo>
                  <a:pt x="15" y="3"/>
                </a:moveTo>
                <a:cubicBezTo>
                  <a:pt x="15" y="3"/>
                  <a:pt x="15" y="3"/>
                  <a:pt x="15" y="3"/>
                </a:cubicBezTo>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pPr algn="l"/>
            <a:endParaRPr lang="en-US"/>
          </a:p>
        </p:txBody>
      </p:sp>
      <p:sp>
        <p:nvSpPr>
          <p:cNvPr id="39" name="Oval 127"/>
          <p:cNvSpPr/>
          <p:nvPr/>
        </p:nvSpPr>
        <p:spPr>
          <a:xfrm>
            <a:off x="4166531" y="4835963"/>
            <a:ext cx="770510" cy="7705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130"/>
          <p:cNvSpPr/>
          <p:nvPr/>
        </p:nvSpPr>
        <p:spPr>
          <a:xfrm>
            <a:off x="4243582" y="4913014"/>
            <a:ext cx="616408" cy="616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136"/>
          <p:cNvCxnSpPr/>
          <p:nvPr userDrawn="1"/>
        </p:nvCxnSpPr>
        <p:spPr>
          <a:xfrm flipH="1">
            <a:off x="2699773" y="2479242"/>
            <a:ext cx="1464538" cy="9398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139"/>
          <p:cNvCxnSpPr/>
          <p:nvPr userDrawn="1"/>
        </p:nvCxnSpPr>
        <p:spPr>
          <a:xfrm>
            <a:off x="4937041" y="2518855"/>
            <a:ext cx="1507187" cy="939706"/>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140"/>
          <p:cNvCxnSpPr/>
          <p:nvPr userDrawn="1"/>
        </p:nvCxnSpPr>
        <p:spPr>
          <a:xfrm flipH="1">
            <a:off x="3621485" y="2791272"/>
            <a:ext cx="657885" cy="65398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141"/>
          <p:cNvCxnSpPr/>
          <p:nvPr userDrawn="1"/>
        </p:nvCxnSpPr>
        <p:spPr>
          <a:xfrm>
            <a:off x="4824202" y="2791272"/>
            <a:ext cx="654133" cy="667289"/>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142"/>
          <p:cNvCxnSpPr/>
          <p:nvPr userDrawn="1"/>
        </p:nvCxnSpPr>
        <p:spPr>
          <a:xfrm flipH="1">
            <a:off x="4549566" y="2904110"/>
            <a:ext cx="4440" cy="53283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143"/>
          <p:cNvCxnSpPr/>
          <p:nvPr userDrawn="1"/>
        </p:nvCxnSpPr>
        <p:spPr>
          <a:xfrm flipH="1" flipV="1">
            <a:off x="2699773" y="4189568"/>
            <a:ext cx="1466758" cy="10316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144"/>
          <p:cNvCxnSpPr/>
          <p:nvPr userDrawn="1"/>
        </p:nvCxnSpPr>
        <p:spPr>
          <a:xfrm flipH="1" flipV="1">
            <a:off x="3621485" y="4215767"/>
            <a:ext cx="657885" cy="73303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145"/>
          <p:cNvCxnSpPr/>
          <p:nvPr userDrawn="1"/>
        </p:nvCxnSpPr>
        <p:spPr>
          <a:xfrm flipH="1" flipV="1">
            <a:off x="4549566" y="4207452"/>
            <a:ext cx="4440" cy="62851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146"/>
          <p:cNvCxnSpPr/>
          <p:nvPr userDrawn="1"/>
        </p:nvCxnSpPr>
        <p:spPr>
          <a:xfrm flipV="1">
            <a:off x="4824202" y="4229071"/>
            <a:ext cx="654133" cy="71973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147"/>
          <p:cNvCxnSpPr/>
          <p:nvPr userDrawn="1"/>
        </p:nvCxnSpPr>
        <p:spPr>
          <a:xfrm flipV="1">
            <a:off x="4937041" y="4229071"/>
            <a:ext cx="1507187" cy="99214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70" name="Espace réservé du texte 8"/>
          <p:cNvSpPr>
            <a:spLocks noGrp="1"/>
          </p:cNvSpPr>
          <p:nvPr userDrawn="1">
            <p:ph type="body" sz="quarter" idx="91" hasCustomPrompt="1"/>
          </p:nvPr>
        </p:nvSpPr>
        <p:spPr bwMode="gray">
          <a:xfrm>
            <a:off x="107504" y="3608518"/>
            <a:ext cx="2117016" cy="756586"/>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71" name="Espace réservé du texte 8"/>
          <p:cNvSpPr>
            <a:spLocks noGrp="1"/>
          </p:cNvSpPr>
          <p:nvPr userDrawn="1">
            <p:ph type="body" sz="quarter" idx="92" hasCustomPrompt="1"/>
          </p:nvPr>
        </p:nvSpPr>
        <p:spPr bwMode="gray">
          <a:xfrm>
            <a:off x="107504" y="3320485"/>
            <a:ext cx="2117016"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2" name="Espace réservé du texte 8"/>
          <p:cNvSpPr>
            <a:spLocks noGrp="1"/>
          </p:cNvSpPr>
          <p:nvPr userDrawn="1">
            <p:ph type="body" sz="quarter" idx="93" hasCustomPrompt="1"/>
          </p:nvPr>
        </p:nvSpPr>
        <p:spPr bwMode="gray">
          <a:xfrm>
            <a:off x="1014824" y="2204865"/>
            <a:ext cx="2117016" cy="756586"/>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73" name="Espace réservé du texte 8"/>
          <p:cNvSpPr>
            <a:spLocks noGrp="1"/>
          </p:cNvSpPr>
          <p:nvPr userDrawn="1">
            <p:ph type="body" sz="quarter" idx="94" hasCustomPrompt="1"/>
          </p:nvPr>
        </p:nvSpPr>
        <p:spPr bwMode="gray">
          <a:xfrm>
            <a:off x="1014824" y="1916832"/>
            <a:ext cx="2117016"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4" name="Espace réservé du texte 8"/>
          <p:cNvSpPr>
            <a:spLocks noGrp="1"/>
          </p:cNvSpPr>
          <p:nvPr userDrawn="1">
            <p:ph type="body" sz="quarter" idx="95" hasCustomPrompt="1"/>
          </p:nvPr>
        </p:nvSpPr>
        <p:spPr bwMode="gray">
          <a:xfrm>
            <a:off x="1014824" y="4976670"/>
            <a:ext cx="2117016" cy="756586"/>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75" name="Espace réservé du texte 8"/>
          <p:cNvSpPr>
            <a:spLocks noGrp="1"/>
          </p:cNvSpPr>
          <p:nvPr userDrawn="1">
            <p:ph type="body" sz="quarter" idx="96" hasCustomPrompt="1"/>
          </p:nvPr>
        </p:nvSpPr>
        <p:spPr bwMode="gray">
          <a:xfrm>
            <a:off x="1014824" y="4688637"/>
            <a:ext cx="2117016"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6" name="Espace réservé du texte 8"/>
          <p:cNvSpPr>
            <a:spLocks noGrp="1"/>
          </p:cNvSpPr>
          <p:nvPr userDrawn="1">
            <p:ph type="body" sz="quarter" idx="97" hasCustomPrompt="1"/>
          </p:nvPr>
        </p:nvSpPr>
        <p:spPr bwMode="gray">
          <a:xfrm>
            <a:off x="6012160" y="5013177"/>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77" name="Espace réservé du texte 8"/>
          <p:cNvSpPr>
            <a:spLocks noGrp="1"/>
          </p:cNvSpPr>
          <p:nvPr userDrawn="1">
            <p:ph type="body" sz="quarter" idx="98" hasCustomPrompt="1"/>
          </p:nvPr>
        </p:nvSpPr>
        <p:spPr bwMode="gray">
          <a:xfrm>
            <a:off x="6012160" y="4725144"/>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8" name="Espace réservé du texte 8"/>
          <p:cNvSpPr>
            <a:spLocks noGrp="1"/>
          </p:cNvSpPr>
          <p:nvPr userDrawn="1">
            <p:ph type="body" sz="quarter" idx="99" hasCustomPrompt="1"/>
          </p:nvPr>
        </p:nvSpPr>
        <p:spPr bwMode="gray">
          <a:xfrm>
            <a:off x="6919480" y="3608518"/>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79" name="Espace réservé du texte 8"/>
          <p:cNvSpPr>
            <a:spLocks noGrp="1"/>
          </p:cNvSpPr>
          <p:nvPr userDrawn="1">
            <p:ph type="body" sz="quarter" idx="100" hasCustomPrompt="1"/>
          </p:nvPr>
        </p:nvSpPr>
        <p:spPr bwMode="gray">
          <a:xfrm>
            <a:off x="6919480" y="3320485"/>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80" name="Espace réservé du texte 8"/>
          <p:cNvSpPr>
            <a:spLocks noGrp="1"/>
          </p:cNvSpPr>
          <p:nvPr userDrawn="1">
            <p:ph type="body" sz="quarter" idx="101" hasCustomPrompt="1"/>
          </p:nvPr>
        </p:nvSpPr>
        <p:spPr bwMode="gray">
          <a:xfrm>
            <a:off x="6012160" y="2204865"/>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81" name="Espace réservé du texte 8"/>
          <p:cNvSpPr>
            <a:spLocks noGrp="1"/>
          </p:cNvSpPr>
          <p:nvPr userDrawn="1">
            <p:ph type="body" sz="quarter" idx="102" hasCustomPrompt="1"/>
          </p:nvPr>
        </p:nvSpPr>
        <p:spPr bwMode="gray">
          <a:xfrm>
            <a:off x="6012160" y="1916832"/>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87387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downLeft)">
                                      <p:cBhvr>
                                        <p:cTn id="7" dur="500"/>
                                        <p:tgtEl>
                                          <p:spTgt spid="42"/>
                                        </p:tgtEl>
                                      </p:cBhvr>
                                    </p:animEffect>
                                  </p:childTnLst>
                                </p:cTn>
                              </p:par>
                            </p:childTnLst>
                          </p:cTn>
                        </p:par>
                        <p:par>
                          <p:cTn id="8" fill="hold">
                            <p:stCondLst>
                              <p:cond delay="500"/>
                            </p:stCondLst>
                            <p:childTnLst>
                              <p:par>
                                <p:cTn id="9" presetID="18" presetClass="entr" presetSubtype="9"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strips(upLeft)">
                                      <p:cBhvr>
                                        <p:cTn id="11" dur="500"/>
                                        <p:tgtEl>
                                          <p:spTgt spid="47"/>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strips(downLeft)">
                                      <p:cBhvr>
                                        <p:cTn id="15" dur="500"/>
                                        <p:tgtEl>
                                          <p:spTgt spid="44"/>
                                        </p:tgtEl>
                                      </p:cBhvr>
                                    </p:animEffect>
                                  </p:childTnLst>
                                </p:cTn>
                              </p:par>
                            </p:childTnLst>
                          </p:cTn>
                        </p:par>
                        <p:par>
                          <p:cTn id="16" fill="hold">
                            <p:stCondLst>
                              <p:cond delay="1500"/>
                            </p:stCondLst>
                            <p:childTnLst>
                              <p:par>
                                <p:cTn id="17" presetID="18" presetClass="entr" presetSubtype="9"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strips(upLeft)">
                                      <p:cBhvr>
                                        <p:cTn id="19" dur="500"/>
                                        <p:tgtEl>
                                          <p:spTgt spid="48"/>
                                        </p:tgtEl>
                                      </p:cBhvr>
                                    </p:animEffect>
                                  </p:childTnLst>
                                </p:cTn>
                              </p:par>
                            </p:childTnLst>
                          </p:cTn>
                        </p:par>
                        <p:par>
                          <p:cTn id="20" fill="hold">
                            <p:stCondLst>
                              <p:cond delay="2000"/>
                            </p:stCondLst>
                            <p:childTnLst>
                              <p:par>
                                <p:cTn id="21" presetID="18" presetClass="entr" presetSubtype="12"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strips(downLeft)">
                                      <p:cBhvr>
                                        <p:cTn id="23" dur="500"/>
                                        <p:tgtEl>
                                          <p:spTgt spid="46"/>
                                        </p:tgtEl>
                                      </p:cBhvr>
                                    </p:animEffect>
                                  </p:childTnLst>
                                </p:cTn>
                              </p:par>
                            </p:childTnLst>
                          </p:cTn>
                        </p:par>
                        <p:par>
                          <p:cTn id="24" fill="hold">
                            <p:stCondLst>
                              <p:cond delay="2500"/>
                            </p:stCondLst>
                            <p:childTnLst>
                              <p:par>
                                <p:cTn id="25" presetID="18" presetClass="entr" presetSubtype="9"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strips(upLeft)">
                                      <p:cBhvr>
                                        <p:cTn id="27" dur="500"/>
                                        <p:tgtEl>
                                          <p:spTgt spid="49"/>
                                        </p:tgtEl>
                                      </p:cBhvr>
                                    </p:animEffect>
                                  </p:childTnLst>
                                </p:cTn>
                              </p:par>
                            </p:childTnLst>
                          </p:cTn>
                        </p:par>
                        <p:par>
                          <p:cTn id="28" fill="hold">
                            <p:stCondLst>
                              <p:cond delay="3000"/>
                            </p:stCondLst>
                            <p:childTnLst>
                              <p:par>
                                <p:cTn id="29" presetID="18" presetClass="entr" presetSubtype="6"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strips(downRight)">
                                      <p:cBhvr>
                                        <p:cTn id="31" dur="500"/>
                                        <p:tgtEl>
                                          <p:spTgt spid="45"/>
                                        </p:tgtEl>
                                      </p:cBhvr>
                                    </p:animEffect>
                                  </p:childTnLst>
                                </p:cTn>
                              </p:par>
                            </p:childTnLst>
                          </p:cTn>
                        </p:par>
                        <p:par>
                          <p:cTn id="32" fill="hold">
                            <p:stCondLst>
                              <p:cond delay="3500"/>
                            </p:stCondLst>
                            <p:childTnLst>
                              <p:par>
                                <p:cTn id="33" presetID="18" presetClass="entr" presetSubtype="3"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strips(upRight)">
                                      <p:cBhvr>
                                        <p:cTn id="35" dur="500"/>
                                        <p:tgtEl>
                                          <p:spTgt spid="50"/>
                                        </p:tgtEl>
                                      </p:cBhvr>
                                    </p:animEffect>
                                  </p:childTnLst>
                                </p:cTn>
                              </p:par>
                            </p:childTnLst>
                          </p:cTn>
                        </p:par>
                        <p:par>
                          <p:cTn id="36" fill="hold">
                            <p:stCondLst>
                              <p:cond delay="4000"/>
                            </p:stCondLst>
                            <p:childTnLst>
                              <p:par>
                                <p:cTn id="37" presetID="18" presetClass="entr" presetSubtype="6"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strips(downRight)">
                                      <p:cBhvr>
                                        <p:cTn id="39" dur="500"/>
                                        <p:tgtEl>
                                          <p:spTgt spid="43"/>
                                        </p:tgtEl>
                                      </p:cBhvr>
                                    </p:animEffect>
                                  </p:childTnLst>
                                </p:cTn>
                              </p:par>
                            </p:childTnLst>
                          </p:cTn>
                        </p:par>
                        <p:par>
                          <p:cTn id="40" fill="hold">
                            <p:stCondLst>
                              <p:cond delay="4500"/>
                            </p:stCondLst>
                            <p:childTnLst>
                              <p:par>
                                <p:cTn id="41" presetID="18" presetClass="entr" presetSubtype="3"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strips(upRight)">
                                      <p:cBhvr>
                                        <p:cTn id="4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8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Arc 5"/>
          <p:cNvSpPr/>
          <p:nvPr userDrawn="1"/>
        </p:nvSpPr>
        <p:spPr>
          <a:xfrm>
            <a:off x="2514600" y="1628800"/>
            <a:ext cx="4114800" cy="4114800"/>
          </a:xfrm>
          <a:prstGeom prst="arc">
            <a:avLst>
              <a:gd name="adj1" fmla="val 10736977"/>
              <a:gd name="adj2" fmla="val 0"/>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p:cNvSpPr/>
          <p:nvPr userDrawn="1"/>
        </p:nvSpPr>
        <p:spPr>
          <a:xfrm>
            <a:off x="4572000" y="2669488"/>
            <a:ext cx="2042052" cy="2042052"/>
          </a:xfrm>
          <a:prstGeom prst="arc">
            <a:avLst>
              <a:gd name="adj1" fmla="val 10736977"/>
              <a:gd name="adj2" fmla="val 0"/>
            </a:avLst>
          </a:prstGeom>
          <a:ln w="19050">
            <a:solidFill>
              <a:schemeClr val="accent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userDrawn="1"/>
        </p:nvSpPr>
        <p:spPr>
          <a:xfrm>
            <a:off x="2529948" y="2669488"/>
            <a:ext cx="2042052" cy="2042052"/>
          </a:xfrm>
          <a:prstGeom prst="arc">
            <a:avLst>
              <a:gd name="adj1" fmla="val 10736977"/>
              <a:gd name="adj2" fmla="val 0"/>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userDrawn="1"/>
        </p:nvSpPr>
        <p:spPr>
          <a:xfrm>
            <a:off x="3550974" y="2669488"/>
            <a:ext cx="2042052" cy="2042052"/>
          </a:xfrm>
          <a:prstGeom prst="arc">
            <a:avLst>
              <a:gd name="adj1" fmla="val 10736977"/>
              <a:gd name="adj2" fmla="val 0"/>
            </a:avLst>
          </a:prstGeom>
          <a:ln w="19050">
            <a:solidFill>
              <a:schemeClr val="accent3"/>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02"/>
          <p:cNvSpPr/>
          <p:nvPr userDrawn="1"/>
        </p:nvSpPr>
        <p:spPr>
          <a:xfrm>
            <a:off x="2399386" y="3539356"/>
            <a:ext cx="230428" cy="230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03"/>
          <p:cNvSpPr/>
          <p:nvPr userDrawn="1"/>
        </p:nvSpPr>
        <p:spPr>
          <a:xfrm>
            <a:off x="3435760" y="3539356"/>
            <a:ext cx="230428" cy="23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04"/>
          <p:cNvSpPr/>
          <p:nvPr userDrawn="1"/>
        </p:nvSpPr>
        <p:spPr>
          <a:xfrm>
            <a:off x="4456786" y="3539356"/>
            <a:ext cx="230428" cy="2304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05"/>
          <p:cNvSpPr/>
          <p:nvPr userDrawn="1"/>
        </p:nvSpPr>
        <p:spPr>
          <a:xfrm>
            <a:off x="5477812" y="3539356"/>
            <a:ext cx="230428" cy="2304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06"/>
          <p:cNvSpPr/>
          <p:nvPr userDrawn="1"/>
        </p:nvSpPr>
        <p:spPr>
          <a:xfrm>
            <a:off x="6514186" y="3539356"/>
            <a:ext cx="230428" cy="23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Espace réservé du texte 8"/>
          <p:cNvSpPr>
            <a:spLocks noGrp="1"/>
          </p:cNvSpPr>
          <p:nvPr>
            <p:ph type="body" sz="quarter" idx="91" hasCustomPrompt="1"/>
          </p:nvPr>
        </p:nvSpPr>
        <p:spPr bwMode="gray">
          <a:xfrm>
            <a:off x="35496" y="4196414"/>
            <a:ext cx="2117016" cy="756586"/>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3" name="Espace réservé du texte 8"/>
          <p:cNvSpPr>
            <a:spLocks noGrp="1"/>
          </p:cNvSpPr>
          <p:nvPr>
            <p:ph type="body" sz="quarter" idx="92" hasCustomPrompt="1"/>
          </p:nvPr>
        </p:nvSpPr>
        <p:spPr bwMode="gray">
          <a:xfrm>
            <a:off x="35496" y="3908381"/>
            <a:ext cx="2117016"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4" name="Espace réservé du texte 8"/>
          <p:cNvSpPr>
            <a:spLocks noGrp="1"/>
          </p:cNvSpPr>
          <p:nvPr>
            <p:ph type="body" sz="quarter" idx="93" hasCustomPrompt="1"/>
          </p:nvPr>
        </p:nvSpPr>
        <p:spPr bwMode="gray">
          <a:xfrm>
            <a:off x="6991488" y="4196414"/>
            <a:ext cx="2117016" cy="756586"/>
          </a:xfrm>
          <a:prstGeom prst="rect">
            <a:avLst/>
          </a:prstGeom>
        </p:spPr>
        <p:txBody>
          <a:bodyPr/>
          <a:lstStyle>
            <a:lvl1pPr marL="0" indent="0" algn="l">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5" name="Espace réservé du texte 8"/>
          <p:cNvSpPr>
            <a:spLocks noGrp="1"/>
          </p:cNvSpPr>
          <p:nvPr>
            <p:ph type="body" sz="quarter" idx="94" hasCustomPrompt="1"/>
          </p:nvPr>
        </p:nvSpPr>
        <p:spPr bwMode="gray">
          <a:xfrm>
            <a:off x="6991488" y="3908381"/>
            <a:ext cx="2117016"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u texte 8"/>
          <p:cNvSpPr>
            <a:spLocks noGrp="1"/>
          </p:cNvSpPr>
          <p:nvPr>
            <p:ph type="body" sz="quarter" idx="95" hasCustomPrompt="1"/>
          </p:nvPr>
        </p:nvSpPr>
        <p:spPr bwMode="gray">
          <a:xfrm>
            <a:off x="4831248" y="5025009"/>
            <a:ext cx="2117016" cy="756586"/>
          </a:xfrm>
          <a:prstGeom prst="rect">
            <a:avLst/>
          </a:prstGeom>
        </p:spPr>
        <p:txBody>
          <a:bodyPr/>
          <a:lstStyle>
            <a:lvl1pPr marL="0" indent="0" algn="ct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7" name="Espace réservé du texte 8"/>
          <p:cNvSpPr>
            <a:spLocks noGrp="1"/>
          </p:cNvSpPr>
          <p:nvPr>
            <p:ph type="body" sz="quarter" idx="96" hasCustomPrompt="1"/>
          </p:nvPr>
        </p:nvSpPr>
        <p:spPr bwMode="gray">
          <a:xfrm>
            <a:off x="4831248" y="4736976"/>
            <a:ext cx="211701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8" name="Espace réservé du texte 8"/>
          <p:cNvSpPr>
            <a:spLocks noGrp="1"/>
          </p:cNvSpPr>
          <p:nvPr>
            <p:ph type="body" sz="quarter" idx="97" hasCustomPrompt="1"/>
          </p:nvPr>
        </p:nvSpPr>
        <p:spPr bwMode="gray">
          <a:xfrm>
            <a:off x="2195736" y="5025009"/>
            <a:ext cx="2117016" cy="756586"/>
          </a:xfrm>
          <a:prstGeom prst="rect">
            <a:avLst/>
          </a:prstGeom>
        </p:spPr>
        <p:txBody>
          <a:bodyPr/>
          <a:lstStyle>
            <a:lvl1pPr marL="0" indent="0" algn="ct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9" name="Espace réservé du texte 8"/>
          <p:cNvSpPr>
            <a:spLocks noGrp="1"/>
          </p:cNvSpPr>
          <p:nvPr>
            <p:ph type="body" sz="quarter" idx="98" hasCustomPrompt="1"/>
          </p:nvPr>
        </p:nvSpPr>
        <p:spPr bwMode="gray">
          <a:xfrm>
            <a:off x="2195736" y="4736976"/>
            <a:ext cx="2117016"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3"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4"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37823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18" presetClass="entr" presetSubtype="12"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trips(downLeft)">
                                      <p:cBhvr>
                                        <p:cTn id="13" dur="500"/>
                                        <p:tgtEl>
                                          <p:spTgt spid="8"/>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downRight)">
                                      <p:cBhvr>
                                        <p:cTn id="23" dur="500"/>
                                        <p:tgtEl>
                                          <p:spTgt spid="7"/>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2500"/>
                            </p:stCondLst>
                            <p:childTnLst>
                              <p:par>
                                <p:cTn id="31" presetID="2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edge">
                                      <p:cBhvr>
                                        <p:cTn id="33" dur="1000"/>
                                        <p:tgtEl>
                                          <p:spTgt spid="9"/>
                                        </p:tgtEl>
                                      </p:cBhvr>
                                    </p:animEffect>
                                  </p:childTnLst>
                                </p:cTn>
                              </p:par>
                            </p:childTnLst>
                          </p:cTn>
                        </p:par>
                        <p:par>
                          <p:cTn id="34" fill="hold">
                            <p:stCondLst>
                              <p:cond delay="3500"/>
                            </p:stCondLst>
                            <p:childTnLst>
                              <p:par>
                                <p:cTn id="35" presetID="53"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par>
                          <p:cTn id="45" fill="hold">
                            <p:stCondLst>
                              <p:cond delay="4000"/>
                            </p:stCondLst>
                            <p:childTnLst>
                              <p:par>
                                <p:cTn id="46" presetID="2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edge">
                                      <p:cBhvr>
                                        <p:cTn id="4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6" grpId="0" animBg="1"/>
      <p:bldP spid="17" grpId="0" animBg="1"/>
      <p:bldP spid="18" grpId="0" animBg="1"/>
      <p:bldP spid="1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
        <p:nvSpPr>
          <p:cNvPr id="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86796366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8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7" name="Arc 6"/>
          <p:cNvSpPr/>
          <p:nvPr userDrawn="1"/>
        </p:nvSpPr>
        <p:spPr>
          <a:xfrm>
            <a:off x="3217420" y="2015268"/>
            <a:ext cx="2754880" cy="2754880"/>
          </a:xfrm>
          <a:prstGeom prst="arc">
            <a:avLst>
              <a:gd name="adj1" fmla="val 21578092"/>
              <a:gd name="adj2" fmla="val 21526726"/>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8" name="Group 9"/>
          <p:cNvGrpSpPr/>
          <p:nvPr userDrawn="1"/>
        </p:nvGrpSpPr>
        <p:grpSpPr>
          <a:xfrm>
            <a:off x="3323671" y="1977048"/>
            <a:ext cx="770510" cy="770510"/>
            <a:chOff x="2786183" y="1189182"/>
            <a:chExt cx="921712" cy="921712"/>
          </a:xfrm>
        </p:grpSpPr>
        <p:sp>
          <p:nvSpPr>
            <p:cNvPr id="9" name="Oval 19"/>
            <p:cNvSpPr/>
            <p:nvPr/>
          </p:nvSpPr>
          <p:spPr>
            <a:xfrm>
              <a:off x="2786183" y="1189182"/>
              <a:ext cx="921712" cy="92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20"/>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2"/>
          <p:cNvGrpSpPr/>
          <p:nvPr userDrawn="1"/>
        </p:nvGrpSpPr>
        <p:grpSpPr>
          <a:xfrm>
            <a:off x="5057319" y="1977048"/>
            <a:ext cx="770510" cy="770510"/>
            <a:chOff x="2786183" y="1189182"/>
            <a:chExt cx="921712" cy="921712"/>
          </a:xfrm>
        </p:grpSpPr>
        <p:sp>
          <p:nvSpPr>
            <p:cNvPr id="12" name="Oval 22"/>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23"/>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6"/>
          <p:cNvGrpSpPr/>
          <p:nvPr userDrawn="1"/>
        </p:nvGrpSpPr>
        <p:grpSpPr>
          <a:xfrm>
            <a:off x="3323671" y="4098650"/>
            <a:ext cx="770510" cy="770510"/>
            <a:chOff x="2786183" y="1189182"/>
            <a:chExt cx="921712" cy="921712"/>
          </a:xfrm>
        </p:grpSpPr>
        <p:sp>
          <p:nvSpPr>
            <p:cNvPr id="15" name="Oval 25"/>
            <p:cNvSpPr/>
            <p:nvPr/>
          </p:nvSpPr>
          <p:spPr>
            <a:xfrm>
              <a:off x="2786183" y="1189182"/>
              <a:ext cx="921712" cy="9217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26"/>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9"/>
          <p:cNvGrpSpPr/>
          <p:nvPr userDrawn="1"/>
        </p:nvGrpSpPr>
        <p:grpSpPr>
          <a:xfrm>
            <a:off x="5057319" y="4098650"/>
            <a:ext cx="770510" cy="770510"/>
            <a:chOff x="2786183" y="1189182"/>
            <a:chExt cx="921712" cy="921712"/>
          </a:xfrm>
        </p:grpSpPr>
        <p:sp>
          <p:nvSpPr>
            <p:cNvPr id="18" name="Oval 28"/>
            <p:cNvSpPr/>
            <p:nvPr/>
          </p:nvSpPr>
          <p:spPr>
            <a:xfrm>
              <a:off x="2786183" y="1189182"/>
              <a:ext cx="921712" cy="9217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29"/>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22"/>
          <p:cNvGrpSpPr/>
          <p:nvPr userDrawn="1"/>
        </p:nvGrpSpPr>
        <p:grpSpPr>
          <a:xfrm>
            <a:off x="5587045" y="3029563"/>
            <a:ext cx="770510" cy="770510"/>
            <a:chOff x="2786183" y="1189182"/>
            <a:chExt cx="921712" cy="921712"/>
          </a:xfrm>
        </p:grpSpPr>
        <p:sp>
          <p:nvSpPr>
            <p:cNvPr id="21" name="Oval 31"/>
            <p:cNvSpPr/>
            <p:nvPr/>
          </p:nvSpPr>
          <p:spPr>
            <a:xfrm>
              <a:off x="2786183" y="1189182"/>
              <a:ext cx="921712" cy="921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32"/>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5"/>
          <p:cNvGrpSpPr/>
          <p:nvPr userDrawn="1"/>
        </p:nvGrpSpPr>
        <p:grpSpPr>
          <a:xfrm>
            <a:off x="2832165" y="3029563"/>
            <a:ext cx="770510" cy="770510"/>
            <a:chOff x="2786183" y="1189182"/>
            <a:chExt cx="921712" cy="921712"/>
          </a:xfrm>
        </p:grpSpPr>
        <p:sp>
          <p:nvSpPr>
            <p:cNvPr id="24" name="Oval 34"/>
            <p:cNvSpPr/>
            <p:nvPr/>
          </p:nvSpPr>
          <p:spPr>
            <a:xfrm>
              <a:off x="2786183" y="1189182"/>
              <a:ext cx="921712" cy="921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35"/>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Espace réservé du texte 8"/>
          <p:cNvSpPr>
            <a:spLocks noGrp="1"/>
          </p:cNvSpPr>
          <p:nvPr>
            <p:ph type="body" sz="quarter" idx="91" hasCustomPrompt="1"/>
          </p:nvPr>
        </p:nvSpPr>
        <p:spPr bwMode="gray">
          <a:xfrm>
            <a:off x="1158840" y="2324439"/>
            <a:ext cx="2117016" cy="312473"/>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3" name="Espace réservé du texte 8"/>
          <p:cNvSpPr>
            <a:spLocks noGrp="1"/>
          </p:cNvSpPr>
          <p:nvPr>
            <p:ph type="body" sz="quarter" idx="92" hasCustomPrompt="1"/>
          </p:nvPr>
        </p:nvSpPr>
        <p:spPr bwMode="gray">
          <a:xfrm>
            <a:off x="1158840" y="2036406"/>
            <a:ext cx="2117016" cy="288033"/>
          </a:xfrm>
          <a:prstGeom prst="rect">
            <a:avLst/>
          </a:prstGeom>
        </p:spPr>
        <p:txBody>
          <a:bodyPr/>
          <a:lstStyle>
            <a:lvl1pPr marL="0" indent="0" algn="r">
              <a:spcBef>
                <a:spcPts val="800"/>
              </a:spcBef>
              <a:buFont typeface="Arial" panose="020B0604020202020204" pitchFamily="34" charset="0"/>
              <a:buNone/>
              <a:defRPr sz="20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56" name="Espace réservé du texte 8"/>
          <p:cNvSpPr>
            <a:spLocks noGrp="1"/>
          </p:cNvSpPr>
          <p:nvPr>
            <p:ph type="body" sz="quarter" idx="93" hasCustomPrompt="1"/>
          </p:nvPr>
        </p:nvSpPr>
        <p:spPr bwMode="gray">
          <a:xfrm>
            <a:off x="5940152" y="2348881"/>
            <a:ext cx="2117016" cy="312473"/>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7" name="Espace réservé du texte 8"/>
          <p:cNvSpPr>
            <a:spLocks noGrp="1"/>
          </p:cNvSpPr>
          <p:nvPr>
            <p:ph type="body" sz="quarter" idx="94" hasCustomPrompt="1"/>
          </p:nvPr>
        </p:nvSpPr>
        <p:spPr bwMode="gray">
          <a:xfrm>
            <a:off x="5940152" y="2060848"/>
            <a:ext cx="2117016" cy="288033"/>
          </a:xfrm>
          <a:prstGeom prst="rect">
            <a:avLst/>
          </a:prstGeom>
        </p:spPr>
        <p:txBody>
          <a:bodyPr/>
          <a:lstStyle>
            <a:lvl1pPr marL="0" indent="0" algn="r">
              <a:spcBef>
                <a:spcPts val="800"/>
              </a:spcBef>
              <a:buFont typeface="Arial" panose="020B0604020202020204" pitchFamily="34" charset="0"/>
              <a:buNone/>
              <a:defRPr sz="20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58" name="Espace réservé du texte 8"/>
          <p:cNvSpPr>
            <a:spLocks noGrp="1"/>
          </p:cNvSpPr>
          <p:nvPr>
            <p:ph type="body" sz="quarter" idx="95" hasCustomPrompt="1"/>
          </p:nvPr>
        </p:nvSpPr>
        <p:spPr bwMode="gray">
          <a:xfrm>
            <a:off x="6487432" y="3429001"/>
            <a:ext cx="2117016" cy="312473"/>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9" name="Espace réservé du texte 8"/>
          <p:cNvSpPr>
            <a:spLocks noGrp="1"/>
          </p:cNvSpPr>
          <p:nvPr>
            <p:ph type="body" sz="quarter" idx="96" hasCustomPrompt="1"/>
          </p:nvPr>
        </p:nvSpPr>
        <p:spPr bwMode="gray">
          <a:xfrm>
            <a:off x="6487432" y="3140968"/>
            <a:ext cx="2117016" cy="288033"/>
          </a:xfrm>
          <a:prstGeom prst="rect">
            <a:avLst/>
          </a:prstGeom>
        </p:spPr>
        <p:txBody>
          <a:bodyPr/>
          <a:lstStyle>
            <a:lvl1pPr marL="0" indent="0" algn="r">
              <a:spcBef>
                <a:spcPts val="800"/>
              </a:spcBef>
              <a:buFont typeface="Arial" panose="020B0604020202020204" pitchFamily="34" charset="0"/>
              <a:buNone/>
              <a:defRPr sz="20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60" name="Espace réservé du texte 8"/>
          <p:cNvSpPr>
            <a:spLocks noGrp="1"/>
          </p:cNvSpPr>
          <p:nvPr>
            <p:ph type="body" sz="quarter" idx="97" hasCustomPrompt="1"/>
          </p:nvPr>
        </p:nvSpPr>
        <p:spPr bwMode="gray">
          <a:xfrm>
            <a:off x="539552" y="3429001"/>
            <a:ext cx="2117016" cy="312473"/>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1" name="Espace réservé du texte 8"/>
          <p:cNvSpPr>
            <a:spLocks noGrp="1"/>
          </p:cNvSpPr>
          <p:nvPr>
            <p:ph type="body" sz="quarter" idx="98" hasCustomPrompt="1"/>
          </p:nvPr>
        </p:nvSpPr>
        <p:spPr bwMode="gray">
          <a:xfrm>
            <a:off x="539552" y="3140968"/>
            <a:ext cx="2117016" cy="288033"/>
          </a:xfrm>
          <a:prstGeom prst="rect">
            <a:avLst/>
          </a:prstGeom>
        </p:spPr>
        <p:txBody>
          <a:bodyPr/>
          <a:lstStyle>
            <a:lvl1pPr marL="0" indent="0" algn="r">
              <a:spcBef>
                <a:spcPts val="800"/>
              </a:spcBef>
              <a:buFont typeface="Arial" panose="020B0604020202020204" pitchFamily="34" charset="0"/>
              <a:buNone/>
              <a:defRPr sz="20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62" name="Espace réservé du texte 8"/>
          <p:cNvSpPr>
            <a:spLocks noGrp="1"/>
          </p:cNvSpPr>
          <p:nvPr>
            <p:ph type="body" sz="quarter" idx="99" hasCustomPrompt="1"/>
          </p:nvPr>
        </p:nvSpPr>
        <p:spPr bwMode="gray">
          <a:xfrm>
            <a:off x="1014824" y="4556687"/>
            <a:ext cx="2117016" cy="312473"/>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3" name="Espace réservé du texte 8"/>
          <p:cNvSpPr>
            <a:spLocks noGrp="1"/>
          </p:cNvSpPr>
          <p:nvPr>
            <p:ph type="body" sz="quarter" idx="100" hasCustomPrompt="1"/>
          </p:nvPr>
        </p:nvSpPr>
        <p:spPr bwMode="gray">
          <a:xfrm>
            <a:off x="1014824" y="4268654"/>
            <a:ext cx="2117016" cy="288033"/>
          </a:xfrm>
          <a:prstGeom prst="rect">
            <a:avLst/>
          </a:prstGeom>
        </p:spPr>
        <p:txBody>
          <a:bodyPr/>
          <a:lstStyle>
            <a:lvl1pPr marL="0" indent="0" algn="r">
              <a:spcBef>
                <a:spcPts val="800"/>
              </a:spcBef>
              <a:buFont typeface="Arial" panose="020B0604020202020204" pitchFamily="34" charset="0"/>
              <a:buNone/>
              <a:defRPr sz="20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64" name="Espace réservé du texte 8"/>
          <p:cNvSpPr>
            <a:spLocks noGrp="1"/>
          </p:cNvSpPr>
          <p:nvPr>
            <p:ph type="body" sz="quarter" idx="101" hasCustomPrompt="1"/>
          </p:nvPr>
        </p:nvSpPr>
        <p:spPr bwMode="gray">
          <a:xfrm>
            <a:off x="6012160" y="4581129"/>
            <a:ext cx="2117016" cy="312473"/>
          </a:xfrm>
          <a:prstGeom prst="rect">
            <a:avLst/>
          </a:prstGeom>
        </p:spPr>
        <p:txBody>
          <a:bodyPr/>
          <a:lstStyle>
            <a:lvl1pPr marL="0" indent="0" algn="r">
              <a:spcBef>
                <a:spcPts val="800"/>
              </a:spcBef>
              <a:buFont typeface="Arial" panose="020B0604020202020204" pitchFamily="34" charset="0"/>
              <a:buNone/>
              <a:defRPr sz="14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5" name="Espace réservé du texte 8"/>
          <p:cNvSpPr>
            <a:spLocks noGrp="1"/>
          </p:cNvSpPr>
          <p:nvPr>
            <p:ph type="body" sz="quarter" idx="102" hasCustomPrompt="1"/>
          </p:nvPr>
        </p:nvSpPr>
        <p:spPr bwMode="gray">
          <a:xfrm>
            <a:off x="6012160" y="4293096"/>
            <a:ext cx="2117016" cy="288033"/>
          </a:xfrm>
          <a:prstGeom prst="rect">
            <a:avLst/>
          </a:prstGeom>
        </p:spPr>
        <p:txBody>
          <a:bodyPr/>
          <a:lstStyle>
            <a:lvl1pPr marL="0" indent="0" algn="r">
              <a:spcBef>
                <a:spcPts val="800"/>
              </a:spcBef>
              <a:buFont typeface="Arial" panose="020B0604020202020204" pitchFamily="34" charset="0"/>
              <a:buNone/>
              <a:defRPr sz="20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3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8"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9"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66254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1000"/>
                                        <p:tgtEl>
                                          <p:spTgt spid="7"/>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5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2000"/>
                            </p:stCondLst>
                            <p:childTnLst>
                              <p:par>
                                <p:cTn id="21" presetID="53"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childTnLst>
                                </p:cTn>
                              </p:par>
                            </p:childTnLst>
                          </p:cTn>
                        </p:par>
                        <p:par>
                          <p:cTn id="26" fill="hold">
                            <p:stCondLst>
                              <p:cond delay="2500"/>
                            </p:stCondLst>
                            <p:childTnLst>
                              <p:par>
                                <p:cTn id="27" presetID="53"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3500"/>
                            </p:stCondLst>
                            <p:childTnLst>
                              <p:par>
                                <p:cTn id="39" presetID="53"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8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cxnSp>
        <p:nvCxnSpPr>
          <p:cNvPr id="6" name="Straight Line buttom"/>
          <p:cNvCxnSpPr/>
          <p:nvPr userDrawn="1"/>
        </p:nvCxnSpPr>
        <p:spPr>
          <a:xfrm>
            <a:off x="685800" y="3175865"/>
            <a:ext cx="7772400"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0" name="Oval 69"/>
          <p:cNvSpPr/>
          <p:nvPr userDrawn="1"/>
        </p:nvSpPr>
        <p:spPr>
          <a:xfrm>
            <a:off x="1104555" y="4908803"/>
            <a:ext cx="272797" cy="2727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73"/>
          <p:cNvSpPr/>
          <p:nvPr userDrawn="1"/>
        </p:nvSpPr>
        <p:spPr>
          <a:xfrm>
            <a:off x="2729618" y="4908803"/>
            <a:ext cx="272797" cy="2727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77"/>
          <p:cNvSpPr/>
          <p:nvPr userDrawn="1"/>
        </p:nvSpPr>
        <p:spPr>
          <a:xfrm>
            <a:off x="4354681" y="4908803"/>
            <a:ext cx="272797" cy="2727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81"/>
          <p:cNvSpPr/>
          <p:nvPr userDrawn="1"/>
        </p:nvSpPr>
        <p:spPr>
          <a:xfrm>
            <a:off x="5979744" y="4908803"/>
            <a:ext cx="272797" cy="272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85"/>
          <p:cNvSpPr/>
          <p:nvPr userDrawn="1"/>
        </p:nvSpPr>
        <p:spPr>
          <a:xfrm>
            <a:off x="7604807" y="4908803"/>
            <a:ext cx="272797" cy="2727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40"/>
          <p:cNvGrpSpPr/>
          <p:nvPr userDrawn="1"/>
        </p:nvGrpSpPr>
        <p:grpSpPr>
          <a:xfrm>
            <a:off x="1662668" y="2742404"/>
            <a:ext cx="835480" cy="878038"/>
            <a:chOff x="1662668" y="1672705"/>
            <a:chExt cx="835480" cy="878038"/>
          </a:xfrm>
        </p:grpSpPr>
        <p:sp>
          <p:nvSpPr>
            <p:cNvPr id="28" name="Oval 87"/>
            <p:cNvSpPr/>
            <p:nvPr/>
          </p:nvSpPr>
          <p:spPr>
            <a:xfrm>
              <a:off x="1662668" y="1715265"/>
              <a:ext cx="835480" cy="8354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50000"/>
                  </a:schemeClr>
                </a:solidFill>
                <a:latin typeface="FontAwesome" pitchFamily="2" charset="0"/>
              </a:endParaRPr>
            </a:p>
          </p:txBody>
        </p:sp>
        <p:sp>
          <p:nvSpPr>
            <p:cNvPr id="29" name="Oval 88"/>
            <p:cNvSpPr/>
            <p:nvPr/>
          </p:nvSpPr>
          <p:spPr>
            <a:xfrm>
              <a:off x="1662668" y="1672705"/>
              <a:ext cx="835480" cy="835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50000"/>
                  </a:schemeClr>
                </a:solidFill>
                <a:latin typeface="FontAwesome" pitchFamily="2" charset="0"/>
              </a:endParaRPr>
            </a:p>
          </p:txBody>
        </p:sp>
      </p:grpSp>
      <p:grpSp>
        <p:nvGrpSpPr>
          <p:cNvPr id="30" name="Group 41"/>
          <p:cNvGrpSpPr/>
          <p:nvPr userDrawn="1"/>
        </p:nvGrpSpPr>
        <p:grpSpPr>
          <a:xfrm>
            <a:off x="2652290" y="2612777"/>
            <a:ext cx="1094733" cy="1137205"/>
            <a:chOff x="2652290" y="1543078"/>
            <a:chExt cx="1094733" cy="1137205"/>
          </a:xfrm>
        </p:grpSpPr>
        <p:sp>
          <p:nvSpPr>
            <p:cNvPr id="31" name="Oval 90"/>
            <p:cNvSpPr/>
            <p:nvPr/>
          </p:nvSpPr>
          <p:spPr>
            <a:xfrm>
              <a:off x="2652290" y="1585550"/>
              <a:ext cx="1094733" cy="1094733"/>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2">
                    <a:lumMod val="50000"/>
                  </a:schemeClr>
                </a:solidFill>
                <a:latin typeface="FontAwesome" pitchFamily="2" charset="0"/>
              </a:endParaRPr>
            </a:p>
          </p:txBody>
        </p:sp>
        <p:sp>
          <p:nvSpPr>
            <p:cNvPr id="32" name="Oval 91"/>
            <p:cNvSpPr/>
            <p:nvPr/>
          </p:nvSpPr>
          <p:spPr>
            <a:xfrm>
              <a:off x="2652290" y="1543078"/>
              <a:ext cx="1094733" cy="10947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2">
                    <a:lumMod val="50000"/>
                  </a:schemeClr>
                </a:solidFill>
                <a:latin typeface="FontAwesome" pitchFamily="2" charset="0"/>
              </a:endParaRPr>
            </a:p>
          </p:txBody>
        </p:sp>
      </p:grpSp>
      <p:grpSp>
        <p:nvGrpSpPr>
          <p:cNvPr id="33" name="Group 42"/>
          <p:cNvGrpSpPr/>
          <p:nvPr userDrawn="1"/>
        </p:nvGrpSpPr>
        <p:grpSpPr>
          <a:xfrm>
            <a:off x="3901165" y="2489309"/>
            <a:ext cx="1346879" cy="1388936"/>
            <a:chOff x="3901165" y="1419610"/>
            <a:chExt cx="1346879" cy="1388936"/>
          </a:xfrm>
        </p:grpSpPr>
        <p:sp>
          <p:nvSpPr>
            <p:cNvPr id="34" name="Oval 93"/>
            <p:cNvSpPr/>
            <p:nvPr/>
          </p:nvSpPr>
          <p:spPr>
            <a:xfrm>
              <a:off x="3906374" y="1466878"/>
              <a:ext cx="1341670" cy="1341668"/>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3">
                    <a:lumMod val="50000"/>
                  </a:schemeClr>
                </a:solidFill>
                <a:latin typeface="FontAwesome" pitchFamily="2" charset="0"/>
              </a:endParaRPr>
            </a:p>
          </p:txBody>
        </p:sp>
        <p:sp>
          <p:nvSpPr>
            <p:cNvPr id="35" name="Oval 94"/>
            <p:cNvSpPr/>
            <p:nvPr/>
          </p:nvSpPr>
          <p:spPr>
            <a:xfrm>
              <a:off x="3901165" y="1419610"/>
              <a:ext cx="1341670" cy="1341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3">
                    <a:lumMod val="50000"/>
                  </a:schemeClr>
                </a:solidFill>
                <a:latin typeface="FontAwesome" pitchFamily="2" charset="0"/>
              </a:endParaRPr>
            </a:p>
          </p:txBody>
        </p:sp>
      </p:grpSp>
      <p:grpSp>
        <p:nvGrpSpPr>
          <p:cNvPr id="36" name="Group 43"/>
          <p:cNvGrpSpPr/>
          <p:nvPr userDrawn="1"/>
        </p:nvGrpSpPr>
        <p:grpSpPr>
          <a:xfrm>
            <a:off x="5396977" y="2612777"/>
            <a:ext cx="1095761" cy="1147439"/>
            <a:chOff x="5396977" y="1543078"/>
            <a:chExt cx="1095761" cy="1147439"/>
          </a:xfrm>
        </p:grpSpPr>
        <p:sp>
          <p:nvSpPr>
            <p:cNvPr id="37" name="Oval 96"/>
            <p:cNvSpPr/>
            <p:nvPr/>
          </p:nvSpPr>
          <p:spPr>
            <a:xfrm>
              <a:off x="5398005" y="1595784"/>
              <a:ext cx="1094733" cy="109473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4">
                    <a:lumMod val="50000"/>
                  </a:schemeClr>
                </a:solidFill>
                <a:latin typeface="FontAwesome" pitchFamily="2" charset="0"/>
              </a:endParaRPr>
            </a:p>
          </p:txBody>
        </p:sp>
        <p:sp>
          <p:nvSpPr>
            <p:cNvPr id="38" name="Oval 97"/>
            <p:cNvSpPr/>
            <p:nvPr/>
          </p:nvSpPr>
          <p:spPr>
            <a:xfrm>
              <a:off x="5396977" y="1543078"/>
              <a:ext cx="1094733" cy="10947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4">
                    <a:lumMod val="50000"/>
                  </a:schemeClr>
                </a:solidFill>
                <a:latin typeface="FontAwesome" pitchFamily="2" charset="0"/>
              </a:endParaRPr>
            </a:p>
          </p:txBody>
        </p:sp>
      </p:grpSp>
      <p:grpSp>
        <p:nvGrpSpPr>
          <p:cNvPr id="39" name="Group 44"/>
          <p:cNvGrpSpPr/>
          <p:nvPr userDrawn="1"/>
        </p:nvGrpSpPr>
        <p:grpSpPr>
          <a:xfrm>
            <a:off x="6641585" y="2742404"/>
            <a:ext cx="839747" cy="881198"/>
            <a:chOff x="6641585" y="1672705"/>
            <a:chExt cx="839747" cy="881198"/>
          </a:xfrm>
        </p:grpSpPr>
        <p:sp>
          <p:nvSpPr>
            <p:cNvPr id="40" name="Oval 99"/>
            <p:cNvSpPr/>
            <p:nvPr/>
          </p:nvSpPr>
          <p:spPr>
            <a:xfrm>
              <a:off x="6641585" y="1718425"/>
              <a:ext cx="835480" cy="83547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lumMod val="50000"/>
                  </a:schemeClr>
                </a:solidFill>
                <a:latin typeface="FontAwesome" pitchFamily="2" charset="0"/>
              </a:endParaRPr>
            </a:p>
          </p:txBody>
        </p:sp>
        <p:sp>
          <p:nvSpPr>
            <p:cNvPr id="41" name="Oval 100"/>
            <p:cNvSpPr/>
            <p:nvPr/>
          </p:nvSpPr>
          <p:spPr>
            <a:xfrm>
              <a:off x="6645852" y="1672705"/>
              <a:ext cx="835480" cy="835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lumMod val="50000"/>
                  </a:schemeClr>
                </a:solidFill>
                <a:latin typeface="FontAwesome" pitchFamily="2" charset="0"/>
              </a:endParaRPr>
            </a:p>
          </p:txBody>
        </p:sp>
      </p:grpSp>
      <p:sp>
        <p:nvSpPr>
          <p:cNvPr id="47" name="Espace réservé du texte 8"/>
          <p:cNvSpPr>
            <a:spLocks noGrp="1"/>
          </p:cNvSpPr>
          <p:nvPr>
            <p:ph type="body" sz="quarter" idx="99" hasCustomPrompt="1"/>
          </p:nvPr>
        </p:nvSpPr>
        <p:spPr bwMode="gray">
          <a:xfrm>
            <a:off x="467544" y="4581128"/>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8" name="Espace réservé du texte 8"/>
          <p:cNvSpPr>
            <a:spLocks noGrp="1"/>
          </p:cNvSpPr>
          <p:nvPr>
            <p:ph type="body" sz="quarter" idx="100" hasCustomPrompt="1"/>
          </p:nvPr>
        </p:nvSpPr>
        <p:spPr bwMode="gray">
          <a:xfrm>
            <a:off x="467544" y="4293095"/>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49" name="Espace réservé du texte 8"/>
          <p:cNvSpPr>
            <a:spLocks noGrp="1"/>
          </p:cNvSpPr>
          <p:nvPr>
            <p:ph type="body" sz="quarter" idx="101" hasCustomPrompt="1"/>
          </p:nvPr>
        </p:nvSpPr>
        <p:spPr bwMode="gray">
          <a:xfrm>
            <a:off x="7020272" y="4581129"/>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0" name="Espace réservé du texte 8"/>
          <p:cNvSpPr>
            <a:spLocks noGrp="1"/>
          </p:cNvSpPr>
          <p:nvPr>
            <p:ph type="body" sz="quarter" idx="102" hasCustomPrompt="1"/>
          </p:nvPr>
        </p:nvSpPr>
        <p:spPr bwMode="gray">
          <a:xfrm>
            <a:off x="7020272" y="4293096"/>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51" name="Espace réservé du texte 8"/>
          <p:cNvSpPr>
            <a:spLocks noGrp="1"/>
          </p:cNvSpPr>
          <p:nvPr>
            <p:ph type="body" sz="quarter" idx="103" hasCustomPrompt="1"/>
          </p:nvPr>
        </p:nvSpPr>
        <p:spPr bwMode="gray">
          <a:xfrm>
            <a:off x="5436096" y="4581129"/>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2" name="Espace réservé du texte 8"/>
          <p:cNvSpPr>
            <a:spLocks noGrp="1"/>
          </p:cNvSpPr>
          <p:nvPr>
            <p:ph type="body" sz="quarter" idx="104" hasCustomPrompt="1"/>
          </p:nvPr>
        </p:nvSpPr>
        <p:spPr bwMode="gray">
          <a:xfrm>
            <a:off x="5436096" y="4293096"/>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53" name="Espace réservé du texte 8"/>
          <p:cNvSpPr>
            <a:spLocks noGrp="1"/>
          </p:cNvSpPr>
          <p:nvPr>
            <p:ph type="body" sz="quarter" idx="105" hasCustomPrompt="1"/>
          </p:nvPr>
        </p:nvSpPr>
        <p:spPr bwMode="gray">
          <a:xfrm>
            <a:off x="3851920" y="4581129"/>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4" name="Espace réservé du texte 8"/>
          <p:cNvSpPr>
            <a:spLocks noGrp="1"/>
          </p:cNvSpPr>
          <p:nvPr>
            <p:ph type="body" sz="quarter" idx="106" hasCustomPrompt="1"/>
          </p:nvPr>
        </p:nvSpPr>
        <p:spPr bwMode="gray">
          <a:xfrm>
            <a:off x="3851920" y="4293096"/>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55" name="Espace réservé du texte 8"/>
          <p:cNvSpPr>
            <a:spLocks noGrp="1"/>
          </p:cNvSpPr>
          <p:nvPr>
            <p:ph type="body" sz="quarter" idx="107" hasCustomPrompt="1"/>
          </p:nvPr>
        </p:nvSpPr>
        <p:spPr bwMode="gray">
          <a:xfrm>
            <a:off x="2195736" y="4581129"/>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6" name="Espace réservé du texte 8"/>
          <p:cNvSpPr>
            <a:spLocks noGrp="1"/>
          </p:cNvSpPr>
          <p:nvPr>
            <p:ph type="body" sz="quarter" idx="108" hasCustomPrompt="1"/>
          </p:nvPr>
        </p:nvSpPr>
        <p:spPr bwMode="gray">
          <a:xfrm>
            <a:off x="2195736" y="4293096"/>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4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500"/>
                                        <p:tgtEl>
                                          <p:spTgt spid="6"/>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500"/>
                            </p:stCondLst>
                            <p:childTnLst>
                              <p:par>
                                <p:cTn id="15" presetID="53" presetClass="entr" presetSubtype="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par>
                          <p:cTn id="20" fill="hold">
                            <p:stCondLst>
                              <p:cond delay="2000"/>
                            </p:stCondLst>
                            <p:childTnLst>
                              <p:par>
                                <p:cTn id="21" presetID="53" presetClass="entr" presetSubtype="0"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childTnLst>
                          </p:cTn>
                        </p:par>
                        <p:par>
                          <p:cTn id="26" fill="hold">
                            <p:stCondLst>
                              <p:cond delay="2500"/>
                            </p:stCondLst>
                            <p:childTnLst>
                              <p:par>
                                <p:cTn id="27" presetID="53"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animEffect transition="in" filter="fade">
                                      <p:cBhvr>
                                        <p:cTn id="37" dur="500"/>
                                        <p:tgtEl>
                                          <p:spTgt spid="39"/>
                                        </p:tgtEl>
                                      </p:cBhvr>
                                    </p:animEffect>
                                  </p:childTnLst>
                                </p:cTn>
                              </p:par>
                            </p:childTnLst>
                          </p:cTn>
                        </p:par>
                        <p:par>
                          <p:cTn id="38" fill="hold">
                            <p:stCondLst>
                              <p:cond delay="3500"/>
                            </p:stCondLst>
                            <p:childTnLst>
                              <p:par>
                                <p:cTn id="39" presetID="53"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childTnLst>
                          </p:cTn>
                        </p:par>
                        <p:par>
                          <p:cTn id="44" fill="hold">
                            <p:stCondLst>
                              <p:cond delay="4000"/>
                            </p:stCondLst>
                            <p:childTnLst>
                              <p:par>
                                <p:cTn id="45" presetID="53"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childTnLst>
                          </p:cTn>
                        </p:par>
                        <p:par>
                          <p:cTn id="50" fill="hold">
                            <p:stCondLst>
                              <p:cond delay="4500"/>
                            </p:stCondLst>
                            <p:childTnLst>
                              <p:par>
                                <p:cTn id="51" presetID="53"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par>
                          <p:cTn id="56" fill="hold">
                            <p:stCondLst>
                              <p:cond delay="5000"/>
                            </p:stCondLst>
                            <p:childTnLst>
                              <p:par>
                                <p:cTn id="57" presetID="53"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childTnLst>
                                </p:cTn>
                              </p:par>
                            </p:childTnLst>
                          </p:cTn>
                        </p:par>
                        <p:par>
                          <p:cTn id="62" fill="hold">
                            <p:stCondLst>
                              <p:cond delay="5500"/>
                            </p:stCondLst>
                            <p:childTnLst>
                              <p:par>
                                <p:cTn id="63" presetID="53"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Effect transition="in" filter="fade">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8" grpId="0" animBg="1"/>
      <p:bldP spid="22" grpId="0" animBg="1"/>
      <p:bldP spid="26"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9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Hexagon 50"/>
          <p:cNvSpPr/>
          <p:nvPr userDrawn="1"/>
        </p:nvSpPr>
        <p:spPr>
          <a:xfrm>
            <a:off x="1570765" y="3532933"/>
            <a:ext cx="1737429" cy="149778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7" name="Hexagon 51"/>
          <p:cNvSpPr/>
          <p:nvPr userDrawn="1"/>
        </p:nvSpPr>
        <p:spPr>
          <a:xfrm>
            <a:off x="5873458" y="2726435"/>
            <a:ext cx="1737429" cy="1497782"/>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8" name="Hexagon 52"/>
          <p:cNvSpPr/>
          <p:nvPr userDrawn="1"/>
        </p:nvSpPr>
        <p:spPr>
          <a:xfrm>
            <a:off x="3004155" y="2726841"/>
            <a:ext cx="1737429" cy="149778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9" name="Hexagon 53"/>
          <p:cNvSpPr/>
          <p:nvPr userDrawn="1"/>
        </p:nvSpPr>
        <p:spPr>
          <a:xfrm>
            <a:off x="4438375" y="3504307"/>
            <a:ext cx="1737429" cy="1497782"/>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21" name="Oval 78"/>
          <p:cNvSpPr/>
          <p:nvPr/>
        </p:nvSpPr>
        <p:spPr>
          <a:xfrm>
            <a:off x="1406290" y="3576418"/>
            <a:ext cx="616408" cy="6164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82"/>
          <p:cNvSpPr/>
          <p:nvPr/>
        </p:nvSpPr>
        <p:spPr>
          <a:xfrm>
            <a:off x="1467931" y="3638059"/>
            <a:ext cx="493127" cy="4931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6"/>
          <p:cNvSpPr/>
          <p:nvPr/>
        </p:nvSpPr>
        <p:spPr>
          <a:xfrm>
            <a:off x="3564665" y="2438400"/>
            <a:ext cx="616408" cy="6164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107"/>
          <p:cNvSpPr/>
          <p:nvPr/>
        </p:nvSpPr>
        <p:spPr>
          <a:xfrm>
            <a:off x="3626306" y="2500041"/>
            <a:ext cx="493127" cy="4931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115"/>
          <p:cNvSpPr/>
          <p:nvPr/>
        </p:nvSpPr>
        <p:spPr>
          <a:xfrm>
            <a:off x="4998885" y="4685831"/>
            <a:ext cx="616408" cy="6164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116"/>
          <p:cNvSpPr/>
          <p:nvPr/>
        </p:nvSpPr>
        <p:spPr>
          <a:xfrm>
            <a:off x="5060526" y="4747472"/>
            <a:ext cx="493127" cy="4931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122"/>
          <p:cNvSpPr/>
          <p:nvPr/>
        </p:nvSpPr>
        <p:spPr>
          <a:xfrm>
            <a:off x="7155632" y="2757257"/>
            <a:ext cx="632086" cy="632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123"/>
          <p:cNvSpPr/>
          <p:nvPr/>
        </p:nvSpPr>
        <p:spPr>
          <a:xfrm>
            <a:off x="7218840" y="2820465"/>
            <a:ext cx="505669" cy="505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Espace réservé du texte 8"/>
          <p:cNvSpPr>
            <a:spLocks noGrp="1"/>
          </p:cNvSpPr>
          <p:nvPr>
            <p:ph type="body" sz="quarter" idx="99" hasCustomPrompt="1"/>
          </p:nvPr>
        </p:nvSpPr>
        <p:spPr bwMode="gray">
          <a:xfrm>
            <a:off x="1691680" y="3116527"/>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9" name="Espace réservé du texte 8"/>
          <p:cNvSpPr>
            <a:spLocks noGrp="1"/>
          </p:cNvSpPr>
          <p:nvPr>
            <p:ph type="body" sz="quarter" idx="100" hasCustomPrompt="1"/>
          </p:nvPr>
        </p:nvSpPr>
        <p:spPr bwMode="gray">
          <a:xfrm>
            <a:off x="1691680" y="2828494"/>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60" name="Espace réservé du texte 8"/>
          <p:cNvSpPr>
            <a:spLocks noGrp="1"/>
          </p:cNvSpPr>
          <p:nvPr>
            <p:ph type="body" sz="quarter" idx="101" hasCustomPrompt="1"/>
          </p:nvPr>
        </p:nvSpPr>
        <p:spPr bwMode="gray">
          <a:xfrm>
            <a:off x="4644008" y="3116527"/>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1" name="Espace réservé du texte 8"/>
          <p:cNvSpPr>
            <a:spLocks noGrp="1"/>
          </p:cNvSpPr>
          <p:nvPr>
            <p:ph type="body" sz="quarter" idx="102" hasCustomPrompt="1"/>
          </p:nvPr>
        </p:nvSpPr>
        <p:spPr bwMode="gray">
          <a:xfrm>
            <a:off x="4644008" y="2828494"/>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62" name="Espace réservé du texte 8"/>
          <p:cNvSpPr>
            <a:spLocks noGrp="1"/>
          </p:cNvSpPr>
          <p:nvPr>
            <p:ph type="body" sz="quarter" idx="103" hasCustomPrompt="1"/>
          </p:nvPr>
        </p:nvSpPr>
        <p:spPr bwMode="gray">
          <a:xfrm>
            <a:off x="6156176" y="4628695"/>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3" name="Espace réservé du texte 8"/>
          <p:cNvSpPr>
            <a:spLocks noGrp="1"/>
          </p:cNvSpPr>
          <p:nvPr>
            <p:ph type="body" sz="quarter" idx="104" hasCustomPrompt="1"/>
          </p:nvPr>
        </p:nvSpPr>
        <p:spPr bwMode="gray">
          <a:xfrm>
            <a:off x="6156176" y="4340662"/>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64" name="Espace réservé du texte 8"/>
          <p:cNvSpPr>
            <a:spLocks noGrp="1"/>
          </p:cNvSpPr>
          <p:nvPr>
            <p:ph type="body" sz="quarter" idx="105" hasCustomPrompt="1"/>
          </p:nvPr>
        </p:nvSpPr>
        <p:spPr bwMode="gray">
          <a:xfrm>
            <a:off x="3203848" y="4628695"/>
            <a:ext cx="1296144" cy="312473"/>
          </a:xfrm>
          <a:prstGeom prst="rect">
            <a:avLst/>
          </a:prstGeom>
        </p:spPr>
        <p:txBody>
          <a:bodyPr/>
          <a:lstStyle>
            <a:lvl1pPr marL="0" indent="0" algn="ctr">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5" name="Espace réservé du texte 8"/>
          <p:cNvSpPr>
            <a:spLocks noGrp="1"/>
          </p:cNvSpPr>
          <p:nvPr>
            <p:ph type="body" sz="quarter" idx="106" hasCustomPrompt="1"/>
          </p:nvPr>
        </p:nvSpPr>
        <p:spPr bwMode="gray">
          <a:xfrm>
            <a:off x="3203848" y="4340662"/>
            <a:ext cx="129614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2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9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Rounded Rectangle 64"/>
          <p:cNvSpPr/>
          <p:nvPr userDrawn="1"/>
        </p:nvSpPr>
        <p:spPr>
          <a:xfrm>
            <a:off x="6645852" y="2734827"/>
            <a:ext cx="921712" cy="2592315"/>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5"/>
          <p:cNvSpPr/>
          <p:nvPr userDrawn="1"/>
        </p:nvSpPr>
        <p:spPr>
          <a:xfrm>
            <a:off x="5387338" y="3305817"/>
            <a:ext cx="921712" cy="1997312"/>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66"/>
          <p:cNvSpPr/>
          <p:nvPr userDrawn="1"/>
        </p:nvSpPr>
        <p:spPr>
          <a:xfrm>
            <a:off x="4049550" y="2133600"/>
            <a:ext cx="921712" cy="3168385"/>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9" name="Rounded Rectangle 67"/>
          <p:cNvSpPr/>
          <p:nvPr userDrawn="1"/>
        </p:nvSpPr>
        <p:spPr>
          <a:xfrm>
            <a:off x="2830256" y="3132996"/>
            <a:ext cx="921712" cy="2189066"/>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68"/>
          <p:cNvSpPr/>
          <p:nvPr userDrawn="1"/>
        </p:nvSpPr>
        <p:spPr>
          <a:xfrm>
            <a:off x="1596735" y="2729747"/>
            <a:ext cx="921712" cy="2592315"/>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72"/>
          <p:cNvSpPr/>
          <p:nvPr userDrawn="1"/>
        </p:nvSpPr>
        <p:spPr>
          <a:xfrm>
            <a:off x="1661049" y="2729747"/>
            <a:ext cx="921712" cy="259231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46"/>
          <p:cNvGrpSpPr/>
          <p:nvPr userDrawn="1"/>
        </p:nvGrpSpPr>
        <p:grpSpPr>
          <a:xfrm>
            <a:off x="1730485" y="4457957"/>
            <a:ext cx="782840" cy="782838"/>
            <a:chOff x="1703480" y="3032606"/>
            <a:chExt cx="782840" cy="782838"/>
          </a:xfrm>
        </p:grpSpPr>
        <p:sp>
          <p:nvSpPr>
            <p:cNvPr id="13" name="Oval 75"/>
            <p:cNvSpPr/>
            <p:nvPr/>
          </p:nvSpPr>
          <p:spPr>
            <a:xfrm>
              <a:off x="1758217" y="3087343"/>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 name="Oval 76"/>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16" name="Rounded Rectangle 79"/>
          <p:cNvSpPr/>
          <p:nvPr userDrawn="1"/>
        </p:nvSpPr>
        <p:spPr>
          <a:xfrm>
            <a:off x="2895592" y="3132996"/>
            <a:ext cx="921712" cy="218906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47"/>
          <p:cNvGrpSpPr/>
          <p:nvPr userDrawn="1"/>
        </p:nvGrpSpPr>
        <p:grpSpPr>
          <a:xfrm>
            <a:off x="2965028" y="4457957"/>
            <a:ext cx="782840" cy="782838"/>
            <a:chOff x="1703480" y="3032606"/>
            <a:chExt cx="782840" cy="782838"/>
          </a:xfrm>
        </p:grpSpPr>
        <p:sp>
          <p:nvSpPr>
            <p:cNvPr id="18" name="Oval 81"/>
            <p:cNvSpPr/>
            <p:nvPr/>
          </p:nvSpPr>
          <p:spPr>
            <a:xfrm>
              <a:off x="1758217" y="3087343"/>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solidFill>
              </a:endParaRPr>
            </a:p>
          </p:txBody>
        </p:sp>
        <p:sp>
          <p:nvSpPr>
            <p:cNvPr id="19" name="Oval 83"/>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21" name="Rounded Rectangle 85"/>
          <p:cNvSpPr/>
          <p:nvPr userDrawn="1"/>
        </p:nvSpPr>
        <p:spPr>
          <a:xfrm>
            <a:off x="4110737" y="2153677"/>
            <a:ext cx="921712" cy="316838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grpSp>
        <p:nvGrpSpPr>
          <p:cNvPr id="22" name="Group 50"/>
          <p:cNvGrpSpPr/>
          <p:nvPr userDrawn="1"/>
        </p:nvGrpSpPr>
        <p:grpSpPr>
          <a:xfrm>
            <a:off x="4180173" y="4457957"/>
            <a:ext cx="782840" cy="782838"/>
            <a:chOff x="1703480" y="3032606"/>
            <a:chExt cx="782840" cy="782838"/>
          </a:xfrm>
        </p:grpSpPr>
        <p:sp>
          <p:nvSpPr>
            <p:cNvPr id="23" name="Oval 87"/>
            <p:cNvSpPr/>
            <p:nvPr/>
          </p:nvSpPr>
          <p:spPr>
            <a:xfrm>
              <a:off x="1758217" y="3087343"/>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3"/>
                </a:solidFill>
              </a:endParaRPr>
            </a:p>
          </p:txBody>
        </p:sp>
        <p:sp>
          <p:nvSpPr>
            <p:cNvPr id="24" name="Oval 88"/>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3F3F"/>
                </a:solidFill>
              </a:endParaRPr>
            </a:p>
          </p:txBody>
        </p:sp>
      </p:grpSp>
      <p:sp>
        <p:nvSpPr>
          <p:cNvPr id="26" name="Rounded Rectangle 90"/>
          <p:cNvSpPr/>
          <p:nvPr userDrawn="1"/>
        </p:nvSpPr>
        <p:spPr>
          <a:xfrm>
            <a:off x="6578084" y="2729747"/>
            <a:ext cx="921712" cy="259231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56"/>
          <p:cNvGrpSpPr/>
          <p:nvPr userDrawn="1"/>
        </p:nvGrpSpPr>
        <p:grpSpPr>
          <a:xfrm>
            <a:off x="6647520" y="4457957"/>
            <a:ext cx="782840" cy="782838"/>
            <a:chOff x="1703480" y="3032606"/>
            <a:chExt cx="782840" cy="782838"/>
          </a:xfrm>
        </p:grpSpPr>
        <p:sp>
          <p:nvSpPr>
            <p:cNvPr id="28" name="Oval 92"/>
            <p:cNvSpPr/>
            <p:nvPr/>
          </p:nvSpPr>
          <p:spPr>
            <a:xfrm>
              <a:off x="1758217" y="3087343"/>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5"/>
                </a:solidFill>
              </a:endParaRPr>
            </a:p>
          </p:txBody>
        </p:sp>
        <p:sp>
          <p:nvSpPr>
            <p:cNvPr id="29" name="Oval 93"/>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B0F0"/>
                </a:solidFill>
              </a:endParaRPr>
            </a:p>
          </p:txBody>
        </p:sp>
      </p:grpSp>
      <p:sp>
        <p:nvSpPr>
          <p:cNvPr id="31" name="Rounded Rectangle 96"/>
          <p:cNvSpPr/>
          <p:nvPr userDrawn="1"/>
        </p:nvSpPr>
        <p:spPr>
          <a:xfrm>
            <a:off x="5325108" y="3305817"/>
            <a:ext cx="921712" cy="199731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53"/>
          <p:cNvGrpSpPr/>
          <p:nvPr userDrawn="1"/>
        </p:nvGrpSpPr>
        <p:grpSpPr>
          <a:xfrm>
            <a:off x="5394544" y="4443060"/>
            <a:ext cx="782840" cy="782838"/>
            <a:chOff x="1703480" y="3032606"/>
            <a:chExt cx="782840" cy="782838"/>
          </a:xfrm>
        </p:grpSpPr>
        <p:sp>
          <p:nvSpPr>
            <p:cNvPr id="33" name="Oval 99"/>
            <p:cNvSpPr/>
            <p:nvPr/>
          </p:nvSpPr>
          <p:spPr>
            <a:xfrm>
              <a:off x="1758217" y="3087343"/>
              <a:ext cx="673367" cy="6733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4"/>
                </a:solidFill>
              </a:endParaRPr>
            </a:p>
          </p:txBody>
        </p:sp>
        <p:sp>
          <p:nvSpPr>
            <p:cNvPr id="34" name="Oval 100"/>
            <p:cNvSpPr/>
            <p:nvPr/>
          </p:nvSpPr>
          <p:spPr>
            <a:xfrm>
              <a:off x="1703480" y="3032606"/>
              <a:ext cx="782840" cy="782838"/>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grpSp>
      <p:sp>
        <p:nvSpPr>
          <p:cNvPr id="55" name="Espace réservé du texte 8"/>
          <p:cNvSpPr>
            <a:spLocks noGrp="1"/>
          </p:cNvSpPr>
          <p:nvPr>
            <p:ph type="body" sz="quarter" idx="100" hasCustomPrompt="1"/>
          </p:nvPr>
        </p:nvSpPr>
        <p:spPr bwMode="gray">
          <a:xfrm>
            <a:off x="1691680" y="3068960"/>
            <a:ext cx="720080"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6" name="Espace réservé du texte 8"/>
          <p:cNvSpPr>
            <a:spLocks noGrp="1"/>
          </p:cNvSpPr>
          <p:nvPr>
            <p:ph type="body" sz="quarter" idx="101" hasCustomPrompt="1"/>
          </p:nvPr>
        </p:nvSpPr>
        <p:spPr bwMode="gray">
          <a:xfrm>
            <a:off x="6660232" y="3068960"/>
            <a:ext cx="720080"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7" name="Espace réservé du texte 8"/>
          <p:cNvSpPr>
            <a:spLocks noGrp="1"/>
          </p:cNvSpPr>
          <p:nvPr>
            <p:ph type="body" sz="quarter" idx="102" hasCustomPrompt="1"/>
          </p:nvPr>
        </p:nvSpPr>
        <p:spPr bwMode="gray">
          <a:xfrm>
            <a:off x="5436096" y="3501007"/>
            <a:ext cx="720080"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8" name="Espace réservé du texte 8"/>
          <p:cNvSpPr>
            <a:spLocks noGrp="1"/>
          </p:cNvSpPr>
          <p:nvPr>
            <p:ph type="body" sz="quarter" idx="103" hasCustomPrompt="1"/>
          </p:nvPr>
        </p:nvSpPr>
        <p:spPr bwMode="gray">
          <a:xfrm>
            <a:off x="4211960" y="2420888"/>
            <a:ext cx="720080"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9" name="Espace réservé du texte 8"/>
          <p:cNvSpPr>
            <a:spLocks noGrp="1"/>
          </p:cNvSpPr>
          <p:nvPr>
            <p:ph type="body" sz="quarter" idx="104" hasCustomPrompt="1"/>
          </p:nvPr>
        </p:nvSpPr>
        <p:spPr bwMode="gray">
          <a:xfrm>
            <a:off x="2987824" y="3356992"/>
            <a:ext cx="720080"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3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000"/>
                            </p:stCondLst>
                            <p:childTnLst>
                              <p:par>
                                <p:cTn id="20" presetID="2" presetClass="entr" presetSubtype="1" accel="50000" decel="5000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par>
                                <p:cTn id="24" presetID="2" presetClass="entr" presetSubtype="4" accel="50000" decel="5000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53"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p:stCondLst>
                              <p:cond delay="2000"/>
                            </p:stCondLst>
                            <p:childTnLst>
                              <p:par>
                                <p:cTn id="35" presetID="2" presetClass="entr" presetSubtype="1" accel="50000" decel="5000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0-#ppt_h/2"/>
                                          </p:val>
                                        </p:tav>
                                        <p:tav tm="100000">
                                          <p:val>
                                            <p:strVal val="#ppt_y"/>
                                          </p:val>
                                        </p:tav>
                                      </p:tavLst>
                                    </p:anim>
                                  </p:childTnLst>
                                </p:cTn>
                              </p:par>
                              <p:par>
                                <p:cTn id="39" presetID="2" presetClass="entr" presetSubtype="4" accel="50000" decel="5000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par>
                          <p:cTn id="43" fill="hold">
                            <p:stCondLst>
                              <p:cond delay="2500"/>
                            </p:stCondLst>
                            <p:childTnLst>
                              <p:par>
                                <p:cTn id="44" presetID="53" presetClass="entr" presetSubtype="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500" fill="hold"/>
                                        <p:tgtEl>
                                          <p:spTgt spid="22"/>
                                        </p:tgtEl>
                                        <p:attrNameLst>
                                          <p:attrName>ppt_w</p:attrName>
                                        </p:attrNameLst>
                                      </p:cBhvr>
                                      <p:tavLst>
                                        <p:tav tm="0">
                                          <p:val>
                                            <p:fltVal val="0"/>
                                          </p:val>
                                        </p:tav>
                                        <p:tav tm="100000">
                                          <p:val>
                                            <p:strVal val="#ppt_w"/>
                                          </p:val>
                                        </p:tav>
                                      </p:tavLst>
                                    </p:anim>
                                    <p:anim calcmode="lin" valueType="num">
                                      <p:cBhvr>
                                        <p:cTn id="47" dur="500" fill="hold"/>
                                        <p:tgtEl>
                                          <p:spTgt spid="22"/>
                                        </p:tgtEl>
                                        <p:attrNameLst>
                                          <p:attrName>ppt_h</p:attrName>
                                        </p:attrNameLst>
                                      </p:cBhvr>
                                      <p:tavLst>
                                        <p:tav tm="0">
                                          <p:val>
                                            <p:fltVal val="0"/>
                                          </p:val>
                                        </p:tav>
                                        <p:tav tm="100000">
                                          <p:val>
                                            <p:strVal val="#ppt_h"/>
                                          </p:val>
                                        </p:tav>
                                      </p:tavLst>
                                    </p:anim>
                                    <p:animEffect transition="in" filter="fade">
                                      <p:cBhvr>
                                        <p:cTn id="48" dur="500"/>
                                        <p:tgtEl>
                                          <p:spTgt spid="22"/>
                                        </p:tgtEl>
                                      </p:cBhvr>
                                    </p:animEffect>
                                  </p:childTnLst>
                                </p:cTn>
                              </p:par>
                            </p:childTnLst>
                          </p:cTn>
                        </p:par>
                        <p:par>
                          <p:cTn id="49" fill="hold">
                            <p:stCondLst>
                              <p:cond delay="3000"/>
                            </p:stCondLst>
                            <p:childTnLst>
                              <p:par>
                                <p:cTn id="50" presetID="2" presetClass="entr" presetSubtype="1" accel="50000" decel="5000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fill="hold"/>
                                        <p:tgtEl>
                                          <p:spTgt spid="31"/>
                                        </p:tgtEl>
                                        <p:attrNameLst>
                                          <p:attrName>ppt_x</p:attrName>
                                        </p:attrNameLst>
                                      </p:cBhvr>
                                      <p:tavLst>
                                        <p:tav tm="0">
                                          <p:val>
                                            <p:strVal val="#ppt_x"/>
                                          </p:val>
                                        </p:tav>
                                        <p:tav tm="100000">
                                          <p:val>
                                            <p:strVal val="#ppt_x"/>
                                          </p:val>
                                        </p:tav>
                                      </p:tavLst>
                                    </p:anim>
                                    <p:anim calcmode="lin" valueType="num">
                                      <p:cBhvr additive="base">
                                        <p:cTn id="53" dur="500" fill="hold"/>
                                        <p:tgtEl>
                                          <p:spTgt spid="31"/>
                                        </p:tgtEl>
                                        <p:attrNameLst>
                                          <p:attrName>ppt_y</p:attrName>
                                        </p:attrNameLst>
                                      </p:cBhvr>
                                      <p:tavLst>
                                        <p:tav tm="0">
                                          <p:val>
                                            <p:strVal val="0-#ppt_h/2"/>
                                          </p:val>
                                        </p:tav>
                                        <p:tav tm="100000">
                                          <p:val>
                                            <p:strVal val="#ppt_y"/>
                                          </p:val>
                                        </p:tav>
                                      </p:tavLst>
                                    </p:anim>
                                  </p:childTnLst>
                                </p:cTn>
                              </p:par>
                              <p:par>
                                <p:cTn id="54" presetID="2" presetClass="entr" presetSubtype="4" accel="50000" decel="5000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par>
                          <p:cTn id="58" fill="hold">
                            <p:stCondLst>
                              <p:cond delay="3500"/>
                            </p:stCondLst>
                            <p:childTnLst>
                              <p:par>
                                <p:cTn id="59" presetID="53" presetClass="entr" presetSubtype="0"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par>
                          <p:cTn id="64" fill="hold">
                            <p:stCondLst>
                              <p:cond delay="4000"/>
                            </p:stCondLst>
                            <p:childTnLst>
                              <p:par>
                                <p:cTn id="65" presetID="2" presetClass="entr" presetSubtype="1" accel="50000" decel="5000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0-#ppt_h/2"/>
                                          </p:val>
                                        </p:tav>
                                        <p:tav tm="100000">
                                          <p:val>
                                            <p:strVal val="#ppt_y"/>
                                          </p:val>
                                        </p:tav>
                                      </p:tavLst>
                                    </p:anim>
                                  </p:childTnLst>
                                </p:cTn>
                              </p:par>
                              <p:par>
                                <p:cTn id="69" presetID="2" presetClass="entr" presetSubtype="4" accel="50000" decel="5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par>
                          <p:cTn id="73" fill="hold">
                            <p:stCondLst>
                              <p:cond delay="4500"/>
                            </p:stCondLst>
                            <p:childTnLst>
                              <p:par>
                                <p:cTn id="74" presetID="53"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500" fill="hold"/>
                                        <p:tgtEl>
                                          <p:spTgt spid="27"/>
                                        </p:tgtEl>
                                        <p:attrNameLst>
                                          <p:attrName>ppt_w</p:attrName>
                                        </p:attrNameLst>
                                      </p:cBhvr>
                                      <p:tavLst>
                                        <p:tav tm="0">
                                          <p:val>
                                            <p:fltVal val="0"/>
                                          </p:val>
                                        </p:tav>
                                        <p:tav tm="100000">
                                          <p:val>
                                            <p:strVal val="#ppt_w"/>
                                          </p:val>
                                        </p:tav>
                                      </p:tavLst>
                                    </p:anim>
                                    <p:anim calcmode="lin" valueType="num">
                                      <p:cBhvr>
                                        <p:cTn id="77" dur="500" fill="hold"/>
                                        <p:tgtEl>
                                          <p:spTgt spid="27"/>
                                        </p:tgtEl>
                                        <p:attrNameLst>
                                          <p:attrName>ppt_h</p:attrName>
                                        </p:attrNameLst>
                                      </p:cBhvr>
                                      <p:tavLst>
                                        <p:tav tm="0">
                                          <p:val>
                                            <p:fltVal val="0"/>
                                          </p:val>
                                        </p:tav>
                                        <p:tav tm="100000">
                                          <p:val>
                                            <p:strVal val="#ppt_h"/>
                                          </p:val>
                                        </p:tav>
                                      </p:tavLst>
                                    </p:anim>
                                    <p:animEffect transition="in" filter="fade">
                                      <p:cBhvr>
                                        <p:cTn id="7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21" grpId="0" animBg="1"/>
      <p:bldP spid="26" grpId="0" animBg="1"/>
      <p:bldP spid="31" grpId="0" animBg="1"/>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9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Freeform 26"/>
          <p:cNvSpPr>
            <a:spLocks/>
          </p:cNvSpPr>
          <p:nvPr userDrawn="1"/>
        </p:nvSpPr>
        <p:spPr bwMode="auto">
          <a:xfrm rot="5400000">
            <a:off x="2462095" y="2222354"/>
            <a:ext cx="1042201" cy="2973231"/>
          </a:xfrm>
          <a:custGeom>
            <a:avLst/>
            <a:gdLst/>
            <a:ahLst/>
            <a:cxnLst>
              <a:cxn ang="0">
                <a:pos x="0" y="585"/>
              </a:cxn>
              <a:cxn ang="0">
                <a:pos x="0" y="585"/>
              </a:cxn>
              <a:cxn ang="0">
                <a:pos x="101" y="544"/>
              </a:cxn>
              <a:cxn ang="0">
                <a:pos x="143" y="443"/>
              </a:cxn>
              <a:cxn ang="0">
                <a:pos x="143" y="254"/>
              </a:cxn>
              <a:cxn ang="0">
                <a:pos x="143" y="0"/>
              </a:cxn>
              <a:cxn ang="0">
                <a:pos x="237" y="0"/>
              </a:cxn>
              <a:cxn ang="0">
                <a:pos x="237" y="76"/>
              </a:cxn>
              <a:cxn ang="0">
                <a:pos x="237" y="443"/>
              </a:cxn>
              <a:cxn ang="0">
                <a:pos x="237" y="444"/>
              </a:cxn>
              <a:cxn ang="0">
                <a:pos x="167" y="610"/>
              </a:cxn>
              <a:cxn ang="0">
                <a:pos x="0" y="679"/>
              </a:cxn>
              <a:cxn ang="0">
                <a:pos x="0" y="679"/>
              </a:cxn>
              <a:cxn ang="0">
                <a:pos x="0" y="585"/>
              </a:cxn>
            </a:cxnLst>
            <a:rect l="0" t="0" r="r" b="b"/>
            <a:pathLst>
              <a:path w="237" h="679">
                <a:moveTo>
                  <a:pt x="0" y="585"/>
                </a:moveTo>
                <a:cubicBezTo>
                  <a:pt x="0" y="585"/>
                  <a:pt x="0" y="585"/>
                  <a:pt x="0" y="585"/>
                </a:cubicBezTo>
                <a:cubicBezTo>
                  <a:pt x="40" y="585"/>
                  <a:pt x="73" y="572"/>
                  <a:pt x="101" y="544"/>
                </a:cubicBezTo>
                <a:cubicBezTo>
                  <a:pt x="129" y="516"/>
                  <a:pt x="143" y="482"/>
                  <a:pt x="143" y="443"/>
                </a:cubicBezTo>
                <a:cubicBezTo>
                  <a:pt x="143" y="254"/>
                  <a:pt x="143" y="254"/>
                  <a:pt x="143" y="254"/>
                </a:cubicBezTo>
                <a:cubicBezTo>
                  <a:pt x="143" y="0"/>
                  <a:pt x="143" y="0"/>
                  <a:pt x="143" y="0"/>
                </a:cubicBezTo>
                <a:cubicBezTo>
                  <a:pt x="237" y="0"/>
                  <a:pt x="237" y="0"/>
                  <a:pt x="237" y="0"/>
                </a:cubicBezTo>
                <a:cubicBezTo>
                  <a:pt x="237" y="76"/>
                  <a:pt x="237" y="76"/>
                  <a:pt x="237" y="76"/>
                </a:cubicBezTo>
                <a:cubicBezTo>
                  <a:pt x="237" y="443"/>
                  <a:pt x="237" y="443"/>
                  <a:pt x="237" y="443"/>
                </a:cubicBezTo>
                <a:cubicBezTo>
                  <a:pt x="237" y="443"/>
                  <a:pt x="237" y="444"/>
                  <a:pt x="237" y="444"/>
                </a:cubicBezTo>
                <a:cubicBezTo>
                  <a:pt x="236" y="509"/>
                  <a:pt x="213" y="564"/>
                  <a:pt x="167" y="610"/>
                </a:cubicBezTo>
                <a:cubicBezTo>
                  <a:pt x="121" y="656"/>
                  <a:pt x="66" y="679"/>
                  <a:pt x="0" y="679"/>
                </a:cubicBezTo>
                <a:cubicBezTo>
                  <a:pt x="0" y="679"/>
                  <a:pt x="0" y="679"/>
                  <a:pt x="0" y="679"/>
                </a:cubicBezTo>
                <a:lnTo>
                  <a:pt x="0" y="585"/>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24"/>
          <p:cNvSpPr>
            <a:spLocks/>
          </p:cNvSpPr>
          <p:nvPr userDrawn="1"/>
        </p:nvSpPr>
        <p:spPr bwMode="auto">
          <a:xfrm rot="5400000">
            <a:off x="1881862" y="2386816"/>
            <a:ext cx="1454278" cy="3056385"/>
          </a:xfrm>
          <a:custGeom>
            <a:avLst/>
            <a:gdLst/>
            <a:ahLst/>
            <a:cxnLst>
              <a:cxn ang="0">
                <a:pos x="0" y="603"/>
              </a:cxn>
              <a:cxn ang="0">
                <a:pos x="0" y="603"/>
              </a:cxn>
              <a:cxn ang="0">
                <a:pos x="167" y="534"/>
              </a:cxn>
              <a:cxn ang="0">
                <a:pos x="237" y="368"/>
              </a:cxn>
              <a:cxn ang="0">
                <a:pos x="237" y="367"/>
              </a:cxn>
              <a:cxn ang="0">
                <a:pos x="237" y="0"/>
              </a:cxn>
              <a:cxn ang="0">
                <a:pos x="331" y="0"/>
              </a:cxn>
              <a:cxn ang="0">
                <a:pos x="331" y="76"/>
              </a:cxn>
              <a:cxn ang="0">
                <a:pos x="331" y="367"/>
              </a:cxn>
              <a:cxn ang="0">
                <a:pos x="331" y="367"/>
              </a:cxn>
              <a:cxn ang="0">
                <a:pos x="234" y="601"/>
              </a:cxn>
              <a:cxn ang="0">
                <a:pos x="0" y="698"/>
              </a:cxn>
              <a:cxn ang="0">
                <a:pos x="0" y="698"/>
              </a:cxn>
              <a:cxn ang="0">
                <a:pos x="0" y="603"/>
              </a:cxn>
            </a:cxnLst>
            <a:rect l="0" t="0" r="r" b="b"/>
            <a:pathLst>
              <a:path w="331" h="698">
                <a:moveTo>
                  <a:pt x="0" y="603"/>
                </a:moveTo>
                <a:cubicBezTo>
                  <a:pt x="0" y="603"/>
                  <a:pt x="0" y="603"/>
                  <a:pt x="0" y="603"/>
                </a:cubicBezTo>
                <a:cubicBezTo>
                  <a:pt x="66" y="603"/>
                  <a:pt x="121" y="580"/>
                  <a:pt x="167" y="534"/>
                </a:cubicBezTo>
                <a:cubicBezTo>
                  <a:pt x="213" y="488"/>
                  <a:pt x="236" y="433"/>
                  <a:pt x="237" y="368"/>
                </a:cubicBezTo>
                <a:cubicBezTo>
                  <a:pt x="237" y="368"/>
                  <a:pt x="237" y="367"/>
                  <a:pt x="237" y="367"/>
                </a:cubicBezTo>
                <a:cubicBezTo>
                  <a:pt x="237" y="0"/>
                  <a:pt x="237" y="0"/>
                  <a:pt x="237" y="0"/>
                </a:cubicBezTo>
                <a:cubicBezTo>
                  <a:pt x="331" y="0"/>
                  <a:pt x="331" y="0"/>
                  <a:pt x="331" y="0"/>
                </a:cubicBezTo>
                <a:cubicBezTo>
                  <a:pt x="331" y="76"/>
                  <a:pt x="331" y="76"/>
                  <a:pt x="331" y="76"/>
                </a:cubicBezTo>
                <a:cubicBezTo>
                  <a:pt x="331" y="367"/>
                  <a:pt x="331" y="367"/>
                  <a:pt x="331" y="367"/>
                </a:cubicBezTo>
                <a:cubicBezTo>
                  <a:pt x="331" y="367"/>
                  <a:pt x="331" y="367"/>
                  <a:pt x="331" y="367"/>
                </a:cubicBezTo>
                <a:cubicBezTo>
                  <a:pt x="331" y="458"/>
                  <a:pt x="298" y="536"/>
                  <a:pt x="234" y="601"/>
                </a:cubicBezTo>
                <a:cubicBezTo>
                  <a:pt x="169" y="665"/>
                  <a:pt x="92" y="698"/>
                  <a:pt x="0" y="698"/>
                </a:cubicBezTo>
                <a:cubicBezTo>
                  <a:pt x="0" y="698"/>
                  <a:pt x="0" y="698"/>
                  <a:pt x="0" y="698"/>
                </a:cubicBezTo>
                <a:lnTo>
                  <a:pt x="0" y="603"/>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25"/>
          <p:cNvSpPr>
            <a:spLocks noEditPoints="1"/>
          </p:cNvSpPr>
          <p:nvPr userDrawn="1"/>
        </p:nvSpPr>
        <p:spPr bwMode="auto">
          <a:xfrm rot="5400000">
            <a:off x="1644410" y="2221431"/>
            <a:ext cx="1858962" cy="3791839"/>
          </a:xfrm>
          <a:custGeom>
            <a:avLst/>
            <a:gdLst/>
            <a:ahLst/>
            <a:cxnLst>
              <a:cxn ang="0">
                <a:pos x="0" y="774"/>
              </a:cxn>
              <a:cxn ang="0">
                <a:pos x="0" y="774"/>
              </a:cxn>
              <a:cxn ang="0">
                <a:pos x="234" y="677"/>
              </a:cxn>
              <a:cxn ang="0">
                <a:pos x="331" y="443"/>
              </a:cxn>
              <a:cxn ang="0">
                <a:pos x="331" y="443"/>
              </a:cxn>
              <a:cxn ang="0">
                <a:pos x="331" y="152"/>
              </a:cxn>
              <a:cxn ang="0">
                <a:pos x="423" y="152"/>
              </a:cxn>
              <a:cxn ang="0">
                <a:pos x="423" y="442"/>
              </a:cxn>
              <a:cxn ang="0">
                <a:pos x="423" y="443"/>
              </a:cxn>
              <a:cxn ang="0">
                <a:pos x="299" y="742"/>
              </a:cxn>
              <a:cxn ang="0">
                <a:pos x="114" y="852"/>
              </a:cxn>
              <a:cxn ang="0">
                <a:pos x="0" y="866"/>
              </a:cxn>
              <a:cxn ang="0">
                <a:pos x="0" y="774"/>
              </a:cxn>
              <a:cxn ang="0">
                <a:pos x="143" y="0"/>
              </a:cxn>
              <a:cxn ang="0">
                <a:pos x="143" y="254"/>
              </a:cxn>
              <a:cxn ang="0">
                <a:pos x="143" y="254"/>
              </a:cxn>
              <a:cxn ang="0">
                <a:pos x="143" y="0"/>
              </a:cxn>
            </a:cxnLst>
            <a:rect l="0" t="0" r="r" b="b"/>
            <a:pathLst>
              <a:path w="423" h="866">
                <a:moveTo>
                  <a:pt x="0" y="774"/>
                </a:moveTo>
                <a:cubicBezTo>
                  <a:pt x="0" y="774"/>
                  <a:pt x="0" y="774"/>
                  <a:pt x="0" y="774"/>
                </a:cubicBezTo>
                <a:cubicBezTo>
                  <a:pt x="92" y="774"/>
                  <a:pt x="169" y="741"/>
                  <a:pt x="234" y="677"/>
                </a:cubicBezTo>
                <a:cubicBezTo>
                  <a:pt x="298" y="612"/>
                  <a:pt x="331" y="534"/>
                  <a:pt x="331" y="443"/>
                </a:cubicBezTo>
                <a:cubicBezTo>
                  <a:pt x="331" y="443"/>
                  <a:pt x="331" y="443"/>
                  <a:pt x="331" y="443"/>
                </a:cubicBezTo>
                <a:cubicBezTo>
                  <a:pt x="331" y="152"/>
                  <a:pt x="331" y="152"/>
                  <a:pt x="331" y="152"/>
                </a:cubicBezTo>
                <a:cubicBezTo>
                  <a:pt x="423" y="152"/>
                  <a:pt x="423" y="152"/>
                  <a:pt x="423" y="152"/>
                </a:cubicBezTo>
                <a:cubicBezTo>
                  <a:pt x="423" y="442"/>
                  <a:pt x="423" y="442"/>
                  <a:pt x="423" y="442"/>
                </a:cubicBezTo>
                <a:cubicBezTo>
                  <a:pt x="423" y="442"/>
                  <a:pt x="423" y="443"/>
                  <a:pt x="423" y="443"/>
                </a:cubicBezTo>
                <a:cubicBezTo>
                  <a:pt x="423" y="560"/>
                  <a:pt x="382" y="660"/>
                  <a:pt x="299" y="742"/>
                </a:cubicBezTo>
                <a:cubicBezTo>
                  <a:pt x="245" y="797"/>
                  <a:pt x="183" y="833"/>
                  <a:pt x="114" y="852"/>
                </a:cubicBezTo>
                <a:cubicBezTo>
                  <a:pt x="78" y="861"/>
                  <a:pt x="40" y="866"/>
                  <a:pt x="0" y="866"/>
                </a:cubicBezTo>
                <a:lnTo>
                  <a:pt x="0" y="774"/>
                </a:lnTo>
                <a:close/>
                <a:moveTo>
                  <a:pt x="143" y="0"/>
                </a:moveTo>
                <a:cubicBezTo>
                  <a:pt x="143" y="254"/>
                  <a:pt x="143" y="254"/>
                  <a:pt x="143" y="254"/>
                </a:cubicBezTo>
                <a:cubicBezTo>
                  <a:pt x="143" y="254"/>
                  <a:pt x="143" y="254"/>
                  <a:pt x="143" y="254"/>
                </a:cubicBezTo>
                <a:cubicBezTo>
                  <a:pt x="143" y="0"/>
                  <a:pt x="143" y="0"/>
                  <a:pt x="143" y="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7"/>
          <p:cNvSpPr>
            <a:spLocks/>
          </p:cNvSpPr>
          <p:nvPr userDrawn="1"/>
        </p:nvSpPr>
        <p:spPr bwMode="auto">
          <a:xfrm rot="5400000">
            <a:off x="3041404" y="2055122"/>
            <a:ext cx="628277" cy="2893772"/>
          </a:xfrm>
          <a:custGeom>
            <a:avLst/>
            <a:gdLst/>
            <a:ahLst/>
            <a:cxnLst>
              <a:cxn ang="0">
                <a:pos x="143" y="330"/>
              </a:cxn>
              <a:cxn ang="0">
                <a:pos x="143" y="519"/>
              </a:cxn>
              <a:cxn ang="0">
                <a:pos x="101" y="620"/>
              </a:cxn>
              <a:cxn ang="0">
                <a:pos x="0" y="661"/>
              </a:cxn>
              <a:cxn ang="0">
                <a:pos x="0" y="661"/>
              </a:cxn>
              <a:cxn ang="0">
                <a:pos x="0" y="576"/>
              </a:cxn>
              <a:cxn ang="0">
                <a:pos x="0" y="576"/>
              </a:cxn>
              <a:cxn ang="0">
                <a:pos x="41" y="559"/>
              </a:cxn>
              <a:cxn ang="0">
                <a:pos x="58" y="519"/>
              </a:cxn>
              <a:cxn ang="0">
                <a:pos x="58" y="289"/>
              </a:cxn>
              <a:cxn ang="0">
                <a:pos x="58" y="0"/>
              </a:cxn>
              <a:cxn ang="0">
                <a:pos x="143" y="0"/>
              </a:cxn>
              <a:cxn ang="0">
                <a:pos x="143" y="76"/>
              </a:cxn>
              <a:cxn ang="0">
                <a:pos x="143" y="330"/>
              </a:cxn>
              <a:cxn ang="0">
                <a:pos x="143" y="330"/>
              </a:cxn>
            </a:cxnLst>
            <a:rect l="0" t="0" r="r" b="b"/>
            <a:pathLst>
              <a:path w="143" h="661">
                <a:moveTo>
                  <a:pt x="143" y="330"/>
                </a:moveTo>
                <a:cubicBezTo>
                  <a:pt x="143" y="519"/>
                  <a:pt x="143" y="519"/>
                  <a:pt x="143" y="519"/>
                </a:cubicBezTo>
                <a:cubicBezTo>
                  <a:pt x="143" y="558"/>
                  <a:pt x="129" y="592"/>
                  <a:pt x="101" y="620"/>
                </a:cubicBezTo>
                <a:cubicBezTo>
                  <a:pt x="73" y="648"/>
                  <a:pt x="40" y="661"/>
                  <a:pt x="0" y="661"/>
                </a:cubicBezTo>
                <a:cubicBezTo>
                  <a:pt x="0" y="661"/>
                  <a:pt x="0" y="661"/>
                  <a:pt x="0" y="661"/>
                </a:cubicBezTo>
                <a:cubicBezTo>
                  <a:pt x="0" y="576"/>
                  <a:pt x="0" y="576"/>
                  <a:pt x="0" y="576"/>
                </a:cubicBezTo>
                <a:cubicBezTo>
                  <a:pt x="0" y="576"/>
                  <a:pt x="0" y="576"/>
                  <a:pt x="0" y="576"/>
                </a:cubicBezTo>
                <a:cubicBezTo>
                  <a:pt x="16" y="576"/>
                  <a:pt x="30" y="571"/>
                  <a:pt x="41" y="559"/>
                </a:cubicBezTo>
                <a:cubicBezTo>
                  <a:pt x="52" y="548"/>
                  <a:pt x="58" y="535"/>
                  <a:pt x="58" y="519"/>
                </a:cubicBezTo>
                <a:cubicBezTo>
                  <a:pt x="58" y="289"/>
                  <a:pt x="58" y="289"/>
                  <a:pt x="58" y="289"/>
                </a:cubicBezTo>
                <a:cubicBezTo>
                  <a:pt x="58" y="0"/>
                  <a:pt x="58" y="0"/>
                  <a:pt x="58" y="0"/>
                </a:cubicBezTo>
                <a:cubicBezTo>
                  <a:pt x="143" y="0"/>
                  <a:pt x="143" y="0"/>
                  <a:pt x="143" y="0"/>
                </a:cubicBezTo>
                <a:cubicBezTo>
                  <a:pt x="143" y="76"/>
                  <a:pt x="143" y="76"/>
                  <a:pt x="143" y="76"/>
                </a:cubicBezTo>
                <a:cubicBezTo>
                  <a:pt x="143" y="330"/>
                  <a:pt x="143" y="330"/>
                  <a:pt x="143" y="330"/>
                </a:cubicBezTo>
                <a:cubicBezTo>
                  <a:pt x="143" y="330"/>
                  <a:pt x="143" y="330"/>
                  <a:pt x="143" y="3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2" name="Group 134"/>
          <p:cNvGrpSpPr/>
          <p:nvPr userDrawn="1"/>
        </p:nvGrpSpPr>
        <p:grpSpPr>
          <a:xfrm>
            <a:off x="5085971" y="2093853"/>
            <a:ext cx="648499" cy="649042"/>
            <a:chOff x="3287425" y="1417883"/>
            <a:chExt cx="648499" cy="649042"/>
          </a:xfrm>
        </p:grpSpPr>
        <p:sp>
          <p:nvSpPr>
            <p:cNvPr id="13" name="Oval 73"/>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14" name="Oval 74"/>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01</a:t>
              </a:r>
              <a:endParaRPr lang="en-US" sz="100" b="1" dirty="0">
                <a:solidFill>
                  <a:schemeClr val="bg1"/>
                </a:solidFill>
                <a:latin typeface="+mj-lt"/>
              </a:endParaRPr>
            </a:p>
          </p:txBody>
        </p:sp>
      </p:grpSp>
      <p:grpSp>
        <p:nvGrpSpPr>
          <p:cNvPr id="15" name="Group 129"/>
          <p:cNvGrpSpPr/>
          <p:nvPr userDrawn="1"/>
        </p:nvGrpSpPr>
        <p:grpSpPr>
          <a:xfrm>
            <a:off x="5085971" y="2841450"/>
            <a:ext cx="648499" cy="649042"/>
            <a:chOff x="2779491" y="2517212"/>
            <a:chExt cx="648499" cy="649042"/>
          </a:xfrm>
        </p:grpSpPr>
        <p:sp>
          <p:nvSpPr>
            <p:cNvPr id="16" name="Oval 80"/>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17" name="Oval 82"/>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02</a:t>
              </a:r>
              <a:endParaRPr lang="en-US" sz="1200" b="1" dirty="0">
                <a:latin typeface="+mj-lt"/>
              </a:endParaRPr>
            </a:p>
          </p:txBody>
        </p:sp>
      </p:grpSp>
      <p:grpSp>
        <p:nvGrpSpPr>
          <p:cNvPr id="18" name="Group 130"/>
          <p:cNvGrpSpPr/>
          <p:nvPr userDrawn="1"/>
        </p:nvGrpSpPr>
        <p:grpSpPr>
          <a:xfrm>
            <a:off x="5085971" y="3611512"/>
            <a:ext cx="648499" cy="649042"/>
            <a:chOff x="3287425" y="3613920"/>
            <a:chExt cx="648499" cy="649042"/>
          </a:xfrm>
        </p:grpSpPr>
        <p:sp>
          <p:nvSpPr>
            <p:cNvPr id="19" name="Oval 91"/>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0" name="Oval 95"/>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03</a:t>
              </a:r>
              <a:endParaRPr lang="en-US" sz="1200" b="1" dirty="0">
                <a:latin typeface="+mj-lt"/>
              </a:endParaRPr>
            </a:p>
          </p:txBody>
        </p:sp>
      </p:grpSp>
      <p:grpSp>
        <p:nvGrpSpPr>
          <p:cNvPr id="21" name="Group 133"/>
          <p:cNvGrpSpPr/>
          <p:nvPr userDrawn="1"/>
        </p:nvGrpSpPr>
        <p:grpSpPr>
          <a:xfrm>
            <a:off x="5085971" y="4387545"/>
            <a:ext cx="648499" cy="649042"/>
            <a:chOff x="5249342" y="1406453"/>
            <a:chExt cx="648499" cy="649042"/>
          </a:xfrm>
        </p:grpSpPr>
        <p:sp>
          <p:nvSpPr>
            <p:cNvPr id="22" name="Oval 98"/>
            <p:cNvSpPr>
              <a:spLocks noChangeAspect="1"/>
            </p:cNvSpPr>
            <p:nvPr/>
          </p:nvSpPr>
          <p:spPr>
            <a:xfrm>
              <a:off x="5249342" y="1406453"/>
              <a:ext cx="648499" cy="649042"/>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3" name="Oval 106"/>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04</a:t>
              </a:r>
              <a:endParaRPr lang="en-US" sz="1200" b="1" dirty="0">
                <a:latin typeface="+mj-lt"/>
              </a:endParaRPr>
            </a:p>
          </p:txBody>
        </p:sp>
      </p:grpSp>
      <p:grpSp>
        <p:nvGrpSpPr>
          <p:cNvPr id="27" name="Group 279"/>
          <p:cNvGrpSpPr/>
          <p:nvPr userDrawn="1"/>
        </p:nvGrpSpPr>
        <p:grpSpPr>
          <a:xfrm>
            <a:off x="662344" y="2696452"/>
            <a:ext cx="412332" cy="412330"/>
            <a:chOff x="846989" y="1401020"/>
            <a:chExt cx="877416" cy="877416"/>
          </a:xfrm>
          <a:effectLst>
            <a:outerShdw blurRad="63500" dir="11640000" sx="1000" sy="1000" rotWithShape="0">
              <a:prstClr val="black">
                <a:alpha val="15000"/>
              </a:prstClr>
            </a:outerShdw>
          </a:effectLst>
        </p:grpSpPr>
        <p:sp>
          <p:nvSpPr>
            <p:cNvPr id="28" name="Teardrop 114"/>
            <p:cNvSpPr/>
            <p:nvPr/>
          </p:nvSpPr>
          <p:spPr>
            <a:xfrm rot="8100000">
              <a:off x="846989" y="1401020"/>
              <a:ext cx="877416" cy="877416"/>
            </a:xfrm>
            <a:prstGeom prst="teardrop">
              <a:avLst/>
            </a:prstGeom>
            <a:solidFill>
              <a:schemeClr val="accent4"/>
            </a:solidFill>
            <a:ln>
              <a:noFill/>
            </a:ln>
            <a:effectLst>
              <a:outerShdw blurRad="152400" dir="5400000" sx="90000" sy="-19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6"/>
                </a:solidFill>
              </a:endParaRPr>
            </a:p>
          </p:txBody>
        </p:sp>
        <p:sp>
          <p:nvSpPr>
            <p:cNvPr id="29" name="Oval 115"/>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b="1" dirty="0">
                <a:solidFill>
                  <a:schemeClr val="accent6"/>
                </a:solidFill>
              </a:endParaRPr>
            </a:p>
          </p:txBody>
        </p:sp>
      </p:grpSp>
      <p:grpSp>
        <p:nvGrpSpPr>
          <p:cNvPr id="30" name="Group 279"/>
          <p:cNvGrpSpPr/>
          <p:nvPr userDrawn="1"/>
        </p:nvGrpSpPr>
        <p:grpSpPr>
          <a:xfrm>
            <a:off x="821646" y="1988840"/>
            <a:ext cx="986598" cy="986592"/>
            <a:chOff x="846989" y="1401020"/>
            <a:chExt cx="877416" cy="877416"/>
          </a:xfrm>
          <a:effectLst>
            <a:outerShdw blurRad="63500" dir="11640000" sx="1000" sy="1000" rotWithShape="0">
              <a:prstClr val="black">
                <a:alpha val="15000"/>
              </a:prstClr>
            </a:outerShdw>
          </a:effectLst>
        </p:grpSpPr>
        <p:sp>
          <p:nvSpPr>
            <p:cNvPr id="31" name="Teardrop 120"/>
            <p:cNvSpPr/>
            <p:nvPr/>
          </p:nvSpPr>
          <p:spPr>
            <a:xfrm rot="8100000">
              <a:off x="846989" y="1401020"/>
              <a:ext cx="877416" cy="877416"/>
            </a:xfrm>
            <a:prstGeom prst="teardrop">
              <a:avLst/>
            </a:prstGeom>
            <a:solidFill>
              <a:schemeClr val="accent3"/>
            </a:solidFill>
            <a:ln>
              <a:noFill/>
            </a:ln>
            <a:effectLst>
              <a:outerShdw blurRad="152400" dir="5400000" sx="90000" sy="-19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6"/>
                </a:solidFill>
              </a:endParaRPr>
            </a:p>
          </p:txBody>
        </p:sp>
        <p:sp>
          <p:nvSpPr>
            <p:cNvPr id="32" name="Oval 12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b="1" dirty="0">
                <a:solidFill>
                  <a:schemeClr val="accent6"/>
                </a:solidFill>
              </a:endParaRPr>
            </a:p>
          </p:txBody>
        </p:sp>
      </p:grpSp>
      <p:grpSp>
        <p:nvGrpSpPr>
          <p:cNvPr id="33" name="Group 279"/>
          <p:cNvGrpSpPr/>
          <p:nvPr userDrawn="1"/>
        </p:nvGrpSpPr>
        <p:grpSpPr>
          <a:xfrm>
            <a:off x="1309701" y="2234688"/>
            <a:ext cx="785198" cy="785194"/>
            <a:chOff x="846989" y="1401020"/>
            <a:chExt cx="877416" cy="877416"/>
          </a:xfrm>
          <a:effectLst>
            <a:outerShdw blurRad="63500" dir="11640000" sx="1000" sy="1000" rotWithShape="0">
              <a:prstClr val="black">
                <a:alpha val="15000"/>
              </a:prstClr>
            </a:outerShdw>
          </a:effectLst>
        </p:grpSpPr>
        <p:sp>
          <p:nvSpPr>
            <p:cNvPr id="34" name="Teardrop 123"/>
            <p:cNvSpPr/>
            <p:nvPr/>
          </p:nvSpPr>
          <p:spPr>
            <a:xfrm rot="8100000">
              <a:off x="846989" y="1401020"/>
              <a:ext cx="877416" cy="877416"/>
            </a:xfrm>
            <a:prstGeom prst="teardrop">
              <a:avLst/>
            </a:prstGeom>
            <a:solidFill>
              <a:schemeClr val="accent2"/>
            </a:solidFill>
            <a:ln>
              <a:noFill/>
            </a:ln>
            <a:effectLst>
              <a:outerShdw blurRad="152400" dir="5400000" sx="90000" sy="-19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6"/>
                </a:solidFill>
              </a:endParaRPr>
            </a:p>
          </p:txBody>
        </p:sp>
        <p:sp>
          <p:nvSpPr>
            <p:cNvPr id="35" name="Oval 125"/>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b="1" dirty="0">
                <a:solidFill>
                  <a:schemeClr val="accent6"/>
                </a:solidFill>
              </a:endParaRPr>
            </a:p>
          </p:txBody>
        </p:sp>
      </p:grpSp>
      <p:grpSp>
        <p:nvGrpSpPr>
          <p:cNvPr id="36" name="Group 279"/>
          <p:cNvGrpSpPr/>
          <p:nvPr userDrawn="1"/>
        </p:nvGrpSpPr>
        <p:grpSpPr>
          <a:xfrm>
            <a:off x="1835896" y="2521253"/>
            <a:ext cx="555782" cy="555779"/>
            <a:chOff x="846989" y="1401020"/>
            <a:chExt cx="877416" cy="877416"/>
          </a:xfrm>
          <a:effectLst>
            <a:outerShdw blurRad="63500" dir="11640000" sx="1000" sy="1000" rotWithShape="0">
              <a:prstClr val="black">
                <a:alpha val="15000"/>
              </a:prstClr>
            </a:outerShdw>
          </a:effectLst>
        </p:grpSpPr>
        <p:sp>
          <p:nvSpPr>
            <p:cNvPr id="37" name="Teardrop 128"/>
            <p:cNvSpPr/>
            <p:nvPr/>
          </p:nvSpPr>
          <p:spPr>
            <a:xfrm rot="8100000">
              <a:off x="846989" y="1401020"/>
              <a:ext cx="877416" cy="877416"/>
            </a:xfrm>
            <a:prstGeom prst="teardrop">
              <a:avLst/>
            </a:prstGeom>
            <a:solidFill>
              <a:schemeClr val="accent1"/>
            </a:solidFill>
            <a:ln>
              <a:noFill/>
            </a:ln>
            <a:effectLst>
              <a:outerShdw blurRad="152400" dir="5400000" sx="90000" sy="-19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6"/>
                </a:solidFill>
              </a:endParaRPr>
            </a:p>
          </p:txBody>
        </p:sp>
        <p:sp>
          <p:nvSpPr>
            <p:cNvPr id="38" name="Oval 129"/>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b="1" dirty="0">
                <a:solidFill>
                  <a:schemeClr val="accent6"/>
                </a:solidFill>
              </a:endParaRPr>
            </a:p>
          </p:txBody>
        </p:sp>
      </p:grpSp>
      <p:sp>
        <p:nvSpPr>
          <p:cNvPr id="43" name="Espace réservé du texte 8"/>
          <p:cNvSpPr>
            <a:spLocks noGrp="1"/>
          </p:cNvSpPr>
          <p:nvPr>
            <p:ph type="body" sz="quarter" idx="91" hasCustomPrompt="1"/>
          </p:nvPr>
        </p:nvSpPr>
        <p:spPr bwMode="gray">
          <a:xfrm>
            <a:off x="5796136" y="2411761"/>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4" name="Espace réservé du texte 8"/>
          <p:cNvSpPr>
            <a:spLocks noGrp="1"/>
          </p:cNvSpPr>
          <p:nvPr>
            <p:ph type="body" sz="quarter" idx="92" hasCustomPrompt="1"/>
          </p:nvPr>
        </p:nvSpPr>
        <p:spPr bwMode="gray">
          <a:xfrm>
            <a:off x="5796136" y="2123728"/>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45" name="Espace réservé du texte 8"/>
          <p:cNvSpPr>
            <a:spLocks noGrp="1"/>
          </p:cNvSpPr>
          <p:nvPr>
            <p:ph type="body" sz="quarter" idx="93" hasCustomPrompt="1"/>
          </p:nvPr>
        </p:nvSpPr>
        <p:spPr bwMode="gray">
          <a:xfrm>
            <a:off x="5796136" y="3179407"/>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6" name="Espace réservé du texte 8"/>
          <p:cNvSpPr>
            <a:spLocks noGrp="1"/>
          </p:cNvSpPr>
          <p:nvPr>
            <p:ph type="body" sz="quarter" idx="94" hasCustomPrompt="1"/>
          </p:nvPr>
        </p:nvSpPr>
        <p:spPr bwMode="gray">
          <a:xfrm>
            <a:off x="5796136" y="2891374"/>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47" name="Espace réservé du texte 8"/>
          <p:cNvSpPr>
            <a:spLocks noGrp="1"/>
          </p:cNvSpPr>
          <p:nvPr>
            <p:ph type="body" sz="quarter" idx="95" hasCustomPrompt="1"/>
          </p:nvPr>
        </p:nvSpPr>
        <p:spPr bwMode="gray">
          <a:xfrm>
            <a:off x="5796136" y="3923929"/>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8" name="Espace réservé du texte 8"/>
          <p:cNvSpPr>
            <a:spLocks noGrp="1"/>
          </p:cNvSpPr>
          <p:nvPr>
            <p:ph type="body" sz="quarter" idx="96" hasCustomPrompt="1"/>
          </p:nvPr>
        </p:nvSpPr>
        <p:spPr bwMode="gray">
          <a:xfrm>
            <a:off x="5796136" y="3635896"/>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49" name="Espace réservé du texte 8"/>
          <p:cNvSpPr>
            <a:spLocks noGrp="1"/>
          </p:cNvSpPr>
          <p:nvPr>
            <p:ph type="body" sz="quarter" idx="97" hasCustomPrompt="1"/>
          </p:nvPr>
        </p:nvSpPr>
        <p:spPr bwMode="gray">
          <a:xfrm>
            <a:off x="5796136" y="4644009"/>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0" name="Espace réservé du texte 8"/>
          <p:cNvSpPr>
            <a:spLocks noGrp="1"/>
          </p:cNvSpPr>
          <p:nvPr>
            <p:ph type="body" sz="quarter" idx="98" hasCustomPrompt="1"/>
          </p:nvPr>
        </p:nvSpPr>
        <p:spPr bwMode="gray">
          <a:xfrm>
            <a:off x="5796136" y="4355976"/>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51" name="Espace réservé du texte 8"/>
          <p:cNvSpPr>
            <a:spLocks noGrp="1"/>
          </p:cNvSpPr>
          <p:nvPr>
            <p:ph type="body" sz="quarter" idx="100" hasCustomPrompt="1"/>
          </p:nvPr>
        </p:nvSpPr>
        <p:spPr bwMode="gray">
          <a:xfrm>
            <a:off x="4283968" y="3501007"/>
            <a:ext cx="504056"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3" name="Espace réservé du texte 8"/>
          <p:cNvSpPr>
            <a:spLocks noGrp="1"/>
          </p:cNvSpPr>
          <p:nvPr>
            <p:ph type="body" sz="quarter" idx="101" hasCustomPrompt="1"/>
          </p:nvPr>
        </p:nvSpPr>
        <p:spPr bwMode="gray">
          <a:xfrm>
            <a:off x="3923928" y="3861047"/>
            <a:ext cx="504056"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4" name="Espace réservé du texte 8"/>
          <p:cNvSpPr>
            <a:spLocks noGrp="1"/>
          </p:cNvSpPr>
          <p:nvPr>
            <p:ph type="body" sz="quarter" idx="102" hasCustomPrompt="1"/>
          </p:nvPr>
        </p:nvSpPr>
        <p:spPr bwMode="gray">
          <a:xfrm>
            <a:off x="3563888" y="4293095"/>
            <a:ext cx="504056"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5" name="Espace réservé du texte 8"/>
          <p:cNvSpPr>
            <a:spLocks noGrp="1"/>
          </p:cNvSpPr>
          <p:nvPr>
            <p:ph type="body" sz="quarter" idx="103" hasCustomPrompt="1"/>
          </p:nvPr>
        </p:nvSpPr>
        <p:spPr bwMode="gray">
          <a:xfrm>
            <a:off x="3203848" y="4725143"/>
            <a:ext cx="504056" cy="288033"/>
          </a:xfrm>
          <a:prstGeom prst="rect">
            <a:avLst/>
          </a:prstGeom>
        </p:spPr>
        <p:txBody>
          <a:bodyPr/>
          <a:lstStyle>
            <a:lvl1pPr marL="0" indent="0" algn="ctr">
              <a:spcBef>
                <a:spcPts val="800"/>
              </a:spcBef>
              <a:buFont typeface="Arial" panose="020B0604020202020204" pitchFamily="34" charset="0"/>
              <a:buNone/>
              <a:defRPr sz="18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5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par>
                          <p:cTn id="8" fill="hold">
                            <p:stCondLst>
                              <p:cond delay="500"/>
                            </p:stCondLst>
                            <p:childTnLst>
                              <p:par>
                                <p:cTn id="9" presetID="2" presetClass="entr" presetSubtype="1" accel="50000" decel="5000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Right)">
                                      <p:cBhvr>
                                        <p:cTn id="16" dur="500"/>
                                        <p:tgtEl>
                                          <p:spTgt spid="6"/>
                                        </p:tgtEl>
                                      </p:cBhvr>
                                    </p:animEffect>
                                  </p:childTnLst>
                                </p:cTn>
                              </p:par>
                            </p:childTnLst>
                          </p:cTn>
                        </p:par>
                        <p:par>
                          <p:cTn id="17" fill="hold">
                            <p:stCondLst>
                              <p:cond delay="1500"/>
                            </p:stCondLst>
                            <p:childTnLst>
                              <p:par>
                                <p:cTn id="18" presetID="2" presetClass="entr" presetSubtype="1" accel="50000" decel="5000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ppt_x"/>
                                          </p:val>
                                        </p:tav>
                                        <p:tav tm="100000">
                                          <p:val>
                                            <p:strVal val="#ppt_x"/>
                                          </p:val>
                                        </p:tav>
                                      </p:tavLst>
                                    </p:anim>
                                    <p:anim calcmode="lin" valueType="num">
                                      <p:cBhvr additive="base">
                                        <p:cTn id="21" dur="500" fill="hold"/>
                                        <p:tgtEl>
                                          <p:spTgt spid="33"/>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18" presetClass="entr" presetSubtype="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trips(downRight)">
                                      <p:cBhvr>
                                        <p:cTn id="25" dur="500"/>
                                        <p:tgtEl>
                                          <p:spTgt spid="7"/>
                                        </p:tgtEl>
                                      </p:cBhvr>
                                    </p:animEffect>
                                  </p:childTnLst>
                                </p:cTn>
                              </p:par>
                            </p:childTnLst>
                          </p:cTn>
                        </p:par>
                        <p:par>
                          <p:cTn id="26" fill="hold">
                            <p:stCondLst>
                              <p:cond delay="2500"/>
                            </p:stCondLst>
                            <p:childTnLst>
                              <p:par>
                                <p:cTn id="27" presetID="2" presetClass="entr" presetSubtype="1" accel="50000" decel="50000"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18" presetClass="entr" presetSubtype="6"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strips(downRight)">
                                      <p:cBhvr>
                                        <p:cTn id="34" dur="500"/>
                                        <p:tgtEl>
                                          <p:spTgt spid="8"/>
                                        </p:tgtEl>
                                      </p:cBhvr>
                                    </p:animEffect>
                                  </p:childTnLst>
                                </p:cTn>
                              </p:par>
                            </p:childTnLst>
                          </p:cTn>
                        </p:par>
                        <p:par>
                          <p:cTn id="35" fill="hold">
                            <p:stCondLst>
                              <p:cond delay="3500"/>
                            </p:stCondLst>
                            <p:childTnLst>
                              <p:par>
                                <p:cTn id="36" presetID="2" presetClass="entr" presetSubtype="1" accel="50000" decel="5000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ppt_x"/>
                                          </p:val>
                                        </p:tav>
                                        <p:tav tm="100000">
                                          <p:val>
                                            <p:strVal val="#ppt_x"/>
                                          </p:val>
                                        </p:tav>
                                      </p:tavLst>
                                    </p:anim>
                                    <p:anim calcmode="lin" valueType="num">
                                      <p:cBhvr additive="base">
                                        <p:cTn id="39" dur="500" fill="hold"/>
                                        <p:tgtEl>
                                          <p:spTgt spid="27"/>
                                        </p:tgtEl>
                                        <p:attrNameLst>
                                          <p:attrName>ppt_y</p:attrName>
                                        </p:attrNameLst>
                                      </p:cBhvr>
                                      <p:tavLst>
                                        <p:tav tm="0">
                                          <p:val>
                                            <p:strVal val="0-#ppt_h/2"/>
                                          </p:val>
                                        </p:tav>
                                        <p:tav tm="100000">
                                          <p:val>
                                            <p:strVal val="#ppt_y"/>
                                          </p:val>
                                        </p:tav>
                                      </p:tavLst>
                                    </p:anim>
                                  </p:childTnLst>
                                </p:cTn>
                              </p:par>
                            </p:childTnLst>
                          </p:cTn>
                        </p:par>
                        <p:par>
                          <p:cTn id="40" fill="hold">
                            <p:stCondLst>
                              <p:cond delay="4000"/>
                            </p:stCondLst>
                            <p:childTnLst>
                              <p:par>
                                <p:cTn id="41" presetID="53"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childTnLst>
                          </p:cTn>
                        </p:par>
                        <p:par>
                          <p:cTn id="52" fill="hold">
                            <p:stCondLst>
                              <p:cond delay="5000"/>
                            </p:stCondLst>
                            <p:childTnLst>
                              <p:par>
                                <p:cTn id="53" presetID="53" presetClass="entr" presetSubtype="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par>
                          <p:cTn id="58" fill="hold">
                            <p:stCondLst>
                              <p:cond delay="5500"/>
                            </p:stCondLst>
                            <p:childTnLst>
                              <p:par>
                                <p:cTn id="59" presetID="53" presetClass="entr" presetSubtype="0"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p:cTn id="61" dur="500" fill="hold"/>
                                        <p:tgtEl>
                                          <p:spTgt spid="21"/>
                                        </p:tgtEl>
                                        <p:attrNameLst>
                                          <p:attrName>ppt_w</p:attrName>
                                        </p:attrNameLst>
                                      </p:cBhvr>
                                      <p:tavLst>
                                        <p:tav tm="0">
                                          <p:val>
                                            <p:fltVal val="0"/>
                                          </p:val>
                                        </p:tav>
                                        <p:tav tm="100000">
                                          <p:val>
                                            <p:strVal val="#ppt_w"/>
                                          </p:val>
                                        </p:tav>
                                      </p:tavLst>
                                    </p:anim>
                                    <p:anim calcmode="lin" valueType="num">
                                      <p:cBhvr>
                                        <p:cTn id="62" dur="500" fill="hold"/>
                                        <p:tgtEl>
                                          <p:spTgt spid="21"/>
                                        </p:tgtEl>
                                        <p:attrNameLst>
                                          <p:attrName>ppt_h</p:attrName>
                                        </p:attrNameLst>
                                      </p:cBhvr>
                                      <p:tavLst>
                                        <p:tav tm="0">
                                          <p:val>
                                            <p:fltVal val="0"/>
                                          </p:val>
                                        </p:tav>
                                        <p:tav tm="100000">
                                          <p:val>
                                            <p:strVal val="#ppt_h"/>
                                          </p:val>
                                        </p:tav>
                                      </p:tavLst>
                                    </p:anim>
                                    <p:animEffect transition="in" filter="fade">
                                      <p:cBhvr>
                                        <p:cTn id="6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9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Rectangle 5"/>
          <p:cNvSpPr/>
          <p:nvPr userDrawn="1"/>
        </p:nvSpPr>
        <p:spPr>
          <a:xfrm>
            <a:off x="1" y="2778865"/>
            <a:ext cx="1530723" cy="5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 y="3346185"/>
            <a:ext cx="1530723" cy="567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 y="3913505"/>
            <a:ext cx="1530723" cy="567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1" y="4480824"/>
            <a:ext cx="1530723" cy="567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72"/>
          <p:cNvSpPr/>
          <p:nvPr userDrawn="1"/>
        </p:nvSpPr>
        <p:spPr>
          <a:xfrm>
            <a:off x="2983471" y="2778865"/>
            <a:ext cx="1576436" cy="56732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74"/>
          <p:cNvSpPr/>
          <p:nvPr userDrawn="1"/>
        </p:nvSpPr>
        <p:spPr>
          <a:xfrm>
            <a:off x="2983471" y="3346185"/>
            <a:ext cx="1576436" cy="56732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77"/>
          <p:cNvSpPr/>
          <p:nvPr userDrawn="1"/>
        </p:nvSpPr>
        <p:spPr>
          <a:xfrm>
            <a:off x="2983471" y="3913505"/>
            <a:ext cx="1576436" cy="56732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78"/>
          <p:cNvSpPr/>
          <p:nvPr userDrawn="1"/>
        </p:nvSpPr>
        <p:spPr>
          <a:xfrm>
            <a:off x="2983471" y="4480824"/>
            <a:ext cx="1576436" cy="56732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45"/>
          <p:cNvSpPr>
            <a:spLocks noEditPoints="1"/>
          </p:cNvSpPr>
          <p:nvPr userDrawn="1"/>
        </p:nvSpPr>
        <p:spPr bwMode="auto">
          <a:xfrm>
            <a:off x="5367475" y="265789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45"/>
          <p:cNvSpPr>
            <a:spLocks noEditPoints="1"/>
          </p:cNvSpPr>
          <p:nvPr userDrawn="1"/>
        </p:nvSpPr>
        <p:spPr bwMode="auto">
          <a:xfrm>
            <a:off x="5367475" y="3470725"/>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45"/>
          <p:cNvSpPr>
            <a:spLocks noEditPoints="1"/>
          </p:cNvSpPr>
          <p:nvPr userDrawn="1"/>
        </p:nvSpPr>
        <p:spPr bwMode="auto">
          <a:xfrm>
            <a:off x="5367475" y="428355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45"/>
          <p:cNvSpPr>
            <a:spLocks noEditPoints="1"/>
          </p:cNvSpPr>
          <p:nvPr userDrawn="1"/>
        </p:nvSpPr>
        <p:spPr bwMode="auto">
          <a:xfrm>
            <a:off x="5367475" y="509639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6"/>
              </a:solidFill>
            </a:endParaRPr>
          </a:p>
        </p:txBody>
      </p:sp>
      <p:grpSp>
        <p:nvGrpSpPr>
          <p:cNvPr id="30" name="Group 121"/>
          <p:cNvGrpSpPr/>
          <p:nvPr userDrawn="1"/>
        </p:nvGrpSpPr>
        <p:grpSpPr>
          <a:xfrm>
            <a:off x="1507062" y="2343415"/>
            <a:ext cx="1474916" cy="3116663"/>
            <a:chOff x="1507062" y="1317096"/>
            <a:chExt cx="1474916" cy="3116663"/>
          </a:xfrm>
        </p:grpSpPr>
        <p:grpSp>
          <p:nvGrpSpPr>
            <p:cNvPr id="31" name="Group 122"/>
            <p:cNvGrpSpPr/>
            <p:nvPr/>
          </p:nvGrpSpPr>
          <p:grpSpPr>
            <a:xfrm>
              <a:off x="1507186" y="1317096"/>
              <a:ext cx="1474792" cy="3116663"/>
              <a:chOff x="3189738" y="1562392"/>
              <a:chExt cx="1474792" cy="3116662"/>
            </a:xfrm>
            <a:effectLst/>
          </p:grpSpPr>
          <p:sp>
            <p:nvSpPr>
              <p:cNvPr id="37" name="Freeform 12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20"/>
              <p:cNvGrpSpPr/>
              <p:nvPr/>
            </p:nvGrpSpPr>
            <p:grpSpPr>
              <a:xfrm>
                <a:off x="3189738" y="1991495"/>
                <a:ext cx="23663" cy="645898"/>
                <a:chOff x="3392428" y="1951545"/>
                <a:chExt cx="27432" cy="735419"/>
              </a:xfrm>
            </p:grpSpPr>
            <p:sp>
              <p:nvSpPr>
                <p:cNvPr id="44" name="Rectangle 43"/>
                <p:cNvSpPr/>
                <p:nvPr/>
              </p:nvSpPr>
              <p:spPr>
                <a:xfrm>
                  <a:off x="3392428" y="1951545"/>
                  <a:ext cx="18288" cy="1728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3401572" y="2289545"/>
                  <a:ext cx="18288" cy="1188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3401572" y="2568092"/>
                  <a:ext cx="18288" cy="1188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Freeform 13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13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13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13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13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95"/>
            <p:cNvGrpSpPr/>
            <p:nvPr/>
          </p:nvGrpSpPr>
          <p:grpSpPr>
            <a:xfrm>
              <a:off x="1624190" y="1752546"/>
              <a:ext cx="1256433" cy="2269279"/>
              <a:chOff x="1624190" y="1624632"/>
              <a:chExt cx="1256433" cy="2269279"/>
            </a:xfrm>
            <a:solidFill>
              <a:schemeClr val="bg1">
                <a:lumMod val="85000"/>
              </a:schemeClr>
            </a:solidFill>
          </p:grpSpPr>
          <p:sp>
            <p:nvSpPr>
              <p:cNvPr id="33" name="Rectangle 32"/>
              <p:cNvSpPr/>
              <p:nvPr/>
            </p:nvSpPr>
            <p:spPr>
              <a:xfrm>
                <a:off x="1624190" y="162463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Rectangle 33"/>
              <p:cNvSpPr/>
              <p:nvPr/>
            </p:nvSpPr>
            <p:spPr>
              <a:xfrm>
                <a:off x="1624190" y="219195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p:cNvSpPr/>
              <p:nvPr/>
            </p:nvSpPr>
            <p:spPr>
              <a:xfrm>
                <a:off x="1624190" y="275927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Rectangle 35"/>
              <p:cNvSpPr/>
              <p:nvPr/>
            </p:nvSpPr>
            <p:spPr>
              <a:xfrm>
                <a:off x="1624190" y="3326591"/>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sp>
        <p:nvSpPr>
          <p:cNvPr id="47" name="Rectangle 46"/>
          <p:cNvSpPr/>
          <p:nvPr userDrawn="1"/>
        </p:nvSpPr>
        <p:spPr>
          <a:xfrm>
            <a:off x="1622216" y="2777155"/>
            <a:ext cx="1256433" cy="5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8" name="Rectangle 47"/>
          <p:cNvSpPr/>
          <p:nvPr userDrawn="1"/>
        </p:nvSpPr>
        <p:spPr>
          <a:xfrm>
            <a:off x="1622216" y="3344475"/>
            <a:ext cx="1256433" cy="567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9" name="Rectangle 48"/>
          <p:cNvSpPr/>
          <p:nvPr userDrawn="1"/>
        </p:nvSpPr>
        <p:spPr>
          <a:xfrm>
            <a:off x="1622216" y="3911795"/>
            <a:ext cx="1256433" cy="567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Rectangle 49"/>
          <p:cNvSpPr/>
          <p:nvPr userDrawn="1"/>
        </p:nvSpPr>
        <p:spPr>
          <a:xfrm>
            <a:off x="1622216" y="4479114"/>
            <a:ext cx="1256433" cy="567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Espace réservé du texte 8"/>
          <p:cNvSpPr>
            <a:spLocks noGrp="1"/>
          </p:cNvSpPr>
          <p:nvPr>
            <p:ph type="body" sz="quarter" idx="91" hasCustomPrompt="1"/>
          </p:nvPr>
        </p:nvSpPr>
        <p:spPr bwMode="gray">
          <a:xfrm>
            <a:off x="5796136" y="2780929"/>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6" name="Espace réservé du texte 8"/>
          <p:cNvSpPr>
            <a:spLocks noGrp="1"/>
          </p:cNvSpPr>
          <p:nvPr>
            <p:ph type="body" sz="quarter" idx="92" hasCustomPrompt="1"/>
          </p:nvPr>
        </p:nvSpPr>
        <p:spPr bwMode="gray">
          <a:xfrm>
            <a:off x="5796136" y="2492896"/>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57" name="Espace réservé du texte 8"/>
          <p:cNvSpPr>
            <a:spLocks noGrp="1"/>
          </p:cNvSpPr>
          <p:nvPr>
            <p:ph type="body" sz="quarter" idx="93" hasCustomPrompt="1"/>
          </p:nvPr>
        </p:nvSpPr>
        <p:spPr bwMode="gray">
          <a:xfrm>
            <a:off x="5796136" y="3645025"/>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8" name="Espace réservé du texte 8"/>
          <p:cNvSpPr>
            <a:spLocks noGrp="1"/>
          </p:cNvSpPr>
          <p:nvPr>
            <p:ph type="body" sz="quarter" idx="94" hasCustomPrompt="1"/>
          </p:nvPr>
        </p:nvSpPr>
        <p:spPr bwMode="gray">
          <a:xfrm>
            <a:off x="5796136" y="3356992"/>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59" name="Espace réservé du texte 8"/>
          <p:cNvSpPr>
            <a:spLocks noGrp="1"/>
          </p:cNvSpPr>
          <p:nvPr>
            <p:ph type="body" sz="quarter" idx="95" hasCustomPrompt="1"/>
          </p:nvPr>
        </p:nvSpPr>
        <p:spPr bwMode="gray">
          <a:xfrm>
            <a:off x="5796136" y="4412671"/>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0" name="Espace réservé du texte 8"/>
          <p:cNvSpPr>
            <a:spLocks noGrp="1"/>
          </p:cNvSpPr>
          <p:nvPr>
            <p:ph type="body" sz="quarter" idx="96" hasCustomPrompt="1"/>
          </p:nvPr>
        </p:nvSpPr>
        <p:spPr bwMode="gray">
          <a:xfrm>
            <a:off x="5796136" y="4124638"/>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61" name="Espace réservé du texte 8"/>
          <p:cNvSpPr>
            <a:spLocks noGrp="1"/>
          </p:cNvSpPr>
          <p:nvPr>
            <p:ph type="body" sz="quarter" idx="97" hasCustomPrompt="1"/>
          </p:nvPr>
        </p:nvSpPr>
        <p:spPr bwMode="gray">
          <a:xfrm>
            <a:off x="5796136" y="5204759"/>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2" name="Espace réservé du texte 8"/>
          <p:cNvSpPr>
            <a:spLocks noGrp="1"/>
          </p:cNvSpPr>
          <p:nvPr>
            <p:ph type="body" sz="quarter" idx="98" hasCustomPrompt="1"/>
          </p:nvPr>
        </p:nvSpPr>
        <p:spPr bwMode="gray">
          <a:xfrm>
            <a:off x="5796136" y="4916726"/>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5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slide(fromLeft)">
                                      <p:cBhvr>
                                        <p:cTn id="17" dur="500"/>
                                        <p:tgtEl>
                                          <p:spTgt spid="47"/>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lide(fromLeft)">
                                      <p:cBhvr>
                                        <p:cTn id="21" dur="500"/>
                                        <p:tgtEl>
                                          <p:spTgt spid="10"/>
                                        </p:tgtEl>
                                      </p:cBhvr>
                                    </p:animEffect>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8"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slide(fromLeft)">
                                      <p:cBhvr>
                                        <p:cTn id="30" dur="500"/>
                                        <p:tgtEl>
                                          <p:spTgt spid="48"/>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lide(fromLeft)">
                                      <p:cBhvr>
                                        <p:cTn id="34" dur="500"/>
                                        <p:tgtEl>
                                          <p:spTgt spid="11"/>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0-#ppt_w/2"/>
                                          </p:val>
                                        </p:tav>
                                        <p:tav tm="100000">
                                          <p:val>
                                            <p:strVal val="#ppt_x"/>
                                          </p:val>
                                        </p:tav>
                                      </p:tavLst>
                                    </p:anim>
                                    <p:anim calcmode="lin" valueType="num">
                                      <p:cBhvr additive="base">
                                        <p:cTn id="39" dur="50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2" presetClass="entr" presetSubtype="8"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slide(fromLeft)">
                                      <p:cBhvr>
                                        <p:cTn id="43" dur="500"/>
                                        <p:tgtEl>
                                          <p:spTgt spid="49"/>
                                        </p:tgtEl>
                                      </p:cBhvr>
                                    </p:animEffect>
                                  </p:childTnLst>
                                </p:cTn>
                              </p:par>
                            </p:childTnLst>
                          </p:cTn>
                        </p:par>
                        <p:par>
                          <p:cTn id="44" fill="hold">
                            <p:stCondLst>
                              <p:cond delay="4500"/>
                            </p:stCondLst>
                            <p:childTnLst>
                              <p:par>
                                <p:cTn id="45" presetID="1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slide(fromLeft)">
                                      <p:cBhvr>
                                        <p:cTn id="47" dur="500"/>
                                        <p:tgtEl>
                                          <p:spTgt spid="12"/>
                                        </p:tgtEl>
                                      </p:cBhvr>
                                    </p:animEffect>
                                  </p:childTnLst>
                                </p:cTn>
                              </p:par>
                            </p:childTnLst>
                          </p:cTn>
                        </p:par>
                        <p:par>
                          <p:cTn id="48" fill="hold">
                            <p:stCondLst>
                              <p:cond delay="5000"/>
                            </p:stCondLst>
                            <p:childTnLst>
                              <p:par>
                                <p:cTn id="49" presetID="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0-#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12" presetClass="entr" presetSubtype="8"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slide(fromLeft)">
                                      <p:cBhvr>
                                        <p:cTn id="56" dur="500"/>
                                        <p:tgtEl>
                                          <p:spTgt spid="50"/>
                                        </p:tgtEl>
                                      </p:cBhvr>
                                    </p:animEffect>
                                  </p:childTnLst>
                                </p:cTn>
                              </p:par>
                            </p:childTnLst>
                          </p:cTn>
                        </p:par>
                        <p:par>
                          <p:cTn id="57" fill="hold">
                            <p:stCondLst>
                              <p:cond delay="6000"/>
                            </p:stCondLst>
                            <p:childTnLst>
                              <p:par>
                                <p:cTn id="58" presetID="12" presetClass="entr" presetSubtype="8"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slide(fromLeft)">
                                      <p:cBhvr>
                                        <p:cTn id="60" dur="500"/>
                                        <p:tgtEl>
                                          <p:spTgt spid="13"/>
                                        </p:tgtEl>
                                      </p:cBhvr>
                                    </p:animEffect>
                                  </p:childTnLst>
                                </p:cTn>
                              </p:par>
                            </p:childTnLst>
                          </p:cTn>
                        </p:par>
                        <p:par>
                          <p:cTn id="61" fill="hold">
                            <p:stCondLst>
                              <p:cond delay="6500"/>
                            </p:stCondLst>
                            <p:childTnLst>
                              <p:par>
                                <p:cTn id="62" presetID="53"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500" fill="hold"/>
                                        <p:tgtEl>
                                          <p:spTgt spid="26"/>
                                        </p:tgtEl>
                                        <p:attrNameLst>
                                          <p:attrName>ppt_w</p:attrName>
                                        </p:attrNameLst>
                                      </p:cBhvr>
                                      <p:tavLst>
                                        <p:tav tm="0">
                                          <p:val>
                                            <p:fltVal val="0"/>
                                          </p:val>
                                        </p:tav>
                                        <p:tav tm="100000">
                                          <p:val>
                                            <p:strVal val="#ppt_w"/>
                                          </p:val>
                                        </p:tav>
                                      </p:tavLst>
                                    </p:anim>
                                    <p:anim calcmode="lin" valueType="num">
                                      <p:cBhvr>
                                        <p:cTn id="65" dur="500" fill="hold"/>
                                        <p:tgtEl>
                                          <p:spTgt spid="26"/>
                                        </p:tgtEl>
                                        <p:attrNameLst>
                                          <p:attrName>ppt_h</p:attrName>
                                        </p:attrNameLst>
                                      </p:cBhvr>
                                      <p:tavLst>
                                        <p:tav tm="0">
                                          <p:val>
                                            <p:fltVal val="0"/>
                                          </p:val>
                                        </p:tav>
                                        <p:tav tm="100000">
                                          <p:val>
                                            <p:strVal val="#ppt_h"/>
                                          </p:val>
                                        </p:tav>
                                      </p:tavLst>
                                    </p:anim>
                                    <p:animEffect transition="in" filter="fade">
                                      <p:cBhvr>
                                        <p:cTn id="66" dur="500"/>
                                        <p:tgtEl>
                                          <p:spTgt spid="26"/>
                                        </p:tgtEl>
                                      </p:cBhvr>
                                    </p:animEffect>
                                  </p:childTnLst>
                                </p:cTn>
                              </p:par>
                            </p:childTnLst>
                          </p:cTn>
                        </p:par>
                        <p:par>
                          <p:cTn id="67" fill="hold">
                            <p:stCondLst>
                              <p:cond delay="7000"/>
                            </p:stCondLst>
                            <p:childTnLst>
                              <p:par>
                                <p:cTn id="68" presetID="53"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Effect transition="in" filter="fade">
                                      <p:cBhvr>
                                        <p:cTn id="72" dur="500"/>
                                        <p:tgtEl>
                                          <p:spTgt spid="27"/>
                                        </p:tgtEl>
                                      </p:cBhvr>
                                    </p:animEffect>
                                  </p:childTnLst>
                                </p:cTn>
                              </p:par>
                            </p:childTnLst>
                          </p:cTn>
                        </p:par>
                        <p:par>
                          <p:cTn id="73" fill="hold">
                            <p:stCondLst>
                              <p:cond delay="7500"/>
                            </p:stCondLst>
                            <p:childTnLst>
                              <p:par>
                                <p:cTn id="74" presetID="53" presetClass="entr" presetSubtype="0" fill="hold" grpId="0" nodeType="after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ppt_w</p:attrName>
                                        </p:attrNameLst>
                                      </p:cBhvr>
                                      <p:tavLst>
                                        <p:tav tm="0">
                                          <p:val>
                                            <p:fltVal val="0"/>
                                          </p:val>
                                        </p:tav>
                                        <p:tav tm="100000">
                                          <p:val>
                                            <p:strVal val="#ppt_w"/>
                                          </p:val>
                                        </p:tav>
                                      </p:tavLst>
                                    </p:anim>
                                    <p:anim calcmode="lin" valueType="num">
                                      <p:cBhvr>
                                        <p:cTn id="77" dur="500" fill="hold"/>
                                        <p:tgtEl>
                                          <p:spTgt spid="28"/>
                                        </p:tgtEl>
                                        <p:attrNameLst>
                                          <p:attrName>ppt_h</p:attrName>
                                        </p:attrNameLst>
                                      </p:cBhvr>
                                      <p:tavLst>
                                        <p:tav tm="0">
                                          <p:val>
                                            <p:fltVal val="0"/>
                                          </p:val>
                                        </p:tav>
                                        <p:tav tm="100000">
                                          <p:val>
                                            <p:strVal val="#ppt_h"/>
                                          </p:val>
                                        </p:tav>
                                      </p:tavLst>
                                    </p:anim>
                                    <p:animEffect transition="in" filter="fade">
                                      <p:cBhvr>
                                        <p:cTn id="78" dur="500"/>
                                        <p:tgtEl>
                                          <p:spTgt spid="28"/>
                                        </p:tgtEl>
                                      </p:cBhvr>
                                    </p:animEffect>
                                  </p:childTnLst>
                                </p:cTn>
                              </p:par>
                            </p:childTnLst>
                          </p:cTn>
                        </p:par>
                        <p:par>
                          <p:cTn id="79" fill="hold">
                            <p:stCondLst>
                              <p:cond delay="8000"/>
                            </p:stCondLst>
                            <p:childTnLst>
                              <p:par>
                                <p:cTn id="80" presetID="53" presetClass="entr" presetSubtype="0"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p:cTn id="82" dur="500" fill="hold"/>
                                        <p:tgtEl>
                                          <p:spTgt spid="29"/>
                                        </p:tgtEl>
                                        <p:attrNameLst>
                                          <p:attrName>ppt_w</p:attrName>
                                        </p:attrNameLst>
                                      </p:cBhvr>
                                      <p:tavLst>
                                        <p:tav tm="0">
                                          <p:val>
                                            <p:fltVal val="0"/>
                                          </p:val>
                                        </p:tav>
                                        <p:tav tm="100000">
                                          <p:val>
                                            <p:strVal val="#ppt_w"/>
                                          </p:val>
                                        </p:tav>
                                      </p:tavLst>
                                    </p:anim>
                                    <p:anim calcmode="lin" valueType="num">
                                      <p:cBhvr>
                                        <p:cTn id="83" dur="500" fill="hold"/>
                                        <p:tgtEl>
                                          <p:spTgt spid="29"/>
                                        </p:tgtEl>
                                        <p:attrNameLst>
                                          <p:attrName>ppt_h</p:attrName>
                                        </p:attrNameLst>
                                      </p:cBhvr>
                                      <p:tavLst>
                                        <p:tav tm="0">
                                          <p:val>
                                            <p:fltVal val="0"/>
                                          </p:val>
                                        </p:tav>
                                        <p:tav tm="100000">
                                          <p:val>
                                            <p:strVal val="#ppt_h"/>
                                          </p:val>
                                        </p:tav>
                                      </p:tavLst>
                                    </p:anim>
                                    <p:animEffect transition="in" filter="fade">
                                      <p:cBhvr>
                                        <p:cTn id="8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26" grpId="0" animBg="1"/>
      <p:bldP spid="27" grpId="0" animBg="1"/>
      <p:bldP spid="28" grpId="0" animBg="1"/>
      <p:bldP spid="29" grpId="0" animBg="1"/>
      <p:bldP spid="47" grpId="0" animBg="1"/>
      <p:bldP spid="48" grpId="0" animBg="1"/>
      <p:bldP spid="49" grpId="0" animBg="1"/>
      <p:bldP spid="50"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grpSp>
        <p:nvGrpSpPr>
          <p:cNvPr id="2" name="Group 300"/>
          <p:cNvGrpSpPr/>
          <p:nvPr userDrawn="1"/>
        </p:nvGrpSpPr>
        <p:grpSpPr>
          <a:xfrm>
            <a:off x="459050" y="2209800"/>
            <a:ext cx="3882522" cy="2030568"/>
            <a:chOff x="2844800" y="1304396"/>
            <a:chExt cx="2803525" cy="1466250"/>
          </a:xfrm>
        </p:grpSpPr>
        <p:grpSp>
          <p:nvGrpSpPr>
            <p:cNvPr id="3" name="Group 44"/>
            <p:cNvGrpSpPr/>
            <p:nvPr/>
          </p:nvGrpSpPr>
          <p:grpSpPr>
            <a:xfrm>
              <a:off x="3209925" y="1304396"/>
              <a:ext cx="2073275" cy="1397000"/>
              <a:chOff x="4843457" y="992546"/>
              <a:chExt cx="2073275" cy="1397000"/>
            </a:xfrm>
          </p:grpSpPr>
          <p:sp>
            <p:nvSpPr>
              <p:cNvPr id="28"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43"/>
            <p:cNvGrpSpPr/>
            <p:nvPr/>
          </p:nvGrpSpPr>
          <p:grpSpPr>
            <a:xfrm>
              <a:off x="2844800" y="2648409"/>
              <a:ext cx="2803525" cy="122237"/>
              <a:chOff x="4462463" y="2425701"/>
              <a:chExt cx="2803525" cy="122237"/>
            </a:xfrm>
          </p:grpSpPr>
          <p:sp>
            <p:nvSpPr>
              <p:cNvPr id="25"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43" name="Picture Placeholder 7"/>
          <p:cNvSpPr>
            <a:spLocks noGrp="1"/>
          </p:cNvSpPr>
          <p:nvPr>
            <p:ph type="pic" sz="quarter" idx="10" hasCustomPrompt="1"/>
          </p:nvPr>
        </p:nvSpPr>
        <p:spPr>
          <a:xfrm>
            <a:off x="1079022" y="2315328"/>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3"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8" name="Pentagon 37"/>
          <p:cNvSpPr/>
          <p:nvPr/>
        </p:nvSpPr>
        <p:spPr>
          <a:xfrm>
            <a:off x="3832860" y="2285421"/>
            <a:ext cx="2010761" cy="36399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Pentagon 40"/>
          <p:cNvSpPr/>
          <p:nvPr/>
        </p:nvSpPr>
        <p:spPr>
          <a:xfrm>
            <a:off x="3832860" y="2692128"/>
            <a:ext cx="1646763" cy="36399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Pentagon 43"/>
          <p:cNvSpPr/>
          <p:nvPr/>
        </p:nvSpPr>
        <p:spPr>
          <a:xfrm>
            <a:off x="3832860" y="3098835"/>
            <a:ext cx="1282764" cy="36399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Pentagon 50"/>
          <p:cNvSpPr/>
          <p:nvPr/>
        </p:nvSpPr>
        <p:spPr>
          <a:xfrm>
            <a:off x="3832860" y="3505541"/>
            <a:ext cx="837876" cy="36399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Line buttom"/>
          <p:cNvCxnSpPr/>
          <p:nvPr userDrawn="1"/>
        </p:nvCxnSpPr>
        <p:spPr>
          <a:xfrm>
            <a:off x="685800" y="4628272"/>
            <a:ext cx="77724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91" name="Espace réservé du texte 8"/>
          <p:cNvSpPr>
            <a:spLocks noGrp="1"/>
          </p:cNvSpPr>
          <p:nvPr>
            <p:ph type="body" sz="quarter" idx="34" hasCustomPrompt="1"/>
          </p:nvPr>
        </p:nvSpPr>
        <p:spPr bwMode="gray">
          <a:xfrm>
            <a:off x="6325535" y="2348880"/>
            <a:ext cx="2566945" cy="360040"/>
          </a:xfrm>
          <a:prstGeom prst="rect">
            <a:avLst/>
          </a:prstGeom>
        </p:spPr>
        <p:txBody>
          <a:bodyPr/>
          <a:lstStyle>
            <a:lvl1pPr marL="0" indent="0" algn="l">
              <a:spcBef>
                <a:spcPts val="800"/>
              </a:spcBef>
              <a:buFont typeface="Arial" panose="020B0604020202020204" pitchFamily="34" charset="0"/>
              <a:buNone/>
              <a:defRPr sz="1200" b="0"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92" name="Espace réservé du texte 8"/>
          <p:cNvSpPr>
            <a:spLocks noGrp="1"/>
          </p:cNvSpPr>
          <p:nvPr>
            <p:ph type="body" sz="quarter" idx="35" hasCustomPrompt="1"/>
          </p:nvPr>
        </p:nvSpPr>
        <p:spPr bwMode="gray">
          <a:xfrm>
            <a:off x="5940152" y="2780928"/>
            <a:ext cx="2566945" cy="360040"/>
          </a:xfrm>
          <a:prstGeom prst="rect">
            <a:avLst/>
          </a:prstGeom>
        </p:spPr>
        <p:txBody>
          <a:bodyPr/>
          <a:lstStyle>
            <a:lvl1pPr marL="0" indent="0" algn="l">
              <a:spcBef>
                <a:spcPts val="800"/>
              </a:spcBef>
              <a:buFont typeface="Arial" panose="020B0604020202020204" pitchFamily="34" charset="0"/>
              <a:buNone/>
              <a:defRPr sz="1200" b="0"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93" name="Espace réservé du texte 8"/>
          <p:cNvSpPr>
            <a:spLocks noGrp="1"/>
          </p:cNvSpPr>
          <p:nvPr>
            <p:ph type="body" sz="quarter" idx="36" hasCustomPrompt="1"/>
          </p:nvPr>
        </p:nvSpPr>
        <p:spPr bwMode="gray">
          <a:xfrm>
            <a:off x="5580112" y="3212976"/>
            <a:ext cx="2566945" cy="360040"/>
          </a:xfrm>
          <a:prstGeom prst="rect">
            <a:avLst/>
          </a:prstGeom>
        </p:spPr>
        <p:txBody>
          <a:bodyPr/>
          <a:lstStyle>
            <a:lvl1pPr marL="0" indent="0" algn="l">
              <a:spcBef>
                <a:spcPts val="800"/>
              </a:spcBef>
              <a:buFont typeface="Arial" panose="020B0604020202020204" pitchFamily="34" charset="0"/>
              <a:buNone/>
              <a:defRPr sz="1200" b="0"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94" name="Espace réservé du texte 8"/>
          <p:cNvSpPr>
            <a:spLocks noGrp="1"/>
          </p:cNvSpPr>
          <p:nvPr>
            <p:ph type="body" sz="quarter" idx="37" hasCustomPrompt="1"/>
          </p:nvPr>
        </p:nvSpPr>
        <p:spPr bwMode="gray">
          <a:xfrm>
            <a:off x="5148064" y="3645024"/>
            <a:ext cx="2566945" cy="360040"/>
          </a:xfrm>
          <a:prstGeom prst="rect">
            <a:avLst/>
          </a:prstGeom>
        </p:spPr>
        <p:txBody>
          <a:bodyPr/>
          <a:lstStyle>
            <a:lvl1pPr marL="0" indent="0" algn="l">
              <a:spcBef>
                <a:spcPts val="800"/>
              </a:spcBef>
              <a:buFont typeface="Arial" panose="020B0604020202020204" pitchFamily="34" charset="0"/>
              <a:buNone/>
              <a:defRPr sz="1200" b="0"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95" name="Espace réservé du texte 8"/>
          <p:cNvSpPr>
            <a:spLocks noGrp="1"/>
          </p:cNvSpPr>
          <p:nvPr>
            <p:ph type="body" sz="quarter" idx="105" hasCustomPrompt="1"/>
          </p:nvPr>
        </p:nvSpPr>
        <p:spPr bwMode="gray">
          <a:xfrm>
            <a:off x="3995936" y="3573015"/>
            <a:ext cx="504056" cy="288033"/>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96" name="Espace réservé du texte 8"/>
          <p:cNvSpPr>
            <a:spLocks noGrp="1"/>
          </p:cNvSpPr>
          <p:nvPr>
            <p:ph type="body" sz="quarter" idx="106" hasCustomPrompt="1"/>
          </p:nvPr>
        </p:nvSpPr>
        <p:spPr bwMode="gray">
          <a:xfrm>
            <a:off x="4427984" y="3140968"/>
            <a:ext cx="504056" cy="288033"/>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97" name="Espace réservé du texte 8"/>
          <p:cNvSpPr>
            <a:spLocks noGrp="1"/>
          </p:cNvSpPr>
          <p:nvPr>
            <p:ph type="body" sz="quarter" idx="107" hasCustomPrompt="1"/>
          </p:nvPr>
        </p:nvSpPr>
        <p:spPr bwMode="gray">
          <a:xfrm>
            <a:off x="4788024" y="2780927"/>
            <a:ext cx="504056" cy="288033"/>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98" name="Espace réservé du texte 8"/>
          <p:cNvSpPr>
            <a:spLocks noGrp="1"/>
          </p:cNvSpPr>
          <p:nvPr>
            <p:ph type="body" sz="quarter" idx="108" hasCustomPrompt="1"/>
          </p:nvPr>
        </p:nvSpPr>
        <p:spPr bwMode="gray">
          <a:xfrm>
            <a:off x="5076056" y="2348879"/>
            <a:ext cx="504056" cy="288033"/>
          </a:xfrm>
          <a:prstGeom prst="rect">
            <a:avLst/>
          </a:prstGeom>
        </p:spPr>
        <p:txBody>
          <a:bodyPr/>
          <a:lstStyle>
            <a:lvl1pPr marL="0" indent="0" algn="ctr">
              <a:spcBef>
                <a:spcPts val="800"/>
              </a:spcBef>
              <a:buFont typeface="Arial" panose="020B0604020202020204" pitchFamily="34" charset="0"/>
              <a:buNone/>
              <a:defRPr sz="16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 %</a:t>
            </a:r>
          </a:p>
        </p:txBody>
      </p:sp>
      <p:sp>
        <p:nvSpPr>
          <p:cNvPr id="99" name="Espace réservé du texte 8"/>
          <p:cNvSpPr>
            <a:spLocks noGrp="1"/>
          </p:cNvSpPr>
          <p:nvPr>
            <p:ph type="body" sz="quarter" idx="109" hasCustomPrompt="1"/>
          </p:nvPr>
        </p:nvSpPr>
        <p:spPr bwMode="gray">
          <a:xfrm>
            <a:off x="683568" y="4797152"/>
            <a:ext cx="7776864" cy="1224136"/>
          </a:xfrm>
          <a:prstGeom prst="rect">
            <a:avLst/>
          </a:prstGeom>
        </p:spPr>
        <p:txBody>
          <a:bodyPr/>
          <a:lstStyle>
            <a:lvl1pPr marL="0" indent="0" algn="l">
              <a:spcBef>
                <a:spcPts val="800"/>
              </a:spcBef>
              <a:buFont typeface="Arial" panose="020B0604020202020204" pitchFamily="34" charset="0"/>
              <a:buNone/>
              <a:defRPr sz="1200" b="0"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e la date 8"/>
          <p:cNvSpPr>
            <a:spLocks noGrp="1"/>
          </p:cNvSpPr>
          <p:nvPr>
            <p:ph type="dt" sz="half" idx="110"/>
          </p:nvPr>
        </p:nvSpPr>
        <p:spPr bwMode="gray">
          <a:xfrm>
            <a:off x="5142021" y="6468453"/>
            <a:ext cx="1086163" cy="206104"/>
          </a:xfrm>
        </p:spPr>
        <p:txBody>
          <a:bodyPr/>
          <a:lstStyle/>
          <a:p>
            <a:r>
              <a:rPr lang="fr-FR"/>
              <a:t>July 2016</a:t>
            </a:r>
            <a:endParaRPr lang="fr-FR" dirty="0"/>
          </a:p>
        </p:txBody>
      </p:sp>
      <p:sp>
        <p:nvSpPr>
          <p:cNvPr id="3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35" name="Oval 69"/>
          <p:cNvSpPr>
            <a:spLocks noChangeAspect="1"/>
          </p:cNvSpPr>
          <p:nvPr userDrawn="1"/>
        </p:nvSpPr>
        <p:spPr>
          <a:xfrm>
            <a:off x="5494662" y="2658919"/>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7" name="Oval 72"/>
          <p:cNvSpPr>
            <a:spLocks noChangeAspect="1"/>
          </p:cNvSpPr>
          <p:nvPr userDrawn="1"/>
        </p:nvSpPr>
        <p:spPr>
          <a:xfrm>
            <a:off x="5861008" y="2245685"/>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Oval 75"/>
          <p:cNvSpPr>
            <a:spLocks noChangeAspect="1"/>
          </p:cNvSpPr>
          <p:nvPr userDrawn="1"/>
        </p:nvSpPr>
        <p:spPr>
          <a:xfrm>
            <a:off x="4691481" y="3485387"/>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Oval 78"/>
          <p:cNvSpPr>
            <a:spLocks noChangeAspect="1"/>
          </p:cNvSpPr>
          <p:nvPr userDrawn="1"/>
        </p:nvSpPr>
        <p:spPr>
          <a:xfrm>
            <a:off x="5139335" y="3082948"/>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childTnLst>
                          </p:cTn>
                        </p:par>
                        <p:par>
                          <p:cTn id="14" fill="hold">
                            <p:stCondLst>
                              <p:cond delay="1000"/>
                            </p:stCondLst>
                            <p:childTnLst>
                              <p:par>
                                <p:cTn id="15" presetID="13" presetClass="entr" presetSubtype="16" fill="hold"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plus(in)">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grpSp>
        <p:nvGrpSpPr>
          <p:cNvPr id="2" name="Group 29"/>
          <p:cNvGrpSpPr/>
          <p:nvPr userDrawn="1"/>
        </p:nvGrpSpPr>
        <p:grpSpPr>
          <a:xfrm>
            <a:off x="3834542" y="2286000"/>
            <a:ext cx="1474916" cy="3116663"/>
            <a:chOff x="3189614" y="1562392"/>
            <a:chExt cx="1474916" cy="3116662"/>
          </a:xfrm>
          <a:effectLst/>
        </p:grpSpPr>
        <p:sp>
          <p:nvSpPr>
            <p:cNvPr id="37" name="Freeform 36"/>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0"/>
            <p:cNvGrpSpPr/>
            <p:nvPr/>
          </p:nvGrpSpPr>
          <p:grpSpPr>
            <a:xfrm>
              <a:off x="3189738" y="1991497"/>
              <a:ext cx="23663" cy="645898"/>
              <a:chOff x="3392428" y="1951545"/>
              <a:chExt cx="27432" cy="735419"/>
            </a:xfrm>
          </p:grpSpPr>
          <p:sp>
            <p:nvSpPr>
              <p:cNvPr id="44" name="Rectangle 43"/>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Freeform 3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Picture Placeholder 7"/>
          <p:cNvSpPr>
            <a:spLocks noGrp="1"/>
          </p:cNvSpPr>
          <p:nvPr>
            <p:ph type="pic" sz="quarter" idx="10" hasCustomPrompt="1"/>
          </p:nvPr>
        </p:nvSpPr>
        <p:spPr>
          <a:xfrm>
            <a:off x="3951670" y="2715102"/>
            <a:ext cx="1256433" cy="228280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3"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80" name="Espace réservé du texte 8"/>
          <p:cNvSpPr>
            <a:spLocks noGrp="1"/>
          </p:cNvSpPr>
          <p:nvPr>
            <p:ph type="body" sz="quarter" idx="91" hasCustomPrompt="1"/>
          </p:nvPr>
        </p:nvSpPr>
        <p:spPr bwMode="gray">
          <a:xfrm>
            <a:off x="1763688" y="2612471"/>
            <a:ext cx="201622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81" name="Espace réservé du texte 8"/>
          <p:cNvSpPr>
            <a:spLocks noGrp="1"/>
          </p:cNvSpPr>
          <p:nvPr>
            <p:ph type="body" sz="quarter" idx="92" hasCustomPrompt="1"/>
          </p:nvPr>
        </p:nvSpPr>
        <p:spPr bwMode="gray">
          <a:xfrm>
            <a:off x="1763688" y="2324438"/>
            <a:ext cx="201622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82" name="Espace réservé du texte 8"/>
          <p:cNvSpPr>
            <a:spLocks noGrp="1"/>
          </p:cNvSpPr>
          <p:nvPr>
            <p:ph type="body" sz="quarter" idx="93" hasCustomPrompt="1"/>
          </p:nvPr>
        </p:nvSpPr>
        <p:spPr bwMode="gray">
          <a:xfrm>
            <a:off x="1763688" y="3356993"/>
            <a:ext cx="201622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83" name="Espace réservé du texte 8"/>
          <p:cNvSpPr>
            <a:spLocks noGrp="1"/>
          </p:cNvSpPr>
          <p:nvPr>
            <p:ph type="body" sz="quarter" idx="94" hasCustomPrompt="1"/>
          </p:nvPr>
        </p:nvSpPr>
        <p:spPr bwMode="gray">
          <a:xfrm>
            <a:off x="1763688" y="3068960"/>
            <a:ext cx="201622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84" name="Espace réservé du texte 8"/>
          <p:cNvSpPr>
            <a:spLocks noGrp="1"/>
          </p:cNvSpPr>
          <p:nvPr>
            <p:ph type="body" sz="quarter" idx="95" hasCustomPrompt="1"/>
          </p:nvPr>
        </p:nvSpPr>
        <p:spPr bwMode="gray">
          <a:xfrm>
            <a:off x="1763688" y="4149081"/>
            <a:ext cx="201622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85" name="Espace réservé du texte 8"/>
          <p:cNvSpPr>
            <a:spLocks noGrp="1"/>
          </p:cNvSpPr>
          <p:nvPr>
            <p:ph type="body" sz="quarter" idx="96" hasCustomPrompt="1"/>
          </p:nvPr>
        </p:nvSpPr>
        <p:spPr bwMode="gray">
          <a:xfrm>
            <a:off x="1763688" y="3861048"/>
            <a:ext cx="201622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86" name="Espace réservé du texte 8"/>
          <p:cNvSpPr>
            <a:spLocks noGrp="1"/>
          </p:cNvSpPr>
          <p:nvPr>
            <p:ph type="body" sz="quarter" idx="97" hasCustomPrompt="1"/>
          </p:nvPr>
        </p:nvSpPr>
        <p:spPr bwMode="gray">
          <a:xfrm>
            <a:off x="1763688" y="4869161"/>
            <a:ext cx="201622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87" name="Espace réservé du texte 8"/>
          <p:cNvSpPr>
            <a:spLocks noGrp="1"/>
          </p:cNvSpPr>
          <p:nvPr>
            <p:ph type="body" sz="quarter" idx="98" hasCustomPrompt="1"/>
          </p:nvPr>
        </p:nvSpPr>
        <p:spPr bwMode="gray">
          <a:xfrm>
            <a:off x="1763688" y="4581128"/>
            <a:ext cx="201622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88" name="Espace réservé du texte 8"/>
          <p:cNvSpPr>
            <a:spLocks noGrp="1"/>
          </p:cNvSpPr>
          <p:nvPr>
            <p:ph type="body" sz="quarter" idx="99" hasCustomPrompt="1"/>
          </p:nvPr>
        </p:nvSpPr>
        <p:spPr bwMode="gray">
          <a:xfrm>
            <a:off x="5436096" y="4869161"/>
            <a:ext cx="201622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89" name="Espace réservé du texte 8"/>
          <p:cNvSpPr>
            <a:spLocks noGrp="1"/>
          </p:cNvSpPr>
          <p:nvPr>
            <p:ph type="body" sz="quarter" idx="100" hasCustomPrompt="1"/>
          </p:nvPr>
        </p:nvSpPr>
        <p:spPr bwMode="gray">
          <a:xfrm>
            <a:off x="5436096" y="4581128"/>
            <a:ext cx="201622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3">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90" name="Espace réservé du texte 8"/>
          <p:cNvSpPr>
            <a:spLocks noGrp="1"/>
          </p:cNvSpPr>
          <p:nvPr>
            <p:ph type="body" sz="quarter" idx="101" hasCustomPrompt="1"/>
          </p:nvPr>
        </p:nvSpPr>
        <p:spPr bwMode="gray">
          <a:xfrm>
            <a:off x="5436096" y="4149081"/>
            <a:ext cx="201622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91" name="Espace réservé du texte 8"/>
          <p:cNvSpPr>
            <a:spLocks noGrp="1"/>
          </p:cNvSpPr>
          <p:nvPr>
            <p:ph type="body" sz="quarter" idx="102" hasCustomPrompt="1"/>
          </p:nvPr>
        </p:nvSpPr>
        <p:spPr bwMode="gray">
          <a:xfrm>
            <a:off x="5436096" y="3861048"/>
            <a:ext cx="201622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5">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92" name="Espace réservé du texte 8"/>
          <p:cNvSpPr>
            <a:spLocks noGrp="1"/>
          </p:cNvSpPr>
          <p:nvPr>
            <p:ph type="body" sz="quarter" idx="103" hasCustomPrompt="1"/>
          </p:nvPr>
        </p:nvSpPr>
        <p:spPr bwMode="gray">
          <a:xfrm>
            <a:off x="5436096" y="3429001"/>
            <a:ext cx="201622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93" name="Espace réservé du texte 8"/>
          <p:cNvSpPr>
            <a:spLocks noGrp="1"/>
          </p:cNvSpPr>
          <p:nvPr>
            <p:ph type="body" sz="quarter" idx="104" hasCustomPrompt="1"/>
          </p:nvPr>
        </p:nvSpPr>
        <p:spPr bwMode="gray">
          <a:xfrm>
            <a:off x="5436096" y="3140968"/>
            <a:ext cx="201622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94" name="Espace réservé du texte 8"/>
          <p:cNvSpPr>
            <a:spLocks noGrp="1"/>
          </p:cNvSpPr>
          <p:nvPr>
            <p:ph type="body" sz="quarter" idx="105" hasCustomPrompt="1"/>
          </p:nvPr>
        </p:nvSpPr>
        <p:spPr bwMode="gray">
          <a:xfrm>
            <a:off x="5436096" y="2684479"/>
            <a:ext cx="201622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95" name="Espace réservé du texte 8"/>
          <p:cNvSpPr>
            <a:spLocks noGrp="1"/>
          </p:cNvSpPr>
          <p:nvPr>
            <p:ph type="body" sz="quarter" idx="106" hasCustomPrompt="1"/>
          </p:nvPr>
        </p:nvSpPr>
        <p:spPr bwMode="gray">
          <a:xfrm>
            <a:off x="5436096" y="2396446"/>
            <a:ext cx="201622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34" name="Espace réservé de la date 8"/>
          <p:cNvSpPr>
            <a:spLocks noGrp="1"/>
          </p:cNvSpPr>
          <p:nvPr>
            <p:ph type="dt" sz="half" idx="107"/>
          </p:nvPr>
        </p:nvSpPr>
        <p:spPr bwMode="gray">
          <a:xfrm>
            <a:off x="5142021" y="6468453"/>
            <a:ext cx="1086163" cy="206104"/>
          </a:xfrm>
        </p:spPr>
        <p:txBody>
          <a:bodyPr/>
          <a:lstStyle/>
          <a:p>
            <a:r>
              <a:rPr lang="fr-FR"/>
              <a:t>July 2016</a:t>
            </a:r>
            <a:endParaRPr lang="fr-FR" dirty="0"/>
          </a:p>
        </p:txBody>
      </p:sp>
      <p:sp>
        <p:nvSpPr>
          <p:cNvPr id="3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38" name="Oval 115"/>
          <p:cNvSpPr>
            <a:spLocks noChangeAspect="1"/>
          </p:cNvSpPr>
          <p:nvPr userDrawn="1"/>
        </p:nvSpPr>
        <p:spPr>
          <a:xfrm>
            <a:off x="1212355" y="3886772"/>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122"/>
          <p:cNvSpPr>
            <a:spLocks noChangeAspect="1"/>
          </p:cNvSpPr>
          <p:nvPr userDrawn="1"/>
        </p:nvSpPr>
        <p:spPr>
          <a:xfrm>
            <a:off x="1212355" y="4655591"/>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125"/>
          <p:cNvSpPr>
            <a:spLocks noChangeAspect="1"/>
          </p:cNvSpPr>
          <p:nvPr userDrawn="1"/>
        </p:nvSpPr>
        <p:spPr>
          <a:xfrm>
            <a:off x="1212355" y="3117952"/>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128"/>
          <p:cNvSpPr>
            <a:spLocks noChangeAspect="1"/>
          </p:cNvSpPr>
          <p:nvPr userDrawn="1"/>
        </p:nvSpPr>
        <p:spPr>
          <a:xfrm>
            <a:off x="1212355" y="2349132"/>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131"/>
          <p:cNvSpPr>
            <a:spLocks noChangeAspect="1"/>
          </p:cNvSpPr>
          <p:nvPr userDrawn="1"/>
        </p:nvSpPr>
        <p:spPr>
          <a:xfrm>
            <a:off x="7489772" y="2378088"/>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134"/>
          <p:cNvSpPr>
            <a:spLocks noChangeAspect="1"/>
          </p:cNvSpPr>
          <p:nvPr userDrawn="1"/>
        </p:nvSpPr>
        <p:spPr>
          <a:xfrm>
            <a:off x="7489772" y="31205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137"/>
          <p:cNvSpPr>
            <a:spLocks noChangeAspect="1"/>
          </p:cNvSpPr>
          <p:nvPr userDrawn="1"/>
        </p:nvSpPr>
        <p:spPr>
          <a:xfrm>
            <a:off x="7489772" y="4605350"/>
            <a:ext cx="469021" cy="455593"/>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 name="Oval 140"/>
          <p:cNvSpPr>
            <a:spLocks noChangeAspect="1"/>
          </p:cNvSpPr>
          <p:nvPr userDrawn="1"/>
        </p:nvSpPr>
        <p:spPr>
          <a:xfrm>
            <a:off x="7489772" y="3862930"/>
            <a:ext cx="469021" cy="45559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23" name="Rectangle 22"/>
          <p:cNvSpPr/>
          <p:nvPr userDrawn="1"/>
        </p:nvSpPr>
        <p:spPr>
          <a:xfrm>
            <a:off x="0" y="4226255"/>
            <a:ext cx="9144000" cy="186974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Line buttom"/>
          <p:cNvCxnSpPr/>
          <p:nvPr userDrawn="1"/>
        </p:nvCxnSpPr>
        <p:spPr>
          <a:xfrm>
            <a:off x="0" y="4226255"/>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 name="Group 24"/>
          <p:cNvGrpSpPr/>
          <p:nvPr userDrawn="1"/>
        </p:nvGrpSpPr>
        <p:grpSpPr>
          <a:xfrm>
            <a:off x="3328989" y="2403284"/>
            <a:ext cx="2552732" cy="2031086"/>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2"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dirty="0"/>
                <a:t> </a:t>
              </a:r>
            </a:p>
          </p:txBody>
        </p:sp>
        <p:sp>
          <p:nvSpPr>
            <p:cNvPr id="39"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grpSp>
      <p:sp>
        <p:nvSpPr>
          <p:cNvPr id="40" name="Picture Placeholder 7"/>
          <p:cNvSpPr>
            <a:spLocks noGrp="1"/>
          </p:cNvSpPr>
          <p:nvPr>
            <p:ph type="pic" sz="quarter" idx="10" hasCustomPrompt="1"/>
          </p:nvPr>
        </p:nvSpPr>
        <p:spPr>
          <a:xfrm>
            <a:off x="3445151" y="2499475"/>
            <a:ext cx="2318183" cy="1310896"/>
          </a:xfrm>
          <a:prstGeom prst="rect">
            <a:avLst/>
          </a:prstGeom>
          <a:ln>
            <a:noFill/>
          </a:ln>
        </p:spPr>
        <p:txBody>
          <a:bodyPr tIns="0" bIns="274320" anchor="b"/>
          <a:lstStyle>
            <a:lvl1pPr algn="ctr">
              <a:buNone/>
              <a:defRPr sz="1100">
                <a:solidFill>
                  <a:schemeClr val="tx1">
                    <a:lumMod val="50000"/>
                    <a:lumOff val="50000"/>
                  </a:schemeClr>
                </a:solidFill>
              </a:defRPr>
            </a:lvl1pPr>
          </a:lstStyle>
          <a:p>
            <a:r>
              <a:rPr lang="en-US" dirty="0"/>
              <a:t>Image Holder</a:t>
            </a:r>
          </a:p>
        </p:txBody>
      </p:sp>
      <p:sp>
        <p:nvSpPr>
          <p:cNvPr id="22"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30" name="Teardrop 113"/>
          <p:cNvSpPr>
            <a:spLocks noChangeAspect="1"/>
          </p:cNvSpPr>
          <p:nvPr/>
        </p:nvSpPr>
        <p:spPr>
          <a:xfrm>
            <a:off x="6347012" y="4771659"/>
            <a:ext cx="469021" cy="455593"/>
          </a:xfrm>
          <a:prstGeom prst="teardrop">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accent5"/>
              </a:solidFill>
            </a:endParaRPr>
          </a:p>
        </p:txBody>
      </p:sp>
      <p:sp>
        <p:nvSpPr>
          <p:cNvPr id="34" name="Teardrop 116"/>
          <p:cNvSpPr>
            <a:spLocks noChangeAspect="1"/>
          </p:cNvSpPr>
          <p:nvPr/>
        </p:nvSpPr>
        <p:spPr>
          <a:xfrm>
            <a:off x="5313257" y="4710104"/>
            <a:ext cx="469021" cy="455593"/>
          </a:xfrm>
          <a:prstGeom prst="teardrop">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7" name="Teardrop 119"/>
          <p:cNvSpPr>
            <a:spLocks noChangeAspect="1"/>
          </p:cNvSpPr>
          <p:nvPr/>
        </p:nvSpPr>
        <p:spPr>
          <a:xfrm>
            <a:off x="3245846" y="4771659"/>
            <a:ext cx="469021" cy="455593"/>
          </a:xfrm>
          <a:prstGeom prst="teardrop">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2" name="Teardrop 122"/>
          <p:cNvSpPr>
            <a:spLocks noChangeAspect="1"/>
          </p:cNvSpPr>
          <p:nvPr/>
        </p:nvSpPr>
        <p:spPr>
          <a:xfrm>
            <a:off x="4347671" y="4771659"/>
            <a:ext cx="469021" cy="455593"/>
          </a:xfrm>
          <a:prstGeom prst="teardrop">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45" name="Teardrop 125"/>
          <p:cNvSpPr>
            <a:spLocks noChangeAspect="1"/>
          </p:cNvSpPr>
          <p:nvPr/>
        </p:nvSpPr>
        <p:spPr>
          <a:xfrm>
            <a:off x="2122510" y="4771659"/>
            <a:ext cx="469021" cy="455593"/>
          </a:xfrm>
          <a:prstGeom prst="teardrop">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9" name="Arc 58"/>
          <p:cNvSpPr/>
          <p:nvPr userDrawn="1"/>
        </p:nvSpPr>
        <p:spPr>
          <a:xfrm rot="19051047">
            <a:off x="4990684" y="2125040"/>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0" name="Arc 59"/>
          <p:cNvSpPr/>
          <p:nvPr userDrawn="1"/>
        </p:nvSpPr>
        <p:spPr>
          <a:xfrm rot="2548953" flipH="1">
            <a:off x="2516990" y="2125040"/>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Rectangular Callout 96"/>
          <p:cNvSpPr>
            <a:spLocks noChangeAspect="1"/>
          </p:cNvSpPr>
          <p:nvPr userDrawn="1"/>
        </p:nvSpPr>
        <p:spPr>
          <a:xfrm flipH="1">
            <a:off x="2552787" y="2605506"/>
            <a:ext cx="579038" cy="562460"/>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bg1"/>
              </a:solidFill>
              <a:latin typeface="FontAwesome" pitchFamily="2" charset="0"/>
            </a:endParaRPr>
          </a:p>
        </p:txBody>
      </p:sp>
      <p:sp>
        <p:nvSpPr>
          <p:cNvPr id="65" name="Rectangular Callout 99"/>
          <p:cNvSpPr>
            <a:spLocks noChangeAspect="1"/>
          </p:cNvSpPr>
          <p:nvPr userDrawn="1"/>
        </p:nvSpPr>
        <p:spPr>
          <a:xfrm flipH="1">
            <a:off x="2552787" y="3442133"/>
            <a:ext cx="579038" cy="562462"/>
          </a:xfrm>
          <a:prstGeom prst="wedgeRect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Rectangular Callout 102"/>
          <p:cNvSpPr>
            <a:spLocks noChangeAspect="1"/>
          </p:cNvSpPr>
          <p:nvPr userDrawn="1"/>
        </p:nvSpPr>
        <p:spPr>
          <a:xfrm>
            <a:off x="6012175" y="2595291"/>
            <a:ext cx="579038" cy="562462"/>
          </a:xfrm>
          <a:prstGeom prst="wedgeRect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1"/>
              </a:solidFill>
              <a:latin typeface="FontAwesome" pitchFamily="2" charset="0"/>
            </a:endParaRPr>
          </a:p>
        </p:txBody>
      </p:sp>
      <p:sp>
        <p:nvSpPr>
          <p:cNvPr id="71" name="Rectangular Callout 105"/>
          <p:cNvSpPr>
            <a:spLocks noChangeAspect="1"/>
          </p:cNvSpPr>
          <p:nvPr userDrawn="1"/>
        </p:nvSpPr>
        <p:spPr>
          <a:xfrm>
            <a:off x="6012175" y="3431974"/>
            <a:ext cx="579038" cy="562462"/>
          </a:xfrm>
          <a:prstGeom prst="wedgeRect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3" name="Espace réservé du texte 8"/>
          <p:cNvSpPr>
            <a:spLocks noGrp="1"/>
          </p:cNvSpPr>
          <p:nvPr userDrawn="1">
            <p:ph type="body" sz="quarter" idx="91" hasCustomPrompt="1"/>
          </p:nvPr>
        </p:nvSpPr>
        <p:spPr bwMode="gray">
          <a:xfrm>
            <a:off x="107504" y="2900503"/>
            <a:ext cx="237626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74" name="Espace réservé du texte 8"/>
          <p:cNvSpPr>
            <a:spLocks noGrp="1"/>
          </p:cNvSpPr>
          <p:nvPr userDrawn="1">
            <p:ph type="body" sz="quarter" idx="92" hasCustomPrompt="1"/>
          </p:nvPr>
        </p:nvSpPr>
        <p:spPr bwMode="gray">
          <a:xfrm>
            <a:off x="107504" y="2612470"/>
            <a:ext cx="237626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75" name="Espace réservé du texte 8"/>
          <p:cNvSpPr>
            <a:spLocks noGrp="1"/>
          </p:cNvSpPr>
          <p:nvPr userDrawn="1">
            <p:ph type="body" sz="quarter" idx="93" hasCustomPrompt="1"/>
          </p:nvPr>
        </p:nvSpPr>
        <p:spPr bwMode="gray">
          <a:xfrm>
            <a:off x="107504" y="3717033"/>
            <a:ext cx="237626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76" name="Espace réservé du texte 8"/>
          <p:cNvSpPr>
            <a:spLocks noGrp="1"/>
          </p:cNvSpPr>
          <p:nvPr userDrawn="1">
            <p:ph type="body" sz="quarter" idx="94" hasCustomPrompt="1"/>
          </p:nvPr>
        </p:nvSpPr>
        <p:spPr bwMode="gray">
          <a:xfrm>
            <a:off x="107504" y="3429000"/>
            <a:ext cx="237626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77" name="Espace réservé du texte 8"/>
          <p:cNvSpPr>
            <a:spLocks noGrp="1"/>
          </p:cNvSpPr>
          <p:nvPr userDrawn="1">
            <p:ph type="body" sz="quarter" idx="95" hasCustomPrompt="1"/>
          </p:nvPr>
        </p:nvSpPr>
        <p:spPr bwMode="gray">
          <a:xfrm>
            <a:off x="6660232" y="3717033"/>
            <a:ext cx="237626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78" name="Espace réservé du texte 8"/>
          <p:cNvSpPr>
            <a:spLocks noGrp="1"/>
          </p:cNvSpPr>
          <p:nvPr userDrawn="1">
            <p:ph type="body" sz="quarter" idx="96" hasCustomPrompt="1"/>
          </p:nvPr>
        </p:nvSpPr>
        <p:spPr bwMode="gray">
          <a:xfrm>
            <a:off x="6660232" y="3429000"/>
            <a:ext cx="237626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79" name="Espace réservé du texte 8"/>
          <p:cNvSpPr>
            <a:spLocks noGrp="1"/>
          </p:cNvSpPr>
          <p:nvPr userDrawn="1">
            <p:ph type="body" sz="quarter" idx="97" hasCustomPrompt="1"/>
          </p:nvPr>
        </p:nvSpPr>
        <p:spPr bwMode="gray">
          <a:xfrm>
            <a:off x="6660232" y="2900503"/>
            <a:ext cx="237626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80" name="Espace réservé du texte 8"/>
          <p:cNvSpPr>
            <a:spLocks noGrp="1"/>
          </p:cNvSpPr>
          <p:nvPr userDrawn="1">
            <p:ph type="body" sz="quarter" idx="98" hasCustomPrompt="1"/>
          </p:nvPr>
        </p:nvSpPr>
        <p:spPr bwMode="gray">
          <a:xfrm>
            <a:off x="6660232" y="2612470"/>
            <a:ext cx="237626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81" name="Espace réservé du texte 8"/>
          <p:cNvSpPr>
            <a:spLocks noGrp="1"/>
          </p:cNvSpPr>
          <p:nvPr userDrawn="1">
            <p:ph type="body" sz="quarter" idx="99" hasCustomPrompt="1"/>
          </p:nvPr>
        </p:nvSpPr>
        <p:spPr bwMode="gray">
          <a:xfrm>
            <a:off x="1979712" y="5301208"/>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82" name="Espace réservé du texte 8"/>
          <p:cNvSpPr>
            <a:spLocks noGrp="1"/>
          </p:cNvSpPr>
          <p:nvPr userDrawn="1">
            <p:ph type="body" sz="quarter" idx="100" hasCustomPrompt="1"/>
          </p:nvPr>
        </p:nvSpPr>
        <p:spPr bwMode="gray">
          <a:xfrm>
            <a:off x="3131840" y="5301208"/>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83" name="Espace réservé du texte 8"/>
          <p:cNvSpPr>
            <a:spLocks noGrp="1"/>
          </p:cNvSpPr>
          <p:nvPr userDrawn="1">
            <p:ph type="body" sz="quarter" idx="101" hasCustomPrompt="1"/>
          </p:nvPr>
        </p:nvSpPr>
        <p:spPr bwMode="gray">
          <a:xfrm>
            <a:off x="4211960" y="5301208"/>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84" name="Espace réservé du texte 8"/>
          <p:cNvSpPr>
            <a:spLocks noGrp="1"/>
          </p:cNvSpPr>
          <p:nvPr userDrawn="1">
            <p:ph type="body" sz="quarter" idx="102" hasCustomPrompt="1"/>
          </p:nvPr>
        </p:nvSpPr>
        <p:spPr bwMode="gray">
          <a:xfrm>
            <a:off x="5220072" y="5301208"/>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85" name="Espace réservé du texte 8"/>
          <p:cNvSpPr>
            <a:spLocks noGrp="1"/>
          </p:cNvSpPr>
          <p:nvPr userDrawn="1">
            <p:ph type="body" sz="quarter" idx="103" hasCustomPrompt="1"/>
          </p:nvPr>
        </p:nvSpPr>
        <p:spPr bwMode="gray">
          <a:xfrm>
            <a:off x="6228184" y="5301208"/>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41" name="Espace réservé de la date 8"/>
          <p:cNvSpPr>
            <a:spLocks noGrp="1"/>
          </p:cNvSpPr>
          <p:nvPr>
            <p:ph type="dt" sz="half" idx="104"/>
          </p:nvPr>
        </p:nvSpPr>
        <p:spPr bwMode="gray">
          <a:xfrm>
            <a:off x="5142021" y="6468453"/>
            <a:ext cx="1086163" cy="206104"/>
          </a:xfrm>
        </p:spPr>
        <p:txBody>
          <a:bodyPr/>
          <a:lstStyle/>
          <a:p>
            <a:r>
              <a:rPr lang="fr-FR"/>
              <a:t>July 2016</a:t>
            </a:r>
            <a:endParaRPr lang="fr-FR" dirty="0"/>
          </a:p>
        </p:txBody>
      </p:sp>
      <p:sp>
        <p:nvSpPr>
          <p:cNvPr id="4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500"/>
                                        <p:tgtEl>
                                          <p:spTgt spid="40"/>
                                        </p:tgtEl>
                                      </p:cBhvr>
                                    </p:animEffect>
                                  </p:childTnLst>
                                </p:cTn>
                              </p:par>
                            </p:childTnLst>
                          </p:cTn>
                        </p:par>
                        <p:par>
                          <p:cTn id="13" fill="hold">
                            <p:stCondLst>
                              <p:cond delay="1000"/>
                            </p:stCondLst>
                            <p:childTnLst>
                              <p:par>
                                <p:cTn id="14" presetID="2" presetClass="entr" presetSubtype="4" accel="50000" decel="5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3" presetClass="entr" presetSubtype="16"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plus(in)">
                                      <p:cBhvr>
                                        <p:cTn id="21" dur="500"/>
                                        <p:tgtEl>
                                          <p:spTgt spid="24"/>
                                        </p:tgtEl>
                                      </p:cBhvr>
                                    </p:animEffect>
                                  </p:childTnLst>
                                </p:cTn>
                              </p:par>
                            </p:childTnLst>
                          </p:cTn>
                        </p:par>
                        <p:par>
                          <p:cTn id="22" fill="hold">
                            <p:stCondLst>
                              <p:cond delay="2000"/>
                            </p:stCondLst>
                            <p:childTnLst>
                              <p:par>
                                <p:cTn id="23" presetID="18" presetClass="entr" presetSubtype="6" fill="hold" grpId="0"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strips(downRight)">
                                      <p:cBhvr>
                                        <p:cTn id="25" dur="500"/>
                                        <p:tgtEl>
                                          <p:spTgt spid="59"/>
                                        </p:tgtEl>
                                      </p:cBhvr>
                                    </p:animEffect>
                                  </p:childTnLst>
                                </p:cTn>
                              </p:par>
                            </p:childTnLst>
                          </p:cTn>
                        </p:par>
                        <p:par>
                          <p:cTn id="26" fill="hold">
                            <p:stCondLst>
                              <p:cond delay="2500"/>
                            </p:stCondLst>
                            <p:childTnLst>
                              <p:par>
                                <p:cTn id="27" presetID="18" presetClass="entr" presetSubtype="12"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strips(downLeft)">
                                      <p:cBhvr>
                                        <p:cTn id="2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0" grpId="0"/>
      <p:bldP spid="59" grpId="0" animBg="1"/>
      <p:bldP spid="60"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cxnSp>
        <p:nvCxnSpPr>
          <p:cNvPr id="49" name="Straight Line buttom"/>
          <p:cNvCxnSpPr/>
          <p:nvPr userDrawn="1"/>
        </p:nvCxnSpPr>
        <p:spPr>
          <a:xfrm>
            <a:off x="0" y="4148860"/>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userDrawn="1"/>
        </p:nvSpPr>
        <p:spPr>
          <a:xfrm>
            <a:off x="0" y="4150055"/>
            <a:ext cx="9144000" cy="186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29"/>
          <p:cNvGrpSpPr/>
          <p:nvPr userDrawn="1"/>
        </p:nvGrpSpPr>
        <p:grpSpPr>
          <a:xfrm>
            <a:off x="677589" y="1950269"/>
            <a:ext cx="1647737" cy="3481853"/>
            <a:chOff x="3189614" y="1562392"/>
            <a:chExt cx="1474916" cy="3116662"/>
          </a:xfrm>
          <a:effectLst/>
        </p:grpSpPr>
        <p:sp>
          <p:nvSpPr>
            <p:cNvPr id="52" name="Freeform 51"/>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0"/>
            <p:cNvGrpSpPr/>
            <p:nvPr/>
          </p:nvGrpSpPr>
          <p:grpSpPr>
            <a:xfrm>
              <a:off x="3189738" y="1991497"/>
              <a:ext cx="23663" cy="645898"/>
              <a:chOff x="3392428" y="1951545"/>
              <a:chExt cx="27432" cy="735419"/>
            </a:xfrm>
          </p:grpSpPr>
          <p:sp>
            <p:nvSpPr>
              <p:cNvPr id="59" name="Rectangle 58"/>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Freeform 53"/>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55"/>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56"/>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2" name="Picture 61" descr="shadow.png"/>
          <p:cNvPicPr>
            <a:picLocks noChangeAspect="1"/>
          </p:cNvPicPr>
          <p:nvPr userDrawn="1"/>
        </p:nvPicPr>
        <p:blipFill>
          <a:blip r:embed="rId2" cstate="print">
            <a:biLevel thresh="50000"/>
          </a:blip>
          <a:stretch>
            <a:fillRect/>
          </a:stretch>
        </p:blipFill>
        <p:spPr>
          <a:xfrm>
            <a:off x="376045" y="5432122"/>
            <a:ext cx="2320732" cy="238125"/>
          </a:xfrm>
          <a:prstGeom prst="rect">
            <a:avLst/>
          </a:prstGeom>
        </p:spPr>
      </p:pic>
      <p:sp>
        <p:nvSpPr>
          <p:cNvPr id="63" name="Picture Placeholder 7"/>
          <p:cNvSpPr>
            <a:spLocks noGrp="1"/>
          </p:cNvSpPr>
          <p:nvPr>
            <p:ph type="pic" sz="quarter" idx="10" hasCustomPrompt="1"/>
          </p:nvPr>
        </p:nvSpPr>
        <p:spPr>
          <a:xfrm>
            <a:off x="808441" y="2440105"/>
            <a:ext cx="1403654" cy="253983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8" name="Titre 7"/>
          <p:cNvSpPr>
            <a:spLocks noGrp="1"/>
          </p:cNvSpPr>
          <p:nvPr>
            <p:ph type="title"/>
          </p:nvPr>
        </p:nvSpPr>
        <p:spPr bwMode="gray">
          <a:xfrm>
            <a:off x="544439" y="190697"/>
            <a:ext cx="8045374" cy="790031"/>
          </a:xfrm>
        </p:spPr>
        <p:txBody>
          <a:bodyPr/>
          <a:lstStyle/>
          <a:p>
            <a:r>
              <a:rPr lang="fr-FR" dirty="0"/>
              <a:t>Cliquez pour modifier le style du titre</a:t>
            </a:r>
          </a:p>
        </p:txBody>
      </p:sp>
      <p:sp>
        <p:nvSpPr>
          <p:cNvPr id="47" name="Espace réservé du texte 8"/>
          <p:cNvSpPr>
            <a:spLocks noGrp="1"/>
          </p:cNvSpPr>
          <p:nvPr>
            <p:ph type="body" sz="quarter" idx="109" hasCustomPrompt="1"/>
          </p:nvPr>
        </p:nvSpPr>
        <p:spPr bwMode="gray">
          <a:xfrm>
            <a:off x="2483768" y="4293096"/>
            <a:ext cx="6552728" cy="1728192"/>
          </a:xfrm>
          <a:prstGeom prst="rect">
            <a:avLst/>
          </a:prstGeom>
        </p:spPr>
        <p:txBody>
          <a:bodyPr/>
          <a:lstStyle>
            <a:lvl1pPr marL="0" indent="0" algn="l">
              <a:spcBef>
                <a:spcPts val="800"/>
              </a:spcBef>
              <a:buFont typeface="Arial" panose="020B0604020202020204" pitchFamily="34" charset="0"/>
              <a:buNone/>
              <a:defRPr sz="1200" b="0"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1" name="Teardrop 113"/>
          <p:cNvSpPr>
            <a:spLocks noChangeAspect="1"/>
          </p:cNvSpPr>
          <p:nvPr/>
        </p:nvSpPr>
        <p:spPr>
          <a:xfrm>
            <a:off x="7571148" y="3187482"/>
            <a:ext cx="469021" cy="455593"/>
          </a:xfrm>
          <a:prstGeom prst="teardrop">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accent5"/>
              </a:solidFill>
            </a:endParaRPr>
          </a:p>
        </p:txBody>
      </p:sp>
      <p:sp>
        <p:nvSpPr>
          <p:cNvPr id="65" name="Teardrop 116"/>
          <p:cNvSpPr>
            <a:spLocks noChangeAspect="1"/>
          </p:cNvSpPr>
          <p:nvPr/>
        </p:nvSpPr>
        <p:spPr>
          <a:xfrm>
            <a:off x="6537393" y="3125927"/>
            <a:ext cx="469021" cy="455593"/>
          </a:xfrm>
          <a:prstGeom prst="teardrop">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68" name="Teardrop 119"/>
          <p:cNvSpPr>
            <a:spLocks noChangeAspect="1"/>
          </p:cNvSpPr>
          <p:nvPr/>
        </p:nvSpPr>
        <p:spPr>
          <a:xfrm>
            <a:off x="4469982" y="3187482"/>
            <a:ext cx="469021" cy="455593"/>
          </a:xfrm>
          <a:prstGeom prst="teardrop">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1" name="Teardrop 122"/>
          <p:cNvSpPr>
            <a:spLocks noChangeAspect="1"/>
          </p:cNvSpPr>
          <p:nvPr/>
        </p:nvSpPr>
        <p:spPr>
          <a:xfrm>
            <a:off x="5571807" y="3187482"/>
            <a:ext cx="469021" cy="455593"/>
          </a:xfrm>
          <a:prstGeom prst="teardrop">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4" name="Teardrop 125"/>
          <p:cNvSpPr>
            <a:spLocks noChangeAspect="1"/>
          </p:cNvSpPr>
          <p:nvPr/>
        </p:nvSpPr>
        <p:spPr>
          <a:xfrm>
            <a:off x="3346646" y="3187482"/>
            <a:ext cx="469021" cy="455593"/>
          </a:xfrm>
          <a:prstGeom prst="teardrop">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76" name="Espace réservé du texte 8"/>
          <p:cNvSpPr>
            <a:spLocks noGrp="1"/>
          </p:cNvSpPr>
          <p:nvPr userDrawn="1">
            <p:ph type="body" sz="quarter" idx="99" hasCustomPrompt="1"/>
          </p:nvPr>
        </p:nvSpPr>
        <p:spPr bwMode="gray">
          <a:xfrm>
            <a:off x="3203848" y="3717031"/>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77" name="Espace réservé du texte 8"/>
          <p:cNvSpPr>
            <a:spLocks noGrp="1"/>
          </p:cNvSpPr>
          <p:nvPr userDrawn="1">
            <p:ph type="body" sz="quarter" idx="100" hasCustomPrompt="1"/>
          </p:nvPr>
        </p:nvSpPr>
        <p:spPr bwMode="gray">
          <a:xfrm>
            <a:off x="4355976" y="3717031"/>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78" name="Espace réservé du texte 8"/>
          <p:cNvSpPr>
            <a:spLocks noGrp="1"/>
          </p:cNvSpPr>
          <p:nvPr userDrawn="1">
            <p:ph type="body" sz="quarter" idx="101" hasCustomPrompt="1"/>
          </p:nvPr>
        </p:nvSpPr>
        <p:spPr bwMode="gray">
          <a:xfrm>
            <a:off x="5436096" y="3717031"/>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79" name="Espace réservé du texte 8"/>
          <p:cNvSpPr>
            <a:spLocks noGrp="1"/>
          </p:cNvSpPr>
          <p:nvPr userDrawn="1">
            <p:ph type="body" sz="quarter" idx="102" hasCustomPrompt="1"/>
          </p:nvPr>
        </p:nvSpPr>
        <p:spPr bwMode="gray">
          <a:xfrm>
            <a:off x="6444208" y="3717031"/>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80" name="Espace réservé du texte 8"/>
          <p:cNvSpPr>
            <a:spLocks noGrp="1"/>
          </p:cNvSpPr>
          <p:nvPr userDrawn="1">
            <p:ph type="body" sz="quarter" idx="103" hasCustomPrompt="1"/>
          </p:nvPr>
        </p:nvSpPr>
        <p:spPr bwMode="gray">
          <a:xfrm>
            <a:off x="7452320" y="3717031"/>
            <a:ext cx="792088" cy="288033"/>
          </a:xfrm>
          <a:prstGeom prst="rect">
            <a:avLst/>
          </a:prstGeom>
        </p:spPr>
        <p:txBody>
          <a:bodyPr/>
          <a:lstStyle>
            <a:lvl1pPr marL="0" indent="0" algn="ctr">
              <a:spcBef>
                <a:spcPts val="800"/>
              </a:spcBef>
              <a:buFont typeface="Arial" panose="020B0604020202020204" pitchFamily="34" charset="0"/>
              <a:buNone/>
              <a:defRPr sz="12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Mot-clé</a:t>
            </a:r>
          </a:p>
        </p:txBody>
      </p:sp>
      <p:sp>
        <p:nvSpPr>
          <p:cNvPr id="81" name="Espace réservé du texte 8"/>
          <p:cNvSpPr>
            <a:spLocks noGrp="1"/>
          </p:cNvSpPr>
          <p:nvPr userDrawn="1">
            <p:ph type="body" sz="quarter" idx="110" hasCustomPrompt="1"/>
          </p:nvPr>
        </p:nvSpPr>
        <p:spPr bwMode="gray">
          <a:xfrm>
            <a:off x="2483768" y="2060849"/>
            <a:ext cx="6408712" cy="864095"/>
          </a:xfrm>
          <a:prstGeom prst="rect">
            <a:avLst/>
          </a:prstGeom>
        </p:spPr>
        <p:txBody>
          <a:bodyPr/>
          <a:lstStyle>
            <a:lvl1pPr marL="0" indent="0" algn="l">
              <a:spcBef>
                <a:spcPts val="800"/>
              </a:spcBef>
              <a:buFont typeface="Arial" panose="020B0604020202020204" pitchFamily="34" charset="0"/>
              <a:buNone/>
              <a:defRPr sz="13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82" name="Espace réservé du texte 8"/>
          <p:cNvSpPr>
            <a:spLocks noGrp="1"/>
          </p:cNvSpPr>
          <p:nvPr userDrawn="1">
            <p:ph type="body" sz="quarter" idx="111" hasCustomPrompt="1"/>
          </p:nvPr>
        </p:nvSpPr>
        <p:spPr bwMode="gray">
          <a:xfrm>
            <a:off x="2483768" y="1772816"/>
            <a:ext cx="6408712" cy="265503"/>
          </a:xfrm>
          <a:prstGeom prst="rect">
            <a:avLst/>
          </a:prstGeom>
        </p:spPr>
        <p:txBody>
          <a:bodyPr/>
          <a:lstStyle>
            <a:lvl1pPr marL="0" indent="0" algn="l">
              <a:spcBef>
                <a:spcPts val="800"/>
              </a:spcBef>
              <a:buFont typeface="Arial" panose="020B0604020202020204" pitchFamily="34" charset="0"/>
              <a:buNone/>
              <a:defRPr sz="1400" b="1" baseline="0">
                <a:solidFill>
                  <a:schemeClr val="tx2">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 chiffres</a:t>
            </a:r>
          </a:p>
        </p:txBody>
      </p:sp>
      <p:sp>
        <p:nvSpPr>
          <p:cNvPr id="34" name="Espace réservé de la date 8"/>
          <p:cNvSpPr>
            <a:spLocks noGrp="1"/>
          </p:cNvSpPr>
          <p:nvPr>
            <p:ph type="dt" sz="half" idx="112"/>
          </p:nvPr>
        </p:nvSpPr>
        <p:spPr bwMode="gray">
          <a:xfrm>
            <a:off x="5142021" y="6468453"/>
            <a:ext cx="1086163" cy="206104"/>
          </a:xfrm>
        </p:spPr>
        <p:txBody>
          <a:bodyPr/>
          <a:lstStyle/>
          <a:p>
            <a:r>
              <a:rPr lang="fr-FR"/>
              <a:t>July 2016</a:t>
            </a:r>
            <a:endParaRPr lang="fr-FR" dirty="0"/>
          </a:p>
        </p:txBody>
      </p:sp>
      <p:sp>
        <p:nvSpPr>
          <p:cNvPr id="3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3" presetClass="entr" presetSubtype="16"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plus(in)">
                                      <p:cBhvr>
                                        <p:cTn id="12" dur="500"/>
                                        <p:tgtEl>
                                          <p:spTgt spid="49"/>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accel="50000" decel="50000" fill="hold" nodeType="after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fill="hold"/>
                                        <p:tgtEl>
                                          <p:spTgt spid="62"/>
                                        </p:tgtEl>
                                        <p:attrNameLst>
                                          <p:attrName>ppt_x</p:attrName>
                                        </p:attrNameLst>
                                      </p:cBhvr>
                                      <p:tavLst>
                                        <p:tav tm="0">
                                          <p:val>
                                            <p:strVal val="#ppt_x"/>
                                          </p:val>
                                        </p:tav>
                                        <p:tav tm="100000">
                                          <p:val>
                                            <p:strVal val="#ppt_x"/>
                                          </p:val>
                                        </p:tav>
                                      </p:tavLst>
                                    </p:anim>
                                    <p:anim calcmode="lin" valueType="num">
                                      <p:cBhvr additive="base">
                                        <p:cTn id="22" dur="500" fill="hold"/>
                                        <p:tgtEl>
                                          <p:spTgt spid="62"/>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down)">
                                      <p:cBhvr>
                                        <p:cTn id="2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3"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CONTACTS</a:t>
            </a:r>
          </a:p>
        </p:txBody>
      </p:sp>
      <p:sp>
        <p:nvSpPr>
          <p:cNvPr id="10"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09640600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grpSp>
        <p:nvGrpSpPr>
          <p:cNvPr id="2" name="Group 18"/>
          <p:cNvGrpSpPr/>
          <p:nvPr userDrawn="1"/>
        </p:nvGrpSpPr>
        <p:grpSpPr>
          <a:xfrm>
            <a:off x="4168751" y="2137386"/>
            <a:ext cx="4400683" cy="3501414"/>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30"/>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r>
                <a:rPr lang="en-US" dirty="0"/>
                <a:t> </a:t>
              </a:r>
            </a:p>
          </p:txBody>
        </p:sp>
        <p:sp>
          <p:nvSpPr>
            <p:cNvPr id="33"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Picture Placeholder 7"/>
          <p:cNvSpPr>
            <a:spLocks noGrp="1"/>
          </p:cNvSpPr>
          <p:nvPr>
            <p:ph type="pic" sz="quarter" idx="10" hasCustomPrompt="1"/>
          </p:nvPr>
        </p:nvSpPr>
        <p:spPr>
          <a:xfrm>
            <a:off x="4356720" y="2303209"/>
            <a:ext cx="4008623" cy="2259869"/>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1"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3" name="Freeform 45"/>
          <p:cNvSpPr>
            <a:spLocks noEditPoints="1"/>
          </p:cNvSpPr>
          <p:nvPr userDrawn="1"/>
        </p:nvSpPr>
        <p:spPr bwMode="auto">
          <a:xfrm>
            <a:off x="470931" y="229785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45"/>
          <p:cNvSpPr>
            <a:spLocks noEditPoints="1"/>
          </p:cNvSpPr>
          <p:nvPr userDrawn="1"/>
        </p:nvSpPr>
        <p:spPr bwMode="auto">
          <a:xfrm>
            <a:off x="470931" y="3110685"/>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45"/>
          <p:cNvSpPr>
            <a:spLocks noEditPoints="1"/>
          </p:cNvSpPr>
          <p:nvPr userDrawn="1"/>
        </p:nvSpPr>
        <p:spPr bwMode="auto">
          <a:xfrm>
            <a:off x="470931" y="392351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45"/>
          <p:cNvSpPr>
            <a:spLocks noEditPoints="1"/>
          </p:cNvSpPr>
          <p:nvPr userDrawn="1"/>
        </p:nvSpPr>
        <p:spPr bwMode="auto">
          <a:xfrm>
            <a:off x="470931" y="473635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Espace réservé du texte 8"/>
          <p:cNvSpPr>
            <a:spLocks noGrp="1"/>
          </p:cNvSpPr>
          <p:nvPr>
            <p:ph type="body" sz="quarter" idx="91" hasCustomPrompt="1"/>
          </p:nvPr>
        </p:nvSpPr>
        <p:spPr bwMode="gray">
          <a:xfrm>
            <a:off x="899592" y="2420889"/>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3" name="Espace réservé du texte 8"/>
          <p:cNvSpPr>
            <a:spLocks noGrp="1"/>
          </p:cNvSpPr>
          <p:nvPr>
            <p:ph type="body" sz="quarter" idx="92" hasCustomPrompt="1"/>
          </p:nvPr>
        </p:nvSpPr>
        <p:spPr bwMode="gray">
          <a:xfrm>
            <a:off x="899592" y="2132856"/>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24" name="Espace réservé du texte 8"/>
          <p:cNvSpPr>
            <a:spLocks noGrp="1"/>
          </p:cNvSpPr>
          <p:nvPr>
            <p:ph type="body" sz="quarter" idx="93" hasCustomPrompt="1"/>
          </p:nvPr>
        </p:nvSpPr>
        <p:spPr bwMode="gray">
          <a:xfrm>
            <a:off x="899592" y="3284985"/>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5" name="Espace réservé du texte 8"/>
          <p:cNvSpPr>
            <a:spLocks noGrp="1"/>
          </p:cNvSpPr>
          <p:nvPr>
            <p:ph type="body" sz="quarter" idx="94" hasCustomPrompt="1"/>
          </p:nvPr>
        </p:nvSpPr>
        <p:spPr bwMode="gray">
          <a:xfrm>
            <a:off x="899592" y="2996952"/>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26" name="Espace réservé du texte 8"/>
          <p:cNvSpPr>
            <a:spLocks noGrp="1"/>
          </p:cNvSpPr>
          <p:nvPr>
            <p:ph type="body" sz="quarter" idx="95" hasCustomPrompt="1"/>
          </p:nvPr>
        </p:nvSpPr>
        <p:spPr bwMode="gray">
          <a:xfrm>
            <a:off x="899592" y="4052631"/>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27" name="Espace réservé du texte 8"/>
          <p:cNvSpPr>
            <a:spLocks noGrp="1"/>
          </p:cNvSpPr>
          <p:nvPr>
            <p:ph type="body" sz="quarter" idx="96" hasCustomPrompt="1"/>
          </p:nvPr>
        </p:nvSpPr>
        <p:spPr bwMode="gray">
          <a:xfrm>
            <a:off x="899592" y="3764598"/>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29" name="Espace réservé du texte 8"/>
          <p:cNvSpPr>
            <a:spLocks noGrp="1"/>
          </p:cNvSpPr>
          <p:nvPr>
            <p:ph type="body" sz="quarter" idx="97" hasCustomPrompt="1"/>
          </p:nvPr>
        </p:nvSpPr>
        <p:spPr bwMode="gray">
          <a:xfrm>
            <a:off x="899592" y="4844719"/>
            <a:ext cx="3024336"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0" name="Espace réservé du texte 8"/>
          <p:cNvSpPr>
            <a:spLocks noGrp="1"/>
          </p:cNvSpPr>
          <p:nvPr>
            <p:ph type="body" sz="quarter" idx="98" hasCustomPrompt="1"/>
          </p:nvPr>
        </p:nvSpPr>
        <p:spPr bwMode="gray">
          <a:xfrm>
            <a:off x="899592" y="4556686"/>
            <a:ext cx="3024336"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35" name="Espace réservé de la date 8"/>
          <p:cNvSpPr>
            <a:spLocks noGrp="1"/>
          </p:cNvSpPr>
          <p:nvPr>
            <p:ph type="dt" sz="half" idx="99"/>
          </p:nvPr>
        </p:nvSpPr>
        <p:spPr bwMode="gray">
          <a:xfrm>
            <a:off x="5142021" y="6468453"/>
            <a:ext cx="1086163" cy="206104"/>
          </a:xfrm>
        </p:spPr>
        <p:txBody>
          <a:bodyPr/>
          <a:lstStyle/>
          <a:p>
            <a:r>
              <a:rPr lang="fr-FR"/>
              <a:t>July 2016</a:t>
            </a:r>
            <a:endParaRPr lang="fr-FR" dirty="0"/>
          </a:p>
        </p:txBody>
      </p:sp>
      <p:sp>
        <p:nvSpPr>
          <p:cNvPr id="3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par>
                          <p:cTn id="13" fill="hold">
                            <p:stCondLst>
                              <p:cond delay="1000"/>
                            </p:stCondLst>
                            <p:childTnLst>
                              <p:par>
                                <p:cTn id="14" presetID="53"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2000"/>
                            </p:stCondLst>
                            <p:childTnLst>
                              <p:par>
                                <p:cTn id="26" presetID="53"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par>
                          <p:cTn id="31" fill="hold">
                            <p:stCondLst>
                              <p:cond delay="2500"/>
                            </p:stCondLst>
                            <p:childTnLst>
                              <p:par>
                                <p:cTn id="32" presetID="53"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3" grpId="0" animBg="1"/>
      <p:bldP spid="14" grpId="0" animBg="1"/>
      <p:bldP spid="16" grpId="0" animBg="1"/>
      <p:bldP spid="17"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grpSp>
        <p:nvGrpSpPr>
          <p:cNvPr id="2" name="Group 24"/>
          <p:cNvGrpSpPr/>
          <p:nvPr userDrawn="1"/>
        </p:nvGrpSpPr>
        <p:grpSpPr>
          <a:xfrm>
            <a:off x="2908630" y="1784370"/>
            <a:ext cx="3326740" cy="4311630"/>
            <a:chOff x="2908630" y="1255684"/>
            <a:chExt cx="3326740" cy="4311630"/>
          </a:xfrm>
        </p:grpSpPr>
        <p:grpSp>
          <p:nvGrpSpPr>
            <p:cNvPr id="3" name="Group 66"/>
            <p:cNvGrpSpPr/>
            <p:nvPr/>
          </p:nvGrpSpPr>
          <p:grpSpPr>
            <a:xfrm>
              <a:off x="2908630" y="1255684"/>
              <a:ext cx="3326740" cy="4311630"/>
              <a:chOff x="1208088" y="2017712"/>
              <a:chExt cx="1206500" cy="1563688"/>
            </a:xfrm>
          </p:grpSpPr>
          <p:sp>
            <p:nvSpPr>
              <p:cNvPr id="31"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Oval 26"/>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Picture Placeholder 7"/>
          <p:cNvSpPr>
            <a:spLocks noGrp="1"/>
          </p:cNvSpPr>
          <p:nvPr>
            <p:ph type="pic" sz="quarter" idx="10" hasCustomPrompt="1"/>
          </p:nvPr>
        </p:nvSpPr>
        <p:spPr>
          <a:xfrm>
            <a:off x="3215040" y="2156441"/>
            <a:ext cx="2674525" cy="3576246"/>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6"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36" name="Espace réservé du texte 8"/>
          <p:cNvSpPr>
            <a:spLocks noGrp="1"/>
          </p:cNvSpPr>
          <p:nvPr userDrawn="1">
            <p:ph type="body" sz="quarter" idx="99" hasCustomPrompt="1"/>
          </p:nvPr>
        </p:nvSpPr>
        <p:spPr bwMode="gray">
          <a:xfrm>
            <a:off x="6372200" y="4869161"/>
            <a:ext cx="201622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7" name="Espace réservé du texte 8"/>
          <p:cNvSpPr>
            <a:spLocks noGrp="1"/>
          </p:cNvSpPr>
          <p:nvPr userDrawn="1">
            <p:ph type="body" sz="quarter" idx="100" hasCustomPrompt="1"/>
          </p:nvPr>
        </p:nvSpPr>
        <p:spPr bwMode="gray">
          <a:xfrm>
            <a:off x="6372200" y="4581128"/>
            <a:ext cx="201622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3">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38" name="Espace réservé du texte 8"/>
          <p:cNvSpPr>
            <a:spLocks noGrp="1"/>
          </p:cNvSpPr>
          <p:nvPr userDrawn="1">
            <p:ph type="body" sz="quarter" idx="101" hasCustomPrompt="1"/>
          </p:nvPr>
        </p:nvSpPr>
        <p:spPr bwMode="gray">
          <a:xfrm>
            <a:off x="6372200" y="4149081"/>
            <a:ext cx="201622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39" name="Espace réservé du texte 8"/>
          <p:cNvSpPr>
            <a:spLocks noGrp="1"/>
          </p:cNvSpPr>
          <p:nvPr userDrawn="1">
            <p:ph type="body" sz="quarter" idx="102" hasCustomPrompt="1"/>
          </p:nvPr>
        </p:nvSpPr>
        <p:spPr bwMode="gray">
          <a:xfrm>
            <a:off x="6372200" y="3861048"/>
            <a:ext cx="201622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5">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40" name="Espace réservé du texte 8"/>
          <p:cNvSpPr>
            <a:spLocks noGrp="1"/>
          </p:cNvSpPr>
          <p:nvPr userDrawn="1">
            <p:ph type="body" sz="quarter" idx="103" hasCustomPrompt="1"/>
          </p:nvPr>
        </p:nvSpPr>
        <p:spPr bwMode="gray">
          <a:xfrm>
            <a:off x="6372200" y="3429001"/>
            <a:ext cx="201622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1" name="Espace réservé du texte 8"/>
          <p:cNvSpPr>
            <a:spLocks noGrp="1"/>
          </p:cNvSpPr>
          <p:nvPr userDrawn="1">
            <p:ph type="body" sz="quarter" idx="104" hasCustomPrompt="1"/>
          </p:nvPr>
        </p:nvSpPr>
        <p:spPr bwMode="gray">
          <a:xfrm>
            <a:off x="6372200" y="3140968"/>
            <a:ext cx="201622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42" name="Espace réservé du texte 8"/>
          <p:cNvSpPr>
            <a:spLocks noGrp="1"/>
          </p:cNvSpPr>
          <p:nvPr userDrawn="1">
            <p:ph type="body" sz="quarter" idx="105" hasCustomPrompt="1"/>
          </p:nvPr>
        </p:nvSpPr>
        <p:spPr bwMode="gray">
          <a:xfrm>
            <a:off x="6372200" y="2684479"/>
            <a:ext cx="2016224" cy="312473"/>
          </a:xfrm>
          <a:prstGeom prst="rect">
            <a:avLst/>
          </a:prstGeom>
        </p:spPr>
        <p:txBody>
          <a:bodyPr/>
          <a:lstStyle>
            <a:lvl1pPr marL="0" indent="0" algn="l">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43" name="Espace réservé du texte 8"/>
          <p:cNvSpPr>
            <a:spLocks noGrp="1"/>
          </p:cNvSpPr>
          <p:nvPr userDrawn="1">
            <p:ph type="body" sz="quarter" idx="106" hasCustomPrompt="1"/>
          </p:nvPr>
        </p:nvSpPr>
        <p:spPr bwMode="gray">
          <a:xfrm>
            <a:off x="6372200" y="2396446"/>
            <a:ext cx="2016224" cy="288033"/>
          </a:xfrm>
          <a:prstGeom prst="rect">
            <a:avLst/>
          </a:prstGeom>
        </p:spPr>
        <p:txBody>
          <a:bodyPr/>
          <a:lstStyle>
            <a:lvl1pPr marL="0" indent="0" algn="l">
              <a:spcBef>
                <a:spcPts val="800"/>
              </a:spcBef>
              <a:buFont typeface="Arial" panose="020B0604020202020204" pitchFamily="34" charset="0"/>
              <a:buNone/>
              <a:defRPr sz="12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56" name="Espace réservé du texte 8"/>
          <p:cNvSpPr>
            <a:spLocks noGrp="1"/>
          </p:cNvSpPr>
          <p:nvPr userDrawn="1">
            <p:ph type="body" sz="quarter" idx="91" hasCustomPrompt="1"/>
          </p:nvPr>
        </p:nvSpPr>
        <p:spPr bwMode="gray">
          <a:xfrm>
            <a:off x="730845" y="2660037"/>
            <a:ext cx="201622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7" name="Espace réservé du texte 8"/>
          <p:cNvSpPr>
            <a:spLocks noGrp="1"/>
          </p:cNvSpPr>
          <p:nvPr userDrawn="1">
            <p:ph type="body" sz="quarter" idx="92" hasCustomPrompt="1"/>
          </p:nvPr>
        </p:nvSpPr>
        <p:spPr bwMode="gray">
          <a:xfrm>
            <a:off x="730845" y="2372004"/>
            <a:ext cx="201622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58" name="Espace réservé du texte 8"/>
          <p:cNvSpPr>
            <a:spLocks noGrp="1"/>
          </p:cNvSpPr>
          <p:nvPr userDrawn="1">
            <p:ph type="body" sz="quarter" idx="93" hasCustomPrompt="1"/>
          </p:nvPr>
        </p:nvSpPr>
        <p:spPr bwMode="gray">
          <a:xfrm>
            <a:off x="730845" y="3404559"/>
            <a:ext cx="201622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59" name="Espace réservé du texte 8"/>
          <p:cNvSpPr>
            <a:spLocks noGrp="1"/>
          </p:cNvSpPr>
          <p:nvPr userDrawn="1">
            <p:ph type="body" sz="quarter" idx="94" hasCustomPrompt="1"/>
          </p:nvPr>
        </p:nvSpPr>
        <p:spPr bwMode="gray">
          <a:xfrm>
            <a:off x="730845" y="3116526"/>
            <a:ext cx="201622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60" name="Espace réservé du texte 8"/>
          <p:cNvSpPr>
            <a:spLocks noGrp="1"/>
          </p:cNvSpPr>
          <p:nvPr userDrawn="1">
            <p:ph type="body" sz="quarter" idx="95" hasCustomPrompt="1"/>
          </p:nvPr>
        </p:nvSpPr>
        <p:spPr bwMode="gray">
          <a:xfrm>
            <a:off x="730845" y="4196647"/>
            <a:ext cx="201622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1" name="Espace réservé du texte 8"/>
          <p:cNvSpPr>
            <a:spLocks noGrp="1"/>
          </p:cNvSpPr>
          <p:nvPr userDrawn="1">
            <p:ph type="body" sz="quarter" idx="96" hasCustomPrompt="1"/>
          </p:nvPr>
        </p:nvSpPr>
        <p:spPr bwMode="gray">
          <a:xfrm>
            <a:off x="730845" y="3908614"/>
            <a:ext cx="201622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62" name="Espace réservé du texte 8"/>
          <p:cNvSpPr>
            <a:spLocks noGrp="1"/>
          </p:cNvSpPr>
          <p:nvPr userDrawn="1">
            <p:ph type="body" sz="quarter" idx="97" hasCustomPrompt="1"/>
          </p:nvPr>
        </p:nvSpPr>
        <p:spPr bwMode="gray">
          <a:xfrm>
            <a:off x="730845" y="4916727"/>
            <a:ext cx="2016224" cy="312473"/>
          </a:xfrm>
          <a:prstGeom prst="rect">
            <a:avLst/>
          </a:prstGeom>
        </p:spPr>
        <p:txBody>
          <a:bodyPr/>
          <a:lstStyle>
            <a:lvl1pPr marL="0" indent="0" algn="r">
              <a:spcBef>
                <a:spcPts val="800"/>
              </a:spcBef>
              <a:buFont typeface="Arial" panose="020B0604020202020204" pitchFamily="34" charset="0"/>
              <a:buNone/>
              <a:defRPr sz="1200" b="0">
                <a:solidFill>
                  <a:schemeClr val="tx1">
                    <a:lumMod val="50000"/>
                    <a:lumOff val="50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description</a:t>
            </a:r>
          </a:p>
        </p:txBody>
      </p:sp>
      <p:sp>
        <p:nvSpPr>
          <p:cNvPr id="63" name="Espace réservé du texte 8"/>
          <p:cNvSpPr>
            <a:spLocks noGrp="1"/>
          </p:cNvSpPr>
          <p:nvPr userDrawn="1">
            <p:ph type="body" sz="quarter" idx="98" hasCustomPrompt="1"/>
          </p:nvPr>
        </p:nvSpPr>
        <p:spPr bwMode="gray">
          <a:xfrm>
            <a:off x="730845" y="4628694"/>
            <a:ext cx="2016224" cy="288033"/>
          </a:xfrm>
          <a:prstGeom prst="rect">
            <a:avLst/>
          </a:prstGeom>
        </p:spPr>
        <p:txBody>
          <a:bodyPr/>
          <a:lstStyle>
            <a:lvl1pPr marL="0" indent="0" algn="r">
              <a:spcBef>
                <a:spcPts val="800"/>
              </a:spcBef>
              <a:buFont typeface="Arial" panose="020B0604020202020204" pitchFamily="34" charset="0"/>
              <a:buNone/>
              <a:defRPr sz="12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TITRE</a:t>
            </a:r>
          </a:p>
        </p:txBody>
      </p:sp>
      <p:sp>
        <p:nvSpPr>
          <p:cNvPr id="29" name="Espace réservé de la date 8"/>
          <p:cNvSpPr>
            <a:spLocks noGrp="1"/>
          </p:cNvSpPr>
          <p:nvPr>
            <p:ph type="dt" sz="half" idx="107"/>
          </p:nvPr>
        </p:nvSpPr>
        <p:spPr bwMode="gray">
          <a:xfrm>
            <a:off x="5142021" y="6468453"/>
            <a:ext cx="1086163" cy="206104"/>
          </a:xfrm>
        </p:spPr>
        <p:txBody>
          <a:bodyPr/>
          <a:lstStyle/>
          <a:p>
            <a:r>
              <a:rPr lang="fr-FR"/>
              <a:t>July 2016</a:t>
            </a:r>
            <a:endParaRPr lang="fr-FR" dirty="0"/>
          </a:p>
        </p:txBody>
      </p:sp>
      <p:sp>
        <p:nvSpPr>
          <p:cNvPr id="3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44" name="Oval 131"/>
          <p:cNvSpPr>
            <a:spLocks noChangeAspect="1"/>
          </p:cNvSpPr>
          <p:nvPr userDrawn="1"/>
        </p:nvSpPr>
        <p:spPr>
          <a:xfrm>
            <a:off x="8425876" y="2378088"/>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134"/>
          <p:cNvSpPr>
            <a:spLocks noChangeAspect="1"/>
          </p:cNvSpPr>
          <p:nvPr userDrawn="1"/>
        </p:nvSpPr>
        <p:spPr>
          <a:xfrm>
            <a:off x="8425876" y="31205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137"/>
          <p:cNvSpPr>
            <a:spLocks noChangeAspect="1"/>
          </p:cNvSpPr>
          <p:nvPr userDrawn="1"/>
        </p:nvSpPr>
        <p:spPr>
          <a:xfrm>
            <a:off x="8425876" y="4605350"/>
            <a:ext cx="469021" cy="455593"/>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 name="Oval 140"/>
          <p:cNvSpPr>
            <a:spLocks noChangeAspect="1"/>
          </p:cNvSpPr>
          <p:nvPr userDrawn="1"/>
        </p:nvSpPr>
        <p:spPr>
          <a:xfrm>
            <a:off x="8425876" y="3862930"/>
            <a:ext cx="469021" cy="45559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115"/>
          <p:cNvSpPr>
            <a:spLocks noChangeAspect="1"/>
          </p:cNvSpPr>
          <p:nvPr userDrawn="1"/>
        </p:nvSpPr>
        <p:spPr>
          <a:xfrm>
            <a:off x="179512" y="3934338"/>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122"/>
          <p:cNvSpPr>
            <a:spLocks noChangeAspect="1"/>
          </p:cNvSpPr>
          <p:nvPr userDrawn="1"/>
        </p:nvSpPr>
        <p:spPr>
          <a:xfrm>
            <a:off x="179512" y="4703157"/>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125"/>
          <p:cNvSpPr>
            <a:spLocks noChangeAspect="1"/>
          </p:cNvSpPr>
          <p:nvPr userDrawn="1"/>
        </p:nvSpPr>
        <p:spPr>
          <a:xfrm>
            <a:off x="179512" y="3165518"/>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128"/>
          <p:cNvSpPr>
            <a:spLocks noChangeAspect="1"/>
          </p:cNvSpPr>
          <p:nvPr userDrawn="1"/>
        </p:nvSpPr>
        <p:spPr>
          <a:xfrm>
            <a:off x="179512" y="2396698"/>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PhotoGauche">
    <p:spTree>
      <p:nvGrpSpPr>
        <p:cNvPr id="1" name=""/>
        <p:cNvGrpSpPr/>
        <p:nvPr/>
      </p:nvGrpSpPr>
      <p:grpSpPr>
        <a:xfrm>
          <a:off x="0" y="0"/>
          <a:ext cx="0" cy="0"/>
          <a:chOff x="0" y="0"/>
          <a:chExt cx="0" cy="0"/>
        </a:xfrm>
      </p:grpSpPr>
      <p:sp>
        <p:nvSpPr>
          <p:cNvPr id="75" name="Espace réservé du contenu 11"/>
          <p:cNvSpPr>
            <a:spLocks noGrp="1"/>
          </p:cNvSpPr>
          <p:nvPr>
            <p:ph sz="quarter" idx="13" hasCustomPrompt="1"/>
          </p:nvPr>
        </p:nvSpPr>
        <p:spPr bwMode="gray">
          <a:xfrm>
            <a:off x="4906267" y="1448048"/>
            <a:ext cx="3986213" cy="2016224"/>
          </a:xfrm>
        </p:spPr>
        <p:txBody>
          <a:bodyPr anchor="ctr" anchorCtr="0">
            <a:noAutofit/>
          </a:bodyPr>
          <a:lstStyle>
            <a:lvl1pPr marL="0" indent="0" algn="ctr">
              <a:buNone/>
              <a:defRPr lang="fr-FR" sz="2000" b="1" kern="1200" cap="small" normalizeH="0" baseline="0" dirty="0" smtClean="0">
                <a:solidFill>
                  <a:srgbClr val="C00000"/>
                </a:solidFill>
                <a:latin typeface="+mj-lt"/>
                <a:ea typeface="+mn-ea"/>
                <a:cs typeface="+mn-cs"/>
              </a:defRPr>
            </a:lvl1pPr>
            <a:lvl2pPr>
              <a:defRPr sz="1800"/>
            </a:lvl2pPr>
            <a:lvl3pPr>
              <a:defRPr sz="1800"/>
            </a:lvl3pPr>
          </a:lstStyle>
          <a:p>
            <a:pPr lvl="0"/>
            <a:r>
              <a:rPr lang="fr-FR" dirty="0"/>
              <a:t>Cliquez pour modifier les styles du texte du masque</a:t>
            </a:r>
          </a:p>
        </p:txBody>
      </p:sp>
      <p:sp>
        <p:nvSpPr>
          <p:cNvPr id="76" name="Espace réservé du contenu 11"/>
          <p:cNvSpPr>
            <a:spLocks noGrp="1"/>
          </p:cNvSpPr>
          <p:nvPr>
            <p:ph sz="quarter" idx="21" hasCustomPrompt="1"/>
          </p:nvPr>
        </p:nvSpPr>
        <p:spPr bwMode="gray">
          <a:xfrm>
            <a:off x="4991992" y="3819872"/>
            <a:ext cx="3900488" cy="2057400"/>
          </a:xfrm>
        </p:spPr>
        <p:txBody>
          <a:bodyPr>
            <a:noAutofit/>
          </a:bodyPr>
          <a:lstStyle>
            <a:lvl1pPr marL="0" indent="0" algn="ctr">
              <a:buFont typeface="Arial" panose="020B0604020202020204" pitchFamily="34" charset="0"/>
              <a:buNone/>
              <a:defRPr lang="fr-FR" sz="1600" b="0" kern="1200" cap="none" normalizeH="0" baseline="0" dirty="0" smtClean="0">
                <a:solidFill>
                  <a:schemeClr val="bg2">
                    <a:lumMod val="25000"/>
                  </a:schemeClr>
                </a:solidFill>
                <a:latin typeface="+mj-lt"/>
                <a:ea typeface="+mn-ea"/>
                <a:cs typeface="+mn-cs"/>
              </a:defRPr>
            </a:lvl1pPr>
            <a:lvl2pPr>
              <a:defRPr sz="1800"/>
            </a:lvl2pPr>
            <a:lvl3pPr>
              <a:defRPr sz="1800"/>
            </a:lvl3pPr>
          </a:lstStyle>
          <a:p>
            <a:pPr lvl="0"/>
            <a:r>
              <a:rPr lang="fr-FR" dirty="0"/>
              <a:t>Cliquez pour modifier les styles du texte du masque</a:t>
            </a:r>
          </a:p>
        </p:txBody>
      </p:sp>
      <p:grpSp>
        <p:nvGrpSpPr>
          <p:cNvPr id="78" name="Groupe 77"/>
          <p:cNvGrpSpPr/>
          <p:nvPr userDrawn="1"/>
        </p:nvGrpSpPr>
        <p:grpSpPr>
          <a:xfrm>
            <a:off x="3711453" y="2"/>
            <a:ext cx="714602" cy="6857997"/>
            <a:chOff x="3711453" y="2"/>
            <a:chExt cx="714602" cy="6857997"/>
          </a:xfrm>
        </p:grpSpPr>
        <p:sp>
          <p:nvSpPr>
            <p:cNvPr id="28" name="Freeform 27"/>
            <p:cNvSpPr>
              <a:spLocks/>
            </p:cNvSpPr>
            <p:nvPr userDrawn="1"/>
          </p:nvSpPr>
          <p:spPr bwMode="gray">
            <a:xfrm rot="16200000">
              <a:off x="3651057" y="6083002"/>
              <a:ext cx="1498321" cy="51674"/>
            </a:xfrm>
            <a:custGeom>
              <a:avLst/>
              <a:gdLst>
                <a:gd name="connsiteX0" fmla="*/ 1498321 w 1498321"/>
                <a:gd name="connsiteY0" fmla="*/ 56110 h 68898"/>
                <a:gd name="connsiteX1" fmla="*/ 199640 w 1498321"/>
                <a:gd name="connsiteY1" fmla="*/ 65396 h 68898"/>
                <a:gd name="connsiteX2" fmla="*/ 0 w 1498321"/>
                <a:gd name="connsiteY2" fmla="*/ 61318 h 68898"/>
                <a:gd name="connsiteX3" fmla="*/ 0 w 1498321"/>
                <a:gd name="connsiteY3" fmla="*/ 0 h 68898"/>
                <a:gd name="connsiteX4" fmla="*/ 169722 w 1498321"/>
                <a:gd name="connsiteY4" fmla="*/ 11528 h 68898"/>
                <a:gd name="connsiteX5" fmla="*/ 1498321 w 1498321"/>
                <a:gd name="connsiteY5" fmla="*/ 56110 h 6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321" h="68898">
                  <a:moveTo>
                    <a:pt x="1498321" y="56110"/>
                  </a:moveTo>
                  <a:cubicBezTo>
                    <a:pt x="1033528" y="70301"/>
                    <a:pt x="595395" y="71532"/>
                    <a:pt x="199640" y="65396"/>
                  </a:cubicBezTo>
                  <a:lnTo>
                    <a:pt x="0" y="61318"/>
                  </a:lnTo>
                  <a:lnTo>
                    <a:pt x="0" y="0"/>
                  </a:lnTo>
                  <a:lnTo>
                    <a:pt x="169722" y="11528"/>
                  </a:lnTo>
                  <a:cubicBezTo>
                    <a:pt x="568446" y="36127"/>
                    <a:pt x="1015369" y="53504"/>
                    <a:pt x="1498321" y="561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199"/>
              <a:endParaRPr lang="fr-FR">
                <a:solidFill>
                  <a:srgbClr val="232323"/>
                </a:solidFill>
                <a:latin typeface="Calibri"/>
              </a:endParaRPr>
            </a:p>
          </p:txBody>
        </p:sp>
        <p:sp>
          <p:nvSpPr>
            <p:cNvPr id="19" name="Freeform 20"/>
            <p:cNvSpPr>
              <a:spLocks/>
            </p:cNvSpPr>
            <p:nvPr userDrawn="1"/>
          </p:nvSpPr>
          <p:spPr bwMode="gray">
            <a:xfrm rot="16200000">
              <a:off x="1336871" y="2374584"/>
              <a:ext cx="5458834" cy="709669"/>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99"/>
              <a:endParaRPr lang="fr-FR">
                <a:solidFill>
                  <a:srgbClr val="232323"/>
                </a:solidFill>
                <a:latin typeface="Calibri"/>
              </a:endParaRPr>
            </a:p>
          </p:txBody>
        </p:sp>
      </p:grpSp>
      <p:sp>
        <p:nvSpPr>
          <p:cNvPr id="79" name="Picture Placeholder 21"/>
          <p:cNvSpPr>
            <a:spLocks noGrp="1"/>
          </p:cNvSpPr>
          <p:nvPr>
            <p:ph type="pic" sz="quarter" idx="20"/>
          </p:nvPr>
        </p:nvSpPr>
        <p:spPr>
          <a:xfrm>
            <a:off x="0" y="0"/>
            <a:ext cx="4427984" cy="6830616"/>
          </a:xfrm>
          <a:custGeom>
            <a:avLst/>
            <a:gdLst>
              <a:gd name="connsiteX0" fmla="*/ 3594100 w 5895818"/>
              <a:gd name="connsiteY0" fmla="*/ 0 h 6858000"/>
              <a:gd name="connsiteX1" fmla="*/ 0 w 5895818"/>
              <a:gd name="connsiteY1" fmla="*/ 0 h 6858000"/>
              <a:gd name="connsiteX2" fmla="*/ 0 w 5895818"/>
              <a:gd name="connsiteY2" fmla="*/ 6858000 h 6858000"/>
              <a:gd name="connsiteX3" fmla="*/ 4194629 w 5895818"/>
              <a:gd name="connsiteY3" fmla="*/ 6858000 h 6858000"/>
              <a:gd name="connsiteX4" fmla="*/ 4552950 w 5895818"/>
              <a:gd name="connsiteY4" fmla="*/ 6858000 h 6858000"/>
              <a:gd name="connsiteX5" fmla="*/ 5843642 w 5895818"/>
              <a:gd name="connsiteY5" fmla="*/ 6858000 h 6858000"/>
              <a:gd name="connsiteX6" fmla="*/ 5861050 w 5895818"/>
              <a:gd name="connsiteY6" fmla="*/ 6521450 h 6858000"/>
              <a:gd name="connsiteX7" fmla="*/ 5823521 w 5895818"/>
              <a:gd name="connsiteY7" fmla="*/ 6519446 h 6858000"/>
              <a:gd name="connsiteX8" fmla="*/ 5860754 w 5895818"/>
              <a:gd name="connsiteY8" fmla="*/ 6519446 h 6858000"/>
              <a:gd name="connsiteX9" fmla="*/ 5868180 w 5895818"/>
              <a:gd name="connsiteY9" fmla="*/ 6384965 h 6858000"/>
              <a:gd name="connsiteX10" fmla="*/ 5895818 w 5895818"/>
              <a:gd name="connsiteY10" fmla="*/ 5364661 h 6858000"/>
              <a:gd name="connsiteX11" fmla="*/ 4952764 w 5895818"/>
              <a:gd name="connsiteY11" fmla="*/ 4 h 6858000"/>
              <a:gd name="connsiteX12" fmla="*/ 4692930 w 5895818"/>
              <a:gd name="connsiteY12" fmla="*/ 4 h 6858000"/>
              <a:gd name="connsiteX13" fmla="*/ 4692930 w 5895818"/>
              <a:gd name="connsiteY13" fmla="*/ 1506 h 6858000"/>
              <a:gd name="connsiteX14" fmla="*/ 3594100 w 5895818"/>
              <a:gd name="connsiteY14" fmla="*/ 15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5818" h="6858000">
                <a:moveTo>
                  <a:pt x="3594100" y="0"/>
                </a:moveTo>
                <a:lnTo>
                  <a:pt x="0" y="0"/>
                </a:lnTo>
                <a:lnTo>
                  <a:pt x="0" y="6858000"/>
                </a:lnTo>
                <a:lnTo>
                  <a:pt x="4194629" y="6858000"/>
                </a:lnTo>
                <a:lnTo>
                  <a:pt x="4552950" y="6858000"/>
                </a:lnTo>
                <a:lnTo>
                  <a:pt x="5843642" y="6858000"/>
                </a:lnTo>
                <a:lnTo>
                  <a:pt x="5861050" y="6521450"/>
                </a:lnTo>
                <a:lnTo>
                  <a:pt x="5823521" y="6519446"/>
                </a:lnTo>
                <a:lnTo>
                  <a:pt x="5860754" y="6519446"/>
                </a:lnTo>
                <a:lnTo>
                  <a:pt x="5868180" y="6384965"/>
                </a:lnTo>
                <a:cubicBezTo>
                  <a:pt x="5883586" y="6068511"/>
                  <a:pt x="5893861" y="5726694"/>
                  <a:pt x="5895818" y="5364661"/>
                </a:cubicBezTo>
                <a:cubicBezTo>
                  <a:pt x="5843619" y="3673325"/>
                  <a:pt x="5619746" y="1632591"/>
                  <a:pt x="4952764" y="4"/>
                </a:cubicBezTo>
                <a:cubicBezTo>
                  <a:pt x="4694740" y="4"/>
                  <a:pt x="4692943" y="4"/>
                  <a:pt x="4692930" y="4"/>
                </a:cubicBezTo>
                <a:lnTo>
                  <a:pt x="4692930" y="1506"/>
                </a:lnTo>
                <a:lnTo>
                  <a:pt x="3594100" y="1506"/>
                </a:lnTo>
                <a:close/>
              </a:path>
            </a:pathLst>
          </a:custGeom>
          <a:noFill/>
        </p:spPr>
        <p:txBody>
          <a:bodyPr wrap="square">
            <a:noAutofit/>
          </a:bodyPr>
          <a:lstStyle>
            <a:lvl1pPr>
              <a:buNone/>
              <a:defRPr/>
            </a:lvl1p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
        <p:nvSpPr>
          <p:cNvPr id="10" name="Titre 7"/>
          <p:cNvSpPr>
            <a:spLocks noGrp="1"/>
          </p:cNvSpPr>
          <p:nvPr>
            <p:ph type="title"/>
          </p:nvPr>
        </p:nvSpPr>
        <p:spPr bwMode="gray">
          <a:xfrm>
            <a:off x="544439" y="190697"/>
            <a:ext cx="8045374" cy="790031"/>
          </a:xfrm>
        </p:spPr>
        <p:txBody>
          <a:bodyPr/>
          <a:lstStyle/>
          <a:p>
            <a:r>
              <a:rPr lang="fr-FR" dirty="0"/>
              <a:t>Cliquez pour modifier le style du titre</a:t>
            </a:r>
          </a:p>
        </p:txBody>
      </p:sp>
    </p:spTree>
    <p:extLst>
      <p:ext uri="{BB962C8B-B14F-4D97-AF65-F5344CB8AC3E}">
        <p14:creationId xmlns:p14="http://schemas.microsoft.com/office/powerpoint/2010/main" val="324477366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PhotoGauche">
    <p:spTree>
      <p:nvGrpSpPr>
        <p:cNvPr id="1" name=""/>
        <p:cNvGrpSpPr/>
        <p:nvPr/>
      </p:nvGrpSpPr>
      <p:grpSpPr>
        <a:xfrm>
          <a:off x="0" y="0"/>
          <a:ext cx="0" cy="0"/>
          <a:chOff x="0" y="0"/>
          <a:chExt cx="0" cy="0"/>
        </a:xfrm>
      </p:grpSpPr>
      <p:sp>
        <p:nvSpPr>
          <p:cNvPr id="8" name="Picture Placeholder 21"/>
          <p:cNvSpPr>
            <a:spLocks noGrp="1"/>
          </p:cNvSpPr>
          <p:nvPr>
            <p:ph type="pic" sz="quarter" idx="20"/>
          </p:nvPr>
        </p:nvSpPr>
        <p:spPr>
          <a:xfrm flipH="1">
            <a:off x="4722136" y="0"/>
            <a:ext cx="4421864" cy="6858000"/>
          </a:xfrm>
          <a:custGeom>
            <a:avLst/>
            <a:gdLst>
              <a:gd name="connsiteX0" fmla="*/ 3594100 w 5895818"/>
              <a:gd name="connsiteY0" fmla="*/ 0 h 6858000"/>
              <a:gd name="connsiteX1" fmla="*/ 0 w 5895818"/>
              <a:gd name="connsiteY1" fmla="*/ 0 h 6858000"/>
              <a:gd name="connsiteX2" fmla="*/ 0 w 5895818"/>
              <a:gd name="connsiteY2" fmla="*/ 6858000 h 6858000"/>
              <a:gd name="connsiteX3" fmla="*/ 4194629 w 5895818"/>
              <a:gd name="connsiteY3" fmla="*/ 6858000 h 6858000"/>
              <a:gd name="connsiteX4" fmla="*/ 4552950 w 5895818"/>
              <a:gd name="connsiteY4" fmla="*/ 6858000 h 6858000"/>
              <a:gd name="connsiteX5" fmla="*/ 5843642 w 5895818"/>
              <a:gd name="connsiteY5" fmla="*/ 6858000 h 6858000"/>
              <a:gd name="connsiteX6" fmla="*/ 5861050 w 5895818"/>
              <a:gd name="connsiteY6" fmla="*/ 6521450 h 6858000"/>
              <a:gd name="connsiteX7" fmla="*/ 5823521 w 5895818"/>
              <a:gd name="connsiteY7" fmla="*/ 6519446 h 6858000"/>
              <a:gd name="connsiteX8" fmla="*/ 5860754 w 5895818"/>
              <a:gd name="connsiteY8" fmla="*/ 6519446 h 6858000"/>
              <a:gd name="connsiteX9" fmla="*/ 5868180 w 5895818"/>
              <a:gd name="connsiteY9" fmla="*/ 6384965 h 6858000"/>
              <a:gd name="connsiteX10" fmla="*/ 5895818 w 5895818"/>
              <a:gd name="connsiteY10" fmla="*/ 5364661 h 6858000"/>
              <a:gd name="connsiteX11" fmla="*/ 4952764 w 5895818"/>
              <a:gd name="connsiteY11" fmla="*/ 4 h 6858000"/>
              <a:gd name="connsiteX12" fmla="*/ 4692930 w 5895818"/>
              <a:gd name="connsiteY12" fmla="*/ 4 h 6858000"/>
              <a:gd name="connsiteX13" fmla="*/ 4692930 w 5895818"/>
              <a:gd name="connsiteY13" fmla="*/ 1506 h 6858000"/>
              <a:gd name="connsiteX14" fmla="*/ 3594100 w 5895818"/>
              <a:gd name="connsiteY14" fmla="*/ 15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5818" h="6858000">
                <a:moveTo>
                  <a:pt x="3594100" y="0"/>
                </a:moveTo>
                <a:lnTo>
                  <a:pt x="0" y="0"/>
                </a:lnTo>
                <a:lnTo>
                  <a:pt x="0" y="6858000"/>
                </a:lnTo>
                <a:lnTo>
                  <a:pt x="4194629" y="6858000"/>
                </a:lnTo>
                <a:lnTo>
                  <a:pt x="4552950" y="6858000"/>
                </a:lnTo>
                <a:lnTo>
                  <a:pt x="5843642" y="6858000"/>
                </a:lnTo>
                <a:lnTo>
                  <a:pt x="5861050" y="6521450"/>
                </a:lnTo>
                <a:lnTo>
                  <a:pt x="5823521" y="6519446"/>
                </a:lnTo>
                <a:lnTo>
                  <a:pt x="5860754" y="6519446"/>
                </a:lnTo>
                <a:lnTo>
                  <a:pt x="5868180" y="6384965"/>
                </a:lnTo>
                <a:cubicBezTo>
                  <a:pt x="5883586" y="6068511"/>
                  <a:pt x="5893861" y="5726694"/>
                  <a:pt x="5895818" y="5364661"/>
                </a:cubicBezTo>
                <a:cubicBezTo>
                  <a:pt x="5843619" y="3673325"/>
                  <a:pt x="5619746" y="1632591"/>
                  <a:pt x="4952764" y="4"/>
                </a:cubicBezTo>
                <a:cubicBezTo>
                  <a:pt x="4694740" y="4"/>
                  <a:pt x="4692943" y="4"/>
                  <a:pt x="4692930" y="4"/>
                </a:cubicBezTo>
                <a:lnTo>
                  <a:pt x="4692930" y="1506"/>
                </a:lnTo>
                <a:lnTo>
                  <a:pt x="3594100" y="1506"/>
                </a:lnTo>
                <a:close/>
              </a:path>
            </a:pathLst>
          </a:custGeom>
          <a:noFill/>
        </p:spPr>
        <p:txBody>
          <a:bodyPr wrap="square">
            <a:noAutofit/>
          </a:bodyPr>
          <a:lstStyle/>
          <a:p>
            <a:endParaRPr lang="fr-FR" dirty="0"/>
          </a:p>
        </p:txBody>
      </p:sp>
      <p:grpSp>
        <p:nvGrpSpPr>
          <p:cNvPr id="9" name="Group 1"/>
          <p:cNvGrpSpPr/>
          <p:nvPr userDrawn="1"/>
        </p:nvGrpSpPr>
        <p:grpSpPr>
          <a:xfrm flipH="1">
            <a:off x="4711910" y="1"/>
            <a:ext cx="714602" cy="6857998"/>
            <a:chOff x="4948604" y="1"/>
            <a:chExt cx="952802" cy="6857998"/>
          </a:xfrm>
        </p:grpSpPr>
        <p:sp>
          <p:nvSpPr>
            <p:cNvPr id="10" name="Freeform 20"/>
            <p:cNvSpPr>
              <a:spLocks/>
            </p:cNvSpPr>
            <p:nvPr userDrawn="1"/>
          </p:nvSpPr>
          <p:spPr bwMode="gray">
            <a:xfrm rot="16200000">
              <a:off x="2692300" y="2256305"/>
              <a:ext cx="5458834" cy="946225"/>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99"/>
              <a:endParaRPr lang="fr-FR">
                <a:solidFill>
                  <a:srgbClr val="232323"/>
                </a:solidFill>
                <a:latin typeface="Calibri"/>
              </a:endParaRPr>
            </a:p>
          </p:txBody>
        </p:sp>
        <p:sp>
          <p:nvSpPr>
            <p:cNvPr id="11" name="Freeform 27"/>
            <p:cNvSpPr>
              <a:spLocks/>
            </p:cNvSpPr>
            <p:nvPr userDrawn="1"/>
          </p:nvSpPr>
          <p:spPr bwMode="gray">
            <a:xfrm rot="16200000">
              <a:off x="5117796" y="6074390"/>
              <a:ext cx="1498321" cy="68898"/>
            </a:xfrm>
            <a:custGeom>
              <a:avLst/>
              <a:gdLst>
                <a:gd name="connsiteX0" fmla="*/ 1498321 w 1498321"/>
                <a:gd name="connsiteY0" fmla="*/ 56110 h 68898"/>
                <a:gd name="connsiteX1" fmla="*/ 199640 w 1498321"/>
                <a:gd name="connsiteY1" fmla="*/ 65396 h 68898"/>
                <a:gd name="connsiteX2" fmla="*/ 0 w 1498321"/>
                <a:gd name="connsiteY2" fmla="*/ 61318 h 68898"/>
                <a:gd name="connsiteX3" fmla="*/ 0 w 1498321"/>
                <a:gd name="connsiteY3" fmla="*/ 0 h 68898"/>
                <a:gd name="connsiteX4" fmla="*/ 169722 w 1498321"/>
                <a:gd name="connsiteY4" fmla="*/ 11528 h 68898"/>
                <a:gd name="connsiteX5" fmla="*/ 1498321 w 1498321"/>
                <a:gd name="connsiteY5" fmla="*/ 56110 h 6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321" h="68898">
                  <a:moveTo>
                    <a:pt x="1498321" y="56110"/>
                  </a:moveTo>
                  <a:cubicBezTo>
                    <a:pt x="1033528" y="70301"/>
                    <a:pt x="595395" y="71532"/>
                    <a:pt x="199640" y="65396"/>
                  </a:cubicBezTo>
                  <a:lnTo>
                    <a:pt x="0" y="61318"/>
                  </a:lnTo>
                  <a:lnTo>
                    <a:pt x="0" y="0"/>
                  </a:lnTo>
                  <a:lnTo>
                    <a:pt x="169722" y="11528"/>
                  </a:lnTo>
                  <a:cubicBezTo>
                    <a:pt x="568446" y="36127"/>
                    <a:pt x="1015369" y="53504"/>
                    <a:pt x="1498321" y="561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199"/>
              <a:endParaRPr lang="fr-FR">
                <a:solidFill>
                  <a:srgbClr val="232323"/>
                </a:solidFill>
                <a:latin typeface="Calibri"/>
              </a:endParaRPr>
            </a:p>
          </p:txBody>
        </p:sp>
      </p:grpSp>
      <p:sp>
        <p:nvSpPr>
          <p:cNvPr id="13" name="Espace réservé du contenu 11"/>
          <p:cNvSpPr>
            <a:spLocks noGrp="1"/>
          </p:cNvSpPr>
          <p:nvPr>
            <p:ph sz="quarter" idx="13" hasCustomPrompt="1"/>
          </p:nvPr>
        </p:nvSpPr>
        <p:spPr bwMode="gray">
          <a:xfrm>
            <a:off x="251520" y="1412776"/>
            <a:ext cx="3986213" cy="2016224"/>
          </a:xfrm>
        </p:spPr>
        <p:txBody>
          <a:bodyPr anchor="ctr" anchorCtr="0">
            <a:noAutofit/>
          </a:bodyPr>
          <a:lstStyle>
            <a:lvl1pPr marL="0" indent="0" algn="ctr">
              <a:buNone/>
              <a:defRPr lang="fr-FR" sz="2000" b="1" kern="1200" cap="small" normalizeH="0" baseline="0" dirty="0" smtClean="0">
                <a:solidFill>
                  <a:srgbClr val="C00000"/>
                </a:solidFill>
                <a:latin typeface="+mj-lt"/>
                <a:ea typeface="+mn-ea"/>
                <a:cs typeface="+mn-cs"/>
              </a:defRPr>
            </a:lvl1pPr>
            <a:lvl2pPr>
              <a:defRPr sz="1800"/>
            </a:lvl2pPr>
            <a:lvl3pPr>
              <a:defRPr sz="1800"/>
            </a:lvl3pPr>
          </a:lstStyle>
          <a:p>
            <a:pPr lvl="0"/>
            <a:r>
              <a:rPr lang="fr-FR" dirty="0"/>
              <a:t>Cliquez pour modifier les styles du texte du masque</a:t>
            </a:r>
          </a:p>
        </p:txBody>
      </p:sp>
      <p:sp>
        <p:nvSpPr>
          <p:cNvPr id="14" name="Espace réservé du contenu 11"/>
          <p:cNvSpPr>
            <a:spLocks noGrp="1"/>
          </p:cNvSpPr>
          <p:nvPr>
            <p:ph sz="quarter" idx="21" hasCustomPrompt="1"/>
          </p:nvPr>
        </p:nvSpPr>
        <p:spPr bwMode="gray">
          <a:xfrm>
            <a:off x="337245" y="3784600"/>
            <a:ext cx="3900488" cy="2057400"/>
          </a:xfrm>
        </p:spPr>
        <p:txBody>
          <a:bodyPr>
            <a:noAutofit/>
          </a:bodyPr>
          <a:lstStyle>
            <a:lvl1pPr marL="0" indent="0" algn="ctr">
              <a:buFont typeface="Arial" panose="020B0604020202020204" pitchFamily="34" charset="0"/>
              <a:buNone/>
              <a:defRPr lang="fr-FR" sz="1600" b="0" kern="1200" cap="none" normalizeH="0" baseline="0" dirty="0" smtClean="0">
                <a:solidFill>
                  <a:schemeClr val="bg2">
                    <a:lumMod val="25000"/>
                  </a:schemeClr>
                </a:solidFill>
                <a:latin typeface="+mj-lt"/>
                <a:ea typeface="+mn-ea"/>
                <a:cs typeface="+mn-cs"/>
              </a:defRPr>
            </a:lvl1pPr>
            <a:lvl2pPr>
              <a:defRPr sz="1800"/>
            </a:lvl2pPr>
            <a:lvl3pPr>
              <a:defRPr sz="1800"/>
            </a:lvl3pPr>
          </a:lstStyle>
          <a:p>
            <a:pPr lvl="0"/>
            <a:r>
              <a:rPr lang="fr-FR" dirty="0"/>
              <a:t>Cliquez pour modifier les styles du texte du masque</a:t>
            </a:r>
          </a:p>
        </p:txBody>
      </p:sp>
      <p:sp>
        <p:nvSpPr>
          <p:cNvPr id="1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19" name="Titre 7"/>
          <p:cNvSpPr>
            <a:spLocks noGrp="1"/>
          </p:cNvSpPr>
          <p:nvPr>
            <p:ph type="title"/>
          </p:nvPr>
        </p:nvSpPr>
        <p:spPr bwMode="gray">
          <a:xfrm>
            <a:off x="544439" y="190697"/>
            <a:ext cx="8045374" cy="790031"/>
          </a:xfrm>
        </p:spPr>
        <p:txBody>
          <a:bodyPr/>
          <a:lstStyle/>
          <a:p>
            <a:r>
              <a:rPr lang="fr-FR" dirty="0"/>
              <a:t>Cliquez pour modifier le style du titre</a:t>
            </a:r>
          </a:p>
        </p:txBody>
      </p:sp>
    </p:spTree>
    <p:extLst>
      <p:ext uri="{BB962C8B-B14F-4D97-AF65-F5344CB8AC3E}">
        <p14:creationId xmlns:p14="http://schemas.microsoft.com/office/powerpoint/2010/main" val="324477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914269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6" name="Down Arrow Callout 5"/>
          <p:cNvSpPr/>
          <p:nvPr userDrawn="1"/>
        </p:nvSpPr>
        <p:spPr bwMode="auto">
          <a:xfrm>
            <a:off x="0" y="0"/>
            <a:ext cx="9144000" cy="4038600"/>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7" name="Picture Placeholder 7"/>
          <p:cNvSpPr>
            <a:spLocks noGrp="1"/>
          </p:cNvSpPr>
          <p:nvPr>
            <p:ph type="pic" sz="quarter" idx="10" hasCustomPrompt="1"/>
          </p:nvPr>
        </p:nvSpPr>
        <p:spPr>
          <a:xfrm>
            <a:off x="3749377" y="1828800"/>
            <a:ext cx="1645246" cy="1644754"/>
          </a:xfrm>
          <a:prstGeom prst="ellipse">
            <a:avLst/>
          </a:prstGeom>
          <a:ln w="28575">
            <a:solidFill>
              <a:schemeClr val="accent1">
                <a:lumMod val="75000"/>
              </a:schemeClr>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6"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7"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sp>
        <p:nvSpPr>
          <p:cNvPr id="9" name="Espace réservé de la date 8"/>
          <p:cNvSpPr>
            <a:spLocks noGrp="1"/>
          </p:cNvSpPr>
          <p:nvPr>
            <p:ph type="dt" sz="half" idx="11"/>
          </p:nvPr>
        </p:nvSpPr>
        <p:spPr bwMode="gray">
          <a:xfrm>
            <a:off x="5142021" y="6468453"/>
            <a:ext cx="1086163" cy="206104"/>
          </a:xfrm>
        </p:spPr>
        <p:txBody>
          <a:bodyPr/>
          <a:lstStyle/>
          <a:p>
            <a:r>
              <a:rPr lang="fr-FR"/>
              <a:t>July 2016</a:t>
            </a:r>
            <a:endParaRPr lang="fr-FR" dirty="0"/>
          </a:p>
        </p:txBody>
      </p:sp>
      <p:sp>
        <p:nvSpPr>
          <p:cNvPr id="10" name="Espace réservé du pied de page 9"/>
          <p:cNvSpPr>
            <a:spLocks noGrp="1"/>
          </p:cNvSpPr>
          <p:nvPr>
            <p:ph type="ftr" sz="quarter" idx="12"/>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1" name="Espace réservé du numéro de diapositive 10"/>
          <p:cNvSpPr>
            <a:spLocks noGrp="1"/>
          </p:cNvSpPr>
          <p:nvPr>
            <p:ph type="sldNum" sz="quarter" idx="13"/>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01">
    <p:spTree>
      <p:nvGrpSpPr>
        <p:cNvPr id="1" name=""/>
        <p:cNvGrpSpPr/>
        <p:nvPr/>
      </p:nvGrpSpPr>
      <p:grpSpPr>
        <a:xfrm>
          <a:off x="0" y="0"/>
          <a:ext cx="0" cy="0"/>
          <a:chOff x="0" y="0"/>
          <a:chExt cx="0" cy="0"/>
        </a:xfrm>
      </p:grpSpPr>
      <p:sp>
        <p:nvSpPr>
          <p:cNvPr id="25" name="Picture Placeholder 7"/>
          <p:cNvSpPr>
            <a:spLocks noGrp="1"/>
          </p:cNvSpPr>
          <p:nvPr>
            <p:ph type="pic" sz="quarter" idx="10" hasCustomPrompt="1"/>
          </p:nvPr>
        </p:nvSpPr>
        <p:spPr>
          <a:xfrm>
            <a:off x="867991" y="2464158"/>
            <a:ext cx="1421516" cy="1421092"/>
          </a:xfrm>
          <a:prstGeom prst="ellipse">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18" hasCustomPrompt="1"/>
          </p:nvPr>
        </p:nvSpPr>
        <p:spPr>
          <a:xfrm>
            <a:off x="2822643" y="2464158"/>
            <a:ext cx="1421516" cy="1421092"/>
          </a:xfrm>
          <a:prstGeom prst="ellipse">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7" name="Picture Placeholder 7"/>
          <p:cNvSpPr>
            <a:spLocks noGrp="1"/>
          </p:cNvSpPr>
          <p:nvPr>
            <p:ph type="pic" sz="quarter" idx="21" hasCustomPrompt="1"/>
          </p:nvPr>
        </p:nvSpPr>
        <p:spPr>
          <a:xfrm>
            <a:off x="4829092" y="2464158"/>
            <a:ext cx="1421516" cy="1421092"/>
          </a:xfrm>
          <a:prstGeom prst="ellipse">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50" name="Picture Placeholder 7"/>
          <p:cNvSpPr>
            <a:spLocks noGrp="1"/>
          </p:cNvSpPr>
          <p:nvPr>
            <p:ph type="pic" sz="quarter" idx="24" hasCustomPrompt="1"/>
          </p:nvPr>
        </p:nvSpPr>
        <p:spPr>
          <a:xfrm>
            <a:off x="6835350" y="2464158"/>
            <a:ext cx="1421516" cy="1421092"/>
          </a:xfrm>
          <a:prstGeom prst="ellipse">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4"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20" name="Espace réservé du texte 8"/>
          <p:cNvSpPr>
            <a:spLocks noGrp="1"/>
          </p:cNvSpPr>
          <p:nvPr>
            <p:ph type="body" sz="quarter" idx="13" hasCustomPrompt="1"/>
          </p:nvPr>
        </p:nvSpPr>
        <p:spPr bwMode="gray">
          <a:xfrm>
            <a:off x="611560" y="4653136"/>
            <a:ext cx="1872011" cy="936104"/>
          </a:xfrm>
          <a:prstGeom prst="rect">
            <a:avLst/>
          </a:prstGeom>
        </p:spPr>
        <p:txBody>
          <a:bodyPr/>
          <a:lstStyle>
            <a:lvl1pPr marL="0" indent="0">
              <a:spcBef>
                <a:spcPts val="800"/>
              </a:spcBef>
              <a:buFont typeface="Arial" panose="020B0604020202020204" pitchFamily="34" charset="0"/>
              <a:buNone/>
              <a:defRPr sz="16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1" name="Espace réservé du texte 8"/>
          <p:cNvSpPr>
            <a:spLocks noGrp="1"/>
          </p:cNvSpPr>
          <p:nvPr>
            <p:ph type="body" sz="quarter" idx="28" hasCustomPrompt="1"/>
          </p:nvPr>
        </p:nvSpPr>
        <p:spPr bwMode="gray">
          <a:xfrm>
            <a:off x="2627784" y="4653136"/>
            <a:ext cx="1872011" cy="936104"/>
          </a:xfrm>
          <a:prstGeom prst="rect">
            <a:avLst/>
          </a:prstGeom>
        </p:spPr>
        <p:txBody>
          <a:bodyPr/>
          <a:lstStyle>
            <a:lvl1pPr marL="0" indent="0">
              <a:spcBef>
                <a:spcPts val="800"/>
              </a:spcBef>
              <a:buFont typeface="Arial" panose="020B0604020202020204" pitchFamily="34" charset="0"/>
              <a:buNone/>
              <a:defRPr sz="16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2" name="Espace réservé du texte 8"/>
          <p:cNvSpPr>
            <a:spLocks noGrp="1"/>
          </p:cNvSpPr>
          <p:nvPr>
            <p:ph type="body" sz="quarter" idx="29" hasCustomPrompt="1"/>
          </p:nvPr>
        </p:nvSpPr>
        <p:spPr bwMode="gray">
          <a:xfrm>
            <a:off x="4644205" y="4653136"/>
            <a:ext cx="1872011" cy="936104"/>
          </a:xfrm>
          <a:prstGeom prst="rect">
            <a:avLst/>
          </a:prstGeom>
        </p:spPr>
        <p:txBody>
          <a:bodyPr/>
          <a:lstStyle>
            <a:lvl1pPr marL="0" indent="0">
              <a:spcBef>
                <a:spcPts val="800"/>
              </a:spcBef>
              <a:buFont typeface="Arial" panose="020B0604020202020204" pitchFamily="34" charset="0"/>
              <a:buNone/>
              <a:defRPr sz="16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3" name="Espace réservé du texte 8"/>
          <p:cNvSpPr>
            <a:spLocks noGrp="1"/>
          </p:cNvSpPr>
          <p:nvPr>
            <p:ph type="body" sz="quarter" idx="30" hasCustomPrompt="1"/>
          </p:nvPr>
        </p:nvSpPr>
        <p:spPr bwMode="gray">
          <a:xfrm>
            <a:off x="6660429" y="4653136"/>
            <a:ext cx="1872011" cy="936104"/>
          </a:xfrm>
          <a:prstGeom prst="rect">
            <a:avLst/>
          </a:prstGeom>
        </p:spPr>
        <p:txBody>
          <a:bodyPr/>
          <a:lstStyle>
            <a:lvl1pPr marL="0" indent="0">
              <a:spcBef>
                <a:spcPts val="800"/>
              </a:spcBef>
              <a:buFont typeface="Arial" panose="020B0604020202020204" pitchFamily="34" charset="0"/>
              <a:buNone/>
              <a:defRPr sz="16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u texte 8"/>
          <p:cNvSpPr>
            <a:spLocks noGrp="1"/>
          </p:cNvSpPr>
          <p:nvPr>
            <p:ph type="body" sz="quarter" idx="31" hasCustomPrompt="1"/>
          </p:nvPr>
        </p:nvSpPr>
        <p:spPr bwMode="gray">
          <a:xfrm>
            <a:off x="611560" y="4077072"/>
            <a:ext cx="1872208" cy="504056"/>
          </a:xfrm>
          <a:prstGeom prst="rect">
            <a:avLst/>
          </a:prstGeom>
        </p:spPr>
        <p:txBody>
          <a:bodyPr/>
          <a:lstStyle>
            <a:lvl1pPr marL="0" indent="0" algn="ctr">
              <a:spcBef>
                <a:spcPts val="800"/>
              </a:spcBef>
              <a:buFont typeface="Arial" panose="020B0604020202020204" pitchFamily="34" charset="0"/>
              <a:buNone/>
              <a:defRPr sz="16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32" hasCustomPrompt="1"/>
          </p:nvPr>
        </p:nvSpPr>
        <p:spPr bwMode="gray">
          <a:xfrm>
            <a:off x="2627784" y="4077072"/>
            <a:ext cx="1872208" cy="504056"/>
          </a:xfrm>
          <a:prstGeom prst="rect">
            <a:avLst/>
          </a:prstGeom>
        </p:spPr>
        <p:txBody>
          <a:bodyPr/>
          <a:lstStyle>
            <a:lvl1pPr marL="0" indent="0" algn="ctr">
              <a:spcBef>
                <a:spcPts val="800"/>
              </a:spcBef>
              <a:buFont typeface="Arial" panose="020B0604020202020204" pitchFamily="34" charset="0"/>
              <a:buNone/>
              <a:defRPr sz="16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p:ph type="body" sz="quarter" idx="33" hasCustomPrompt="1"/>
          </p:nvPr>
        </p:nvSpPr>
        <p:spPr bwMode="gray">
          <a:xfrm>
            <a:off x="4644008" y="4077072"/>
            <a:ext cx="1872208" cy="504056"/>
          </a:xfrm>
          <a:prstGeom prst="rect">
            <a:avLst/>
          </a:prstGeom>
        </p:spPr>
        <p:txBody>
          <a:bodyPr/>
          <a:lstStyle>
            <a:lvl1pPr marL="0" indent="0" algn="ctr">
              <a:spcBef>
                <a:spcPts val="800"/>
              </a:spcBef>
              <a:buFont typeface="Arial" panose="020B0604020202020204" pitchFamily="34" charset="0"/>
              <a:buNone/>
              <a:defRPr sz="1600" b="1" baseline="0">
                <a:solidFill>
                  <a:srgbClr val="E14B0F"/>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34" hasCustomPrompt="1"/>
          </p:nvPr>
        </p:nvSpPr>
        <p:spPr bwMode="gray">
          <a:xfrm>
            <a:off x="6660232" y="4077072"/>
            <a:ext cx="1872208" cy="504056"/>
          </a:xfrm>
          <a:prstGeom prst="rect">
            <a:avLst/>
          </a:prstGeom>
        </p:spPr>
        <p:txBody>
          <a:bodyPr/>
          <a:lstStyle>
            <a:lvl1pPr marL="0" indent="0" algn="ctr">
              <a:spcBef>
                <a:spcPts val="800"/>
              </a:spcBef>
              <a:buFont typeface="Arial" panose="020B0604020202020204" pitchFamily="34" charset="0"/>
              <a:buNone/>
              <a:defRPr sz="1600" b="1" baseline="0">
                <a:solidFill>
                  <a:srgbClr val="FAAA0A"/>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8" name="Espace réservé de la date 8"/>
          <p:cNvSpPr>
            <a:spLocks noGrp="1"/>
          </p:cNvSpPr>
          <p:nvPr>
            <p:ph type="dt" sz="half" idx="35"/>
          </p:nvPr>
        </p:nvSpPr>
        <p:spPr bwMode="gray">
          <a:xfrm>
            <a:off x="5142021" y="6468453"/>
            <a:ext cx="1086163" cy="206104"/>
          </a:xfrm>
        </p:spPr>
        <p:txBody>
          <a:bodyPr/>
          <a:lstStyle/>
          <a:p>
            <a:r>
              <a:rPr lang="fr-FR"/>
              <a:t>July 2016</a:t>
            </a:r>
            <a:endParaRPr lang="fr-FR" dirty="0"/>
          </a:p>
        </p:txBody>
      </p:sp>
      <p:sp>
        <p:nvSpPr>
          <p:cNvPr id="1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Effect transition="in" filter="fade">
                                      <p:cBhvr>
                                        <p:cTn id="9" dur="1000"/>
                                        <p:tgtEl>
                                          <p:spTgt spid="25"/>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1000" fill="hold"/>
                                        <p:tgtEl>
                                          <p:spTgt spid="28"/>
                                        </p:tgtEl>
                                        <p:attrNameLst>
                                          <p:attrName>ppt_w</p:attrName>
                                        </p:attrNameLst>
                                      </p:cBhvr>
                                      <p:tavLst>
                                        <p:tav tm="0">
                                          <p:val>
                                            <p:fltVal val="0"/>
                                          </p:val>
                                        </p:tav>
                                        <p:tav tm="100000">
                                          <p:val>
                                            <p:strVal val="#ppt_w"/>
                                          </p:val>
                                        </p:tav>
                                      </p:tavLst>
                                    </p:anim>
                                    <p:anim calcmode="lin" valueType="num">
                                      <p:cBhvr>
                                        <p:cTn id="20" dur="1000" fill="hold"/>
                                        <p:tgtEl>
                                          <p:spTgt spid="28"/>
                                        </p:tgtEl>
                                        <p:attrNameLst>
                                          <p:attrName>ppt_h</p:attrName>
                                        </p:attrNameLst>
                                      </p:cBhvr>
                                      <p:tavLst>
                                        <p:tav tm="0">
                                          <p:val>
                                            <p:fltVal val="0"/>
                                          </p:val>
                                        </p:tav>
                                        <p:tav tm="100000">
                                          <p:val>
                                            <p:strVal val="#ppt_h"/>
                                          </p:val>
                                        </p:tav>
                                      </p:tavLst>
                                    </p:anim>
                                    <p:animEffect transition="in" filter="fade">
                                      <p:cBhvr>
                                        <p:cTn id="21" dur="1000"/>
                                        <p:tgtEl>
                                          <p:spTgt spid="28"/>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1000" fill="hold"/>
                                        <p:tgtEl>
                                          <p:spTgt spid="47"/>
                                        </p:tgtEl>
                                        <p:attrNameLst>
                                          <p:attrName>ppt_w</p:attrName>
                                        </p:attrNameLst>
                                      </p:cBhvr>
                                      <p:tavLst>
                                        <p:tav tm="0">
                                          <p:val>
                                            <p:fltVal val="0"/>
                                          </p:val>
                                        </p:tav>
                                        <p:tav tm="100000">
                                          <p:val>
                                            <p:strVal val="#ppt_w"/>
                                          </p:val>
                                        </p:tav>
                                      </p:tavLst>
                                    </p:anim>
                                    <p:anim calcmode="lin" valueType="num">
                                      <p:cBhvr>
                                        <p:cTn id="32" dur="1000" fill="hold"/>
                                        <p:tgtEl>
                                          <p:spTgt spid="47"/>
                                        </p:tgtEl>
                                        <p:attrNameLst>
                                          <p:attrName>ppt_h</p:attrName>
                                        </p:attrNameLst>
                                      </p:cBhvr>
                                      <p:tavLst>
                                        <p:tav tm="0">
                                          <p:val>
                                            <p:fltVal val="0"/>
                                          </p:val>
                                        </p:tav>
                                        <p:tav tm="100000">
                                          <p:val>
                                            <p:strVal val="#ppt_h"/>
                                          </p:val>
                                        </p:tav>
                                      </p:tavLst>
                                    </p:anim>
                                    <p:animEffect transition="in" filter="fade">
                                      <p:cBhvr>
                                        <p:cTn id="33" dur="1000"/>
                                        <p:tgtEl>
                                          <p:spTgt spid="47"/>
                                        </p:tgtEl>
                                      </p:cBhvr>
                                    </p:animEffect>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0"/>
                                          </p:stCondLst>
                                        </p:cTn>
                                        <p:tgtEl>
                                          <p:spTgt spid="36">
                                            <p:txEl>
                                              <p:pRg st="0" end="0"/>
                                            </p:txEl>
                                          </p:spTgt>
                                        </p:tgtEl>
                                        <p:attrNameLst>
                                          <p:attrName>style.visibility</p:attrName>
                                        </p:attrNameLst>
                                      </p:cBhvr>
                                      <p:to>
                                        <p:strVal val="visible"/>
                                      </p:to>
                                    </p:se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1000" fill="hold"/>
                                        <p:tgtEl>
                                          <p:spTgt spid="50"/>
                                        </p:tgtEl>
                                        <p:attrNameLst>
                                          <p:attrName>ppt_w</p:attrName>
                                        </p:attrNameLst>
                                      </p:cBhvr>
                                      <p:tavLst>
                                        <p:tav tm="0">
                                          <p:val>
                                            <p:fltVal val="0"/>
                                          </p:val>
                                        </p:tav>
                                        <p:tav tm="100000">
                                          <p:val>
                                            <p:strVal val="#ppt_w"/>
                                          </p:val>
                                        </p:tav>
                                      </p:tavLst>
                                    </p:anim>
                                    <p:anim calcmode="lin" valueType="num">
                                      <p:cBhvr>
                                        <p:cTn id="44" dur="1000" fill="hold"/>
                                        <p:tgtEl>
                                          <p:spTgt spid="50"/>
                                        </p:tgtEl>
                                        <p:attrNameLst>
                                          <p:attrName>ppt_h</p:attrName>
                                        </p:attrNameLst>
                                      </p:cBhvr>
                                      <p:tavLst>
                                        <p:tav tm="0">
                                          <p:val>
                                            <p:fltVal val="0"/>
                                          </p:val>
                                        </p:tav>
                                        <p:tav tm="100000">
                                          <p:val>
                                            <p:strVal val="#ppt_h"/>
                                          </p:val>
                                        </p:tav>
                                      </p:tavLst>
                                    </p:anim>
                                    <p:animEffect transition="in" filter="fade">
                                      <p:cBhvr>
                                        <p:cTn id="45" dur="1000"/>
                                        <p:tgtEl>
                                          <p:spTgt spid="50"/>
                                        </p:tgtEl>
                                      </p:cBhvr>
                                    </p:animEffect>
                                  </p:childTnLst>
                                </p:cTn>
                              </p:par>
                            </p:childTnLst>
                          </p:cTn>
                        </p:par>
                        <p:par>
                          <p:cTn id="46" fill="hold">
                            <p:stCondLst>
                              <p:cond delay="4000"/>
                            </p:stCondLst>
                            <p:childTnLst>
                              <p:par>
                                <p:cTn id="47" presetID="1" presetClass="entr" presetSubtype="0" fill="hold" grpId="0" nodeType="afterEffect">
                                  <p:stCondLst>
                                    <p:cond delay="0"/>
                                  </p:stCondLst>
                                  <p:childTnLst>
                                    <p:set>
                                      <p:cBhvr>
                                        <p:cTn id="48" dur="1" fill="hold">
                                          <p:stCondLst>
                                            <p:cond delay="0"/>
                                          </p:stCondLst>
                                        </p:cTn>
                                        <p:tgtEl>
                                          <p:spTgt spid="23">
                                            <p:txEl>
                                              <p:pRg st="0" end="0"/>
                                            </p:txEl>
                                          </p:spTgt>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47" grpId="0" animBg="1"/>
      <p:bldP spid="50" grpId="0" animBg="1"/>
      <p:bldP spid="20" grpId="0" build="p">
        <p:tmplLst>
          <p:tmpl lvl="1">
            <p:tnLst>
              <p:par>
                <p:cTn presetID="1"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P spid="21" grpId="0" build="p">
        <p:tmplLst>
          <p:tmpl lvl="1">
            <p:tnLst>
              <p:par>
                <p:cTn presetID="1"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childTnLst>
                </p:cTn>
              </p:par>
            </p:tnLst>
          </p:tmpl>
        </p:tmplLst>
      </p:bldP>
      <p:bldP spid="22" grpId="0" build="p">
        <p:tmplLst>
          <p:tmpl lvl="1">
            <p:tnLst>
              <p:par>
                <p:cTn presetID="1"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P spid="30" grpId="0" build="p">
        <p:tmplLst>
          <p:tmpl lvl="1">
            <p:tnLst>
              <p:par>
                <p:cTn presetID="1"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P spid="35" grpId="0" build="p">
        <p:tmplLst>
          <p:tmpl lvl="1">
            <p:tnLst>
              <p:par>
                <p:cTn presetID="1"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childTnLst>
                </p:cTn>
              </p:par>
            </p:tnLst>
          </p:tmpl>
        </p:tmplLst>
      </p:bldP>
      <p:bldP spid="36" grpId="0" build="p">
        <p:tmplLst>
          <p:tmpl lvl="1">
            <p:tnLst>
              <p:par>
                <p:cTn presetID="1"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childTnLst>
                </p:cTn>
              </p:par>
            </p:tnLst>
          </p:tmpl>
        </p:tmplLst>
      </p:bldP>
      <p:bldP spid="37" grpId="0" build="p">
        <p:tmplLst>
          <p:tmpl lvl="1">
            <p:tnLst>
              <p:par>
                <p:cTn presetID="1"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eam01">
    <p:spTree>
      <p:nvGrpSpPr>
        <p:cNvPr id="1" name=""/>
        <p:cNvGrpSpPr/>
        <p:nvPr/>
      </p:nvGrpSpPr>
      <p:grpSpPr>
        <a:xfrm>
          <a:off x="0" y="0"/>
          <a:ext cx="0" cy="0"/>
          <a:chOff x="0" y="0"/>
          <a:chExt cx="0" cy="0"/>
        </a:xfrm>
      </p:grpSpPr>
      <p:sp>
        <p:nvSpPr>
          <p:cNvPr id="22" name="Picture Placeholder 7"/>
          <p:cNvSpPr>
            <a:spLocks noGrp="1"/>
          </p:cNvSpPr>
          <p:nvPr>
            <p:ph type="pic" sz="quarter" idx="10" hasCustomPrompt="1"/>
          </p:nvPr>
        </p:nvSpPr>
        <p:spPr>
          <a:xfrm>
            <a:off x="867991" y="2276872"/>
            <a:ext cx="1421516" cy="1421092"/>
          </a:xfrm>
          <a:prstGeom prst="roundRect">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3" name="Picture Placeholder 7"/>
          <p:cNvSpPr>
            <a:spLocks noGrp="1"/>
          </p:cNvSpPr>
          <p:nvPr>
            <p:ph type="pic" sz="quarter" idx="18" hasCustomPrompt="1"/>
          </p:nvPr>
        </p:nvSpPr>
        <p:spPr>
          <a:xfrm>
            <a:off x="2822643" y="2276872"/>
            <a:ext cx="1421516" cy="1421092"/>
          </a:xfrm>
          <a:prstGeom prst="roundRect">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0" name="Picture Placeholder 7"/>
          <p:cNvSpPr>
            <a:spLocks noGrp="1"/>
          </p:cNvSpPr>
          <p:nvPr>
            <p:ph type="pic" sz="quarter" idx="21" hasCustomPrompt="1"/>
          </p:nvPr>
        </p:nvSpPr>
        <p:spPr>
          <a:xfrm>
            <a:off x="4829092" y="2276872"/>
            <a:ext cx="1421516" cy="1421092"/>
          </a:xfrm>
          <a:prstGeom prst="roundRect">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24" hasCustomPrompt="1"/>
          </p:nvPr>
        </p:nvSpPr>
        <p:spPr>
          <a:xfrm>
            <a:off x="6835350" y="2276872"/>
            <a:ext cx="1421516" cy="1421092"/>
          </a:xfrm>
          <a:prstGeom prst="roundRect">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6"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34" name="Espace réservé du texte 8"/>
          <p:cNvSpPr>
            <a:spLocks noGrp="1"/>
          </p:cNvSpPr>
          <p:nvPr>
            <p:ph type="body" sz="quarter" idx="13" hasCustomPrompt="1"/>
          </p:nvPr>
        </p:nvSpPr>
        <p:spPr bwMode="gray">
          <a:xfrm>
            <a:off x="611560" y="4653136"/>
            <a:ext cx="1872011" cy="936104"/>
          </a:xfrm>
          <a:prstGeom prst="rect">
            <a:avLst/>
          </a:prstGeom>
        </p:spPr>
        <p:txBody>
          <a:bodyPr/>
          <a:lstStyle>
            <a:lvl1pPr marL="0" indent="0">
              <a:spcBef>
                <a:spcPts val="800"/>
              </a:spcBef>
              <a:buFont typeface="Arial" panose="020B0604020202020204" pitchFamily="34" charset="0"/>
              <a:buNone/>
              <a:defRPr sz="16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28" hasCustomPrompt="1"/>
          </p:nvPr>
        </p:nvSpPr>
        <p:spPr bwMode="gray">
          <a:xfrm>
            <a:off x="2627784" y="4653136"/>
            <a:ext cx="1872011" cy="936104"/>
          </a:xfrm>
          <a:prstGeom prst="rect">
            <a:avLst/>
          </a:prstGeom>
        </p:spPr>
        <p:txBody>
          <a:bodyPr/>
          <a:lstStyle>
            <a:lvl1pPr marL="0" indent="0">
              <a:spcBef>
                <a:spcPts val="800"/>
              </a:spcBef>
              <a:buFont typeface="Arial" panose="020B0604020202020204" pitchFamily="34" charset="0"/>
              <a:buNone/>
              <a:defRPr sz="16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p:ph type="body" sz="quarter" idx="29" hasCustomPrompt="1"/>
          </p:nvPr>
        </p:nvSpPr>
        <p:spPr bwMode="gray">
          <a:xfrm>
            <a:off x="4644205" y="4653136"/>
            <a:ext cx="1872011" cy="936104"/>
          </a:xfrm>
          <a:prstGeom prst="rect">
            <a:avLst/>
          </a:prstGeom>
        </p:spPr>
        <p:txBody>
          <a:bodyPr/>
          <a:lstStyle>
            <a:lvl1pPr marL="0" indent="0">
              <a:spcBef>
                <a:spcPts val="800"/>
              </a:spcBef>
              <a:buFont typeface="Arial" panose="020B0604020202020204" pitchFamily="34" charset="0"/>
              <a:buNone/>
              <a:defRPr sz="16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30" hasCustomPrompt="1"/>
          </p:nvPr>
        </p:nvSpPr>
        <p:spPr bwMode="gray">
          <a:xfrm>
            <a:off x="6660429" y="4653136"/>
            <a:ext cx="1872011" cy="936104"/>
          </a:xfrm>
          <a:prstGeom prst="rect">
            <a:avLst/>
          </a:prstGeom>
        </p:spPr>
        <p:txBody>
          <a:bodyPr/>
          <a:lstStyle>
            <a:lvl1pPr marL="0" indent="0">
              <a:spcBef>
                <a:spcPts val="800"/>
              </a:spcBef>
              <a:buFont typeface="Arial" panose="020B0604020202020204" pitchFamily="34" charset="0"/>
              <a:buNone/>
              <a:defRPr sz="16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p:ph type="body" sz="quarter" idx="31" hasCustomPrompt="1"/>
          </p:nvPr>
        </p:nvSpPr>
        <p:spPr bwMode="gray">
          <a:xfrm>
            <a:off x="611560" y="4077072"/>
            <a:ext cx="1872208" cy="504056"/>
          </a:xfrm>
          <a:prstGeom prst="rect">
            <a:avLst/>
          </a:prstGeom>
        </p:spPr>
        <p:txBody>
          <a:bodyPr/>
          <a:lstStyle>
            <a:lvl1pPr marL="0" indent="0" algn="ctr">
              <a:spcBef>
                <a:spcPts val="800"/>
              </a:spcBef>
              <a:buFont typeface="Arial" panose="020B0604020202020204" pitchFamily="34" charset="0"/>
              <a:buNone/>
              <a:defRPr sz="16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32" hasCustomPrompt="1"/>
          </p:nvPr>
        </p:nvSpPr>
        <p:spPr bwMode="gray">
          <a:xfrm>
            <a:off x="2627784" y="4077072"/>
            <a:ext cx="1872208" cy="504056"/>
          </a:xfrm>
          <a:prstGeom prst="rect">
            <a:avLst/>
          </a:prstGeom>
        </p:spPr>
        <p:txBody>
          <a:bodyPr/>
          <a:lstStyle>
            <a:lvl1pPr marL="0" indent="0" algn="ctr">
              <a:spcBef>
                <a:spcPts val="800"/>
              </a:spcBef>
              <a:buFont typeface="Arial" panose="020B0604020202020204" pitchFamily="34" charset="0"/>
              <a:buNone/>
              <a:defRPr sz="16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0" name="Espace réservé du texte 8"/>
          <p:cNvSpPr>
            <a:spLocks noGrp="1"/>
          </p:cNvSpPr>
          <p:nvPr>
            <p:ph type="body" sz="quarter" idx="33" hasCustomPrompt="1"/>
          </p:nvPr>
        </p:nvSpPr>
        <p:spPr bwMode="gray">
          <a:xfrm>
            <a:off x="4644008" y="4077072"/>
            <a:ext cx="1872208" cy="504056"/>
          </a:xfrm>
          <a:prstGeom prst="rect">
            <a:avLst/>
          </a:prstGeom>
        </p:spPr>
        <p:txBody>
          <a:bodyPr/>
          <a:lstStyle>
            <a:lvl1pPr marL="0" indent="0" algn="ctr">
              <a:spcBef>
                <a:spcPts val="800"/>
              </a:spcBef>
              <a:buFont typeface="Arial" panose="020B0604020202020204" pitchFamily="34" charset="0"/>
              <a:buNone/>
              <a:defRPr sz="1600" b="1" baseline="0">
                <a:solidFill>
                  <a:srgbClr val="E14B0F"/>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34" hasCustomPrompt="1"/>
          </p:nvPr>
        </p:nvSpPr>
        <p:spPr bwMode="gray">
          <a:xfrm>
            <a:off x="6660232" y="4077072"/>
            <a:ext cx="1872208" cy="504056"/>
          </a:xfrm>
          <a:prstGeom prst="rect">
            <a:avLst/>
          </a:prstGeom>
        </p:spPr>
        <p:txBody>
          <a:bodyPr/>
          <a:lstStyle>
            <a:lvl1pPr marL="0" indent="0" algn="ctr">
              <a:spcBef>
                <a:spcPts val="800"/>
              </a:spcBef>
              <a:buFont typeface="Arial" panose="020B0604020202020204" pitchFamily="34" charset="0"/>
              <a:buNone/>
              <a:defRPr sz="1600" b="1" baseline="0">
                <a:solidFill>
                  <a:srgbClr val="FAAA0A"/>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8" name="Espace réservé de la date 8"/>
          <p:cNvSpPr>
            <a:spLocks noGrp="1"/>
          </p:cNvSpPr>
          <p:nvPr>
            <p:ph type="dt" sz="half" idx="35"/>
          </p:nvPr>
        </p:nvSpPr>
        <p:spPr bwMode="gray">
          <a:xfrm>
            <a:off x="5142021" y="6468453"/>
            <a:ext cx="1086163" cy="206104"/>
          </a:xfrm>
        </p:spPr>
        <p:txBody>
          <a:bodyPr/>
          <a:lstStyle/>
          <a:p>
            <a:r>
              <a:rPr lang="fr-FR"/>
              <a:t>July 2016</a:t>
            </a:r>
            <a:endParaRPr lang="fr-FR" dirty="0"/>
          </a:p>
        </p:txBody>
      </p:sp>
      <p:sp>
        <p:nvSpPr>
          <p:cNvPr id="1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8">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1000" fill="hold"/>
                                        <p:tgtEl>
                                          <p:spTgt spid="23"/>
                                        </p:tgtEl>
                                        <p:attrNameLst>
                                          <p:attrName>ppt_w</p:attrName>
                                        </p:attrNameLst>
                                      </p:cBhvr>
                                      <p:tavLst>
                                        <p:tav tm="0">
                                          <p:val>
                                            <p:fltVal val="0"/>
                                          </p:val>
                                        </p:tav>
                                        <p:tav tm="100000">
                                          <p:val>
                                            <p:strVal val="#ppt_w"/>
                                          </p:val>
                                        </p:tav>
                                      </p:tavLst>
                                    </p:anim>
                                    <p:anim calcmode="lin" valueType="num">
                                      <p:cBhvr>
                                        <p:cTn id="20" dur="1000" fill="hold"/>
                                        <p:tgtEl>
                                          <p:spTgt spid="23"/>
                                        </p:tgtEl>
                                        <p:attrNameLst>
                                          <p:attrName>ppt_h</p:attrName>
                                        </p:attrNameLst>
                                      </p:cBhvr>
                                      <p:tavLst>
                                        <p:tav tm="0">
                                          <p:val>
                                            <p:fltVal val="0"/>
                                          </p:val>
                                        </p:tav>
                                        <p:tav tm="100000">
                                          <p:val>
                                            <p:strVal val="#ppt_h"/>
                                          </p:val>
                                        </p:tav>
                                      </p:tavLst>
                                    </p:anim>
                                    <p:animEffect transition="in" filter="fade">
                                      <p:cBhvr>
                                        <p:cTn id="21" dur="1000"/>
                                        <p:tgtEl>
                                          <p:spTgt spid="23"/>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ppt_w</p:attrName>
                                        </p:attrNameLst>
                                      </p:cBhvr>
                                      <p:tavLst>
                                        <p:tav tm="0">
                                          <p:val>
                                            <p:fltVal val="0"/>
                                          </p:val>
                                        </p:tav>
                                        <p:tav tm="100000">
                                          <p:val>
                                            <p:strVal val="#ppt_w"/>
                                          </p:val>
                                        </p:tav>
                                      </p:tavLst>
                                    </p:anim>
                                    <p:anim calcmode="lin" valueType="num">
                                      <p:cBhvr>
                                        <p:cTn id="32" dur="1000" fill="hold"/>
                                        <p:tgtEl>
                                          <p:spTgt spid="30"/>
                                        </p:tgtEl>
                                        <p:attrNameLst>
                                          <p:attrName>ppt_h</p:attrName>
                                        </p:attrNameLst>
                                      </p:cBhvr>
                                      <p:tavLst>
                                        <p:tav tm="0">
                                          <p:val>
                                            <p:fltVal val="0"/>
                                          </p:val>
                                        </p:tav>
                                        <p:tav tm="100000">
                                          <p:val>
                                            <p:strVal val="#ppt_h"/>
                                          </p:val>
                                        </p:tav>
                                      </p:tavLst>
                                    </p:anim>
                                    <p:animEffect transition="in" filter="fade">
                                      <p:cBhvr>
                                        <p:cTn id="33" dur="1000"/>
                                        <p:tgtEl>
                                          <p:spTgt spid="30"/>
                                        </p:tgtEl>
                                      </p:cBhvr>
                                    </p:animEffect>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0"/>
                                          </p:stCondLst>
                                        </p:cTn>
                                        <p:tgtEl>
                                          <p:spTgt spid="36">
                                            <p:txEl>
                                              <p:pRg st="0" end="0"/>
                                            </p:txEl>
                                          </p:spTgt>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0"/>
                                          </p:stCondLst>
                                        </p:cTn>
                                        <p:tgtEl>
                                          <p:spTgt spid="40">
                                            <p:txEl>
                                              <p:pRg st="0" end="0"/>
                                            </p:txEl>
                                          </p:spTgt>
                                        </p:tgtEl>
                                        <p:attrNameLst>
                                          <p:attrName>style.visibility</p:attrName>
                                        </p:attrNameLst>
                                      </p:cBhvr>
                                      <p:to>
                                        <p:strVal val="visible"/>
                                      </p:to>
                                    </p:se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1000" fill="hold"/>
                                        <p:tgtEl>
                                          <p:spTgt spid="31"/>
                                        </p:tgtEl>
                                        <p:attrNameLst>
                                          <p:attrName>ppt_w</p:attrName>
                                        </p:attrNameLst>
                                      </p:cBhvr>
                                      <p:tavLst>
                                        <p:tav tm="0">
                                          <p:val>
                                            <p:fltVal val="0"/>
                                          </p:val>
                                        </p:tav>
                                        <p:tav tm="100000">
                                          <p:val>
                                            <p:strVal val="#ppt_w"/>
                                          </p:val>
                                        </p:tav>
                                      </p:tavLst>
                                    </p:anim>
                                    <p:anim calcmode="lin" valueType="num">
                                      <p:cBhvr>
                                        <p:cTn id="44" dur="1000" fill="hold"/>
                                        <p:tgtEl>
                                          <p:spTgt spid="31"/>
                                        </p:tgtEl>
                                        <p:attrNameLst>
                                          <p:attrName>ppt_h</p:attrName>
                                        </p:attrNameLst>
                                      </p:cBhvr>
                                      <p:tavLst>
                                        <p:tav tm="0">
                                          <p:val>
                                            <p:fltVal val="0"/>
                                          </p:val>
                                        </p:tav>
                                        <p:tav tm="100000">
                                          <p:val>
                                            <p:strVal val="#ppt_h"/>
                                          </p:val>
                                        </p:tav>
                                      </p:tavLst>
                                    </p:anim>
                                    <p:animEffect transition="in" filter="fade">
                                      <p:cBhvr>
                                        <p:cTn id="45" dur="1000"/>
                                        <p:tgtEl>
                                          <p:spTgt spid="31"/>
                                        </p:tgtEl>
                                      </p:cBhvr>
                                    </p:animEffect>
                                  </p:childTnLst>
                                </p:cTn>
                              </p:par>
                            </p:childTnLst>
                          </p:cTn>
                        </p:par>
                        <p:par>
                          <p:cTn id="46" fill="hold">
                            <p:stCondLst>
                              <p:cond delay="4000"/>
                            </p:stCondLst>
                            <p:childTnLst>
                              <p:par>
                                <p:cTn id="47" presetID="1" presetClass="entr" presetSubtype="0" fill="hold" grpId="0" nodeType="afterEffect">
                                  <p:stCondLst>
                                    <p:cond delay="0"/>
                                  </p:stCondLst>
                                  <p:childTnLst>
                                    <p:set>
                                      <p:cBhvr>
                                        <p:cTn id="48" dur="1" fill="hold">
                                          <p:stCondLst>
                                            <p:cond delay="0"/>
                                          </p:stCondLst>
                                        </p:cTn>
                                        <p:tgtEl>
                                          <p:spTgt spid="37">
                                            <p:txEl>
                                              <p:pRg st="0" end="0"/>
                                            </p:txEl>
                                          </p:spTgt>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0" grpId="0" animBg="1"/>
      <p:bldP spid="31" grpId="0" animBg="1"/>
      <p:bldP spid="34" grpId="0" build="p">
        <p:tmplLst>
          <p:tmpl lvl="1">
            <p:tnLst>
              <p:par>
                <p:cTn presetID="1"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childTnLst>
                </p:cTn>
              </p:par>
            </p:tnLst>
          </p:tmpl>
        </p:tmplLst>
      </p:bldP>
      <p:bldP spid="35" grpId="0" build="p">
        <p:tmplLst>
          <p:tmpl lvl="1">
            <p:tnLst>
              <p:par>
                <p:cTn presetID="1"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childTnLst>
                </p:cTn>
              </p:par>
            </p:tnLst>
          </p:tmpl>
        </p:tmplLst>
      </p:bldP>
      <p:bldP spid="36" grpId="0" build="p">
        <p:tmplLst>
          <p:tmpl lvl="1">
            <p:tnLst>
              <p:par>
                <p:cTn presetID="1"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childTnLst>
                </p:cTn>
              </p:par>
            </p:tnLst>
          </p:tmpl>
        </p:tmplLst>
      </p:bldP>
      <p:bldP spid="37" grpId="0" build="p">
        <p:tmplLst>
          <p:tmpl lvl="1">
            <p:tnLst>
              <p:par>
                <p:cTn presetID="1"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childTnLst>
                </p:cTn>
              </p:par>
            </p:tnLst>
          </p:tmpl>
        </p:tmplLst>
      </p:bldP>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userDrawn="1"/>
        </p:nvSpPr>
        <p:spPr>
          <a:xfrm>
            <a:off x="438666" y="6237312"/>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a:t>
            </a:r>
            <a:r>
              <a:rPr lang="fr-FR" sz="1200" dirty="0" err="1">
                <a:solidFill>
                  <a:schemeClr val="accent1"/>
                </a:solidFill>
              </a:rPr>
              <a:t>Together</a:t>
            </a:r>
            <a:r>
              <a:rPr lang="fr-FR" sz="1200" dirty="0">
                <a:solidFill>
                  <a:schemeClr val="accent1"/>
                </a:solidFill>
              </a:rPr>
              <a:t>.</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
        <p:nvSpPr>
          <p:cNvPr id="13"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849499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02">
    <p:spTree>
      <p:nvGrpSpPr>
        <p:cNvPr id="1" name=""/>
        <p:cNvGrpSpPr/>
        <p:nvPr/>
      </p:nvGrpSpPr>
      <p:grpSpPr>
        <a:xfrm>
          <a:off x="0" y="0"/>
          <a:ext cx="0" cy="0"/>
          <a:chOff x="0" y="0"/>
          <a:chExt cx="0" cy="0"/>
        </a:xfrm>
      </p:grpSpPr>
      <p:cxnSp>
        <p:nvCxnSpPr>
          <p:cNvPr id="51" name="Straight Line buttom"/>
          <p:cNvCxnSpPr/>
          <p:nvPr userDrawn="1"/>
        </p:nvCxnSpPr>
        <p:spPr>
          <a:xfrm>
            <a:off x="685800" y="3850057"/>
            <a:ext cx="7772400"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52" name="Oval 51"/>
          <p:cNvSpPr/>
          <p:nvPr userDrawn="1"/>
        </p:nvSpPr>
        <p:spPr>
          <a:xfrm>
            <a:off x="1464269" y="3760249"/>
            <a:ext cx="179616" cy="179616"/>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53" name="Oval 52"/>
          <p:cNvSpPr/>
          <p:nvPr userDrawn="1"/>
        </p:nvSpPr>
        <p:spPr>
          <a:xfrm>
            <a:off x="3460212" y="3758661"/>
            <a:ext cx="179616" cy="179616"/>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2">
                  <a:lumMod val="50000"/>
                </a:schemeClr>
              </a:solidFill>
              <a:latin typeface="FontAwesome" pitchFamily="2" charset="0"/>
            </a:endParaRPr>
          </a:p>
        </p:txBody>
      </p:sp>
      <p:sp>
        <p:nvSpPr>
          <p:cNvPr id="54" name="Oval 53"/>
          <p:cNvSpPr/>
          <p:nvPr userDrawn="1"/>
        </p:nvSpPr>
        <p:spPr>
          <a:xfrm>
            <a:off x="5456155" y="3760249"/>
            <a:ext cx="179616" cy="179616"/>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75000"/>
                </a:schemeClr>
              </a:solidFill>
              <a:latin typeface="FontAwesome" pitchFamily="2" charset="0"/>
            </a:endParaRPr>
          </a:p>
        </p:txBody>
      </p:sp>
      <p:sp>
        <p:nvSpPr>
          <p:cNvPr id="55" name="Oval 54"/>
          <p:cNvSpPr/>
          <p:nvPr userDrawn="1"/>
        </p:nvSpPr>
        <p:spPr>
          <a:xfrm>
            <a:off x="7488728" y="3760249"/>
            <a:ext cx="179616" cy="179616"/>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0" rIns="0" rtlCol="0" anchor="ctr"/>
          <a:lstStyle/>
          <a:p>
            <a:pPr algn="ctr"/>
            <a:endParaRPr lang="en-US" sz="2400" dirty="0">
              <a:solidFill>
                <a:schemeClr val="accent4">
                  <a:lumMod val="75000"/>
                </a:schemeClr>
              </a:solidFill>
              <a:latin typeface="FontAwesome" pitchFamily="2" charset="0"/>
            </a:endParaRPr>
          </a:p>
        </p:txBody>
      </p:sp>
      <p:sp>
        <p:nvSpPr>
          <p:cNvPr id="56" name="Up Arrow Callout 55"/>
          <p:cNvSpPr/>
          <p:nvPr userDrawn="1"/>
        </p:nvSpPr>
        <p:spPr>
          <a:xfrm flipV="1">
            <a:off x="2670469" y="2132856"/>
            <a:ext cx="1768646" cy="1588192"/>
          </a:xfrm>
          <a:prstGeom prst="upArrowCallout">
            <a:avLst>
              <a:gd name="adj1" fmla="val 30842"/>
              <a:gd name="adj2" fmla="val 15421"/>
              <a:gd name="adj3" fmla="val 12155"/>
              <a:gd name="adj4" fmla="val 89716"/>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Picture Placeholder 7"/>
          <p:cNvSpPr>
            <a:spLocks noGrp="1"/>
          </p:cNvSpPr>
          <p:nvPr>
            <p:ph type="pic" sz="quarter" idx="10" hasCustomPrompt="1"/>
          </p:nvPr>
        </p:nvSpPr>
        <p:spPr>
          <a:xfrm>
            <a:off x="954616" y="2491280"/>
            <a:ext cx="1177872" cy="1177521"/>
          </a:xfrm>
          <a:prstGeom prst="ellipse">
            <a:avLst/>
          </a:prstGeom>
          <a:ln w="28575">
            <a:solidFill>
              <a:schemeClr val="accent1"/>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60" name="Up Arrow Callout 59"/>
          <p:cNvSpPr/>
          <p:nvPr userDrawn="1"/>
        </p:nvSpPr>
        <p:spPr>
          <a:xfrm flipV="1">
            <a:off x="6691786" y="2132855"/>
            <a:ext cx="1768646" cy="1588193"/>
          </a:xfrm>
          <a:prstGeom prst="upArrowCallout">
            <a:avLst>
              <a:gd name="adj1" fmla="val 30842"/>
              <a:gd name="adj2" fmla="val 15421"/>
              <a:gd name="adj3" fmla="val 12155"/>
              <a:gd name="adj4" fmla="val 89716"/>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Up Arrow Callout 62"/>
          <p:cNvSpPr/>
          <p:nvPr userDrawn="1"/>
        </p:nvSpPr>
        <p:spPr>
          <a:xfrm>
            <a:off x="666550" y="4016462"/>
            <a:ext cx="1768646" cy="1572778"/>
          </a:xfrm>
          <a:prstGeom prst="upArrowCallout">
            <a:avLst>
              <a:gd name="adj1" fmla="val 30842"/>
              <a:gd name="adj2" fmla="val 15421"/>
              <a:gd name="adj3" fmla="val 12155"/>
              <a:gd name="adj4" fmla="val 8971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66" name="Up Arrow Callout 65"/>
          <p:cNvSpPr/>
          <p:nvPr userDrawn="1"/>
        </p:nvSpPr>
        <p:spPr>
          <a:xfrm>
            <a:off x="4668082" y="4016462"/>
            <a:ext cx="1768646" cy="1500770"/>
          </a:xfrm>
          <a:prstGeom prst="upArrowCallout">
            <a:avLst>
              <a:gd name="adj1" fmla="val 30842"/>
              <a:gd name="adj2" fmla="val 15421"/>
              <a:gd name="adj3" fmla="val 12155"/>
              <a:gd name="adj4" fmla="val 89716"/>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69" name="Picture Placeholder 7"/>
          <p:cNvSpPr>
            <a:spLocks noGrp="1"/>
          </p:cNvSpPr>
          <p:nvPr>
            <p:ph type="pic" sz="quarter" idx="23" hasCustomPrompt="1"/>
          </p:nvPr>
        </p:nvSpPr>
        <p:spPr>
          <a:xfrm>
            <a:off x="2950283" y="4049983"/>
            <a:ext cx="1177872" cy="1177521"/>
          </a:xfrm>
          <a:prstGeom prst="ellipse">
            <a:avLst/>
          </a:prstGeom>
          <a:ln w="28575">
            <a:solidFill>
              <a:schemeClr val="accent2"/>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70" name="Picture Placeholder 7"/>
          <p:cNvSpPr>
            <a:spLocks noGrp="1"/>
          </p:cNvSpPr>
          <p:nvPr>
            <p:ph type="pic" sz="quarter" idx="24" hasCustomPrompt="1"/>
          </p:nvPr>
        </p:nvSpPr>
        <p:spPr>
          <a:xfrm>
            <a:off x="7042777" y="4049983"/>
            <a:ext cx="1177872" cy="1177521"/>
          </a:xfrm>
          <a:prstGeom prst="ellipse">
            <a:avLst/>
          </a:prstGeom>
          <a:ln w="28575">
            <a:solidFill>
              <a:schemeClr val="accent4"/>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71" name="Picture Placeholder 7"/>
          <p:cNvSpPr>
            <a:spLocks noGrp="1"/>
          </p:cNvSpPr>
          <p:nvPr>
            <p:ph type="pic" sz="quarter" idx="25" hasCustomPrompt="1"/>
          </p:nvPr>
        </p:nvSpPr>
        <p:spPr>
          <a:xfrm>
            <a:off x="4950585" y="2491280"/>
            <a:ext cx="1177872" cy="1177521"/>
          </a:xfrm>
          <a:prstGeom prst="ellipse">
            <a:avLst/>
          </a:prstGeom>
          <a:ln w="28575">
            <a:solidFill>
              <a:schemeClr val="accent3"/>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37"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47" name="Espace réservé du texte 8"/>
          <p:cNvSpPr>
            <a:spLocks noGrp="1"/>
          </p:cNvSpPr>
          <p:nvPr>
            <p:ph type="body" sz="quarter" idx="13" hasCustomPrompt="1"/>
          </p:nvPr>
        </p:nvSpPr>
        <p:spPr bwMode="gray">
          <a:xfrm>
            <a:off x="719752" y="4833232"/>
            <a:ext cx="1620000" cy="68400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2" name="Espace réservé du texte 8"/>
          <p:cNvSpPr>
            <a:spLocks noGrp="1"/>
          </p:cNvSpPr>
          <p:nvPr>
            <p:ph type="body" sz="quarter" idx="31" hasCustomPrompt="1"/>
          </p:nvPr>
        </p:nvSpPr>
        <p:spPr bwMode="gray">
          <a:xfrm>
            <a:off x="719760" y="4293096"/>
            <a:ext cx="1656000" cy="504056"/>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42" hasCustomPrompt="1"/>
          </p:nvPr>
        </p:nvSpPr>
        <p:spPr bwMode="gray">
          <a:xfrm>
            <a:off x="2735976" y="2780928"/>
            <a:ext cx="1620000" cy="68400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8" name="Espace réservé du texte 8"/>
          <p:cNvSpPr>
            <a:spLocks noGrp="1"/>
          </p:cNvSpPr>
          <p:nvPr>
            <p:ph type="body" sz="quarter" idx="43" hasCustomPrompt="1"/>
          </p:nvPr>
        </p:nvSpPr>
        <p:spPr bwMode="gray">
          <a:xfrm>
            <a:off x="2699800" y="2204864"/>
            <a:ext cx="1656000" cy="504056"/>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9" name="Espace réservé du texte 8"/>
          <p:cNvSpPr>
            <a:spLocks noGrp="1"/>
          </p:cNvSpPr>
          <p:nvPr>
            <p:ph type="body" sz="quarter" idx="44" hasCustomPrompt="1"/>
          </p:nvPr>
        </p:nvSpPr>
        <p:spPr bwMode="gray">
          <a:xfrm>
            <a:off x="4716192" y="4761224"/>
            <a:ext cx="1620000" cy="68400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u texte 8"/>
          <p:cNvSpPr>
            <a:spLocks noGrp="1"/>
          </p:cNvSpPr>
          <p:nvPr>
            <p:ph type="body" sz="quarter" idx="45" hasCustomPrompt="1"/>
          </p:nvPr>
        </p:nvSpPr>
        <p:spPr bwMode="gray">
          <a:xfrm>
            <a:off x="4716200" y="4221088"/>
            <a:ext cx="1656000" cy="504056"/>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46" hasCustomPrompt="1"/>
          </p:nvPr>
        </p:nvSpPr>
        <p:spPr bwMode="gray">
          <a:xfrm>
            <a:off x="6768424" y="2780928"/>
            <a:ext cx="1620000" cy="68400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2" name="Espace réservé du texte 8"/>
          <p:cNvSpPr>
            <a:spLocks noGrp="1"/>
          </p:cNvSpPr>
          <p:nvPr>
            <p:ph type="body" sz="quarter" idx="47" hasCustomPrompt="1"/>
          </p:nvPr>
        </p:nvSpPr>
        <p:spPr bwMode="gray">
          <a:xfrm>
            <a:off x="6732248" y="2204864"/>
            <a:ext cx="1656000" cy="504056"/>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e la date 8"/>
          <p:cNvSpPr>
            <a:spLocks noGrp="1"/>
          </p:cNvSpPr>
          <p:nvPr>
            <p:ph type="dt" sz="half" idx="48"/>
          </p:nvPr>
        </p:nvSpPr>
        <p:spPr bwMode="gray">
          <a:xfrm>
            <a:off x="5142021" y="6468453"/>
            <a:ext cx="1086163" cy="206104"/>
          </a:xfrm>
        </p:spPr>
        <p:txBody>
          <a:bodyPr/>
          <a:lstStyle/>
          <a:p>
            <a:r>
              <a:rPr lang="fr-FR"/>
              <a:t>July 2016</a:t>
            </a:r>
            <a:endParaRPr lang="fr-FR" dirty="0"/>
          </a:p>
        </p:txBody>
      </p:sp>
      <p:sp>
        <p:nvSpPr>
          <p:cNvPr id="38"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9"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plus(in)">
                                      <p:cBhvr>
                                        <p:cTn id="7" dur="500"/>
                                        <p:tgtEl>
                                          <p:spTgt spid="51"/>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ppt_w</p:attrName>
                                        </p:attrNameLst>
                                      </p:cBhvr>
                                      <p:tavLst>
                                        <p:tav tm="0">
                                          <p:val>
                                            <p:fltVal val="0"/>
                                          </p:val>
                                        </p:tav>
                                        <p:tav tm="100000">
                                          <p:val>
                                            <p:strVal val="#ppt_w"/>
                                          </p:val>
                                        </p:tav>
                                      </p:tavLst>
                                    </p:anim>
                                    <p:anim calcmode="lin" valueType="num">
                                      <p:cBhvr>
                                        <p:cTn id="12" dur="500" fill="hold"/>
                                        <p:tgtEl>
                                          <p:spTgt spid="52"/>
                                        </p:tgtEl>
                                        <p:attrNameLst>
                                          <p:attrName>ppt_h</p:attrName>
                                        </p:attrNameLst>
                                      </p:cBhvr>
                                      <p:tavLst>
                                        <p:tav tm="0">
                                          <p:val>
                                            <p:fltVal val="0"/>
                                          </p:val>
                                        </p:tav>
                                        <p:tav tm="100000">
                                          <p:val>
                                            <p:strVal val="#ppt_h"/>
                                          </p:val>
                                        </p:tav>
                                      </p:tavLst>
                                    </p:anim>
                                    <p:animEffect transition="in" filter="fade">
                                      <p:cBhvr>
                                        <p:cTn id="13" dur="500"/>
                                        <p:tgtEl>
                                          <p:spTgt spid="52"/>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1000" fill="hold"/>
                                        <p:tgtEl>
                                          <p:spTgt spid="57"/>
                                        </p:tgtEl>
                                        <p:attrNameLst>
                                          <p:attrName>ppt_w</p:attrName>
                                        </p:attrNameLst>
                                      </p:cBhvr>
                                      <p:tavLst>
                                        <p:tav tm="0">
                                          <p:val>
                                            <p:fltVal val="0"/>
                                          </p:val>
                                        </p:tav>
                                        <p:tav tm="100000">
                                          <p:val>
                                            <p:strVal val="#ppt_w"/>
                                          </p:val>
                                        </p:tav>
                                      </p:tavLst>
                                    </p:anim>
                                    <p:anim calcmode="lin" valueType="num">
                                      <p:cBhvr>
                                        <p:cTn id="18" dur="1000" fill="hold"/>
                                        <p:tgtEl>
                                          <p:spTgt spid="57"/>
                                        </p:tgtEl>
                                        <p:attrNameLst>
                                          <p:attrName>ppt_h</p:attrName>
                                        </p:attrNameLst>
                                      </p:cBhvr>
                                      <p:tavLst>
                                        <p:tav tm="0">
                                          <p:val>
                                            <p:fltVal val="0"/>
                                          </p:val>
                                        </p:tav>
                                        <p:tav tm="100000">
                                          <p:val>
                                            <p:strVal val="#ppt_h"/>
                                          </p:val>
                                        </p:tav>
                                      </p:tavLst>
                                    </p:anim>
                                    <p:animEffect transition="in" filter="fade">
                                      <p:cBhvr>
                                        <p:cTn id="19" dur="1000"/>
                                        <p:tgtEl>
                                          <p:spTgt spid="57"/>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1000"/>
                                        <p:tgtEl>
                                          <p:spTgt spid="63"/>
                                        </p:tgtEl>
                                      </p:cBhvr>
                                    </p:animEffect>
                                    <p:anim calcmode="lin" valueType="num">
                                      <p:cBhvr>
                                        <p:cTn id="24" dur="1000" fill="hold"/>
                                        <p:tgtEl>
                                          <p:spTgt spid="63"/>
                                        </p:tgtEl>
                                        <p:attrNameLst>
                                          <p:attrName>ppt_x</p:attrName>
                                        </p:attrNameLst>
                                      </p:cBhvr>
                                      <p:tavLst>
                                        <p:tav tm="0">
                                          <p:val>
                                            <p:strVal val="#ppt_x"/>
                                          </p:val>
                                        </p:tav>
                                        <p:tav tm="100000">
                                          <p:val>
                                            <p:strVal val="#ppt_x"/>
                                          </p:val>
                                        </p:tav>
                                      </p:tavLst>
                                    </p:anim>
                                    <p:anim calcmode="lin" valueType="num">
                                      <p:cBhvr>
                                        <p:cTn id="25" dur="1000" fill="hold"/>
                                        <p:tgtEl>
                                          <p:spTgt spid="63"/>
                                        </p:tgtEl>
                                        <p:attrNameLst>
                                          <p:attrName>ppt_y</p:attrName>
                                        </p:attrNameLst>
                                      </p:cBhvr>
                                      <p:tavLst>
                                        <p:tav tm="0">
                                          <p:val>
                                            <p:strVal val="#ppt_y+.1"/>
                                          </p:val>
                                        </p:tav>
                                        <p:tav tm="100000">
                                          <p:val>
                                            <p:strVal val="#ppt_y"/>
                                          </p:val>
                                        </p:tav>
                                      </p:tavLst>
                                    </p:anim>
                                  </p:childTnLst>
                                </p:cTn>
                              </p:par>
                              <p:par>
                                <p:cTn id="26" presetID="1" presetClass="entr" presetSubtype="0" fill="hold" grpId="0" nodeType="withEffect">
                                  <p:stCondLst>
                                    <p:cond delay="0"/>
                                  </p:stCondLst>
                                  <p:childTnLst>
                                    <p:set>
                                      <p:cBhvr>
                                        <p:cTn id="27" dur="1" fill="hold">
                                          <p:stCondLst>
                                            <p:cond delay="0"/>
                                          </p:stCondLst>
                                        </p:cTn>
                                        <p:tgtEl>
                                          <p:spTgt spid="47">
                                            <p:txEl>
                                              <p:pRg st="0" end="0"/>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2">
                                            <p:txEl>
                                              <p:pRg st="0" end="0"/>
                                            </p:txEl>
                                          </p:spTgt>
                                        </p:tgtEl>
                                        <p:attrNameLst>
                                          <p:attrName>style.visibility</p:attrName>
                                        </p:attrNameLst>
                                      </p:cBhvr>
                                      <p:to>
                                        <p:strVal val="visible"/>
                                      </p:to>
                                    </p:set>
                                  </p:childTnLst>
                                </p:cTn>
                              </p:par>
                            </p:childTnLst>
                          </p:cTn>
                        </p:par>
                        <p:par>
                          <p:cTn id="30" fill="hold">
                            <p:stCondLst>
                              <p:cond delay="3000"/>
                            </p:stCondLst>
                            <p:childTnLst>
                              <p:par>
                                <p:cTn id="31" presetID="53" presetClass="entr" presetSubtype="0"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ppt_w</p:attrName>
                                        </p:attrNameLst>
                                      </p:cBhvr>
                                      <p:tavLst>
                                        <p:tav tm="0">
                                          <p:val>
                                            <p:fltVal val="0"/>
                                          </p:val>
                                        </p:tav>
                                        <p:tav tm="100000">
                                          <p:val>
                                            <p:strVal val="#ppt_w"/>
                                          </p:val>
                                        </p:tav>
                                      </p:tavLst>
                                    </p:anim>
                                    <p:anim calcmode="lin" valueType="num">
                                      <p:cBhvr>
                                        <p:cTn id="34" dur="500" fill="hold"/>
                                        <p:tgtEl>
                                          <p:spTgt spid="53"/>
                                        </p:tgtEl>
                                        <p:attrNameLst>
                                          <p:attrName>ppt_h</p:attrName>
                                        </p:attrNameLst>
                                      </p:cBhvr>
                                      <p:tavLst>
                                        <p:tav tm="0">
                                          <p:val>
                                            <p:fltVal val="0"/>
                                          </p:val>
                                        </p:tav>
                                        <p:tav tm="100000">
                                          <p:val>
                                            <p:strVal val="#ppt_h"/>
                                          </p:val>
                                        </p:tav>
                                      </p:tavLst>
                                    </p:anim>
                                    <p:animEffect transition="in" filter="fade">
                                      <p:cBhvr>
                                        <p:cTn id="35" dur="500"/>
                                        <p:tgtEl>
                                          <p:spTgt spid="53"/>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p:cTn id="39" dur="1000" fill="hold"/>
                                        <p:tgtEl>
                                          <p:spTgt spid="69"/>
                                        </p:tgtEl>
                                        <p:attrNameLst>
                                          <p:attrName>ppt_w</p:attrName>
                                        </p:attrNameLst>
                                      </p:cBhvr>
                                      <p:tavLst>
                                        <p:tav tm="0">
                                          <p:val>
                                            <p:fltVal val="0"/>
                                          </p:val>
                                        </p:tav>
                                        <p:tav tm="100000">
                                          <p:val>
                                            <p:strVal val="#ppt_w"/>
                                          </p:val>
                                        </p:tav>
                                      </p:tavLst>
                                    </p:anim>
                                    <p:anim calcmode="lin" valueType="num">
                                      <p:cBhvr>
                                        <p:cTn id="40" dur="1000" fill="hold"/>
                                        <p:tgtEl>
                                          <p:spTgt spid="69"/>
                                        </p:tgtEl>
                                        <p:attrNameLst>
                                          <p:attrName>ppt_h</p:attrName>
                                        </p:attrNameLst>
                                      </p:cBhvr>
                                      <p:tavLst>
                                        <p:tav tm="0">
                                          <p:val>
                                            <p:fltVal val="0"/>
                                          </p:val>
                                        </p:tav>
                                        <p:tav tm="100000">
                                          <p:val>
                                            <p:strVal val="#ppt_h"/>
                                          </p:val>
                                        </p:tav>
                                      </p:tavLst>
                                    </p:anim>
                                    <p:animEffect transition="in" filter="fade">
                                      <p:cBhvr>
                                        <p:cTn id="41" dur="1000"/>
                                        <p:tgtEl>
                                          <p:spTgt spid="69"/>
                                        </p:tgtEl>
                                      </p:cBhvr>
                                    </p:animEffect>
                                  </p:childTnLst>
                                </p:cTn>
                              </p:par>
                            </p:childTnLst>
                          </p:cTn>
                        </p:par>
                        <p:par>
                          <p:cTn id="42" fill="hold">
                            <p:stCondLst>
                              <p:cond delay="4500"/>
                            </p:stCondLst>
                            <p:childTnLst>
                              <p:par>
                                <p:cTn id="43" presetID="47" presetClass="entr" presetSubtype="0"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1000"/>
                                        <p:tgtEl>
                                          <p:spTgt spid="56"/>
                                        </p:tgtEl>
                                      </p:cBhvr>
                                    </p:animEffect>
                                    <p:anim calcmode="lin" valueType="num">
                                      <p:cBhvr>
                                        <p:cTn id="46" dur="1000" fill="hold"/>
                                        <p:tgtEl>
                                          <p:spTgt spid="56"/>
                                        </p:tgtEl>
                                        <p:attrNameLst>
                                          <p:attrName>ppt_x</p:attrName>
                                        </p:attrNameLst>
                                      </p:cBhvr>
                                      <p:tavLst>
                                        <p:tav tm="0">
                                          <p:val>
                                            <p:strVal val="#ppt_x"/>
                                          </p:val>
                                        </p:tav>
                                        <p:tav tm="100000">
                                          <p:val>
                                            <p:strVal val="#ppt_x"/>
                                          </p:val>
                                        </p:tav>
                                      </p:tavLst>
                                    </p:anim>
                                    <p:anim calcmode="lin" valueType="num">
                                      <p:cBhvr>
                                        <p:cTn id="47" dur="1000" fill="hold"/>
                                        <p:tgtEl>
                                          <p:spTgt spid="56"/>
                                        </p:tgtEl>
                                        <p:attrNameLst>
                                          <p:attrName>ppt_y</p:attrName>
                                        </p:attrNameLst>
                                      </p:cBhvr>
                                      <p:tavLst>
                                        <p:tav tm="0">
                                          <p:val>
                                            <p:strVal val="#ppt_y-.1"/>
                                          </p:val>
                                        </p:tav>
                                        <p:tav tm="100000">
                                          <p:val>
                                            <p:strVal val="#ppt_y"/>
                                          </p:val>
                                        </p:tav>
                                      </p:tavLst>
                                    </p:anim>
                                  </p:childTnLst>
                                </p:cTn>
                              </p:par>
                              <p:par>
                                <p:cTn id="48" presetID="1" presetClass="entr" presetSubtype="0" fill="hold" grpId="0" nodeType="with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8">
                                            <p:txEl>
                                              <p:pRg st="0" end="0"/>
                                            </p:txEl>
                                          </p:spTgt>
                                        </p:tgtEl>
                                        <p:attrNameLst>
                                          <p:attrName>style.visibility</p:attrName>
                                        </p:attrNameLst>
                                      </p:cBhvr>
                                      <p:to>
                                        <p:strVal val="visible"/>
                                      </p:to>
                                    </p:set>
                                  </p:childTnLst>
                                </p:cTn>
                              </p:par>
                            </p:childTnLst>
                          </p:cTn>
                        </p:par>
                        <p:par>
                          <p:cTn id="52" fill="hold">
                            <p:stCondLst>
                              <p:cond delay="5500"/>
                            </p:stCondLst>
                            <p:childTnLst>
                              <p:par>
                                <p:cTn id="53" presetID="53"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p:cTn id="55" dur="500" fill="hold"/>
                                        <p:tgtEl>
                                          <p:spTgt spid="54"/>
                                        </p:tgtEl>
                                        <p:attrNameLst>
                                          <p:attrName>ppt_w</p:attrName>
                                        </p:attrNameLst>
                                      </p:cBhvr>
                                      <p:tavLst>
                                        <p:tav tm="0">
                                          <p:val>
                                            <p:fltVal val="0"/>
                                          </p:val>
                                        </p:tav>
                                        <p:tav tm="100000">
                                          <p:val>
                                            <p:strVal val="#ppt_w"/>
                                          </p:val>
                                        </p:tav>
                                      </p:tavLst>
                                    </p:anim>
                                    <p:anim calcmode="lin" valueType="num">
                                      <p:cBhvr>
                                        <p:cTn id="56" dur="500" fill="hold"/>
                                        <p:tgtEl>
                                          <p:spTgt spid="54"/>
                                        </p:tgtEl>
                                        <p:attrNameLst>
                                          <p:attrName>ppt_h</p:attrName>
                                        </p:attrNameLst>
                                      </p:cBhvr>
                                      <p:tavLst>
                                        <p:tav tm="0">
                                          <p:val>
                                            <p:fltVal val="0"/>
                                          </p:val>
                                        </p:tav>
                                        <p:tav tm="100000">
                                          <p:val>
                                            <p:strVal val="#ppt_h"/>
                                          </p:val>
                                        </p:tav>
                                      </p:tavLst>
                                    </p:anim>
                                    <p:animEffect transition="in" filter="fade">
                                      <p:cBhvr>
                                        <p:cTn id="57" dur="500"/>
                                        <p:tgtEl>
                                          <p:spTgt spid="54"/>
                                        </p:tgtEl>
                                      </p:cBhvr>
                                    </p:animEffect>
                                  </p:childTnLst>
                                </p:cTn>
                              </p:par>
                            </p:childTnLst>
                          </p:cTn>
                        </p:par>
                        <p:par>
                          <p:cTn id="58" fill="hold">
                            <p:stCondLst>
                              <p:cond delay="6000"/>
                            </p:stCondLst>
                            <p:childTnLst>
                              <p:par>
                                <p:cTn id="59" presetID="53" presetClass="entr" presetSubtype="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1000" fill="hold"/>
                                        <p:tgtEl>
                                          <p:spTgt spid="71"/>
                                        </p:tgtEl>
                                        <p:attrNameLst>
                                          <p:attrName>ppt_w</p:attrName>
                                        </p:attrNameLst>
                                      </p:cBhvr>
                                      <p:tavLst>
                                        <p:tav tm="0">
                                          <p:val>
                                            <p:fltVal val="0"/>
                                          </p:val>
                                        </p:tav>
                                        <p:tav tm="100000">
                                          <p:val>
                                            <p:strVal val="#ppt_w"/>
                                          </p:val>
                                        </p:tav>
                                      </p:tavLst>
                                    </p:anim>
                                    <p:anim calcmode="lin" valueType="num">
                                      <p:cBhvr>
                                        <p:cTn id="62" dur="1000" fill="hold"/>
                                        <p:tgtEl>
                                          <p:spTgt spid="71"/>
                                        </p:tgtEl>
                                        <p:attrNameLst>
                                          <p:attrName>ppt_h</p:attrName>
                                        </p:attrNameLst>
                                      </p:cBhvr>
                                      <p:tavLst>
                                        <p:tav tm="0">
                                          <p:val>
                                            <p:fltVal val="0"/>
                                          </p:val>
                                        </p:tav>
                                        <p:tav tm="100000">
                                          <p:val>
                                            <p:strVal val="#ppt_h"/>
                                          </p:val>
                                        </p:tav>
                                      </p:tavLst>
                                    </p:anim>
                                    <p:animEffect transition="in" filter="fade">
                                      <p:cBhvr>
                                        <p:cTn id="63" dur="1000"/>
                                        <p:tgtEl>
                                          <p:spTgt spid="71"/>
                                        </p:tgtEl>
                                      </p:cBhvr>
                                    </p:animEffect>
                                  </p:childTnLst>
                                </p:cTn>
                              </p:par>
                            </p:childTnLst>
                          </p:cTn>
                        </p:par>
                        <p:par>
                          <p:cTn id="64" fill="hold">
                            <p:stCondLst>
                              <p:cond delay="7000"/>
                            </p:stCondLst>
                            <p:childTnLst>
                              <p:par>
                                <p:cTn id="65" presetID="42" presetClass="entr" presetSubtype="0" fill="hold" grpId="0" nodeType="after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1000"/>
                                        <p:tgtEl>
                                          <p:spTgt spid="66"/>
                                        </p:tgtEl>
                                      </p:cBhvr>
                                    </p:animEffect>
                                    <p:anim calcmode="lin" valueType="num">
                                      <p:cBhvr>
                                        <p:cTn id="68" dur="1000" fill="hold"/>
                                        <p:tgtEl>
                                          <p:spTgt spid="66"/>
                                        </p:tgtEl>
                                        <p:attrNameLst>
                                          <p:attrName>ppt_x</p:attrName>
                                        </p:attrNameLst>
                                      </p:cBhvr>
                                      <p:tavLst>
                                        <p:tav tm="0">
                                          <p:val>
                                            <p:strVal val="#ppt_x"/>
                                          </p:val>
                                        </p:tav>
                                        <p:tav tm="100000">
                                          <p:val>
                                            <p:strVal val="#ppt_x"/>
                                          </p:val>
                                        </p:tav>
                                      </p:tavLst>
                                    </p:anim>
                                    <p:anim calcmode="lin" valueType="num">
                                      <p:cBhvr>
                                        <p:cTn id="69" dur="1000" fill="hold"/>
                                        <p:tgtEl>
                                          <p:spTgt spid="66"/>
                                        </p:tgtEl>
                                        <p:attrNameLst>
                                          <p:attrName>ppt_y</p:attrName>
                                        </p:attrNameLst>
                                      </p:cBhvr>
                                      <p:tavLst>
                                        <p:tav tm="0">
                                          <p:val>
                                            <p:strVal val="#ppt_y+.1"/>
                                          </p:val>
                                        </p:tav>
                                        <p:tav tm="100000">
                                          <p:val>
                                            <p:strVal val="#ppt_y"/>
                                          </p:val>
                                        </p:tav>
                                      </p:tavLst>
                                    </p:anim>
                                  </p:childTnLst>
                                </p:cTn>
                              </p:par>
                              <p:par>
                                <p:cTn id="70" presetID="1" presetClass="entr" presetSubtype="0" fill="hold" grpId="0" nodeType="withEffect">
                                  <p:stCondLst>
                                    <p:cond delay="0"/>
                                  </p:stCondLst>
                                  <p:childTnLst>
                                    <p:set>
                                      <p:cBhvr>
                                        <p:cTn id="71" dur="1" fill="hold">
                                          <p:stCondLst>
                                            <p:cond delay="0"/>
                                          </p:stCondLst>
                                        </p:cTn>
                                        <p:tgtEl>
                                          <p:spTgt spid="29">
                                            <p:txEl>
                                              <p:pRg st="0" end="0"/>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0">
                                            <p:txEl>
                                              <p:pRg st="0" end="0"/>
                                            </p:txEl>
                                          </p:spTgt>
                                        </p:tgtEl>
                                        <p:attrNameLst>
                                          <p:attrName>style.visibility</p:attrName>
                                        </p:attrNameLst>
                                      </p:cBhvr>
                                      <p:to>
                                        <p:strVal val="visible"/>
                                      </p:to>
                                    </p:set>
                                  </p:childTnLst>
                                </p:cTn>
                              </p:par>
                            </p:childTnLst>
                          </p:cTn>
                        </p:par>
                        <p:par>
                          <p:cTn id="74" fill="hold">
                            <p:stCondLst>
                              <p:cond delay="8000"/>
                            </p:stCondLst>
                            <p:childTnLst>
                              <p:par>
                                <p:cTn id="75" presetID="53" presetClass="entr" presetSubtype="0"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p:cTn id="77" dur="500" fill="hold"/>
                                        <p:tgtEl>
                                          <p:spTgt spid="55"/>
                                        </p:tgtEl>
                                        <p:attrNameLst>
                                          <p:attrName>ppt_w</p:attrName>
                                        </p:attrNameLst>
                                      </p:cBhvr>
                                      <p:tavLst>
                                        <p:tav tm="0">
                                          <p:val>
                                            <p:fltVal val="0"/>
                                          </p:val>
                                        </p:tav>
                                        <p:tav tm="100000">
                                          <p:val>
                                            <p:strVal val="#ppt_w"/>
                                          </p:val>
                                        </p:tav>
                                      </p:tavLst>
                                    </p:anim>
                                    <p:anim calcmode="lin" valueType="num">
                                      <p:cBhvr>
                                        <p:cTn id="78" dur="500" fill="hold"/>
                                        <p:tgtEl>
                                          <p:spTgt spid="55"/>
                                        </p:tgtEl>
                                        <p:attrNameLst>
                                          <p:attrName>ppt_h</p:attrName>
                                        </p:attrNameLst>
                                      </p:cBhvr>
                                      <p:tavLst>
                                        <p:tav tm="0">
                                          <p:val>
                                            <p:fltVal val="0"/>
                                          </p:val>
                                        </p:tav>
                                        <p:tav tm="100000">
                                          <p:val>
                                            <p:strVal val="#ppt_h"/>
                                          </p:val>
                                        </p:tav>
                                      </p:tavLst>
                                    </p:anim>
                                    <p:animEffect transition="in" filter="fade">
                                      <p:cBhvr>
                                        <p:cTn id="79" dur="500"/>
                                        <p:tgtEl>
                                          <p:spTgt spid="55"/>
                                        </p:tgtEl>
                                      </p:cBhvr>
                                    </p:animEffect>
                                  </p:childTnLst>
                                </p:cTn>
                              </p:par>
                            </p:childTnLst>
                          </p:cTn>
                        </p:par>
                        <p:par>
                          <p:cTn id="80" fill="hold">
                            <p:stCondLst>
                              <p:cond delay="8500"/>
                            </p:stCondLst>
                            <p:childTnLst>
                              <p:par>
                                <p:cTn id="81" presetID="53" presetClass="entr" presetSubtype="0" fill="hold" grpId="0" nodeType="afterEffect">
                                  <p:stCondLst>
                                    <p:cond delay="0"/>
                                  </p:stCondLst>
                                  <p:childTnLst>
                                    <p:set>
                                      <p:cBhvr>
                                        <p:cTn id="82" dur="1" fill="hold">
                                          <p:stCondLst>
                                            <p:cond delay="0"/>
                                          </p:stCondLst>
                                        </p:cTn>
                                        <p:tgtEl>
                                          <p:spTgt spid="70"/>
                                        </p:tgtEl>
                                        <p:attrNameLst>
                                          <p:attrName>style.visibility</p:attrName>
                                        </p:attrNameLst>
                                      </p:cBhvr>
                                      <p:to>
                                        <p:strVal val="visible"/>
                                      </p:to>
                                    </p:set>
                                    <p:anim calcmode="lin" valueType="num">
                                      <p:cBhvr>
                                        <p:cTn id="83" dur="1000" fill="hold"/>
                                        <p:tgtEl>
                                          <p:spTgt spid="70"/>
                                        </p:tgtEl>
                                        <p:attrNameLst>
                                          <p:attrName>ppt_w</p:attrName>
                                        </p:attrNameLst>
                                      </p:cBhvr>
                                      <p:tavLst>
                                        <p:tav tm="0">
                                          <p:val>
                                            <p:fltVal val="0"/>
                                          </p:val>
                                        </p:tav>
                                        <p:tav tm="100000">
                                          <p:val>
                                            <p:strVal val="#ppt_w"/>
                                          </p:val>
                                        </p:tav>
                                      </p:tavLst>
                                    </p:anim>
                                    <p:anim calcmode="lin" valueType="num">
                                      <p:cBhvr>
                                        <p:cTn id="84" dur="1000" fill="hold"/>
                                        <p:tgtEl>
                                          <p:spTgt spid="70"/>
                                        </p:tgtEl>
                                        <p:attrNameLst>
                                          <p:attrName>ppt_h</p:attrName>
                                        </p:attrNameLst>
                                      </p:cBhvr>
                                      <p:tavLst>
                                        <p:tav tm="0">
                                          <p:val>
                                            <p:fltVal val="0"/>
                                          </p:val>
                                        </p:tav>
                                        <p:tav tm="100000">
                                          <p:val>
                                            <p:strVal val="#ppt_h"/>
                                          </p:val>
                                        </p:tav>
                                      </p:tavLst>
                                    </p:anim>
                                    <p:animEffect transition="in" filter="fade">
                                      <p:cBhvr>
                                        <p:cTn id="85" dur="1000"/>
                                        <p:tgtEl>
                                          <p:spTgt spid="70"/>
                                        </p:tgtEl>
                                      </p:cBhvr>
                                    </p:animEffect>
                                  </p:childTnLst>
                                </p:cTn>
                              </p:par>
                            </p:childTnLst>
                          </p:cTn>
                        </p:par>
                        <p:par>
                          <p:cTn id="86" fill="hold">
                            <p:stCondLst>
                              <p:cond delay="9500"/>
                            </p:stCondLst>
                            <p:childTnLst>
                              <p:par>
                                <p:cTn id="87" presetID="47" presetClass="entr" presetSubtype="0" fill="hold" grpId="0" nodeType="after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1000"/>
                                        <p:tgtEl>
                                          <p:spTgt spid="60"/>
                                        </p:tgtEl>
                                      </p:cBhvr>
                                    </p:animEffect>
                                    <p:anim calcmode="lin" valueType="num">
                                      <p:cBhvr>
                                        <p:cTn id="90" dur="1000" fill="hold"/>
                                        <p:tgtEl>
                                          <p:spTgt spid="60"/>
                                        </p:tgtEl>
                                        <p:attrNameLst>
                                          <p:attrName>ppt_x</p:attrName>
                                        </p:attrNameLst>
                                      </p:cBhvr>
                                      <p:tavLst>
                                        <p:tav tm="0">
                                          <p:val>
                                            <p:strVal val="#ppt_x"/>
                                          </p:val>
                                        </p:tav>
                                        <p:tav tm="100000">
                                          <p:val>
                                            <p:strVal val="#ppt_x"/>
                                          </p:val>
                                        </p:tav>
                                      </p:tavLst>
                                    </p:anim>
                                    <p:anim calcmode="lin" valueType="num">
                                      <p:cBhvr>
                                        <p:cTn id="91" dur="1000" fill="hold"/>
                                        <p:tgtEl>
                                          <p:spTgt spid="60"/>
                                        </p:tgtEl>
                                        <p:attrNameLst>
                                          <p:attrName>ppt_y</p:attrName>
                                        </p:attrNameLst>
                                      </p:cBhvr>
                                      <p:tavLst>
                                        <p:tav tm="0">
                                          <p:val>
                                            <p:strVal val="#ppt_y-.1"/>
                                          </p:val>
                                        </p:tav>
                                        <p:tav tm="100000">
                                          <p:val>
                                            <p:strVal val="#ppt_y"/>
                                          </p:val>
                                        </p:tav>
                                      </p:tavLst>
                                    </p:anim>
                                  </p:childTnLst>
                                </p:cTn>
                              </p:par>
                              <p:par>
                                <p:cTn id="92" presetID="1" presetClass="entr" presetSubtype="0" fill="hold" grpId="0" nodeType="withEffect">
                                  <p:stCondLst>
                                    <p:cond delay="0"/>
                                  </p:stCondLst>
                                  <p:childTnLst>
                                    <p:set>
                                      <p:cBhvr>
                                        <p:cTn id="93" dur="1" fill="hold">
                                          <p:stCondLst>
                                            <p:cond delay="0"/>
                                          </p:stCondLst>
                                        </p:cTn>
                                        <p:tgtEl>
                                          <p:spTgt spid="32">
                                            <p:txEl>
                                              <p:pRg st="0" end="0"/>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60" grpId="0" animBg="1"/>
      <p:bldP spid="63" grpId="0" animBg="1"/>
      <p:bldP spid="66" grpId="0" animBg="1"/>
      <p:bldP spid="69" grpId="0" animBg="1"/>
      <p:bldP spid="70" grpId="0" animBg="1"/>
      <p:bldP spid="71" grpId="0" animBg="1"/>
      <p:bldP spid="47" grpId="0" build="p">
        <p:tmplLst>
          <p:tmpl lvl="1">
            <p:tnLst>
              <p:par>
                <p:cTn presetID="1"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childTnLst>
                </p:cTn>
              </p:par>
            </p:tnLst>
          </p:tmpl>
        </p:tmplLst>
      </p:bldP>
      <p:bldP spid="72" grpId="0" build="p">
        <p:tmplLst>
          <p:tmpl lvl="1">
            <p:tnLst>
              <p:par>
                <p:cTn presetID="1"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childTnLst>
                </p:cTn>
              </p:par>
            </p:tnLst>
          </p:tmpl>
        </p:tmplLst>
      </p:bldP>
      <p:bldP spid="27" grpId="0" build="p">
        <p:tmplLst>
          <p:tmpl lvl="1">
            <p:tnLst>
              <p:par>
                <p:cTn presetID="1"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childTnLst>
                </p:cTn>
              </p:par>
            </p:tnLst>
          </p:tmpl>
        </p:tmplLst>
      </p:bldP>
      <p:bldP spid="28" grpId="0" build="p">
        <p:tmplLst>
          <p:tmpl lvl="1">
            <p:tnLst>
              <p:par>
                <p:cTn presetID="1"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childTnLst>
                </p:cTn>
              </p:par>
            </p:tnLst>
          </p:tmpl>
        </p:tmplLst>
      </p:bldP>
      <p:bldP spid="29" grpId="0" build="p">
        <p:tmplLst>
          <p:tmpl lvl="1">
            <p:tnLst>
              <p:par>
                <p:cTn presetID="1"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childTnLst>
                </p:cTn>
              </p:par>
            </p:tnLst>
          </p:tmpl>
        </p:tmplLst>
      </p:bldP>
      <p:bldP spid="30" grpId="0" build="p">
        <p:tmplLst>
          <p:tmpl lvl="1">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P spid="31" grpId="0" build="p">
        <p:tmplLst>
          <p:tmpl lvl="1">
            <p:tnLst>
              <p:par>
                <p:cTn presetID="1"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childTnLst>
                </p:cTn>
              </p:par>
            </p:tnLst>
          </p:tmpl>
        </p:tmplLst>
      </p:bldP>
      <p:bldP spid="32" grpId="0" build="p">
        <p:tmplLst>
          <p:tmpl lvl="1">
            <p:tnLst>
              <p:par>
                <p:cTn presetID="1"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29" name="Picture Placeholder 7"/>
          <p:cNvSpPr>
            <a:spLocks noGrp="1"/>
          </p:cNvSpPr>
          <p:nvPr>
            <p:ph type="pic" sz="quarter" idx="10" hasCustomPrompt="1"/>
          </p:nvPr>
        </p:nvSpPr>
        <p:spPr>
          <a:xfrm>
            <a:off x="1069342" y="2514600"/>
            <a:ext cx="1833416" cy="1832870"/>
          </a:xfrm>
          <a:prstGeom prst="diamond">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8" hasCustomPrompt="1"/>
          </p:nvPr>
        </p:nvSpPr>
        <p:spPr>
          <a:xfrm>
            <a:off x="2359591" y="3275870"/>
            <a:ext cx="1833416" cy="1832870"/>
          </a:xfrm>
          <a:prstGeom prst="diamond">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3" name="Picture Placeholder 7"/>
          <p:cNvSpPr>
            <a:spLocks noGrp="1"/>
          </p:cNvSpPr>
          <p:nvPr>
            <p:ph type="pic" sz="quarter" idx="21" hasCustomPrompt="1"/>
          </p:nvPr>
        </p:nvSpPr>
        <p:spPr>
          <a:xfrm>
            <a:off x="3649840" y="2514600"/>
            <a:ext cx="1833416" cy="1832870"/>
          </a:xfrm>
          <a:prstGeom prst="diamond">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5" name="Picture Placeholder 7"/>
          <p:cNvSpPr>
            <a:spLocks noGrp="1"/>
          </p:cNvSpPr>
          <p:nvPr>
            <p:ph type="pic" sz="quarter" idx="24" hasCustomPrompt="1"/>
          </p:nvPr>
        </p:nvSpPr>
        <p:spPr>
          <a:xfrm>
            <a:off x="4940089" y="3275870"/>
            <a:ext cx="1833416" cy="1832870"/>
          </a:xfrm>
          <a:prstGeom prst="diamond">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26" hasCustomPrompt="1"/>
          </p:nvPr>
        </p:nvSpPr>
        <p:spPr>
          <a:xfrm>
            <a:off x="6230338" y="2514600"/>
            <a:ext cx="1833416" cy="1832870"/>
          </a:xfrm>
          <a:prstGeom prst="diamond">
            <a:avLst/>
          </a:prstGeom>
          <a:ln w="28575">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3"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24" name="Espace réservé du texte 8"/>
          <p:cNvSpPr>
            <a:spLocks noGrp="1"/>
          </p:cNvSpPr>
          <p:nvPr>
            <p:ph type="body" sz="quarter" idx="31" hasCustomPrompt="1"/>
          </p:nvPr>
        </p:nvSpPr>
        <p:spPr bwMode="gray">
          <a:xfrm>
            <a:off x="1187624" y="4437112"/>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5" name="Espace réservé du texte 8"/>
          <p:cNvSpPr>
            <a:spLocks noGrp="1"/>
          </p:cNvSpPr>
          <p:nvPr>
            <p:ph type="body" sz="quarter" idx="32" hasCustomPrompt="1"/>
          </p:nvPr>
        </p:nvSpPr>
        <p:spPr bwMode="gray">
          <a:xfrm>
            <a:off x="2555776" y="2780928"/>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33" hasCustomPrompt="1"/>
          </p:nvPr>
        </p:nvSpPr>
        <p:spPr bwMode="gray">
          <a:xfrm>
            <a:off x="3851920" y="4437112"/>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E14B0F"/>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8" name="Espace réservé du texte 8"/>
          <p:cNvSpPr>
            <a:spLocks noGrp="1"/>
          </p:cNvSpPr>
          <p:nvPr>
            <p:ph type="body" sz="quarter" idx="34" hasCustomPrompt="1"/>
          </p:nvPr>
        </p:nvSpPr>
        <p:spPr bwMode="gray">
          <a:xfrm>
            <a:off x="6444208" y="4437112"/>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FAAA0A"/>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p:ph type="body" sz="quarter" idx="35" hasCustomPrompt="1"/>
          </p:nvPr>
        </p:nvSpPr>
        <p:spPr bwMode="gray">
          <a:xfrm>
            <a:off x="5148064" y="2780928"/>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F07D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6" name="Espace réservé de la date 8"/>
          <p:cNvSpPr>
            <a:spLocks noGrp="1"/>
          </p:cNvSpPr>
          <p:nvPr>
            <p:ph type="dt" sz="half" idx="36"/>
          </p:nvPr>
        </p:nvSpPr>
        <p:spPr bwMode="gray">
          <a:xfrm>
            <a:off x="5142021" y="6468453"/>
            <a:ext cx="1086163" cy="206104"/>
          </a:xfrm>
        </p:spPr>
        <p:txBody>
          <a:bodyPr/>
          <a:lstStyle/>
          <a:p>
            <a:r>
              <a:rPr lang="fr-FR"/>
              <a:t>July 2016</a:t>
            </a:r>
            <a:endParaRPr lang="fr-FR" dirty="0"/>
          </a:p>
        </p:txBody>
      </p:sp>
      <p:sp>
        <p:nvSpPr>
          <p:cNvPr id="1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Effect transition="in" filter="fade">
                                      <p:cBhvr>
                                        <p:cTn id="9" dur="1000"/>
                                        <p:tgtEl>
                                          <p:spTgt spid="29"/>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53"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1000" fill="hold"/>
                                        <p:tgtEl>
                                          <p:spTgt spid="31"/>
                                        </p:tgtEl>
                                        <p:attrNameLst>
                                          <p:attrName>ppt_w</p:attrName>
                                        </p:attrNameLst>
                                      </p:cBhvr>
                                      <p:tavLst>
                                        <p:tav tm="0">
                                          <p:val>
                                            <p:fltVal val="0"/>
                                          </p:val>
                                        </p:tav>
                                        <p:tav tm="100000">
                                          <p:val>
                                            <p:strVal val="#ppt_w"/>
                                          </p:val>
                                        </p:tav>
                                      </p:tavLst>
                                    </p:anim>
                                    <p:anim calcmode="lin" valueType="num">
                                      <p:cBhvr>
                                        <p:cTn id="17" dur="1000" fill="hold"/>
                                        <p:tgtEl>
                                          <p:spTgt spid="31"/>
                                        </p:tgtEl>
                                        <p:attrNameLst>
                                          <p:attrName>ppt_h</p:attrName>
                                        </p:attrNameLst>
                                      </p:cBhvr>
                                      <p:tavLst>
                                        <p:tav tm="0">
                                          <p:val>
                                            <p:fltVal val="0"/>
                                          </p:val>
                                        </p:tav>
                                        <p:tav tm="100000">
                                          <p:val>
                                            <p:strVal val="#ppt_h"/>
                                          </p:val>
                                        </p:tav>
                                      </p:tavLst>
                                    </p:anim>
                                    <p:animEffect transition="in" filter="fade">
                                      <p:cBhvr>
                                        <p:cTn id="18" dur="1000"/>
                                        <p:tgtEl>
                                          <p:spTgt spid="31"/>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p:cTn id="25" dur="1000" fill="hold"/>
                                        <p:tgtEl>
                                          <p:spTgt spid="33"/>
                                        </p:tgtEl>
                                        <p:attrNameLst>
                                          <p:attrName>ppt_w</p:attrName>
                                        </p:attrNameLst>
                                      </p:cBhvr>
                                      <p:tavLst>
                                        <p:tav tm="0">
                                          <p:val>
                                            <p:fltVal val="0"/>
                                          </p:val>
                                        </p:tav>
                                        <p:tav tm="100000">
                                          <p:val>
                                            <p:strVal val="#ppt_w"/>
                                          </p:val>
                                        </p:tav>
                                      </p:tavLst>
                                    </p:anim>
                                    <p:anim calcmode="lin" valueType="num">
                                      <p:cBhvr>
                                        <p:cTn id="26" dur="1000" fill="hold"/>
                                        <p:tgtEl>
                                          <p:spTgt spid="33"/>
                                        </p:tgtEl>
                                        <p:attrNameLst>
                                          <p:attrName>ppt_h</p:attrName>
                                        </p:attrNameLst>
                                      </p:cBhvr>
                                      <p:tavLst>
                                        <p:tav tm="0">
                                          <p:val>
                                            <p:fltVal val="0"/>
                                          </p:val>
                                        </p:tav>
                                        <p:tav tm="100000">
                                          <p:val>
                                            <p:strVal val="#ppt_h"/>
                                          </p:val>
                                        </p:tav>
                                      </p:tavLst>
                                    </p:anim>
                                    <p:animEffect transition="in" filter="fade">
                                      <p:cBhvr>
                                        <p:cTn id="27" dur="1000"/>
                                        <p:tgtEl>
                                          <p:spTgt spid="33"/>
                                        </p:tgtEl>
                                      </p:cBhvr>
                                    </p:animEffec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childTnLst>
                                </p:cTn>
                              </p:par>
                            </p:childTnLst>
                          </p:cTn>
                        </p:par>
                        <p:par>
                          <p:cTn id="31" fill="hold">
                            <p:stCondLst>
                              <p:cond delay="3000"/>
                            </p:stCondLst>
                            <p:childTnLst>
                              <p:par>
                                <p:cTn id="32" presetID="53"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p:cTn id="34" dur="1000" fill="hold"/>
                                        <p:tgtEl>
                                          <p:spTgt spid="35"/>
                                        </p:tgtEl>
                                        <p:attrNameLst>
                                          <p:attrName>ppt_w</p:attrName>
                                        </p:attrNameLst>
                                      </p:cBhvr>
                                      <p:tavLst>
                                        <p:tav tm="0">
                                          <p:val>
                                            <p:fltVal val="0"/>
                                          </p:val>
                                        </p:tav>
                                        <p:tav tm="100000">
                                          <p:val>
                                            <p:strVal val="#ppt_w"/>
                                          </p:val>
                                        </p:tav>
                                      </p:tavLst>
                                    </p:anim>
                                    <p:anim calcmode="lin" valueType="num">
                                      <p:cBhvr>
                                        <p:cTn id="35" dur="1000" fill="hold"/>
                                        <p:tgtEl>
                                          <p:spTgt spid="35"/>
                                        </p:tgtEl>
                                        <p:attrNameLst>
                                          <p:attrName>ppt_h</p:attrName>
                                        </p:attrNameLst>
                                      </p:cBhvr>
                                      <p:tavLst>
                                        <p:tav tm="0">
                                          <p:val>
                                            <p:fltVal val="0"/>
                                          </p:val>
                                        </p:tav>
                                        <p:tav tm="100000">
                                          <p:val>
                                            <p:strVal val="#ppt_h"/>
                                          </p:val>
                                        </p:tav>
                                      </p:tavLst>
                                    </p:anim>
                                    <p:animEffect transition="in" filter="fade">
                                      <p:cBhvr>
                                        <p:cTn id="36" dur="1000"/>
                                        <p:tgtEl>
                                          <p:spTgt spid="35"/>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42">
                                            <p:txEl>
                                              <p:pRg st="0" end="0"/>
                                            </p:txEl>
                                          </p:spTgt>
                                        </p:tgtEl>
                                        <p:attrNameLst>
                                          <p:attrName>style.visibility</p:attrName>
                                        </p:attrNameLst>
                                      </p:cBhvr>
                                      <p:to>
                                        <p:strVal val="visible"/>
                                      </p:to>
                                    </p:se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1000" fill="hold"/>
                                        <p:tgtEl>
                                          <p:spTgt spid="37"/>
                                        </p:tgtEl>
                                        <p:attrNameLst>
                                          <p:attrName>ppt_w</p:attrName>
                                        </p:attrNameLst>
                                      </p:cBhvr>
                                      <p:tavLst>
                                        <p:tav tm="0">
                                          <p:val>
                                            <p:fltVal val="0"/>
                                          </p:val>
                                        </p:tav>
                                        <p:tav tm="100000">
                                          <p:val>
                                            <p:strVal val="#ppt_w"/>
                                          </p:val>
                                        </p:tav>
                                      </p:tavLst>
                                    </p:anim>
                                    <p:anim calcmode="lin" valueType="num">
                                      <p:cBhvr>
                                        <p:cTn id="44" dur="1000" fill="hold"/>
                                        <p:tgtEl>
                                          <p:spTgt spid="37"/>
                                        </p:tgtEl>
                                        <p:attrNameLst>
                                          <p:attrName>ppt_h</p:attrName>
                                        </p:attrNameLst>
                                      </p:cBhvr>
                                      <p:tavLst>
                                        <p:tav tm="0">
                                          <p:val>
                                            <p:fltVal val="0"/>
                                          </p:val>
                                        </p:tav>
                                        <p:tav tm="100000">
                                          <p:val>
                                            <p:strVal val="#ppt_h"/>
                                          </p:val>
                                        </p:tav>
                                      </p:tavLst>
                                    </p:anim>
                                    <p:animEffect transition="in" filter="fade">
                                      <p:cBhvr>
                                        <p:cTn id="45" dur="1000"/>
                                        <p:tgtEl>
                                          <p:spTgt spid="37"/>
                                        </p:tgtEl>
                                      </p:cBhvr>
                                    </p:animEffect>
                                  </p:childTnLst>
                                </p:cTn>
                              </p:par>
                            </p:childTnLst>
                          </p:cTn>
                        </p:par>
                        <p:par>
                          <p:cTn id="46" fill="hold">
                            <p:stCondLst>
                              <p:cond delay="5000"/>
                            </p:stCondLst>
                            <p:childTnLst>
                              <p:par>
                                <p:cTn id="47" presetID="1" presetClass="entr" presetSubtype="0" fill="hold" grpId="0" nodeType="afterEffect">
                                  <p:stCondLst>
                                    <p:cond delay="0"/>
                                  </p:stCondLst>
                                  <p:childTnLst>
                                    <p:set>
                                      <p:cBhvr>
                                        <p:cTn id="4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P spid="35" grpId="0" animBg="1"/>
      <p:bldP spid="37" grpId="0" animBg="1"/>
      <p:bldP spid="24" grpId="0" build="p">
        <p:tmplLst>
          <p:tmpl lvl="1">
            <p:tnLst>
              <p:par>
                <p:cTn presetID="1"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childTnLst>
                </p:cTn>
              </p:par>
            </p:tnLst>
          </p:tmpl>
        </p:tmplLst>
      </p:bldP>
      <p:bldP spid="25" grpId="0" build="p">
        <p:tmplLst>
          <p:tmpl lvl="1">
            <p:tnLst>
              <p:par>
                <p:cTn presetID="1"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childTnLst>
                </p:cTn>
              </p:par>
            </p:tnLst>
          </p:tmpl>
        </p:tmplLst>
      </p:bldP>
      <p:bldP spid="27" grpId="0" build="p">
        <p:tmplLst>
          <p:tmpl lvl="1">
            <p:tnLst>
              <p:par>
                <p:cTn presetID="1"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childTnLst>
                </p:cTn>
              </p:par>
            </p:tnLst>
          </p:tmpl>
        </p:tmplLst>
      </p:bldP>
      <p:bldP spid="28" grpId="0" build="p">
        <p:tmplLst>
          <p:tmpl lvl="1">
            <p:tnLst>
              <p:par>
                <p:cTn presetID="1"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childTnLst>
                </p:cTn>
              </p:par>
            </p:tnLst>
          </p:tmpl>
        </p:tmplLst>
      </p:bldP>
      <p:bldP spid="42" grpId="0" build="p">
        <p:tmplLst>
          <p:tmpl lvl="1">
            <p:tnLst>
              <p:par>
                <p:cTn presetID="1"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35" name="Rectangle 34"/>
          <p:cNvSpPr/>
          <p:nvPr userDrawn="1"/>
        </p:nvSpPr>
        <p:spPr>
          <a:xfrm>
            <a:off x="539552" y="3429000"/>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7"/>
          <p:cNvSpPr>
            <a:spLocks noGrp="1"/>
          </p:cNvSpPr>
          <p:nvPr>
            <p:ph type="pic" sz="quarter" idx="15" hasCustomPrompt="1"/>
          </p:nvPr>
        </p:nvSpPr>
        <p:spPr>
          <a:xfrm>
            <a:off x="552497" y="2044521"/>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17" hasCustomPrompt="1"/>
          </p:nvPr>
        </p:nvSpPr>
        <p:spPr>
          <a:xfrm>
            <a:off x="2626099" y="2044521"/>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38" name="Rectangle 37"/>
          <p:cNvSpPr/>
          <p:nvPr userDrawn="1"/>
        </p:nvSpPr>
        <p:spPr>
          <a:xfrm>
            <a:off x="2626100" y="3398578"/>
            <a:ext cx="1861204" cy="4624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7"/>
          <p:cNvSpPr>
            <a:spLocks noGrp="1"/>
          </p:cNvSpPr>
          <p:nvPr>
            <p:ph type="pic" sz="quarter" idx="19" hasCustomPrompt="1"/>
          </p:nvPr>
        </p:nvSpPr>
        <p:spPr>
          <a:xfrm>
            <a:off x="4683499" y="2044521"/>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41" name="Rectangle 40"/>
          <p:cNvSpPr/>
          <p:nvPr userDrawn="1"/>
        </p:nvSpPr>
        <p:spPr>
          <a:xfrm>
            <a:off x="4683500" y="3398578"/>
            <a:ext cx="1861204"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Picture Placeholder 7"/>
          <p:cNvSpPr>
            <a:spLocks noGrp="1"/>
          </p:cNvSpPr>
          <p:nvPr>
            <p:ph type="pic" sz="quarter" idx="21" hasCustomPrompt="1"/>
          </p:nvPr>
        </p:nvSpPr>
        <p:spPr>
          <a:xfrm>
            <a:off x="6740899" y="2044521"/>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0" name="Rectangle 69"/>
          <p:cNvSpPr/>
          <p:nvPr userDrawn="1"/>
        </p:nvSpPr>
        <p:spPr>
          <a:xfrm>
            <a:off x="6740900" y="3398578"/>
            <a:ext cx="1861204"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Picture Placeholder 7"/>
          <p:cNvSpPr>
            <a:spLocks noGrp="1"/>
          </p:cNvSpPr>
          <p:nvPr>
            <p:ph type="pic" sz="quarter" idx="23" hasCustomPrompt="1"/>
          </p:nvPr>
        </p:nvSpPr>
        <p:spPr>
          <a:xfrm>
            <a:off x="611560" y="3947151"/>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3" name="Rectangle 72"/>
          <p:cNvSpPr/>
          <p:nvPr userDrawn="1"/>
        </p:nvSpPr>
        <p:spPr>
          <a:xfrm>
            <a:off x="622564" y="5319683"/>
            <a:ext cx="1861204"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Picture Placeholder 7"/>
          <p:cNvSpPr>
            <a:spLocks noGrp="1"/>
          </p:cNvSpPr>
          <p:nvPr>
            <p:ph type="pic" sz="quarter" idx="25" hasCustomPrompt="1"/>
          </p:nvPr>
        </p:nvSpPr>
        <p:spPr>
          <a:xfrm>
            <a:off x="2626099" y="3965626"/>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6" name="Rectangle 75"/>
          <p:cNvSpPr/>
          <p:nvPr userDrawn="1"/>
        </p:nvSpPr>
        <p:spPr>
          <a:xfrm>
            <a:off x="2626100" y="5319683"/>
            <a:ext cx="1861204"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Picture Placeholder 7"/>
          <p:cNvSpPr>
            <a:spLocks noGrp="1"/>
          </p:cNvSpPr>
          <p:nvPr>
            <p:ph type="pic" sz="quarter" idx="27" hasCustomPrompt="1"/>
          </p:nvPr>
        </p:nvSpPr>
        <p:spPr>
          <a:xfrm>
            <a:off x="4683499" y="3965626"/>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9" name="Rectangle 78"/>
          <p:cNvSpPr/>
          <p:nvPr userDrawn="1"/>
        </p:nvSpPr>
        <p:spPr>
          <a:xfrm>
            <a:off x="4683500" y="5319683"/>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Picture Placeholder 7"/>
          <p:cNvSpPr>
            <a:spLocks noGrp="1"/>
          </p:cNvSpPr>
          <p:nvPr>
            <p:ph type="pic" sz="quarter" idx="29" hasCustomPrompt="1"/>
          </p:nvPr>
        </p:nvSpPr>
        <p:spPr>
          <a:xfrm>
            <a:off x="6740899" y="3965626"/>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2" name="Rectangle 81"/>
          <p:cNvSpPr/>
          <p:nvPr userDrawn="1"/>
        </p:nvSpPr>
        <p:spPr>
          <a:xfrm>
            <a:off x="6740900" y="5319683"/>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30" name="Espace réservé du texte 8"/>
          <p:cNvSpPr>
            <a:spLocks noGrp="1"/>
          </p:cNvSpPr>
          <p:nvPr>
            <p:ph type="body" sz="quarter" idx="32" hasCustomPrompt="1"/>
          </p:nvPr>
        </p:nvSpPr>
        <p:spPr bwMode="gray">
          <a:xfrm>
            <a:off x="539552" y="3429000"/>
            <a:ext cx="1872208" cy="432048"/>
          </a:xfrm>
          <a:prstGeom prst="rect">
            <a:avLst/>
          </a:prstGeom>
        </p:spPr>
        <p:txBody>
          <a:bodyPr/>
          <a:lstStyle>
            <a:lvl1pPr marL="0" indent="0" algn="ctr">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33" hasCustomPrompt="1"/>
          </p:nvPr>
        </p:nvSpPr>
        <p:spPr bwMode="gray">
          <a:xfrm>
            <a:off x="611560" y="5301208"/>
            <a:ext cx="1872208" cy="432048"/>
          </a:xfrm>
          <a:prstGeom prst="rect">
            <a:avLst/>
          </a:prstGeom>
        </p:spPr>
        <p:txBody>
          <a:bodyPr/>
          <a:lstStyle>
            <a:lvl1pPr marL="0" indent="0" algn="ctr">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p:ph type="body" sz="quarter" idx="34" hasCustomPrompt="1"/>
          </p:nvPr>
        </p:nvSpPr>
        <p:spPr bwMode="gray">
          <a:xfrm>
            <a:off x="2627784" y="3429000"/>
            <a:ext cx="1872208" cy="432048"/>
          </a:xfrm>
          <a:prstGeom prst="rect">
            <a:avLst/>
          </a:prstGeom>
        </p:spPr>
        <p:txBody>
          <a:bodyPr/>
          <a:lstStyle>
            <a:lvl1pPr marL="0" indent="0" algn="ctr">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35" hasCustomPrompt="1"/>
          </p:nvPr>
        </p:nvSpPr>
        <p:spPr bwMode="gray">
          <a:xfrm>
            <a:off x="4716016" y="3429000"/>
            <a:ext cx="1872208" cy="432048"/>
          </a:xfrm>
          <a:prstGeom prst="rect">
            <a:avLst/>
          </a:prstGeom>
        </p:spPr>
        <p:txBody>
          <a:bodyPr/>
          <a:lstStyle>
            <a:lvl1pPr marL="0" indent="0" algn="ctr">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8" name="Espace réservé du texte 8"/>
          <p:cNvSpPr>
            <a:spLocks noGrp="1"/>
          </p:cNvSpPr>
          <p:nvPr>
            <p:ph type="body" sz="quarter" idx="36" hasCustomPrompt="1"/>
          </p:nvPr>
        </p:nvSpPr>
        <p:spPr bwMode="gray">
          <a:xfrm>
            <a:off x="6732240" y="3429000"/>
            <a:ext cx="1872208" cy="432048"/>
          </a:xfrm>
          <a:prstGeom prst="rect">
            <a:avLst/>
          </a:prstGeom>
        </p:spPr>
        <p:txBody>
          <a:bodyPr/>
          <a:lstStyle>
            <a:lvl1pPr marL="0" indent="0" algn="ctr">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9" name="Espace réservé du texte 8"/>
          <p:cNvSpPr>
            <a:spLocks noGrp="1"/>
          </p:cNvSpPr>
          <p:nvPr>
            <p:ph type="body" sz="quarter" idx="37" hasCustomPrompt="1"/>
          </p:nvPr>
        </p:nvSpPr>
        <p:spPr bwMode="gray">
          <a:xfrm>
            <a:off x="2627784" y="5301208"/>
            <a:ext cx="1872208" cy="432048"/>
          </a:xfrm>
          <a:prstGeom prst="rect">
            <a:avLst/>
          </a:prstGeom>
        </p:spPr>
        <p:txBody>
          <a:bodyPr/>
          <a:lstStyle>
            <a:lvl1pPr marL="0" indent="0" algn="ctr">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Espace réservé du texte 8"/>
          <p:cNvSpPr>
            <a:spLocks noGrp="1"/>
          </p:cNvSpPr>
          <p:nvPr>
            <p:ph type="body" sz="quarter" idx="38" hasCustomPrompt="1"/>
          </p:nvPr>
        </p:nvSpPr>
        <p:spPr bwMode="gray">
          <a:xfrm>
            <a:off x="4644008" y="5301208"/>
            <a:ext cx="1872208" cy="432048"/>
          </a:xfrm>
          <a:prstGeom prst="rect">
            <a:avLst/>
          </a:prstGeom>
        </p:spPr>
        <p:txBody>
          <a:bodyPr/>
          <a:lstStyle>
            <a:lvl1pPr marL="0" indent="0" algn="ctr">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1" name="Espace réservé du texte 8"/>
          <p:cNvSpPr>
            <a:spLocks noGrp="1"/>
          </p:cNvSpPr>
          <p:nvPr>
            <p:ph type="body" sz="quarter" idx="39" hasCustomPrompt="1"/>
          </p:nvPr>
        </p:nvSpPr>
        <p:spPr bwMode="gray">
          <a:xfrm>
            <a:off x="6732240" y="5301208"/>
            <a:ext cx="1872208" cy="432048"/>
          </a:xfrm>
          <a:prstGeom prst="rect">
            <a:avLst/>
          </a:prstGeom>
        </p:spPr>
        <p:txBody>
          <a:bodyPr/>
          <a:lstStyle>
            <a:lvl1pPr marL="0" indent="0" algn="ctr">
              <a:spcBef>
                <a:spcPts val="800"/>
              </a:spcBef>
              <a:buFont typeface="Arial" panose="020B0604020202020204" pitchFamily="34" charset="0"/>
              <a:buNone/>
              <a:defRPr sz="1400" b="0"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down)">
                                      <p:cBhvr>
                                        <p:cTn id="31" dur="500"/>
                                        <p:tgtEl>
                                          <p:spTgt spid="47"/>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down)">
                                      <p:cBhvr>
                                        <p:cTn id="35" dur="500"/>
                                        <p:tgtEl>
                                          <p:spTgt spid="70"/>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down)">
                                      <p:cBhvr>
                                        <p:cTn id="39" dur="500"/>
                                        <p:tgtEl>
                                          <p:spTgt spid="7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down)">
                                      <p:cBhvr>
                                        <p:cTn id="43" dur="500"/>
                                        <p:tgtEl>
                                          <p:spTgt spid="73"/>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wipe(down)">
                                      <p:cBhvr>
                                        <p:cTn id="47" dur="500"/>
                                        <p:tgtEl>
                                          <p:spTgt spid="75"/>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down)">
                                      <p:cBhvr>
                                        <p:cTn id="51" dur="500"/>
                                        <p:tgtEl>
                                          <p:spTgt spid="76"/>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down)">
                                      <p:cBhvr>
                                        <p:cTn id="55" dur="500"/>
                                        <p:tgtEl>
                                          <p:spTgt spid="78"/>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wipe(down)">
                                      <p:cBhvr>
                                        <p:cTn id="59" dur="500"/>
                                        <p:tgtEl>
                                          <p:spTgt spid="79"/>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wipe(down)">
                                      <p:cBhvr>
                                        <p:cTn id="63" dur="500"/>
                                        <p:tgtEl>
                                          <p:spTgt spid="81"/>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down)">
                                      <p:cBhvr>
                                        <p:cTn id="6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37" grpId="0"/>
      <p:bldP spid="38" grpId="0" animBg="1"/>
      <p:bldP spid="40" grpId="0"/>
      <p:bldP spid="41" grpId="0" animBg="1"/>
      <p:bldP spid="47" grpId="0"/>
      <p:bldP spid="70" grpId="0" animBg="1"/>
      <p:bldP spid="72" grpId="0"/>
      <p:bldP spid="73" grpId="0" animBg="1"/>
      <p:bldP spid="75" grpId="0"/>
      <p:bldP spid="76" grpId="0" animBg="1"/>
      <p:bldP spid="78" grpId="0"/>
      <p:bldP spid="79" grpId="0" animBg="1"/>
      <p:bldP spid="81" grpId="0"/>
      <p:bldP spid="8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30" name="Rectangle 29"/>
          <p:cNvSpPr/>
          <p:nvPr userDrawn="1"/>
        </p:nvSpPr>
        <p:spPr>
          <a:xfrm>
            <a:off x="523775" y="4115717"/>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Rectangle 30"/>
          <p:cNvSpPr/>
          <p:nvPr userDrawn="1"/>
        </p:nvSpPr>
        <p:spPr>
          <a:xfrm>
            <a:off x="523775" y="2362200"/>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icture Placeholder 7"/>
          <p:cNvSpPr>
            <a:spLocks noGrp="1"/>
          </p:cNvSpPr>
          <p:nvPr>
            <p:ph type="pic" sz="quarter" idx="15" hasCustomPrompt="1"/>
          </p:nvPr>
        </p:nvSpPr>
        <p:spPr>
          <a:xfrm>
            <a:off x="577215" y="2415039"/>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36" name="Rectangle 35"/>
          <p:cNvSpPr/>
          <p:nvPr userDrawn="1"/>
        </p:nvSpPr>
        <p:spPr>
          <a:xfrm>
            <a:off x="2587364" y="4115717"/>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Rectangle 37"/>
          <p:cNvSpPr/>
          <p:nvPr userDrawn="1"/>
        </p:nvSpPr>
        <p:spPr>
          <a:xfrm>
            <a:off x="2587364" y="2362200"/>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Picture Placeholder 7"/>
          <p:cNvSpPr>
            <a:spLocks noGrp="1"/>
          </p:cNvSpPr>
          <p:nvPr>
            <p:ph type="pic" sz="quarter" idx="18" hasCustomPrompt="1"/>
          </p:nvPr>
        </p:nvSpPr>
        <p:spPr>
          <a:xfrm>
            <a:off x="2640804" y="2415039"/>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46" name="Rectangle 45"/>
          <p:cNvSpPr/>
          <p:nvPr userDrawn="1"/>
        </p:nvSpPr>
        <p:spPr>
          <a:xfrm>
            <a:off x="4638575" y="4115717"/>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7" name="Rectangle 46"/>
          <p:cNvSpPr/>
          <p:nvPr userDrawn="1"/>
        </p:nvSpPr>
        <p:spPr>
          <a:xfrm>
            <a:off x="4638575" y="2362200"/>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Picture Placeholder 7"/>
          <p:cNvSpPr>
            <a:spLocks noGrp="1"/>
          </p:cNvSpPr>
          <p:nvPr>
            <p:ph type="pic" sz="quarter" idx="21" hasCustomPrompt="1"/>
          </p:nvPr>
        </p:nvSpPr>
        <p:spPr>
          <a:xfrm>
            <a:off x="4692015" y="2415039"/>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51" name="Rectangle 50"/>
          <p:cNvSpPr/>
          <p:nvPr userDrawn="1"/>
        </p:nvSpPr>
        <p:spPr>
          <a:xfrm>
            <a:off x="6679006" y="4115717"/>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2" name="Rectangle 51"/>
          <p:cNvSpPr/>
          <p:nvPr userDrawn="1"/>
        </p:nvSpPr>
        <p:spPr>
          <a:xfrm>
            <a:off x="6679006" y="2362200"/>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Picture Placeholder 7"/>
          <p:cNvSpPr>
            <a:spLocks noGrp="1"/>
          </p:cNvSpPr>
          <p:nvPr>
            <p:ph type="pic" sz="quarter" idx="24" hasCustomPrompt="1"/>
          </p:nvPr>
        </p:nvSpPr>
        <p:spPr>
          <a:xfrm>
            <a:off x="6732446" y="2415039"/>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43"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26" name="Espace réservé du texte 8"/>
          <p:cNvSpPr>
            <a:spLocks noGrp="1"/>
          </p:cNvSpPr>
          <p:nvPr>
            <p:ph type="body" sz="quarter" idx="13" hasCustomPrompt="1"/>
          </p:nvPr>
        </p:nvSpPr>
        <p:spPr bwMode="gray">
          <a:xfrm>
            <a:off x="539552" y="4653136"/>
            <a:ext cx="1872208" cy="1152128"/>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31" hasCustomPrompt="1"/>
          </p:nvPr>
        </p:nvSpPr>
        <p:spPr bwMode="gray">
          <a:xfrm>
            <a:off x="539552" y="4221088"/>
            <a:ext cx="1872208" cy="432048"/>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32" hasCustomPrompt="1"/>
          </p:nvPr>
        </p:nvSpPr>
        <p:spPr bwMode="gray">
          <a:xfrm>
            <a:off x="6732240" y="4653136"/>
            <a:ext cx="1872208" cy="1152128"/>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33" hasCustomPrompt="1"/>
          </p:nvPr>
        </p:nvSpPr>
        <p:spPr bwMode="gray">
          <a:xfrm>
            <a:off x="6732240" y="4221088"/>
            <a:ext cx="1872208" cy="432048"/>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34" hasCustomPrompt="1"/>
          </p:nvPr>
        </p:nvSpPr>
        <p:spPr bwMode="gray">
          <a:xfrm>
            <a:off x="4644008" y="4653136"/>
            <a:ext cx="1872208" cy="1152128"/>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35" hasCustomPrompt="1"/>
          </p:nvPr>
        </p:nvSpPr>
        <p:spPr bwMode="gray">
          <a:xfrm>
            <a:off x="4644008" y="4221088"/>
            <a:ext cx="1872208" cy="432048"/>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36" hasCustomPrompt="1"/>
          </p:nvPr>
        </p:nvSpPr>
        <p:spPr bwMode="gray">
          <a:xfrm>
            <a:off x="2627784" y="4653136"/>
            <a:ext cx="1872208" cy="1152128"/>
          </a:xfrm>
          <a:prstGeom prst="rect">
            <a:avLst/>
          </a:prstGeom>
        </p:spPr>
        <p:txBody>
          <a:bodyPr/>
          <a:lstStyle>
            <a:lvl1pPr marL="0" indent="0">
              <a:spcBef>
                <a:spcPts val="800"/>
              </a:spcBef>
              <a:buFont typeface="Arial" panose="020B0604020202020204" pitchFamily="34" charset="0"/>
              <a:buNone/>
              <a:defRPr sz="1400" b="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7" name="Espace réservé du texte 8"/>
          <p:cNvSpPr>
            <a:spLocks noGrp="1"/>
          </p:cNvSpPr>
          <p:nvPr>
            <p:ph type="body" sz="quarter" idx="37" hasCustomPrompt="1"/>
          </p:nvPr>
        </p:nvSpPr>
        <p:spPr bwMode="gray">
          <a:xfrm>
            <a:off x="2615013" y="4221088"/>
            <a:ext cx="1884979" cy="432048"/>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outHorizontal)">
                                      <p:cBhvr>
                                        <p:cTn id="11" dur="500"/>
                                        <p:tgtEl>
                                          <p:spTgt spid="3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16" presetClass="entr" presetSubtype="42"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arn(outHorizontal)">
                                      <p:cBhvr>
                                        <p:cTn id="23" dur="500"/>
                                        <p:tgtEl>
                                          <p:spTgt spid="3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down)">
                                      <p:cBhvr>
                                        <p:cTn id="27" dur="500"/>
                                        <p:tgtEl>
                                          <p:spTgt spid="36"/>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down)">
                                      <p:cBhvr>
                                        <p:cTn id="31" dur="500"/>
                                        <p:tgtEl>
                                          <p:spTgt spid="47"/>
                                        </p:tgtEl>
                                      </p:cBhvr>
                                    </p:animEffect>
                                  </p:childTnLst>
                                </p:cTn>
                              </p:par>
                            </p:childTnLst>
                          </p:cTn>
                        </p:par>
                        <p:par>
                          <p:cTn id="32" fill="hold">
                            <p:stCondLst>
                              <p:cond delay="3500"/>
                            </p:stCondLst>
                            <p:childTnLst>
                              <p:par>
                                <p:cTn id="33" presetID="16" presetClass="entr" presetSubtype="42"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barn(outHorizontal)">
                                      <p:cBhvr>
                                        <p:cTn id="35" dur="500"/>
                                        <p:tgtEl>
                                          <p:spTgt spid="48"/>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down)">
                                      <p:cBhvr>
                                        <p:cTn id="39" dur="500"/>
                                        <p:tgtEl>
                                          <p:spTgt spid="46"/>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500"/>
                                        <p:tgtEl>
                                          <p:spTgt spid="52"/>
                                        </p:tgtEl>
                                      </p:cBhvr>
                                    </p:animEffect>
                                  </p:childTnLst>
                                </p:cTn>
                              </p:par>
                            </p:childTnLst>
                          </p:cTn>
                        </p:par>
                        <p:par>
                          <p:cTn id="44" fill="hold">
                            <p:stCondLst>
                              <p:cond delay="5000"/>
                            </p:stCondLst>
                            <p:childTnLst>
                              <p:par>
                                <p:cTn id="45" presetID="16" presetClass="entr" presetSubtype="42"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barn(outHorizontal)">
                                      <p:cBhvr>
                                        <p:cTn id="47" dur="500"/>
                                        <p:tgtEl>
                                          <p:spTgt spid="53"/>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down)">
                                      <p:cBhvr>
                                        <p:cTn id="5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6" grpId="0" animBg="1"/>
      <p:bldP spid="38" grpId="0" animBg="1"/>
      <p:bldP spid="39" grpId="0"/>
      <p:bldP spid="46" grpId="0" animBg="1"/>
      <p:bldP spid="47" grpId="0" animBg="1"/>
      <p:bldP spid="48" grpId="0"/>
      <p:bldP spid="51" grpId="0" animBg="1"/>
      <p:bldP spid="52" grpId="0" animBg="1"/>
      <p:bldP spid="53"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22" name="Picture Placeholder 7"/>
          <p:cNvSpPr>
            <a:spLocks noGrp="1"/>
          </p:cNvSpPr>
          <p:nvPr>
            <p:ph type="pic" sz="quarter" idx="22" hasCustomPrompt="1"/>
          </p:nvPr>
        </p:nvSpPr>
        <p:spPr>
          <a:xfrm>
            <a:off x="3352800" y="2057400"/>
            <a:ext cx="2438400" cy="2437670"/>
          </a:xfrm>
          <a:prstGeom prst="ellipse">
            <a:avLst/>
          </a:prstGeom>
          <a:ln w="28575">
            <a:solidFill>
              <a:schemeClr val="accent1"/>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10" hasCustomPrompt="1"/>
          </p:nvPr>
        </p:nvSpPr>
        <p:spPr>
          <a:xfrm>
            <a:off x="505649" y="2809772"/>
            <a:ext cx="1892808" cy="1892243"/>
          </a:xfrm>
          <a:prstGeom prst="ellipse">
            <a:avLst/>
          </a:prstGeom>
          <a:ln w="28575">
            <a:solidFill>
              <a:schemeClr val="accent5"/>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35" name="Picture Placeholder 7"/>
          <p:cNvSpPr>
            <a:spLocks noGrp="1"/>
          </p:cNvSpPr>
          <p:nvPr>
            <p:ph type="pic" sz="quarter" idx="18" hasCustomPrompt="1"/>
          </p:nvPr>
        </p:nvSpPr>
        <p:spPr>
          <a:xfrm>
            <a:off x="2310384" y="3461807"/>
            <a:ext cx="1892808" cy="1892243"/>
          </a:xfrm>
          <a:prstGeom prst="ellipse">
            <a:avLst/>
          </a:prstGeom>
          <a:ln w="28575">
            <a:solidFill>
              <a:schemeClr val="accent2"/>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36" name="Picture Placeholder 7"/>
          <p:cNvSpPr>
            <a:spLocks noGrp="1"/>
          </p:cNvSpPr>
          <p:nvPr>
            <p:ph type="pic" sz="quarter" idx="26" hasCustomPrompt="1"/>
          </p:nvPr>
        </p:nvSpPr>
        <p:spPr>
          <a:xfrm>
            <a:off x="4888992" y="3461807"/>
            <a:ext cx="1892808" cy="1892243"/>
          </a:xfrm>
          <a:prstGeom prst="ellipse">
            <a:avLst/>
          </a:prstGeom>
          <a:ln w="28575">
            <a:solidFill>
              <a:schemeClr val="accent3"/>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30" hasCustomPrompt="1"/>
          </p:nvPr>
        </p:nvSpPr>
        <p:spPr>
          <a:xfrm>
            <a:off x="6698542" y="2809772"/>
            <a:ext cx="1892808" cy="1892243"/>
          </a:xfrm>
          <a:prstGeom prst="ellipse">
            <a:avLst/>
          </a:prstGeom>
          <a:ln w="28575">
            <a:solidFill>
              <a:schemeClr val="accent6"/>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30"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6" name="Espace réservé du texte 8"/>
          <p:cNvSpPr>
            <a:spLocks noGrp="1"/>
          </p:cNvSpPr>
          <p:nvPr>
            <p:ph type="body" sz="quarter" idx="35" hasCustomPrompt="1"/>
          </p:nvPr>
        </p:nvSpPr>
        <p:spPr bwMode="gray">
          <a:xfrm>
            <a:off x="3851920" y="5085184"/>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7" name="Espace réservé du texte 8"/>
          <p:cNvSpPr>
            <a:spLocks noGrp="1"/>
          </p:cNvSpPr>
          <p:nvPr>
            <p:ph type="body" sz="quarter" idx="36" hasCustomPrompt="1"/>
          </p:nvPr>
        </p:nvSpPr>
        <p:spPr bwMode="gray">
          <a:xfrm>
            <a:off x="2555776" y="5445224"/>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8" name="Espace réservé du texte 8"/>
          <p:cNvSpPr>
            <a:spLocks noGrp="1"/>
          </p:cNvSpPr>
          <p:nvPr>
            <p:ph type="body" sz="quarter" idx="37" hasCustomPrompt="1"/>
          </p:nvPr>
        </p:nvSpPr>
        <p:spPr bwMode="gray">
          <a:xfrm>
            <a:off x="5220072" y="5445224"/>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E14B0F"/>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9" name="Espace réservé du texte 8"/>
          <p:cNvSpPr>
            <a:spLocks noGrp="1"/>
          </p:cNvSpPr>
          <p:nvPr>
            <p:ph type="body" sz="quarter" idx="38" hasCustomPrompt="1"/>
          </p:nvPr>
        </p:nvSpPr>
        <p:spPr bwMode="gray">
          <a:xfrm>
            <a:off x="755576" y="4797152"/>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FAAA0A"/>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39" hasCustomPrompt="1"/>
          </p:nvPr>
        </p:nvSpPr>
        <p:spPr bwMode="gray">
          <a:xfrm>
            <a:off x="6948264" y="4797152"/>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4B738C"/>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3" name="Espace réservé de la date 8"/>
          <p:cNvSpPr>
            <a:spLocks noGrp="1"/>
          </p:cNvSpPr>
          <p:nvPr>
            <p:ph type="dt" sz="half" idx="40"/>
          </p:nvPr>
        </p:nvSpPr>
        <p:spPr bwMode="gray">
          <a:xfrm>
            <a:off x="5142021" y="6468453"/>
            <a:ext cx="1086163" cy="206104"/>
          </a:xfrm>
        </p:spPr>
        <p:txBody>
          <a:bodyPr/>
          <a:lstStyle/>
          <a:p>
            <a:r>
              <a:rPr lang="fr-FR"/>
              <a:t>July 2016</a:t>
            </a:r>
            <a:endParaRPr lang="fr-FR" dirty="0"/>
          </a:p>
        </p:txBody>
      </p:sp>
      <p:sp>
        <p:nvSpPr>
          <p:cNvPr id="24"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53"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p:cTn id="16" dur="1000" fill="hold"/>
                                        <p:tgtEl>
                                          <p:spTgt spid="35"/>
                                        </p:tgtEl>
                                        <p:attrNameLst>
                                          <p:attrName>ppt_w</p:attrName>
                                        </p:attrNameLst>
                                      </p:cBhvr>
                                      <p:tavLst>
                                        <p:tav tm="0">
                                          <p:val>
                                            <p:fltVal val="0"/>
                                          </p:val>
                                        </p:tav>
                                        <p:tav tm="100000">
                                          <p:val>
                                            <p:strVal val="#ppt_w"/>
                                          </p:val>
                                        </p:tav>
                                      </p:tavLst>
                                    </p:anim>
                                    <p:anim calcmode="lin" valueType="num">
                                      <p:cBhvr>
                                        <p:cTn id="17" dur="1000" fill="hold"/>
                                        <p:tgtEl>
                                          <p:spTgt spid="35"/>
                                        </p:tgtEl>
                                        <p:attrNameLst>
                                          <p:attrName>ppt_h</p:attrName>
                                        </p:attrNameLst>
                                      </p:cBhvr>
                                      <p:tavLst>
                                        <p:tav tm="0">
                                          <p:val>
                                            <p:fltVal val="0"/>
                                          </p:val>
                                        </p:tav>
                                        <p:tav tm="100000">
                                          <p:val>
                                            <p:strVal val="#ppt_h"/>
                                          </p:val>
                                        </p:tav>
                                      </p:tavLst>
                                    </p:anim>
                                    <p:animEffect transition="in" filter="fade">
                                      <p:cBhvr>
                                        <p:cTn id="18" dur="1000"/>
                                        <p:tgtEl>
                                          <p:spTgt spid="35"/>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1000" fill="hold"/>
                                        <p:tgtEl>
                                          <p:spTgt spid="36"/>
                                        </p:tgtEl>
                                        <p:attrNameLst>
                                          <p:attrName>ppt_w</p:attrName>
                                        </p:attrNameLst>
                                      </p:cBhvr>
                                      <p:tavLst>
                                        <p:tav tm="0">
                                          <p:val>
                                            <p:fltVal val="0"/>
                                          </p:val>
                                        </p:tav>
                                        <p:tav tm="100000">
                                          <p:val>
                                            <p:strVal val="#ppt_w"/>
                                          </p:val>
                                        </p:tav>
                                      </p:tavLst>
                                    </p:anim>
                                    <p:anim calcmode="lin" valueType="num">
                                      <p:cBhvr>
                                        <p:cTn id="26" dur="1000" fill="hold"/>
                                        <p:tgtEl>
                                          <p:spTgt spid="36"/>
                                        </p:tgtEl>
                                        <p:attrNameLst>
                                          <p:attrName>ppt_h</p:attrName>
                                        </p:attrNameLst>
                                      </p:cBhvr>
                                      <p:tavLst>
                                        <p:tav tm="0">
                                          <p:val>
                                            <p:fltVal val="0"/>
                                          </p:val>
                                        </p:tav>
                                        <p:tav tm="100000">
                                          <p:val>
                                            <p:strVal val="#ppt_h"/>
                                          </p:val>
                                        </p:tav>
                                      </p:tavLst>
                                    </p:anim>
                                    <p:animEffect transition="in" filter="fade">
                                      <p:cBhvr>
                                        <p:cTn id="27" dur="1000"/>
                                        <p:tgtEl>
                                          <p:spTgt spid="36"/>
                                        </p:tgtEl>
                                      </p:cBhvr>
                                    </p:animEffec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childTnLst>
                          </p:cTn>
                        </p:par>
                        <p:par>
                          <p:cTn id="31" fill="hold">
                            <p:stCondLst>
                              <p:cond delay="3000"/>
                            </p:stCondLst>
                            <p:childTnLst>
                              <p:par>
                                <p:cTn id="32" presetID="53"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1000" fill="hold"/>
                                        <p:tgtEl>
                                          <p:spTgt spid="28"/>
                                        </p:tgtEl>
                                        <p:attrNameLst>
                                          <p:attrName>ppt_w</p:attrName>
                                        </p:attrNameLst>
                                      </p:cBhvr>
                                      <p:tavLst>
                                        <p:tav tm="0">
                                          <p:val>
                                            <p:fltVal val="0"/>
                                          </p:val>
                                        </p:tav>
                                        <p:tav tm="100000">
                                          <p:val>
                                            <p:strVal val="#ppt_w"/>
                                          </p:val>
                                        </p:tav>
                                      </p:tavLst>
                                    </p:anim>
                                    <p:anim calcmode="lin" valueType="num">
                                      <p:cBhvr>
                                        <p:cTn id="35" dur="1000" fill="hold"/>
                                        <p:tgtEl>
                                          <p:spTgt spid="28"/>
                                        </p:tgtEl>
                                        <p:attrNameLst>
                                          <p:attrName>ppt_h</p:attrName>
                                        </p:attrNameLst>
                                      </p:cBhvr>
                                      <p:tavLst>
                                        <p:tav tm="0">
                                          <p:val>
                                            <p:fltVal val="0"/>
                                          </p:val>
                                        </p:tav>
                                        <p:tav tm="100000">
                                          <p:val>
                                            <p:strVal val="#ppt_h"/>
                                          </p:val>
                                        </p:tav>
                                      </p:tavLst>
                                    </p:anim>
                                    <p:animEffect transition="in" filter="fade">
                                      <p:cBhvr>
                                        <p:cTn id="36" dur="1000"/>
                                        <p:tgtEl>
                                          <p:spTgt spid="28"/>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1000" fill="hold"/>
                                        <p:tgtEl>
                                          <p:spTgt spid="37"/>
                                        </p:tgtEl>
                                        <p:attrNameLst>
                                          <p:attrName>ppt_w</p:attrName>
                                        </p:attrNameLst>
                                      </p:cBhvr>
                                      <p:tavLst>
                                        <p:tav tm="0">
                                          <p:val>
                                            <p:fltVal val="0"/>
                                          </p:val>
                                        </p:tav>
                                        <p:tav tm="100000">
                                          <p:val>
                                            <p:strVal val="#ppt_w"/>
                                          </p:val>
                                        </p:tav>
                                      </p:tavLst>
                                    </p:anim>
                                    <p:anim calcmode="lin" valueType="num">
                                      <p:cBhvr>
                                        <p:cTn id="44" dur="1000" fill="hold"/>
                                        <p:tgtEl>
                                          <p:spTgt spid="37"/>
                                        </p:tgtEl>
                                        <p:attrNameLst>
                                          <p:attrName>ppt_h</p:attrName>
                                        </p:attrNameLst>
                                      </p:cBhvr>
                                      <p:tavLst>
                                        <p:tav tm="0">
                                          <p:val>
                                            <p:fltVal val="0"/>
                                          </p:val>
                                        </p:tav>
                                        <p:tav tm="100000">
                                          <p:val>
                                            <p:strVal val="#ppt_h"/>
                                          </p:val>
                                        </p:tav>
                                      </p:tavLst>
                                    </p:anim>
                                    <p:animEffect transition="in" filter="fade">
                                      <p:cBhvr>
                                        <p:cTn id="45" dur="1000"/>
                                        <p:tgtEl>
                                          <p:spTgt spid="37"/>
                                        </p:tgtEl>
                                      </p:cBhvr>
                                    </p:animEffect>
                                  </p:childTnLst>
                                </p:cTn>
                              </p:par>
                            </p:childTnLst>
                          </p:cTn>
                        </p:par>
                        <p:par>
                          <p:cTn id="46" fill="hold">
                            <p:stCondLst>
                              <p:cond delay="5000"/>
                            </p:stCondLst>
                            <p:childTnLst>
                              <p:par>
                                <p:cTn id="47" presetID="1" presetClass="entr" presetSubtype="0" fill="hold" grpId="0" nodeType="afterEffect">
                                  <p:stCondLst>
                                    <p:cond delay="0"/>
                                  </p:stCondLst>
                                  <p:childTnLst>
                                    <p:set>
                                      <p:cBhvr>
                                        <p:cTn id="4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8" grpId="0" animBg="1"/>
      <p:bldP spid="35" grpId="0" animBg="1"/>
      <p:bldP spid="36" grpId="0" animBg="1"/>
      <p:bldP spid="37" grpId="0" animBg="1"/>
      <p:bldP spid="16" grpId="0" build="p">
        <p:tmplLst>
          <p:tmpl lvl="1">
            <p:tnLst>
              <p:par>
                <p:cTn presetID="1"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31" grpId="0" build="p">
        <p:tmplLst>
          <p:tmpl lvl="1">
            <p:tnLst>
              <p:par>
                <p:cTn presetID="1"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29" name="Picture Placeholder 7"/>
          <p:cNvSpPr>
            <a:spLocks noGrp="1"/>
          </p:cNvSpPr>
          <p:nvPr>
            <p:ph type="pic" sz="quarter" idx="10" hasCustomPrompt="1"/>
          </p:nvPr>
        </p:nvSpPr>
        <p:spPr>
          <a:xfrm>
            <a:off x="449487" y="2235628"/>
            <a:ext cx="1169764" cy="1169415"/>
          </a:xfrm>
          <a:prstGeom prst="teardrop">
            <a:avLst/>
          </a:prstGeom>
          <a:ln w="28575">
            <a:solidFill>
              <a:schemeClr val="accent1"/>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35" name="Picture Placeholder 7"/>
          <p:cNvSpPr>
            <a:spLocks noGrp="1"/>
          </p:cNvSpPr>
          <p:nvPr>
            <p:ph type="pic" sz="quarter" idx="18" hasCustomPrompt="1"/>
          </p:nvPr>
        </p:nvSpPr>
        <p:spPr>
          <a:xfrm>
            <a:off x="3281933" y="2235628"/>
            <a:ext cx="1169764" cy="1169415"/>
          </a:xfrm>
          <a:prstGeom prst="teardrop">
            <a:avLst/>
          </a:prstGeom>
          <a:ln w="28575">
            <a:solidFill>
              <a:schemeClr val="accent2"/>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38" name="Picture Placeholder 7"/>
          <p:cNvSpPr>
            <a:spLocks noGrp="1"/>
          </p:cNvSpPr>
          <p:nvPr>
            <p:ph type="pic" sz="quarter" idx="21" hasCustomPrompt="1"/>
          </p:nvPr>
        </p:nvSpPr>
        <p:spPr>
          <a:xfrm>
            <a:off x="6210548" y="2235628"/>
            <a:ext cx="1169764" cy="1169415"/>
          </a:xfrm>
          <a:prstGeom prst="teardrop">
            <a:avLst/>
          </a:prstGeom>
          <a:ln w="28575">
            <a:solidFill>
              <a:schemeClr val="accent3"/>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41" name="Picture Placeholder 7"/>
          <p:cNvSpPr>
            <a:spLocks noGrp="1"/>
          </p:cNvSpPr>
          <p:nvPr>
            <p:ph type="pic" sz="quarter" idx="24" hasCustomPrompt="1"/>
          </p:nvPr>
        </p:nvSpPr>
        <p:spPr>
          <a:xfrm>
            <a:off x="449487" y="4057792"/>
            <a:ext cx="1169764" cy="1169415"/>
          </a:xfrm>
          <a:prstGeom prst="teardrop">
            <a:avLst/>
          </a:prstGeom>
          <a:ln w="28575">
            <a:solidFill>
              <a:schemeClr val="accent4"/>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48" name="Picture Placeholder 7"/>
          <p:cNvSpPr>
            <a:spLocks noGrp="1"/>
          </p:cNvSpPr>
          <p:nvPr>
            <p:ph type="pic" sz="quarter" idx="27" hasCustomPrompt="1"/>
          </p:nvPr>
        </p:nvSpPr>
        <p:spPr>
          <a:xfrm>
            <a:off x="3281933" y="4057792"/>
            <a:ext cx="1169764" cy="1169415"/>
          </a:xfrm>
          <a:prstGeom prst="teardrop">
            <a:avLst/>
          </a:prstGeom>
          <a:ln w="28575">
            <a:solidFill>
              <a:schemeClr val="accent5"/>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51" name="Picture Placeholder 7"/>
          <p:cNvSpPr>
            <a:spLocks noGrp="1"/>
          </p:cNvSpPr>
          <p:nvPr>
            <p:ph type="pic" sz="quarter" idx="30" hasCustomPrompt="1"/>
          </p:nvPr>
        </p:nvSpPr>
        <p:spPr>
          <a:xfrm>
            <a:off x="6210548" y="4057792"/>
            <a:ext cx="1169764" cy="1169415"/>
          </a:xfrm>
          <a:prstGeom prst="teardrop">
            <a:avLst/>
          </a:prstGeom>
          <a:ln w="28575">
            <a:solidFill>
              <a:schemeClr val="accent6"/>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42" name="Titre 7"/>
          <p:cNvSpPr>
            <a:spLocks noGrp="1"/>
          </p:cNvSpPr>
          <p:nvPr>
            <p:ph type="title"/>
          </p:nvPr>
        </p:nvSpPr>
        <p:spPr bwMode="gray">
          <a:xfrm>
            <a:off x="544439" y="190697"/>
            <a:ext cx="8045374" cy="790031"/>
          </a:xfrm>
        </p:spPr>
        <p:txBody>
          <a:bodyPr/>
          <a:lstStyle/>
          <a:p>
            <a:r>
              <a:rPr lang="fr-FR"/>
              <a:t>Cliquez pour modifier le style du titre</a:t>
            </a:r>
          </a:p>
        </p:txBody>
      </p:sp>
      <p:cxnSp>
        <p:nvCxnSpPr>
          <p:cNvPr id="24" name="Straight Line buttom"/>
          <p:cNvCxnSpPr/>
          <p:nvPr userDrawn="1"/>
        </p:nvCxnSpPr>
        <p:spPr>
          <a:xfrm>
            <a:off x="685800" y="236337"/>
            <a:ext cx="7772400"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5" name="Espace réservé du texte 8"/>
          <p:cNvSpPr>
            <a:spLocks noGrp="1"/>
          </p:cNvSpPr>
          <p:nvPr>
            <p:ph type="body" sz="quarter" idx="13" hasCustomPrompt="1"/>
          </p:nvPr>
        </p:nvSpPr>
        <p:spPr bwMode="gray">
          <a:xfrm>
            <a:off x="1691681" y="2636912"/>
            <a:ext cx="1440160" cy="936104"/>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8" name="Espace réservé du texte 8"/>
          <p:cNvSpPr>
            <a:spLocks noGrp="1"/>
          </p:cNvSpPr>
          <p:nvPr>
            <p:ph type="body" sz="quarter" idx="31" hasCustomPrompt="1"/>
          </p:nvPr>
        </p:nvSpPr>
        <p:spPr bwMode="gray">
          <a:xfrm>
            <a:off x="1691680" y="2060848"/>
            <a:ext cx="1440312" cy="504056"/>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u texte 8"/>
          <p:cNvSpPr>
            <a:spLocks noGrp="1"/>
          </p:cNvSpPr>
          <p:nvPr>
            <p:ph type="body" sz="quarter" idx="33" hasCustomPrompt="1"/>
          </p:nvPr>
        </p:nvSpPr>
        <p:spPr bwMode="gray">
          <a:xfrm>
            <a:off x="1691681" y="4437112"/>
            <a:ext cx="1440160" cy="936104"/>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34" hasCustomPrompt="1"/>
          </p:nvPr>
        </p:nvSpPr>
        <p:spPr bwMode="gray">
          <a:xfrm>
            <a:off x="1691680" y="3861048"/>
            <a:ext cx="1440312" cy="504056"/>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35" hasCustomPrompt="1"/>
          </p:nvPr>
        </p:nvSpPr>
        <p:spPr bwMode="gray">
          <a:xfrm>
            <a:off x="4571849" y="2636912"/>
            <a:ext cx="1440160" cy="936104"/>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u texte 8"/>
          <p:cNvSpPr>
            <a:spLocks noGrp="1"/>
          </p:cNvSpPr>
          <p:nvPr>
            <p:ph type="body" sz="quarter" idx="36" hasCustomPrompt="1"/>
          </p:nvPr>
        </p:nvSpPr>
        <p:spPr bwMode="gray">
          <a:xfrm>
            <a:off x="4571848" y="2060848"/>
            <a:ext cx="1440312" cy="504056"/>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p:ph type="body" sz="quarter" idx="37" hasCustomPrompt="1"/>
          </p:nvPr>
        </p:nvSpPr>
        <p:spPr bwMode="gray">
          <a:xfrm>
            <a:off x="4571849" y="4437112"/>
            <a:ext cx="1440160" cy="936104"/>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38" hasCustomPrompt="1"/>
          </p:nvPr>
        </p:nvSpPr>
        <p:spPr bwMode="gray">
          <a:xfrm>
            <a:off x="4571848" y="3861048"/>
            <a:ext cx="1440312" cy="504056"/>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39" hasCustomPrompt="1"/>
          </p:nvPr>
        </p:nvSpPr>
        <p:spPr bwMode="gray">
          <a:xfrm>
            <a:off x="7452321" y="2636912"/>
            <a:ext cx="1440160" cy="936104"/>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0" name="Espace réservé du texte 8"/>
          <p:cNvSpPr>
            <a:spLocks noGrp="1"/>
          </p:cNvSpPr>
          <p:nvPr>
            <p:ph type="body" sz="quarter" idx="40" hasCustomPrompt="1"/>
          </p:nvPr>
        </p:nvSpPr>
        <p:spPr bwMode="gray">
          <a:xfrm>
            <a:off x="7452320" y="2060848"/>
            <a:ext cx="1440312" cy="504056"/>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41" hasCustomPrompt="1"/>
          </p:nvPr>
        </p:nvSpPr>
        <p:spPr bwMode="gray">
          <a:xfrm>
            <a:off x="7452321" y="4437112"/>
            <a:ext cx="1440160" cy="936104"/>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42" hasCustomPrompt="1"/>
          </p:nvPr>
        </p:nvSpPr>
        <p:spPr bwMode="gray">
          <a:xfrm>
            <a:off x="7452320" y="3861048"/>
            <a:ext cx="1440312" cy="504056"/>
          </a:xfrm>
          <a:prstGeom prst="rect">
            <a:avLst/>
          </a:prstGeom>
        </p:spPr>
        <p:txBody>
          <a:bodyPr/>
          <a:lstStyle>
            <a:lvl1pPr marL="0" indent="0" algn="ct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e la date 8"/>
          <p:cNvSpPr>
            <a:spLocks noGrp="1"/>
          </p:cNvSpPr>
          <p:nvPr>
            <p:ph type="dt" sz="half" idx="43"/>
          </p:nvPr>
        </p:nvSpPr>
        <p:spPr bwMode="gray">
          <a:xfrm>
            <a:off x="5142021" y="6468453"/>
            <a:ext cx="1086163" cy="206104"/>
          </a:xfrm>
        </p:spPr>
        <p:txBody>
          <a:bodyPr/>
          <a:lstStyle/>
          <a:p>
            <a:r>
              <a:rPr lang="fr-FR"/>
              <a:t>July 2016</a:t>
            </a:r>
            <a:endParaRPr lang="fr-FR" dirty="0"/>
          </a:p>
        </p:txBody>
      </p:sp>
      <p:sp>
        <p:nvSpPr>
          <p:cNvPr id="4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Effect transition="in" filter="fade">
                                      <p:cBhvr>
                                        <p:cTn id="9" dur="1000"/>
                                        <p:tgtEl>
                                          <p:spTgt spid="29"/>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8">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1000" fill="hold"/>
                                        <p:tgtEl>
                                          <p:spTgt spid="35"/>
                                        </p:tgtEl>
                                        <p:attrNameLst>
                                          <p:attrName>ppt_w</p:attrName>
                                        </p:attrNameLst>
                                      </p:cBhvr>
                                      <p:tavLst>
                                        <p:tav tm="0">
                                          <p:val>
                                            <p:fltVal val="0"/>
                                          </p:val>
                                        </p:tav>
                                        <p:tav tm="100000">
                                          <p:val>
                                            <p:strVal val="#ppt_w"/>
                                          </p:val>
                                        </p:tav>
                                      </p:tavLst>
                                    </p:anim>
                                    <p:anim calcmode="lin" valueType="num">
                                      <p:cBhvr>
                                        <p:cTn id="20" dur="1000" fill="hold"/>
                                        <p:tgtEl>
                                          <p:spTgt spid="35"/>
                                        </p:tgtEl>
                                        <p:attrNameLst>
                                          <p:attrName>ppt_h</p:attrName>
                                        </p:attrNameLst>
                                      </p:cBhvr>
                                      <p:tavLst>
                                        <p:tav tm="0">
                                          <p:val>
                                            <p:fltVal val="0"/>
                                          </p:val>
                                        </p:tav>
                                        <p:tav tm="100000">
                                          <p:val>
                                            <p:strVal val="#ppt_h"/>
                                          </p:val>
                                        </p:tav>
                                      </p:tavLst>
                                    </p:anim>
                                    <p:animEffect transition="in" filter="fade">
                                      <p:cBhvr>
                                        <p:cTn id="21" dur="1000"/>
                                        <p:tgtEl>
                                          <p:spTgt spid="35"/>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34">
                                            <p:txEl>
                                              <p:pRg st="0" end="0"/>
                                            </p:txEl>
                                          </p:spTgt>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1000" fill="hold"/>
                                        <p:tgtEl>
                                          <p:spTgt spid="38"/>
                                        </p:tgtEl>
                                        <p:attrNameLst>
                                          <p:attrName>ppt_w</p:attrName>
                                        </p:attrNameLst>
                                      </p:cBhvr>
                                      <p:tavLst>
                                        <p:tav tm="0">
                                          <p:val>
                                            <p:fltVal val="0"/>
                                          </p:val>
                                        </p:tav>
                                        <p:tav tm="100000">
                                          <p:val>
                                            <p:strVal val="#ppt_w"/>
                                          </p:val>
                                        </p:tav>
                                      </p:tavLst>
                                    </p:anim>
                                    <p:anim calcmode="lin" valueType="num">
                                      <p:cBhvr>
                                        <p:cTn id="32" dur="1000" fill="hold"/>
                                        <p:tgtEl>
                                          <p:spTgt spid="38"/>
                                        </p:tgtEl>
                                        <p:attrNameLst>
                                          <p:attrName>ppt_h</p:attrName>
                                        </p:attrNameLst>
                                      </p:cBhvr>
                                      <p:tavLst>
                                        <p:tav tm="0">
                                          <p:val>
                                            <p:fltVal val="0"/>
                                          </p:val>
                                        </p:tav>
                                        <p:tav tm="100000">
                                          <p:val>
                                            <p:strVal val="#ppt_h"/>
                                          </p:val>
                                        </p:tav>
                                      </p:tavLst>
                                    </p:anim>
                                    <p:animEffect transition="in" filter="fade">
                                      <p:cBhvr>
                                        <p:cTn id="33" dur="1000"/>
                                        <p:tgtEl>
                                          <p:spTgt spid="38"/>
                                        </p:tgtEl>
                                      </p:cBhvr>
                                    </p:animEffect>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0"/>
                                          </p:stCondLst>
                                        </p:cTn>
                                        <p:tgtEl>
                                          <p:spTgt spid="39">
                                            <p:txEl>
                                              <p:pRg st="0" end="0"/>
                                            </p:txEl>
                                          </p:spTgt>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0"/>
                                          </p:stCondLst>
                                        </p:cTn>
                                        <p:tgtEl>
                                          <p:spTgt spid="40">
                                            <p:txEl>
                                              <p:pRg st="0" end="0"/>
                                            </p:txEl>
                                          </p:spTgt>
                                        </p:tgtEl>
                                        <p:attrNameLst>
                                          <p:attrName>style.visibility</p:attrName>
                                        </p:attrNameLst>
                                      </p:cBhvr>
                                      <p:to>
                                        <p:strVal val="visible"/>
                                      </p:to>
                                    </p:se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1000" fill="hold"/>
                                        <p:tgtEl>
                                          <p:spTgt spid="41"/>
                                        </p:tgtEl>
                                        <p:attrNameLst>
                                          <p:attrName>ppt_w</p:attrName>
                                        </p:attrNameLst>
                                      </p:cBhvr>
                                      <p:tavLst>
                                        <p:tav tm="0">
                                          <p:val>
                                            <p:fltVal val="0"/>
                                          </p:val>
                                        </p:tav>
                                        <p:tav tm="100000">
                                          <p:val>
                                            <p:strVal val="#ppt_w"/>
                                          </p:val>
                                        </p:tav>
                                      </p:tavLst>
                                    </p:anim>
                                    <p:anim calcmode="lin" valueType="num">
                                      <p:cBhvr>
                                        <p:cTn id="44" dur="1000" fill="hold"/>
                                        <p:tgtEl>
                                          <p:spTgt spid="41"/>
                                        </p:tgtEl>
                                        <p:attrNameLst>
                                          <p:attrName>ppt_h</p:attrName>
                                        </p:attrNameLst>
                                      </p:cBhvr>
                                      <p:tavLst>
                                        <p:tav tm="0">
                                          <p:val>
                                            <p:fltVal val="0"/>
                                          </p:val>
                                        </p:tav>
                                        <p:tav tm="100000">
                                          <p:val>
                                            <p:strVal val="#ppt_h"/>
                                          </p:val>
                                        </p:tav>
                                      </p:tavLst>
                                    </p:anim>
                                    <p:animEffect transition="in" filter="fade">
                                      <p:cBhvr>
                                        <p:cTn id="45" dur="1000"/>
                                        <p:tgtEl>
                                          <p:spTgt spid="41"/>
                                        </p:tgtEl>
                                      </p:cBhvr>
                                    </p:animEffect>
                                  </p:childTnLst>
                                </p:cTn>
                              </p:par>
                            </p:childTnLst>
                          </p:cTn>
                        </p:par>
                        <p:par>
                          <p:cTn id="46" fill="hold">
                            <p:stCondLst>
                              <p:cond delay="4000"/>
                            </p:stCondLst>
                            <p:childTnLst>
                              <p:par>
                                <p:cTn id="47" presetID="1" presetClass="entr" presetSubtype="0" fill="hold" grpId="0" nodeType="afterEffect">
                                  <p:stCondLst>
                                    <p:cond delay="0"/>
                                  </p:stCondLst>
                                  <p:childTnLst>
                                    <p:set>
                                      <p:cBhvr>
                                        <p:cTn id="48" dur="1" fill="hold">
                                          <p:stCondLst>
                                            <p:cond delay="0"/>
                                          </p:stCondLst>
                                        </p:cTn>
                                        <p:tgtEl>
                                          <p:spTgt spid="30">
                                            <p:txEl>
                                              <p:pRg st="0" end="0"/>
                                            </p:txEl>
                                          </p:spTgt>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1000" fill="hold"/>
                                        <p:tgtEl>
                                          <p:spTgt spid="48"/>
                                        </p:tgtEl>
                                        <p:attrNameLst>
                                          <p:attrName>ppt_w</p:attrName>
                                        </p:attrNameLst>
                                      </p:cBhvr>
                                      <p:tavLst>
                                        <p:tav tm="0">
                                          <p:val>
                                            <p:fltVal val="0"/>
                                          </p:val>
                                        </p:tav>
                                        <p:tav tm="100000">
                                          <p:val>
                                            <p:strVal val="#ppt_w"/>
                                          </p:val>
                                        </p:tav>
                                      </p:tavLst>
                                    </p:anim>
                                    <p:anim calcmode="lin" valueType="num">
                                      <p:cBhvr>
                                        <p:cTn id="56" dur="1000" fill="hold"/>
                                        <p:tgtEl>
                                          <p:spTgt spid="48"/>
                                        </p:tgtEl>
                                        <p:attrNameLst>
                                          <p:attrName>ppt_h</p:attrName>
                                        </p:attrNameLst>
                                      </p:cBhvr>
                                      <p:tavLst>
                                        <p:tav tm="0">
                                          <p:val>
                                            <p:fltVal val="0"/>
                                          </p:val>
                                        </p:tav>
                                        <p:tav tm="100000">
                                          <p:val>
                                            <p:strVal val="#ppt_h"/>
                                          </p:val>
                                        </p:tav>
                                      </p:tavLst>
                                    </p:anim>
                                    <p:animEffect transition="in" filter="fade">
                                      <p:cBhvr>
                                        <p:cTn id="57" dur="1000"/>
                                        <p:tgtEl>
                                          <p:spTgt spid="48"/>
                                        </p:tgtEl>
                                      </p:cBhvr>
                                    </p:animEffect>
                                  </p:childTnLst>
                                </p:cTn>
                              </p:par>
                            </p:childTnLst>
                          </p:cTn>
                        </p:par>
                        <p:par>
                          <p:cTn id="58" fill="hold">
                            <p:stCondLst>
                              <p:cond delay="5000"/>
                            </p:stCondLst>
                            <p:childTnLst>
                              <p:par>
                                <p:cTn id="59" presetID="1" presetClass="entr" presetSubtype="0" fill="hold" grpId="0" nodeType="afterEffect">
                                  <p:stCondLst>
                                    <p:cond delay="0"/>
                                  </p:stCondLst>
                                  <p:childTnLst>
                                    <p:set>
                                      <p:cBhvr>
                                        <p:cTn id="60" dur="1" fill="hold">
                                          <p:stCondLst>
                                            <p:cond delay="0"/>
                                          </p:stCondLst>
                                        </p:cTn>
                                        <p:tgtEl>
                                          <p:spTgt spid="36">
                                            <p:txEl>
                                              <p:pRg st="0" end="0"/>
                                            </p:txEl>
                                          </p:spTgt>
                                        </p:tgtEl>
                                        <p:attrNameLst>
                                          <p:attrName>style.visibility</p:attrName>
                                        </p:attrNameLst>
                                      </p:cBhvr>
                                      <p:to>
                                        <p:strVal val="visible"/>
                                      </p:to>
                                    </p:set>
                                  </p:childTnLst>
                                </p:cTn>
                              </p:par>
                            </p:childTnLst>
                          </p:cTn>
                        </p:par>
                        <p:par>
                          <p:cTn id="61" fill="hold">
                            <p:stCondLst>
                              <p:cond delay="5000"/>
                            </p:stCondLst>
                            <p:childTnLst>
                              <p:par>
                                <p:cTn id="62" presetID="1" presetClass="entr" presetSubtype="0" fill="hold" grpId="0" nodeType="afterEffect">
                                  <p:stCondLst>
                                    <p:cond delay="0"/>
                                  </p:stCondLst>
                                  <p:childTnLst>
                                    <p:set>
                                      <p:cBhvr>
                                        <p:cTn id="63" dur="1" fill="hold">
                                          <p:stCondLst>
                                            <p:cond delay="0"/>
                                          </p:stCondLst>
                                        </p:cTn>
                                        <p:tgtEl>
                                          <p:spTgt spid="37">
                                            <p:txEl>
                                              <p:pRg st="0" end="0"/>
                                            </p:txEl>
                                          </p:spTgt>
                                        </p:tgtEl>
                                        <p:attrNameLst>
                                          <p:attrName>style.visibility</p:attrName>
                                        </p:attrNameLst>
                                      </p:cBhvr>
                                      <p:to>
                                        <p:strVal val="visible"/>
                                      </p:to>
                                    </p:se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1000" fill="hold"/>
                                        <p:tgtEl>
                                          <p:spTgt spid="51"/>
                                        </p:tgtEl>
                                        <p:attrNameLst>
                                          <p:attrName>ppt_w</p:attrName>
                                        </p:attrNameLst>
                                      </p:cBhvr>
                                      <p:tavLst>
                                        <p:tav tm="0">
                                          <p:val>
                                            <p:fltVal val="0"/>
                                          </p:val>
                                        </p:tav>
                                        <p:tav tm="100000">
                                          <p:val>
                                            <p:strVal val="#ppt_w"/>
                                          </p:val>
                                        </p:tav>
                                      </p:tavLst>
                                    </p:anim>
                                    <p:anim calcmode="lin" valueType="num">
                                      <p:cBhvr>
                                        <p:cTn id="68" dur="1000" fill="hold"/>
                                        <p:tgtEl>
                                          <p:spTgt spid="51"/>
                                        </p:tgtEl>
                                        <p:attrNameLst>
                                          <p:attrName>ppt_h</p:attrName>
                                        </p:attrNameLst>
                                      </p:cBhvr>
                                      <p:tavLst>
                                        <p:tav tm="0">
                                          <p:val>
                                            <p:fltVal val="0"/>
                                          </p:val>
                                        </p:tav>
                                        <p:tav tm="100000">
                                          <p:val>
                                            <p:strVal val="#ppt_h"/>
                                          </p:val>
                                        </p:tav>
                                      </p:tavLst>
                                    </p:anim>
                                    <p:animEffect transition="in" filter="fade">
                                      <p:cBhvr>
                                        <p:cTn id="69" dur="1000"/>
                                        <p:tgtEl>
                                          <p:spTgt spid="51"/>
                                        </p:tgtEl>
                                      </p:cBhvr>
                                    </p:animEffect>
                                  </p:childTnLst>
                                </p:cTn>
                              </p:par>
                            </p:childTnLst>
                          </p:cTn>
                        </p:par>
                        <p:par>
                          <p:cTn id="70" fill="hold">
                            <p:stCondLst>
                              <p:cond delay="6000"/>
                            </p:stCondLst>
                            <p:childTnLst>
                              <p:par>
                                <p:cTn id="71" presetID="1" presetClass="entr" presetSubtype="0" fill="hold" grpId="0" nodeType="afterEffect">
                                  <p:stCondLst>
                                    <p:cond delay="0"/>
                                  </p:stCondLst>
                                  <p:childTnLst>
                                    <p:set>
                                      <p:cBhvr>
                                        <p:cTn id="72" dur="1" fill="hold">
                                          <p:stCondLst>
                                            <p:cond delay="0"/>
                                          </p:stCondLst>
                                        </p:cTn>
                                        <p:tgtEl>
                                          <p:spTgt spid="43">
                                            <p:txEl>
                                              <p:pRg st="0" end="0"/>
                                            </p:txEl>
                                          </p:spTgt>
                                        </p:tgtEl>
                                        <p:attrNameLst>
                                          <p:attrName>style.visibility</p:attrName>
                                        </p:attrNameLst>
                                      </p:cBhvr>
                                      <p:to>
                                        <p:strVal val="visible"/>
                                      </p:to>
                                    </p:set>
                                  </p:childTnLst>
                                </p:cTn>
                              </p:par>
                            </p:childTnLst>
                          </p:cTn>
                        </p:par>
                        <p:par>
                          <p:cTn id="73" fill="hold">
                            <p:stCondLst>
                              <p:cond delay="6000"/>
                            </p:stCondLst>
                            <p:childTnLst>
                              <p:par>
                                <p:cTn id="74" presetID="1" presetClass="entr" presetSubtype="0" fill="hold" grpId="0" nodeType="afterEffect">
                                  <p:stCondLst>
                                    <p:cond delay="0"/>
                                  </p:stCondLst>
                                  <p:childTnLst>
                                    <p:set>
                                      <p:cBhvr>
                                        <p:cTn id="75"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38" grpId="0" animBg="1"/>
      <p:bldP spid="41" grpId="0" animBg="1"/>
      <p:bldP spid="48" grpId="0" animBg="1"/>
      <p:bldP spid="51" grpId="0" animBg="1"/>
      <p:bldP spid="25" grpId="0" build="p">
        <p:tmplLst>
          <p:tmpl lvl="1">
            <p:tnLst>
              <p:par>
                <p:cTn presetID="1"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childTnLst>
                </p:cTn>
              </p:par>
            </p:tnLst>
          </p:tmpl>
        </p:tmplLst>
      </p:bldP>
      <p:bldP spid="28" grpId="0" build="p">
        <p:tmplLst>
          <p:tmpl lvl="1">
            <p:tnLst>
              <p:par>
                <p:cTn presetID="1"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childTnLst>
                </p:cTn>
              </p:par>
            </p:tnLst>
          </p:tmpl>
        </p:tmplLst>
      </p:bldP>
      <p:bldP spid="30" grpId="0" build="p">
        <p:tmplLst>
          <p:tmpl lvl="1">
            <p:tnLst>
              <p:par>
                <p:cTn presetID="1"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P spid="31" grpId="0" build="p">
        <p:tmplLst>
          <p:tmpl lvl="1">
            <p:tnLst>
              <p:par>
                <p:cTn presetID="1"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childTnLst>
                </p:cTn>
              </p:par>
            </p:tnLst>
          </p:tmpl>
        </p:tmplLst>
      </p:bldP>
      <p:bldP spid="33" grpId="0" build="p">
        <p:tmplLst>
          <p:tmpl lvl="1">
            <p:tnLst>
              <p:par>
                <p:cTn presetID="1"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childTnLst>
                </p:cTn>
              </p:par>
            </p:tnLst>
          </p:tmpl>
        </p:tmplLst>
      </p:bldP>
      <p:bldP spid="34" grpId="0" build="p">
        <p:tmplLst>
          <p:tmpl lvl="1">
            <p:tnLst>
              <p:par>
                <p:cTn presetID="1"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childTnLst>
                </p:cTn>
              </p:par>
            </p:tnLst>
          </p:tmpl>
        </p:tmplLst>
      </p:bldP>
      <p:bldP spid="36" grpId="0" build="p">
        <p:tmplLst>
          <p:tmpl lvl="1">
            <p:tnLst>
              <p:par>
                <p:cTn presetID="1"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childTnLst>
                </p:cTn>
              </p:par>
            </p:tnLst>
          </p:tmpl>
        </p:tmplLst>
      </p:bldP>
      <p:bldP spid="37" grpId="0" build="p">
        <p:tmplLst>
          <p:tmpl lvl="1">
            <p:tnLst>
              <p:par>
                <p:cTn presetID="1"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3" grpId="0" build="p">
        <p:tmplLst>
          <p:tmpl lvl="1">
            <p:tnLst>
              <p:par>
                <p:cTn presetID="1"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childTnLst>
                </p:cTn>
              </p:par>
            </p:tnLst>
          </p:tmpl>
        </p:tmplLst>
      </p:bldP>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08">
    <p:spTree>
      <p:nvGrpSpPr>
        <p:cNvPr id="1" name=""/>
        <p:cNvGrpSpPr/>
        <p:nvPr/>
      </p:nvGrpSpPr>
      <p:grpSpPr>
        <a:xfrm>
          <a:off x="0" y="0"/>
          <a:ext cx="0" cy="0"/>
          <a:chOff x="0" y="0"/>
          <a:chExt cx="0" cy="0"/>
        </a:xfrm>
      </p:grpSpPr>
      <p:sp>
        <p:nvSpPr>
          <p:cNvPr id="16" name="Picture Placeholder 7"/>
          <p:cNvSpPr>
            <a:spLocks noGrp="1"/>
          </p:cNvSpPr>
          <p:nvPr>
            <p:ph type="pic" sz="quarter" idx="10" hasCustomPrompt="1"/>
          </p:nvPr>
        </p:nvSpPr>
        <p:spPr>
          <a:xfrm>
            <a:off x="694093" y="2352675"/>
            <a:ext cx="2372431" cy="2371725"/>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12"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8" name="Espace réservé de la date 8"/>
          <p:cNvSpPr>
            <a:spLocks noGrp="1"/>
          </p:cNvSpPr>
          <p:nvPr>
            <p:ph type="dt" sz="half" idx="11"/>
          </p:nvPr>
        </p:nvSpPr>
        <p:spPr bwMode="gray">
          <a:xfrm>
            <a:off x="5142021" y="6468453"/>
            <a:ext cx="1086163" cy="206104"/>
          </a:xfrm>
        </p:spPr>
        <p:txBody>
          <a:bodyPr/>
          <a:lstStyle/>
          <a:p>
            <a:r>
              <a:rPr lang="fr-FR"/>
              <a:t>July 2016</a:t>
            </a:r>
            <a:endParaRPr lang="fr-FR" dirty="0"/>
          </a:p>
        </p:txBody>
      </p:sp>
      <p:sp>
        <p:nvSpPr>
          <p:cNvPr id="9" name="Espace réservé du pied de page 9"/>
          <p:cNvSpPr>
            <a:spLocks noGrp="1"/>
          </p:cNvSpPr>
          <p:nvPr>
            <p:ph type="ftr" sz="quarter" idx="12"/>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3" name="Espace réservé du numéro de diapositive 10"/>
          <p:cNvSpPr>
            <a:spLocks noGrp="1"/>
          </p:cNvSpPr>
          <p:nvPr>
            <p:ph type="sldNum" sz="quarter" idx="13"/>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am08">
    <p:spTree>
      <p:nvGrpSpPr>
        <p:cNvPr id="1" name=""/>
        <p:cNvGrpSpPr/>
        <p:nvPr/>
      </p:nvGrpSpPr>
      <p:grpSpPr>
        <a:xfrm>
          <a:off x="0" y="0"/>
          <a:ext cx="0" cy="0"/>
          <a:chOff x="0" y="0"/>
          <a:chExt cx="0" cy="0"/>
        </a:xfrm>
      </p:grpSpPr>
      <p:sp>
        <p:nvSpPr>
          <p:cNvPr id="10" name="Oval 9"/>
          <p:cNvSpPr/>
          <p:nvPr userDrawn="1"/>
        </p:nvSpPr>
        <p:spPr>
          <a:xfrm>
            <a:off x="1452601" y="2473033"/>
            <a:ext cx="2936519" cy="293651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7"/>
          <p:cNvSpPr>
            <a:spLocks noGrp="1"/>
          </p:cNvSpPr>
          <p:nvPr>
            <p:ph type="pic" sz="quarter" idx="10" hasCustomPrompt="1"/>
          </p:nvPr>
        </p:nvSpPr>
        <p:spPr>
          <a:xfrm>
            <a:off x="1056569" y="3442030"/>
            <a:ext cx="997689" cy="997392"/>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16" name="Picture Placeholder 7"/>
          <p:cNvSpPr>
            <a:spLocks noGrp="1"/>
          </p:cNvSpPr>
          <p:nvPr>
            <p:ph type="pic" sz="quarter" idx="13" hasCustomPrompt="1"/>
          </p:nvPr>
        </p:nvSpPr>
        <p:spPr>
          <a:xfrm>
            <a:off x="2438400" y="2070917"/>
            <a:ext cx="997689" cy="997392"/>
          </a:xfrm>
          <a:prstGeom prst="ellipse">
            <a:avLst/>
          </a:prstGeom>
          <a:ln w="28575">
            <a:solidFill>
              <a:schemeClr val="accent2"/>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14" hasCustomPrompt="1"/>
          </p:nvPr>
        </p:nvSpPr>
        <p:spPr>
          <a:xfrm>
            <a:off x="3784267" y="3449650"/>
            <a:ext cx="997689" cy="997392"/>
          </a:xfrm>
          <a:prstGeom prst="ellipse">
            <a:avLst/>
          </a:prstGeom>
          <a:ln w="28575">
            <a:solidFill>
              <a:schemeClr val="accent3"/>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18" name="Picture Placeholder 7"/>
          <p:cNvSpPr>
            <a:spLocks noGrp="1"/>
          </p:cNvSpPr>
          <p:nvPr>
            <p:ph type="pic" sz="quarter" idx="15" hasCustomPrompt="1"/>
          </p:nvPr>
        </p:nvSpPr>
        <p:spPr>
          <a:xfrm>
            <a:off x="2422016" y="4806687"/>
            <a:ext cx="997689" cy="997392"/>
          </a:xfrm>
          <a:prstGeom prst="ellipse">
            <a:avLst/>
          </a:prstGeom>
          <a:ln w="28575">
            <a:solidFill>
              <a:schemeClr val="accent4"/>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26"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31" name="Espace réservé du texte 8"/>
          <p:cNvSpPr>
            <a:spLocks noGrp="1"/>
          </p:cNvSpPr>
          <p:nvPr>
            <p:ph type="body" sz="quarter" idx="31" hasCustomPrompt="1"/>
          </p:nvPr>
        </p:nvSpPr>
        <p:spPr bwMode="gray">
          <a:xfrm>
            <a:off x="35496" y="4437112"/>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2" name="Espace réservé du texte 8"/>
          <p:cNvSpPr>
            <a:spLocks noGrp="1"/>
          </p:cNvSpPr>
          <p:nvPr>
            <p:ph type="body" sz="quarter" idx="32" hasCustomPrompt="1"/>
          </p:nvPr>
        </p:nvSpPr>
        <p:spPr bwMode="gray">
          <a:xfrm>
            <a:off x="3491880" y="2276872"/>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33" hasCustomPrompt="1"/>
          </p:nvPr>
        </p:nvSpPr>
        <p:spPr bwMode="gray">
          <a:xfrm>
            <a:off x="4283968" y="4509120"/>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E14B0F"/>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u texte 8"/>
          <p:cNvSpPr>
            <a:spLocks noGrp="1"/>
          </p:cNvSpPr>
          <p:nvPr>
            <p:ph type="body" sz="quarter" idx="34" hasCustomPrompt="1"/>
          </p:nvPr>
        </p:nvSpPr>
        <p:spPr bwMode="gray">
          <a:xfrm>
            <a:off x="971600" y="5445224"/>
            <a:ext cx="1440160" cy="432048"/>
          </a:xfrm>
          <a:prstGeom prst="rect">
            <a:avLst/>
          </a:prstGeom>
        </p:spPr>
        <p:txBody>
          <a:bodyPr/>
          <a:lstStyle>
            <a:lvl1pPr marL="0" indent="0" algn="ctr">
              <a:spcBef>
                <a:spcPts val="800"/>
              </a:spcBef>
              <a:buFont typeface="Arial" panose="020B0604020202020204" pitchFamily="34" charset="0"/>
              <a:buNone/>
              <a:defRPr sz="1400" b="1" baseline="0">
                <a:solidFill>
                  <a:srgbClr val="FAAA0A"/>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5" name="Espace réservé de la date 8"/>
          <p:cNvSpPr>
            <a:spLocks noGrp="1"/>
          </p:cNvSpPr>
          <p:nvPr>
            <p:ph type="dt" sz="half" idx="35"/>
          </p:nvPr>
        </p:nvSpPr>
        <p:spPr bwMode="gray">
          <a:xfrm>
            <a:off x="5142021" y="6468453"/>
            <a:ext cx="1086163" cy="206104"/>
          </a:xfrm>
        </p:spPr>
        <p:txBody>
          <a:bodyPr/>
          <a:lstStyle/>
          <a:p>
            <a:r>
              <a:rPr lang="fr-FR"/>
              <a:t>July 2016</a:t>
            </a:r>
            <a:endParaRPr lang="fr-FR" dirty="0"/>
          </a:p>
        </p:txBody>
      </p:sp>
      <p:sp>
        <p:nvSpPr>
          <p:cNvPr id="1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Horizontal)">
                                      <p:cBhvr>
                                        <p:cTn id="7" dur="1000"/>
                                        <p:tgtEl>
                                          <p:spTgt spid="10"/>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Effect transition="in" filter="fade">
                                      <p:cBhvr>
                                        <p:cTn id="13" dur="1000"/>
                                        <p:tgtEl>
                                          <p:spTgt spid="11"/>
                                        </p:tgtEl>
                                      </p:cBhvr>
                                    </p:animEffec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childTnLst>
                                </p:cTn>
                              </p:par>
                            </p:childTnLst>
                          </p:cTn>
                        </p:par>
                        <p:par>
                          <p:cTn id="17" fill="hold">
                            <p:stCondLst>
                              <p:cond delay="2000"/>
                            </p:stCondLst>
                            <p:childTnLst>
                              <p:par>
                                <p:cTn id="18" presetID="53"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fltVal val="0"/>
                                          </p:val>
                                        </p:tav>
                                        <p:tav tm="100000">
                                          <p:val>
                                            <p:strVal val="#ppt_w"/>
                                          </p:val>
                                        </p:tav>
                                      </p:tavLst>
                                    </p:anim>
                                    <p:anim calcmode="lin" valueType="num">
                                      <p:cBhvr>
                                        <p:cTn id="21" dur="1000" fill="hold"/>
                                        <p:tgtEl>
                                          <p:spTgt spid="16"/>
                                        </p:tgtEl>
                                        <p:attrNameLst>
                                          <p:attrName>ppt_h</p:attrName>
                                        </p:attrNameLst>
                                      </p:cBhvr>
                                      <p:tavLst>
                                        <p:tav tm="0">
                                          <p:val>
                                            <p:fltVal val="0"/>
                                          </p:val>
                                        </p:tav>
                                        <p:tav tm="100000">
                                          <p:val>
                                            <p:strVal val="#ppt_h"/>
                                          </p:val>
                                        </p:tav>
                                      </p:tavLst>
                                    </p:anim>
                                    <p:animEffect transition="in" filter="fade">
                                      <p:cBhvr>
                                        <p:cTn id="22" dur="1000"/>
                                        <p:tgtEl>
                                          <p:spTgt spid="16"/>
                                        </p:tgtEl>
                                      </p:cBhvr>
                                    </p:animEffec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0"/>
                                          </p:stCondLst>
                                        </p:cTn>
                                        <p:tgtEl>
                                          <p:spTgt spid="32">
                                            <p:txEl>
                                              <p:pRg st="0" end="0"/>
                                            </p:txEl>
                                          </p:spTgt>
                                        </p:tgtEl>
                                        <p:attrNameLst>
                                          <p:attrName>style.visibility</p:attrName>
                                        </p:attrNameLst>
                                      </p:cBhvr>
                                      <p:to>
                                        <p:strVal val="visible"/>
                                      </p:to>
                                    </p:se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1000" fill="hold"/>
                                        <p:tgtEl>
                                          <p:spTgt spid="17"/>
                                        </p:tgtEl>
                                        <p:attrNameLst>
                                          <p:attrName>ppt_w</p:attrName>
                                        </p:attrNameLst>
                                      </p:cBhvr>
                                      <p:tavLst>
                                        <p:tav tm="0">
                                          <p:val>
                                            <p:fltVal val="0"/>
                                          </p:val>
                                        </p:tav>
                                        <p:tav tm="100000">
                                          <p:val>
                                            <p:strVal val="#ppt_w"/>
                                          </p:val>
                                        </p:tav>
                                      </p:tavLst>
                                    </p:anim>
                                    <p:anim calcmode="lin" valueType="num">
                                      <p:cBhvr>
                                        <p:cTn id="30" dur="1000" fill="hold"/>
                                        <p:tgtEl>
                                          <p:spTgt spid="17"/>
                                        </p:tgtEl>
                                        <p:attrNameLst>
                                          <p:attrName>ppt_h</p:attrName>
                                        </p:attrNameLst>
                                      </p:cBhvr>
                                      <p:tavLst>
                                        <p:tav tm="0">
                                          <p:val>
                                            <p:fltVal val="0"/>
                                          </p:val>
                                        </p:tav>
                                        <p:tav tm="100000">
                                          <p:val>
                                            <p:strVal val="#ppt_h"/>
                                          </p:val>
                                        </p:tav>
                                      </p:tavLst>
                                    </p:anim>
                                    <p:animEffect transition="in" filter="fade">
                                      <p:cBhvr>
                                        <p:cTn id="31" dur="1000"/>
                                        <p:tgtEl>
                                          <p:spTgt spid="17"/>
                                        </p:tgtEl>
                                      </p:cBhvr>
                                    </p:animEffect>
                                  </p:childTnLst>
                                </p:cTn>
                              </p:par>
                            </p:childTnLst>
                          </p:cTn>
                        </p:par>
                        <p:par>
                          <p:cTn id="32" fill="hold">
                            <p:stCondLst>
                              <p:cond delay="4000"/>
                            </p:stCondLst>
                            <p:childTnLst>
                              <p:par>
                                <p:cTn id="33" presetID="1" presetClass="entr" presetSubtype="0" fill="hold" grpId="0" nodeType="afterEffect">
                                  <p:stCondLst>
                                    <p:cond delay="0"/>
                                  </p:stCondLst>
                                  <p:childTnLst>
                                    <p:set>
                                      <p:cBhvr>
                                        <p:cTn id="34" dur="1" fill="hold">
                                          <p:stCondLst>
                                            <p:cond delay="0"/>
                                          </p:stCondLst>
                                        </p:cTn>
                                        <p:tgtEl>
                                          <p:spTgt spid="33">
                                            <p:txEl>
                                              <p:pRg st="0" end="0"/>
                                            </p:txEl>
                                          </p:spTgt>
                                        </p:tgtEl>
                                        <p:attrNameLst>
                                          <p:attrName>style.visibility</p:attrName>
                                        </p:attrNameLst>
                                      </p:cBhvr>
                                      <p:to>
                                        <p:strVal val="visible"/>
                                      </p:to>
                                    </p:set>
                                  </p:childTnLst>
                                </p:cTn>
                              </p:par>
                            </p:childTnLst>
                          </p:cTn>
                        </p:par>
                        <p:par>
                          <p:cTn id="35" fill="hold">
                            <p:stCondLst>
                              <p:cond delay="4000"/>
                            </p:stCondLst>
                            <p:childTnLst>
                              <p:par>
                                <p:cTn id="36" presetID="53"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fltVal val="0"/>
                                          </p:val>
                                        </p:tav>
                                        <p:tav tm="100000">
                                          <p:val>
                                            <p:strVal val="#ppt_w"/>
                                          </p:val>
                                        </p:tav>
                                      </p:tavLst>
                                    </p:anim>
                                    <p:anim calcmode="lin" valueType="num">
                                      <p:cBhvr>
                                        <p:cTn id="39" dur="1000" fill="hold"/>
                                        <p:tgtEl>
                                          <p:spTgt spid="18"/>
                                        </p:tgtEl>
                                        <p:attrNameLst>
                                          <p:attrName>ppt_h</p:attrName>
                                        </p:attrNameLst>
                                      </p:cBhvr>
                                      <p:tavLst>
                                        <p:tav tm="0">
                                          <p:val>
                                            <p:fltVal val="0"/>
                                          </p:val>
                                        </p:tav>
                                        <p:tav tm="100000">
                                          <p:val>
                                            <p:strVal val="#ppt_h"/>
                                          </p:val>
                                        </p:tav>
                                      </p:tavLst>
                                    </p:anim>
                                    <p:animEffect transition="in" filter="fade">
                                      <p:cBhvr>
                                        <p:cTn id="40" dur="1000"/>
                                        <p:tgtEl>
                                          <p:spTgt spid="18"/>
                                        </p:tgtEl>
                                      </p:cBhvr>
                                    </p:animEffect>
                                  </p:childTnLst>
                                </p:cTn>
                              </p:par>
                            </p:childTnLst>
                          </p:cTn>
                        </p:par>
                        <p:par>
                          <p:cTn id="41" fill="hold">
                            <p:stCondLst>
                              <p:cond delay="5000"/>
                            </p:stCondLst>
                            <p:childTnLst>
                              <p:par>
                                <p:cTn id="42" presetID="1" presetClass="entr" presetSubtype="0" fill="hold" grpId="0" nodeType="afterEffect">
                                  <p:stCondLst>
                                    <p:cond delay="0"/>
                                  </p:stCondLst>
                                  <p:childTnLst>
                                    <p:set>
                                      <p:cBhvr>
                                        <p:cTn id="43"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P spid="18" grpId="0" animBg="1"/>
      <p:bldP spid="31" grpId="0" build="p">
        <p:tmplLst>
          <p:tmpl lvl="1">
            <p:tnLst>
              <p:par>
                <p:cTn presetID="1"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childTnLst>
                </p:cTn>
              </p:par>
            </p:tnLst>
          </p:tmpl>
        </p:tmplLst>
      </p:bldP>
      <p:bldP spid="32" grpId="0" build="p">
        <p:tmplLst>
          <p:tmpl lvl="1">
            <p:tnLst>
              <p:par>
                <p:cTn presetID="1"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childTnLst>
                </p:cTn>
              </p:par>
            </p:tnLst>
          </p:tmpl>
        </p:tmplLst>
      </p:bldP>
      <p:bldP spid="33" grpId="0" build="p">
        <p:tmplLst>
          <p:tmpl lvl="1">
            <p:tnLst>
              <p:par>
                <p:cTn presetID="1"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childTnLst>
                </p:cTn>
              </p:par>
            </p:tnLst>
          </p:tmpl>
        </p:tmplLst>
      </p:bldP>
      <p:bldP spid="34" grpId="0" build="p">
        <p:tmplLst>
          <p:tmpl lvl="1">
            <p:tnLst>
              <p:par>
                <p:cTn presetID="1"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13" name="Picture Placeholder 7"/>
          <p:cNvSpPr>
            <a:spLocks noGrp="1"/>
          </p:cNvSpPr>
          <p:nvPr>
            <p:ph type="pic" sz="quarter" idx="10" hasCustomPrompt="1"/>
          </p:nvPr>
        </p:nvSpPr>
        <p:spPr>
          <a:xfrm>
            <a:off x="0" y="2133600"/>
            <a:ext cx="2773585"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4" name="Picture Placeholder 7"/>
          <p:cNvSpPr>
            <a:spLocks noGrp="1"/>
          </p:cNvSpPr>
          <p:nvPr>
            <p:ph type="pic" sz="quarter" idx="15" hasCustomPrompt="1"/>
          </p:nvPr>
        </p:nvSpPr>
        <p:spPr>
          <a:xfrm>
            <a:off x="6362429" y="2133600"/>
            <a:ext cx="2781572"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5" name="Rectangle 14"/>
          <p:cNvSpPr/>
          <p:nvPr userDrawn="1"/>
        </p:nvSpPr>
        <p:spPr>
          <a:xfrm>
            <a:off x="2773585" y="2133601"/>
            <a:ext cx="3588844" cy="21314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9" name="Espace réservé de la date 8"/>
          <p:cNvSpPr>
            <a:spLocks noGrp="1"/>
          </p:cNvSpPr>
          <p:nvPr>
            <p:ph type="dt" sz="half" idx="16"/>
          </p:nvPr>
        </p:nvSpPr>
        <p:spPr bwMode="gray">
          <a:xfrm>
            <a:off x="5142021" y="6468453"/>
            <a:ext cx="1086163" cy="206104"/>
          </a:xfrm>
        </p:spPr>
        <p:txBody>
          <a:bodyPr/>
          <a:lstStyle/>
          <a:p>
            <a:r>
              <a:rPr lang="fr-FR"/>
              <a:t>July 2016</a:t>
            </a:r>
            <a:endParaRPr lang="fr-FR" dirty="0"/>
          </a:p>
        </p:txBody>
      </p:sp>
      <p:sp>
        <p:nvSpPr>
          <p:cNvPr id="1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01">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6195156" y="1700808"/>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2" name="Down Arrow Callout 11"/>
          <p:cNvSpPr/>
          <p:nvPr userDrawn="1"/>
        </p:nvSpPr>
        <p:spPr>
          <a:xfrm>
            <a:off x="2040" y="1700808"/>
            <a:ext cx="2901397" cy="2783019"/>
          </a:xfrm>
          <a:prstGeom prst="downArrowCallout">
            <a:avLst>
              <a:gd name="adj1" fmla="val 25000"/>
              <a:gd name="adj2" fmla="val 6698"/>
              <a:gd name="adj3" fmla="val 4369"/>
              <a:gd name="adj4" fmla="val 956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wn Arrow Callout 17"/>
          <p:cNvSpPr/>
          <p:nvPr userDrawn="1"/>
        </p:nvSpPr>
        <p:spPr>
          <a:xfrm>
            <a:off x="2903437" y="1700808"/>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9" name="Espace réservé du contenu 11"/>
          <p:cNvSpPr>
            <a:spLocks noGrp="1"/>
          </p:cNvSpPr>
          <p:nvPr>
            <p:ph sz="quarter" idx="13"/>
          </p:nvPr>
        </p:nvSpPr>
        <p:spPr bwMode="gray">
          <a:xfrm>
            <a:off x="515938" y="4581128"/>
            <a:ext cx="8088312" cy="1728192"/>
          </a:xfrm>
        </p:spPr>
        <p:txBody>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10" name="Espace réservé de la date 8"/>
          <p:cNvSpPr>
            <a:spLocks noGrp="1"/>
          </p:cNvSpPr>
          <p:nvPr>
            <p:ph type="dt" sz="half" idx="14"/>
          </p:nvPr>
        </p:nvSpPr>
        <p:spPr bwMode="gray">
          <a:xfrm>
            <a:off x="5142021" y="6468453"/>
            <a:ext cx="1086163" cy="206104"/>
          </a:xfrm>
        </p:spPr>
        <p:txBody>
          <a:bodyPr/>
          <a:lstStyle/>
          <a:p>
            <a:r>
              <a:rPr lang="fr-FR"/>
              <a:t>July 2016</a:t>
            </a:r>
            <a:endParaRPr lang="fr-FR" dirty="0"/>
          </a:p>
        </p:txBody>
      </p:sp>
      <p:sp>
        <p:nvSpPr>
          <p:cNvPr id="1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 calcmode="lin" valueType="num">
                                      <p:cBhvr additive="base">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 calcmode="lin" valueType="num">
                                      <p:cBhvr additive="base">
                                        <p:cTn id="3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8" grpId="0" animBg="1"/>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ppt_x"/>
                          </p:val>
                        </p:tav>
                        <p:tav tm="100000">
                          <p:val>
                            <p:strVal val="#ppt_x"/>
                          </p:val>
                        </p:tav>
                      </p:tavLst>
                    </p:anim>
                    <p:anim calcmode="lin" valueType="num">
                      <p:cBhvr additive="base">
                        <p:cTn dur="10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ppt_x"/>
                          </p:val>
                        </p:tav>
                        <p:tav tm="100000">
                          <p:val>
                            <p:strVal val="#ppt_x"/>
                          </p:val>
                        </p:tav>
                      </p:tavLst>
                    </p:anim>
                    <p:anim calcmode="lin" valueType="num">
                      <p:cBhvr additive="base">
                        <p:cTn dur="10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ppt_x"/>
                          </p:val>
                        </p:tav>
                        <p:tav tm="100000">
                          <p:val>
                            <p:strVal val="#ppt_x"/>
                          </p:val>
                        </p:tav>
                      </p:tavLst>
                    </p:anim>
                    <p:anim calcmode="lin" valueType="num">
                      <p:cBhvr additive="base">
                        <p:cTn dur="10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
        <p:nvSpPr>
          <p:cNvPr id="13" name="ZoneTexte 12"/>
          <p:cNvSpPr txBox="1"/>
          <p:nvPr userDrawn="1"/>
        </p:nvSpPr>
        <p:spPr>
          <a:xfrm>
            <a:off x="438666" y="6237312"/>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a:t>
            </a:r>
            <a:r>
              <a:rPr lang="fr-FR" sz="1200" dirty="0" err="1">
                <a:solidFill>
                  <a:schemeClr val="accent1"/>
                </a:solidFill>
              </a:rPr>
              <a:t>Together</a:t>
            </a:r>
            <a:r>
              <a:rPr lang="fr-FR" sz="1200" dirty="0">
                <a:solidFill>
                  <a:schemeClr val="accent1"/>
                </a:solidFill>
              </a:rPr>
              <a:t>.</a:t>
            </a:r>
          </a:p>
        </p:txBody>
      </p:sp>
      <p:sp>
        <p:nvSpPr>
          <p:cNvPr id="15"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8605936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4" name="Picture Placeholder 7"/>
          <p:cNvSpPr>
            <a:spLocks noGrp="1"/>
          </p:cNvSpPr>
          <p:nvPr>
            <p:ph type="pic" sz="quarter" idx="15" hasCustomPrompt="1"/>
          </p:nvPr>
        </p:nvSpPr>
        <p:spPr>
          <a:xfrm>
            <a:off x="4514392" y="1981200"/>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6" hasCustomPrompt="1"/>
          </p:nvPr>
        </p:nvSpPr>
        <p:spPr>
          <a:xfrm>
            <a:off x="4514392" y="3478981"/>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7"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8" name="Espace réservé du contenu 2"/>
          <p:cNvSpPr>
            <a:spLocks noGrp="1"/>
          </p:cNvSpPr>
          <p:nvPr>
            <p:ph idx="1"/>
          </p:nvPr>
        </p:nvSpPr>
        <p:spPr bwMode="gray">
          <a:xfrm>
            <a:off x="515939" y="1484784"/>
            <a:ext cx="3912046" cy="4678588"/>
          </a:xfrm>
          <a:prstGeom prst="rect">
            <a:avLst/>
          </a:prstGeom>
        </p:spPr>
        <p:txBody>
          <a:bodyPr/>
          <a:lstStyle>
            <a:lvl1pPr>
              <a:defRPr sz="2000"/>
            </a:lvl1pPr>
            <a:lvl2pPr>
              <a:defRPr sz="18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 calcmode="lin" valueType="num">
                                      <p:cBhvr additive="base">
                                        <p:cTn id="12" dur="10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 calcmode="lin" valueType="num">
                                      <p:cBhvr additive="base">
                                        <p:cTn id="17" dur="10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1000"/>
                                        <p:tgtEl>
                                          <p:spTgt spid="14"/>
                                        </p:tgtEl>
                                      </p:cBhvr>
                                    </p:animEffect>
                                  </p:childTnLst>
                                </p:cTn>
                              </p:par>
                            </p:childTnLst>
                          </p:cTn>
                        </p:par>
                        <p:par>
                          <p:cTn id="23" fill="hold">
                            <p:stCondLst>
                              <p:cond delay="4000"/>
                            </p:stCondLst>
                            <p:childTnLst>
                              <p:par>
                                <p:cTn id="24" presetID="22" presetClass="entr" presetSubtype="2"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build="p">
        <p:tmplLst>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0-#ppt_w/2"/>
                          </p:val>
                        </p:tav>
                        <p:tav tm="100000">
                          <p:val>
                            <p:strVal val="#ppt_x"/>
                          </p:val>
                        </p:tav>
                      </p:tavLst>
                    </p:anim>
                    <p:anim calcmode="lin" valueType="num">
                      <p:cBhvr additive="base">
                        <p:cTn dur="1000" fill="hold"/>
                        <p:tgtEl>
                          <p:spTgt spid="18"/>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0-#ppt_w/2"/>
                          </p:val>
                        </p:tav>
                        <p:tav tm="100000">
                          <p:val>
                            <p:strVal val="#ppt_x"/>
                          </p:val>
                        </p:tav>
                      </p:tavLst>
                    </p:anim>
                    <p:anim calcmode="lin" valueType="num">
                      <p:cBhvr additive="base">
                        <p:cTn dur="1000" fill="hold"/>
                        <p:tgtEl>
                          <p:spTgt spid="18"/>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0-#ppt_w/2"/>
                          </p:val>
                        </p:tav>
                        <p:tav tm="100000">
                          <p:val>
                            <p:strVal val="#ppt_x"/>
                          </p:val>
                        </p:tav>
                      </p:tavLst>
                    </p:anim>
                    <p:anim calcmode="lin" valueType="num">
                      <p:cBhvr additive="base">
                        <p:cTn dur="10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23" name="Picture Placeholder 7"/>
          <p:cNvSpPr>
            <a:spLocks noGrp="1"/>
          </p:cNvSpPr>
          <p:nvPr>
            <p:ph type="pic" sz="quarter" idx="15" hasCustomPrompt="1"/>
          </p:nvPr>
        </p:nvSpPr>
        <p:spPr>
          <a:xfrm>
            <a:off x="653855" y="2108156"/>
            <a:ext cx="1834811" cy="2844844"/>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4" name="Picture Placeholder 7"/>
          <p:cNvSpPr>
            <a:spLocks noGrp="1"/>
          </p:cNvSpPr>
          <p:nvPr>
            <p:ph type="pic" sz="quarter" idx="16" hasCustomPrompt="1"/>
          </p:nvPr>
        </p:nvSpPr>
        <p:spPr>
          <a:xfrm>
            <a:off x="2671040" y="2108156"/>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5" name="Picture Placeholder 7"/>
          <p:cNvSpPr>
            <a:spLocks noGrp="1"/>
          </p:cNvSpPr>
          <p:nvPr>
            <p:ph type="pic" sz="quarter" idx="17" hasCustomPrompt="1"/>
          </p:nvPr>
        </p:nvSpPr>
        <p:spPr>
          <a:xfrm>
            <a:off x="6700526" y="2108156"/>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6" name="Picture Placeholder 7"/>
          <p:cNvSpPr>
            <a:spLocks noGrp="1"/>
          </p:cNvSpPr>
          <p:nvPr>
            <p:ph type="pic" sz="quarter" idx="18" hasCustomPrompt="1"/>
          </p:nvPr>
        </p:nvSpPr>
        <p:spPr>
          <a:xfrm>
            <a:off x="4658482" y="3605938"/>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grpSp>
        <p:nvGrpSpPr>
          <p:cNvPr id="2" name="Group 41"/>
          <p:cNvGrpSpPr/>
          <p:nvPr userDrawn="1"/>
        </p:nvGrpSpPr>
        <p:grpSpPr>
          <a:xfrm>
            <a:off x="2664561" y="3556533"/>
            <a:ext cx="1785974" cy="1396467"/>
            <a:chOff x="2664561" y="2570470"/>
            <a:chExt cx="1785974" cy="1396467"/>
          </a:xfrm>
        </p:grpSpPr>
        <p:sp>
          <p:nvSpPr>
            <p:cNvPr id="43" name="Rectangle 42"/>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3"/>
          <p:cNvGrpSpPr/>
          <p:nvPr userDrawn="1"/>
        </p:nvGrpSpPr>
        <p:grpSpPr>
          <a:xfrm>
            <a:off x="6694047" y="3548913"/>
            <a:ext cx="1785974" cy="1404087"/>
            <a:chOff x="6694047" y="2562850"/>
            <a:chExt cx="1785974" cy="1404087"/>
          </a:xfrm>
        </p:grpSpPr>
        <p:sp>
          <p:nvSpPr>
            <p:cNvPr id="46" name="Rectangle 45"/>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2"/>
          <p:cNvGrpSpPr/>
          <p:nvPr userDrawn="1"/>
        </p:nvGrpSpPr>
        <p:grpSpPr>
          <a:xfrm>
            <a:off x="4658482" y="2108156"/>
            <a:ext cx="1785974" cy="1407182"/>
            <a:chOff x="4658482" y="1122093"/>
            <a:chExt cx="1785974" cy="1407182"/>
          </a:xfrm>
        </p:grpSpPr>
        <p:sp>
          <p:nvSpPr>
            <p:cNvPr id="49" name="Rectangle 48"/>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500"/>
                                        <p:tgtEl>
                                          <p:spTgt spid="2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grpSp>
        <p:nvGrpSpPr>
          <p:cNvPr id="2" name="Group 22"/>
          <p:cNvGrpSpPr/>
          <p:nvPr userDrawn="1"/>
        </p:nvGrpSpPr>
        <p:grpSpPr>
          <a:xfrm>
            <a:off x="4750079" y="2438400"/>
            <a:ext cx="1785974" cy="1044090"/>
            <a:chOff x="4750079" y="1706835"/>
            <a:chExt cx="1785974" cy="1044090"/>
          </a:xfrm>
        </p:grpSpPr>
        <p:sp>
          <p:nvSpPr>
            <p:cNvPr id="24" name="Rectangle 23"/>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5"/>
          <p:cNvGrpSpPr/>
          <p:nvPr userDrawn="1"/>
        </p:nvGrpSpPr>
        <p:grpSpPr>
          <a:xfrm>
            <a:off x="6707505" y="2438400"/>
            <a:ext cx="1785974" cy="1044090"/>
            <a:chOff x="6707505" y="1706835"/>
            <a:chExt cx="1785974" cy="1044090"/>
          </a:xfrm>
        </p:grpSpPr>
        <p:sp>
          <p:nvSpPr>
            <p:cNvPr id="27" name="Rectangle 26"/>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0"/>
          <p:cNvGrpSpPr/>
          <p:nvPr userDrawn="1"/>
        </p:nvGrpSpPr>
        <p:grpSpPr>
          <a:xfrm>
            <a:off x="4750079" y="3524608"/>
            <a:ext cx="1785974" cy="1045251"/>
            <a:chOff x="4750079" y="2793043"/>
            <a:chExt cx="1785974" cy="1045251"/>
          </a:xfrm>
        </p:grpSpPr>
        <p:sp>
          <p:nvSpPr>
            <p:cNvPr id="32" name="Rectangle 31"/>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33"/>
          <p:cNvGrpSpPr/>
          <p:nvPr userDrawn="1"/>
        </p:nvGrpSpPr>
        <p:grpSpPr>
          <a:xfrm>
            <a:off x="6707505" y="3524608"/>
            <a:ext cx="1785974" cy="1045251"/>
            <a:chOff x="6707505" y="2793043"/>
            <a:chExt cx="1785974" cy="1045251"/>
          </a:xfrm>
        </p:grpSpPr>
        <p:sp>
          <p:nvSpPr>
            <p:cNvPr id="35" name="Rectangle 34"/>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Picture Placeholder 7"/>
          <p:cNvSpPr>
            <a:spLocks noGrp="1"/>
          </p:cNvSpPr>
          <p:nvPr>
            <p:ph type="pic" sz="quarter" idx="15" hasCustomPrompt="1"/>
          </p:nvPr>
        </p:nvSpPr>
        <p:spPr>
          <a:xfrm>
            <a:off x="668891" y="2438400"/>
            <a:ext cx="3884059" cy="213146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6"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9"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0" y="1752600"/>
            <a:ext cx="9127832" cy="2712148"/>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5"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8"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33" name="Picture Placeholder 7"/>
          <p:cNvSpPr>
            <a:spLocks noGrp="1"/>
          </p:cNvSpPr>
          <p:nvPr>
            <p:ph type="pic" sz="quarter" idx="15" hasCustomPrompt="1"/>
          </p:nvPr>
        </p:nvSpPr>
        <p:spPr>
          <a:xfrm>
            <a:off x="443246" y="1981200"/>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34" name="Rectangle 33"/>
          <p:cNvSpPr/>
          <p:nvPr userDrawn="1"/>
        </p:nvSpPr>
        <p:spPr>
          <a:xfrm>
            <a:off x="443246" y="3335257"/>
            <a:ext cx="2602149"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5" name="Text Placeholder 3"/>
          <p:cNvSpPr>
            <a:spLocks noGrp="1"/>
          </p:cNvSpPr>
          <p:nvPr>
            <p:ph type="body" sz="half" idx="17"/>
          </p:nvPr>
        </p:nvSpPr>
        <p:spPr>
          <a:xfrm>
            <a:off x="510621" y="3441132"/>
            <a:ext cx="2493566" cy="192780"/>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6" name="Picture Placeholder 7"/>
          <p:cNvSpPr>
            <a:spLocks noGrp="1"/>
          </p:cNvSpPr>
          <p:nvPr>
            <p:ph type="pic" sz="quarter" idx="18" hasCustomPrompt="1"/>
          </p:nvPr>
        </p:nvSpPr>
        <p:spPr>
          <a:xfrm>
            <a:off x="3258150" y="1981200"/>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37" name="Rectangle 36"/>
          <p:cNvSpPr/>
          <p:nvPr userDrawn="1"/>
        </p:nvSpPr>
        <p:spPr>
          <a:xfrm>
            <a:off x="3258150" y="3335257"/>
            <a:ext cx="2602149"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Text Placeholder 3"/>
          <p:cNvSpPr>
            <a:spLocks noGrp="1"/>
          </p:cNvSpPr>
          <p:nvPr>
            <p:ph type="body" sz="half" idx="19"/>
          </p:nvPr>
        </p:nvSpPr>
        <p:spPr>
          <a:xfrm>
            <a:off x="3325525" y="3441132"/>
            <a:ext cx="2493566" cy="192780"/>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9" name="Picture Placeholder 7"/>
          <p:cNvSpPr>
            <a:spLocks noGrp="1"/>
          </p:cNvSpPr>
          <p:nvPr>
            <p:ph type="pic" sz="quarter" idx="20" hasCustomPrompt="1"/>
          </p:nvPr>
        </p:nvSpPr>
        <p:spPr>
          <a:xfrm>
            <a:off x="6071075" y="1981200"/>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40" name="Rectangle 39"/>
          <p:cNvSpPr/>
          <p:nvPr userDrawn="1"/>
        </p:nvSpPr>
        <p:spPr>
          <a:xfrm>
            <a:off x="6071075" y="3335257"/>
            <a:ext cx="2602149"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Text Placeholder 3"/>
          <p:cNvSpPr>
            <a:spLocks noGrp="1"/>
          </p:cNvSpPr>
          <p:nvPr>
            <p:ph type="body" sz="half" idx="21"/>
          </p:nvPr>
        </p:nvSpPr>
        <p:spPr>
          <a:xfrm>
            <a:off x="6138450" y="3441132"/>
            <a:ext cx="2493566" cy="192780"/>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2" name="Picture Placeholder 7"/>
          <p:cNvSpPr>
            <a:spLocks noGrp="1"/>
          </p:cNvSpPr>
          <p:nvPr>
            <p:ph type="pic" sz="quarter" idx="22" hasCustomPrompt="1"/>
          </p:nvPr>
        </p:nvSpPr>
        <p:spPr>
          <a:xfrm>
            <a:off x="443246" y="3911930"/>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43" name="Rectangle 42"/>
          <p:cNvSpPr/>
          <p:nvPr userDrawn="1"/>
        </p:nvSpPr>
        <p:spPr>
          <a:xfrm>
            <a:off x="443246" y="5265987"/>
            <a:ext cx="2602149"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4" name="Text Placeholder 3"/>
          <p:cNvSpPr>
            <a:spLocks noGrp="1"/>
          </p:cNvSpPr>
          <p:nvPr>
            <p:ph type="body" sz="half" idx="23"/>
          </p:nvPr>
        </p:nvSpPr>
        <p:spPr>
          <a:xfrm>
            <a:off x="510621" y="5371862"/>
            <a:ext cx="2493566" cy="192780"/>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5" name="Picture Placeholder 7"/>
          <p:cNvSpPr>
            <a:spLocks noGrp="1"/>
          </p:cNvSpPr>
          <p:nvPr>
            <p:ph type="pic" sz="quarter" idx="24" hasCustomPrompt="1"/>
          </p:nvPr>
        </p:nvSpPr>
        <p:spPr>
          <a:xfrm>
            <a:off x="3258150" y="3911930"/>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46" name="Rectangle 45"/>
          <p:cNvSpPr/>
          <p:nvPr userDrawn="1"/>
        </p:nvSpPr>
        <p:spPr>
          <a:xfrm>
            <a:off x="3258150" y="5265987"/>
            <a:ext cx="2602149"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7" name="Text Placeholder 3"/>
          <p:cNvSpPr>
            <a:spLocks noGrp="1"/>
          </p:cNvSpPr>
          <p:nvPr>
            <p:ph type="body" sz="half" idx="25"/>
          </p:nvPr>
        </p:nvSpPr>
        <p:spPr>
          <a:xfrm>
            <a:off x="3325525" y="5371862"/>
            <a:ext cx="2493566" cy="192780"/>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8" name="Picture Placeholder 7"/>
          <p:cNvSpPr>
            <a:spLocks noGrp="1"/>
          </p:cNvSpPr>
          <p:nvPr>
            <p:ph type="pic" sz="quarter" idx="26" hasCustomPrompt="1"/>
          </p:nvPr>
        </p:nvSpPr>
        <p:spPr>
          <a:xfrm>
            <a:off x="6071075" y="3911930"/>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49" name="Rectangle 48"/>
          <p:cNvSpPr/>
          <p:nvPr userDrawn="1"/>
        </p:nvSpPr>
        <p:spPr>
          <a:xfrm>
            <a:off x="6071075" y="5265987"/>
            <a:ext cx="2602149"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Text Placeholder 3"/>
          <p:cNvSpPr>
            <a:spLocks noGrp="1"/>
          </p:cNvSpPr>
          <p:nvPr>
            <p:ph type="body" sz="half" idx="27"/>
          </p:nvPr>
        </p:nvSpPr>
        <p:spPr>
          <a:xfrm>
            <a:off x="6138450" y="5371862"/>
            <a:ext cx="2493566" cy="192780"/>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7"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2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childTnLst>
                          </p:cTn>
                        </p:par>
                        <p:par>
                          <p:cTn id="12" fill="hold">
                            <p:stCondLst>
                              <p:cond delay="1000"/>
                            </p:stCondLst>
                            <p:childTnLst>
                              <p:par>
                                <p:cTn id="13" presetID="22" presetClass="entr" presetSubtype="4" fill="hold" grpId="0" nodeType="afterEffect" nodePh="1">
                                  <p:stCondLst>
                                    <p:cond delay="0"/>
                                  </p:stCondLst>
                                  <p:endCondLst>
                                    <p:cond evt="begin" delay="0">
                                      <p:tn val="13"/>
                                    </p:cond>
                                  </p:endCondLst>
                                  <p:childTnLst>
                                    <p:set>
                                      <p:cBhvr>
                                        <p:cTn id="14" dur="1" fill="hold">
                                          <p:stCondLst>
                                            <p:cond delay="0"/>
                                          </p:stCondLst>
                                        </p:cTn>
                                        <p:tgtEl>
                                          <p:spTgt spid="35">
                                            <p:txEl>
                                              <p:pRg st="0" end="0"/>
                                            </p:txEl>
                                          </p:spTgt>
                                        </p:tgtEl>
                                        <p:attrNameLst>
                                          <p:attrName>style.visibility</p:attrName>
                                        </p:attrNameLst>
                                      </p:cBhvr>
                                      <p:to>
                                        <p:strVal val="visible"/>
                                      </p:to>
                                    </p:set>
                                    <p:animEffect transition="in" filter="wipe(down)">
                                      <p:cBhvr>
                                        <p:cTn id="15" dur="500"/>
                                        <p:tgtEl>
                                          <p:spTgt spid="35">
                                            <p:txEl>
                                              <p:pRg st="0" end="0"/>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wipe(down)">
                                      <p:cBhvr>
                                        <p:cTn id="27" dur="500"/>
                                        <p:tgtEl>
                                          <p:spTgt spid="38">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wipe(down)">
                                      <p:cBhvr>
                                        <p:cTn id="39" dur="500"/>
                                        <p:tgtEl>
                                          <p:spTgt spid="41">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down)">
                                      <p:cBhvr>
                                        <p:cTn id="43" dur="500"/>
                                        <p:tgtEl>
                                          <p:spTgt spid="42"/>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down)">
                                      <p:cBhvr>
                                        <p:cTn id="47" dur="500"/>
                                        <p:tgtEl>
                                          <p:spTgt spid="43"/>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44">
                                            <p:txEl>
                                              <p:pRg st="0" end="0"/>
                                            </p:txEl>
                                          </p:spTgt>
                                        </p:tgtEl>
                                        <p:attrNameLst>
                                          <p:attrName>style.visibility</p:attrName>
                                        </p:attrNameLst>
                                      </p:cBhvr>
                                      <p:to>
                                        <p:strVal val="visible"/>
                                      </p:to>
                                    </p:set>
                                    <p:animEffect transition="in" filter="wipe(down)">
                                      <p:cBhvr>
                                        <p:cTn id="51" dur="500"/>
                                        <p:tgtEl>
                                          <p:spTgt spid="44">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down)">
                                      <p:cBhvr>
                                        <p:cTn id="55" dur="500"/>
                                        <p:tgtEl>
                                          <p:spTgt spid="45"/>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down)">
                                      <p:cBhvr>
                                        <p:cTn id="59" dur="500"/>
                                        <p:tgtEl>
                                          <p:spTgt spid="46"/>
                                        </p:tgtEl>
                                      </p:cBhvr>
                                    </p:animEffect>
                                  </p:childTnLst>
                                </p:cTn>
                              </p:par>
                            </p:childTnLst>
                          </p:cTn>
                        </p:par>
                        <p:par>
                          <p:cTn id="60" fill="hold">
                            <p:stCondLst>
                              <p:cond delay="7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47">
                                            <p:txEl>
                                              <p:pRg st="0" end="0"/>
                                            </p:txEl>
                                          </p:spTgt>
                                        </p:tgtEl>
                                        <p:attrNameLst>
                                          <p:attrName>style.visibility</p:attrName>
                                        </p:attrNameLst>
                                      </p:cBhvr>
                                      <p:to>
                                        <p:strVal val="visible"/>
                                      </p:to>
                                    </p:set>
                                    <p:animEffect transition="in" filter="wipe(down)">
                                      <p:cBhvr>
                                        <p:cTn id="63" dur="500"/>
                                        <p:tgtEl>
                                          <p:spTgt spid="47">
                                            <p:txEl>
                                              <p:pRg st="0" end="0"/>
                                            </p:txEl>
                                          </p:spTgt>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down)">
                                      <p:cBhvr>
                                        <p:cTn id="67" dur="500"/>
                                        <p:tgtEl>
                                          <p:spTgt spid="48"/>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down)">
                                      <p:cBhvr>
                                        <p:cTn id="71" dur="500"/>
                                        <p:tgtEl>
                                          <p:spTgt spid="49"/>
                                        </p:tgtEl>
                                      </p:cBhvr>
                                    </p:animEffect>
                                  </p:childTnLst>
                                </p:cTn>
                              </p:par>
                            </p:childTnLst>
                          </p:cTn>
                        </p:par>
                        <p:par>
                          <p:cTn id="72" fill="hold">
                            <p:stCondLst>
                              <p:cond delay="8500"/>
                            </p:stCondLst>
                            <p:childTnLst>
                              <p:par>
                                <p:cTn id="73" presetID="22" presetClass="entr" presetSubtype="4" fill="hold" grpId="0" nodeType="afterEffect" nodePh="1">
                                  <p:stCondLst>
                                    <p:cond delay="0"/>
                                  </p:stCondLst>
                                  <p:endCondLst>
                                    <p:cond evt="begin" delay="0">
                                      <p:tn val="73"/>
                                    </p:cond>
                                  </p:endCondLst>
                                  <p:childTnLst>
                                    <p:set>
                                      <p:cBhvr>
                                        <p:cTn id="74" dur="1" fill="hold">
                                          <p:stCondLst>
                                            <p:cond delay="0"/>
                                          </p:stCondLst>
                                        </p:cTn>
                                        <p:tgtEl>
                                          <p:spTgt spid="50">
                                            <p:txEl>
                                              <p:pRg st="0" end="0"/>
                                            </p:txEl>
                                          </p:spTgt>
                                        </p:tgtEl>
                                        <p:attrNameLst>
                                          <p:attrName>style.visibility</p:attrName>
                                        </p:attrNameLst>
                                      </p:cBhvr>
                                      <p:to>
                                        <p:strVal val="visible"/>
                                      </p:to>
                                    </p:set>
                                    <p:animEffect transition="in" filter="wipe(down)">
                                      <p:cBhvr>
                                        <p:cTn id="75"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p:bldP spid="37" grpId="0" animBg="1"/>
      <p:bldP spid="3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down)">
                      <p:cBhvr>
                        <p:cTn dur="500"/>
                        <p:tgtEl>
                          <p:spTgt spid="38"/>
                        </p:tgtEl>
                      </p:cBhvr>
                    </p:animEffect>
                  </p:childTnLst>
                </p:cTn>
              </p:par>
            </p:tnLst>
          </p:tmpl>
        </p:tmplLst>
      </p:bldP>
      <p:bldP spid="39" grpId="0"/>
      <p:bldP spid="40"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42" grpId="0"/>
      <p:bldP spid="43" grpId="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p:bldP spid="46" grpId="0" animBg="1"/>
      <p:bldP spid="4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down)">
                      <p:cBhvr>
                        <p:cTn dur="500"/>
                        <p:tgtEl>
                          <p:spTgt spid="47"/>
                        </p:tgtEl>
                      </p:cBhvr>
                    </p:animEffect>
                  </p:childTnLst>
                </p:cTn>
              </p:par>
            </p:tnLst>
          </p:tmpl>
        </p:tmplLst>
      </p:bldP>
      <p:bldP spid="48" grpId="0"/>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8" name="Rectangle 17"/>
          <p:cNvSpPr/>
          <p:nvPr userDrawn="1"/>
        </p:nvSpPr>
        <p:spPr>
          <a:xfrm>
            <a:off x="506970" y="4613539"/>
            <a:ext cx="18113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56160" y="4613539"/>
            <a:ext cx="18113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7"/>
          <p:cNvSpPr>
            <a:spLocks noGrp="1"/>
          </p:cNvSpPr>
          <p:nvPr>
            <p:ph type="pic" sz="quarter" idx="15" hasCustomPrompt="1"/>
          </p:nvPr>
        </p:nvSpPr>
        <p:spPr>
          <a:xfrm>
            <a:off x="506970" y="2286000"/>
            <a:ext cx="3869193"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6"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7" name="Espace réservé du contenu 2"/>
          <p:cNvSpPr>
            <a:spLocks noGrp="1"/>
          </p:cNvSpPr>
          <p:nvPr>
            <p:ph idx="1"/>
          </p:nvPr>
        </p:nvSpPr>
        <p:spPr bwMode="gray">
          <a:xfrm>
            <a:off x="4980434" y="1484313"/>
            <a:ext cx="3912046" cy="4678588"/>
          </a:xfrm>
          <a:prstGeom prst="rect">
            <a:avLst/>
          </a:prstGeom>
        </p:spPr>
        <p:txBody>
          <a:bodyPr/>
          <a:lstStyle>
            <a:lvl1pPr>
              <a:defRPr sz="2000"/>
            </a:lvl1pPr>
            <a:lvl2pPr>
              <a:defRPr sz="18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0"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Bottom)">
                                      <p:cBhvr>
                                        <p:cTn id="12" dur="500"/>
                                        <p:tgtEl>
                                          <p:spTgt spid="18"/>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slide(fromBottom)">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2" name="Rectangle 11"/>
          <p:cNvSpPr/>
          <p:nvPr userDrawn="1"/>
        </p:nvSpPr>
        <p:spPr>
          <a:xfrm>
            <a:off x="-7985" y="2209800"/>
            <a:ext cx="3160757" cy="2131459"/>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7"/>
          <p:cNvSpPr>
            <a:spLocks noGrp="1"/>
          </p:cNvSpPr>
          <p:nvPr>
            <p:ph type="pic" sz="quarter" idx="15" hasCustomPrompt="1"/>
          </p:nvPr>
        </p:nvSpPr>
        <p:spPr>
          <a:xfrm>
            <a:off x="3152772" y="2209800"/>
            <a:ext cx="5991228"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7"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1" y="2"/>
            <a:ext cx="9127831" cy="396666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1"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7" name="Espace réservé de la date 8"/>
          <p:cNvSpPr>
            <a:spLocks noGrp="1"/>
          </p:cNvSpPr>
          <p:nvPr>
            <p:ph type="dt" sz="half" idx="11"/>
          </p:nvPr>
        </p:nvSpPr>
        <p:spPr bwMode="gray">
          <a:xfrm>
            <a:off x="5142021" y="6468453"/>
            <a:ext cx="1086163" cy="206104"/>
          </a:xfrm>
        </p:spPr>
        <p:txBody>
          <a:bodyPr/>
          <a:lstStyle/>
          <a:p>
            <a:r>
              <a:rPr lang="fr-FR"/>
              <a:t>July 2016</a:t>
            </a:r>
            <a:endParaRPr lang="fr-FR" dirty="0"/>
          </a:p>
        </p:txBody>
      </p:sp>
      <p:sp>
        <p:nvSpPr>
          <p:cNvPr id="8" name="Espace réservé du pied de page 9"/>
          <p:cNvSpPr>
            <a:spLocks noGrp="1"/>
          </p:cNvSpPr>
          <p:nvPr>
            <p:ph type="ftr" sz="quarter" idx="12"/>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2" name="Espace réservé du numéro de diapositive 10"/>
          <p:cNvSpPr>
            <a:spLocks noGrp="1"/>
          </p:cNvSpPr>
          <p:nvPr>
            <p:ph type="sldNum" sz="quarter" idx="13"/>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08_02">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1" y="2"/>
            <a:ext cx="9127831" cy="4724398"/>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1"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7" name="Espace réservé de la date 8"/>
          <p:cNvSpPr>
            <a:spLocks noGrp="1"/>
          </p:cNvSpPr>
          <p:nvPr>
            <p:ph type="dt" sz="half" idx="11"/>
          </p:nvPr>
        </p:nvSpPr>
        <p:spPr bwMode="gray">
          <a:xfrm>
            <a:off x="5142021" y="6468453"/>
            <a:ext cx="1086163" cy="206104"/>
          </a:xfrm>
        </p:spPr>
        <p:txBody>
          <a:bodyPr/>
          <a:lstStyle/>
          <a:p>
            <a:r>
              <a:rPr lang="fr-FR"/>
              <a:t>July 2016</a:t>
            </a:r>
            <a:endParaRPr lang="fr-FR" dirty="0"/>
          </a:p>
        </p:txBody>
      </p:sp>
      <p:sp>
        <p:nvSpPr>
          <p:cNvPr id="8" name="Espace réservé du pied de page 9"/>
          <p:cNvSpPr>
            <a:spLocks noGrp="1"/>
          </p:cNvSpPr>
          <p:nvPr>
            <p:ph type="ftr" sz="quarter" idx="12"/>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2" name="Espace réservé du numéro de diapositive 10"/>
          <p:cNvSpPr>
            <a:spLocks noGrp="1"/>
          </p:cNvSpPr>
          <p:nvPr>
            <p:ph type="sldNum" sz="quarter" idx="13"/>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14" name="Picture Placeholder 7"/>
          <p:cNvSpPr>
            <a:spLocks noGrp="1"/>
          </p:cNvSpPr>
          <p:nvPr>
            <p:ph type="pic" sz="quarter" idx="15" hasCustomPrompt="1"/>
          </p:nvPr>
        </p:nvSpPr>
        <p:spPr>
          <a:xfrm>
            <a:off x="660456" y="2311758"/>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5"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6" name="Espace réservé du contenu 2"/>
          <p:cNvSpPr>
            <a:spLocks noGrp="1"/>
          </p:cNvSpPr>
          <p:nvPr>
            <p:ph idx="1"/>
          </p:nvPr>
        </p:nvSpPr>
        <p:spPr bwMode="gray">
          <a:xfrm>
            <a:off x="4764410" y="1484313"/>
            <a:ext cx="3912046" cy="4678588"/>
          </a:xfrm>
          <a:prstGeom prst="rect">
            <a:avLst/>
          </a:prstGeom>
        </p:spPr>
        <p:txBody>
          <a:bodyPr/>
          <a:lstStyle>
            <a:lvl1pPr>
              <a:defRPr sz="2000"/>
            </a:lvl1pPr>
            <a:lvl2pPr>
              <a:defRPr sz="18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 calcmode="lin" valueType="num">
                                      <p:cBhvr additive="base">
                                        <p:cTn id="12"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grpId="0" nodeType="after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 calcmode="lin" valueType="num">
                                      <p:cBhvr additive="base">
                                        <p:cTn id="17" dur="1000" fill="hold"/>
                                        <p:tgtEl>
                                          <p:spTgt spid="16">
                                            <p:txEl>
                                              <p:pRg st="1" end="1"/>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 calcmode="lin" valueType="num">
                                      <p:cBhvr additive="base">
                                        <p:cTn id="22" dur="1000" fill="hold"/>
                                        <p:tgtEl>
                                          <p:spTgt spid="16">
                                            <p:txEl>
                                              <p:pRg st="2" end="2"/>
                                            </p:txEl>
                                          </p:spTgt>
                                        </p:tgtEl>
                                        <p:attrNameLst>
                                          <p:attrName>ppt_x</p:attrName>
                                        </p:attrNameLst>
                                      </p:cBhvr>
                                      <p:tavLst>
                                        <p:tav tm="0">
                                          <p:val>
                                            <p:strVal val="1+#ppt_w/2"/>
                                          </p:val>
                                        </p:tav>
                                        <p:tav tm="100000">
                                          <p:val>
                                            <p:strVal val="#ppt_x"/>
                                          </p:val>
                                        </p:tav>
                                      </p:tavLst>
                                    </p:anim>
                                    <p:anim calcmode="lin" valueType="num">
                                      <p:cBhvr additive="base">
                                        <p:cTn id="23" dur="10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2" presetClass="entr" presetSubtype="2"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 lvl="2">
            <p:tnLst>
              <p:par>
                <p:cTn presetID="2" presetClass="entr" presetSubtype="2"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Cliquez pour modifier le style du titre</a:t>
            </a:r>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Cliquez pour modifier les styles du texte du masque</a:t>
            </a:r>
          </a:p>
          <a:p>
            <a:pPr lvl="1"/>
            <a:r>
              <a:rPr lang="fr-FR"/>
              <a:t>Deuxième niveau</a:t>
            </a:r>
          </a:p>
          <a:p>
            <a:pPr lvl="2"/>
            <a:r>
              <a:rPr lang="fr-FR"/>
              <a:t>Troisième niveau</a:t>
            </a:r>
          </a:p>
        </p:txBody>
      </p:sp>
      <p:sp>
        <p:nvSpPr>
          <p:cNvPr id="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1471722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Pic09">
    <p:spTree>
      <p:nvGrpSpPr>
        <p:cNvPr id="1" name=""/>
        <p:cNvGrpSpPr/>
        <p:nvPr/>
      </p:nvGrpSpPr>
      <p:grpSpPr>
        <a:xfrm>
          <a:off x="0" y="0"/>
          <a:ext cx="0" cy="0"/>
          <a:chOff x="0" y="0"/>
          <a:chExt cx="0" cy="0"/>
        </a:xfrm>
      </p:grpSpPr>
      <p:sp>
        <p:nvSpPr>
          <p:cNvPr id="9" name="Picture Placeholder 7"/>
          <p:cNvSpPr>
            <a:spLocks noGrp="1"/>
          </p:cNvSpPr>
          <p:nvPr>
            <p:ph type="pic" sz="quarter" idx="15" hasCustomPrompt="1"/>
          </p:nvPr>
        </p:nvSpPr>
        <p:spPr>
          <a:xfrm>
            <a:off x="622826" y="1981200"/>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2" name="Picture Placeholder 7"/>
          <p:cNvSpPr>
            <a:spLocks noGrp="1"/>
          </p:cNvSpPr>
          <p:nvPr>
            <p:ph type="pic" sz="quarter" idx="16" hasCustomPrompt="1"/>
          </p:nvPr>
        </p:nvSpPr>
        <p:spPr>
          <a:xfrm>
            <a:off x="5512017" y="1981200"/>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6"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Pic09">
    <p:spTree>
      <p:nvGrpSpPr>
        <p:cNvPr id="1" name=""/>
        <p:cNvGrpSpPr/>
        <p:nvPr/>
      </p:nvGrpSpPr>
      <p:grpSpPr>
        <a:xfrm>
          <a:off x="0" y="0"/>
          <a:ext cx="0" cy="0"/>
          <a:chOff x="0" y="0"/>
          <a:chExt cx="0" cy="0"/>
        </a:xfrm>
      </p:grpSpPr>
      <p:sp>
        <p:nvSpPr>
          <p:cNvPr id="13" name="Picture Placeholder 7"/>
          <p:cNvSpPr>
            <a:spLocks noGrp="1"/>
          </p:cNvSpPr>
          <p:nvPr>
            <p:ph type="pic" sz="quarter" idx="10" hasCustomPrompt="1"/>
          </p:nvPr>
        </p:nvSpPr>
        <p:spPr>
          <a:xfrm>
            <a:off x="664552" y="228600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4" name="Picture Placeholder 7"/>
          <p:cNvSpPr>
            <a:spLocks noGrp="1"/>
          </p:cNvSpPr>
          <p:nvPr>
            <p:ph type="pic" sz="quarter" idx="13" hasCustomPrompt="1"/>
          </p:nvPr>
        </p:nvSpPr>
        <p:spPr>
          <a:xfrm>
            <a:off x="6635132" y="228600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8" name="Espace réservé de la date 8"/>
          <p:cNvSpPr>
            <a:spLocks noGrp="1"/>
          </p:cNvSpPr>
          <p:nvPr>
            <p:ph type="dt" sz="half" idx="14"/>
          </p:nvPr>
        </p:nvSpPr>
        <p:spPr bwMode="gray">
          <a:xfrm>
            <a:off x="5142021" y="6468453"/>
            <a:ext cx="1086163" cy="206104"/>
          </a:xfrm>
        </p:spPr>
        <p:txBody>
          <a:bodyPr/>
          <a:lstStyle/>
          <a:p>
            <a:r>
              <a:rPr lang="fr-FR"/>
              <a:t>July 2016</a:t>
            </a:r>
            <a:endParaRPr lang="fr-FR" dirty="0"/>
          </a:p>
        </p:txBody>
      </p:sp>
      <p:sp>
        <p:nvSpPr>
          <p:cNvPr id="1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Pic09">
    <p:spTree>
      <p:nvGrpSpPr>
        <p:cNvPr id="1" name=""/>
        <p:cNvGrpSpPr/>
        <p:nvPr/>
      </p:nvGrpSpPr>
      <p:grpSpPr>
        <a:xfrm>
          <a:off x="0" y="0"/>
          <a:ext cx="0" cy="0"/>
          <a:chOff x="0" y="0"/>
          <a:chExt cx="0" cy="0"/>
        </a:xfrm>
      </p:grpSpPr>
      <p:sp>
        <p:nvSpPr>
          <p:cNvPr id="9" name="Picture Placeholder 7"/>
          <p:cNvSpPr>
            <a:spLocks noGrp="1"/>
          </p:cNvSpPr>
          <p:nvPr>
            <p:ph type="pic" sz="quarter" idx="10" hasCustomPrompt="1"/>
          </p:nvPr>
        </p:nvSpPr>
        <p:spPr>
          <a:xfrm>
            <a:off x="664552" y="228600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5"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6" name="Espace réservé du contenu 2"/>
          <p:cNvSpPr>
            <a:spLocks noGrp="1"/>
          </p:cNvSpPr>
          <p:nvPr>
            <p:ph idx="1"/>
          </p:nvPr>
        </p:nvSpPr>
        <p:spPr bwMode="gray">
          <a:xfrm>
            <a:off x="4260354" y="1484313"/>
            <a:ext cx="3912046" cy="4678588"/>
          </a:xfrm>
          <a:prstGeom prst="rect">
            <a:avLst/>
          </a:prstGeom>
        </p:spPr>
        <p:txBody>
          <a:bodyPr/>
          <a:lstStyle>
            <a:lvl1pPr>
              <a:defRPr sz="2000"/>
            </a:lvl1pPr>
            <a:lvl2pPr>
              <a:defRPr sz="18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8" name="Espace réservé de la date 8"/>
          <p:cNvSpPr>
            <a:spLocks noGrp="1"/>
          </p:cNvSpPr>
          <p:nvPr>
            <p:ph type="dt" sz="half" idx="11"/>
          </p:nvPr>
        </p:nvSpPr>
        <p:spPr bwMode="gray">
          <a:xfrm>
            <a:off x="5142021" y="6468453"/>
            <a:ext cx="1086163" cy="206104"/>
          </a:xfrm>
        </p:spPr>
        <p:txBody>
          <a:bodyPr/>
          <a:lstStyle/>
          <a:p>
            <a:r>
              <a:rPr lang="fr-FR"/>
              <a:t>July 2016</a:t>
            </a:r>
            <a:endParaRPr lang="fr-FR" dirty="0"/>
          </a:p>
        </p:txBody>
      </p:sp>
      <p:sp>
        <p:nvSpPr>
          <p:cNvPr id="10" name="Espace réservé du pied de page 9"/>
          <p:cNvSpPr>
            <a:spLocks noGrp="1"/>
          </p:cNvSpPr>
          <p:nvPr>
            <p:ph type="ftr" sz="quarter" idx="12"/>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1" name="Espace réservé du numéro de diapositive 10"/>
          <p:cNvSpPr>
            <a:spLocks noGrp="1"/>
          </p:cNvSpPr>
          <p:nvPr>
            <p:ph type="sldNum" sz="quarter" idx="13"/>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 calcmode="lin" valueType="num">
                                      <p:cBhvr additive="base">
                                        <p:cTn id="17" dur="1000" fill="hold"/>
                                        <p:tgtEl>
                                          <p:spTgt spid="16">
                                            <p:txEl>
                                              <p:pRg st="1" end="1"/>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16">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 calcmode="lin" valueType="num">
                                      <p:cBhvr additive="base">
                                        <p:cTn id="21" dur="1000" fill="hold"/>
                                        <p:tgtEl>
                                          <p:spTgt spid="16">
                                            <p:txEl>
                                              <p:pRg st="2" end="2"/>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build="p">
        <p:tmplLst>
          <p:tmpl lvl="1">
            <p:tnLst>
              <p:par>
                <p:cTn presetID="2" presetClass="entr" presetSubtype="2" fill="hold" nodeType="click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 lvl="2">
            <p:tnLst>
              <p:par>
                <p:cTn presetID="2" presetClass="entr" presetSubtype="2"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4687214" y="0"/>
            <a:ext cx="4456786" cy="685800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6" name="Titre 7"/>
          <p:cNvSpPr>
            <a:spLocks noGrp="1"/>
          </p:cNvSpPr>
          <p:nvPr>
            <p:ph type="title"/>
          </p:nvPr>
        </p:nvSpPr>
        <p:spPr bwMode="gray">
          <a:xfrm>
            <a:off x="544439" y="190697"/>
            <a:ext cx="4099569" cy="790031"/>
          </a:xfrm>
        </p:spPr>
        <p:txBody>
          <a:bodyPr/>
          <a:lstStyle/>
          <a:p>
            <a:r>
              <a:rPr lang="fr-FR"/>
              <a:t>Cliquez pour modifier le style du titre</a:t>
            </a:r>
          </a:p>
        </p:txBody>
      </p:sp>
      <p:sp>
        <p:nvSpPr>
          <p:cNvPr id="7"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1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10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accel="50000" decel="5000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1000" fill="hold"/>
                                        <p:tgtEl>
                                          <p:spTgt spid="11"/>
                                        </p:tgtEl>
                                        <p:attrNameLst>
                                          <p:attrName>ppt_x</p:attrName>
                                        </p:attrNameLst>
                                      </p:cBhvr>
                                      <p:tavLst>
                                        <p:tav tm="0">
                                          <p:val>
                                            <p:strVal val="1+#ppt_w/2"/>
                                          </p:val>
                                        </p:tav>
                                        <p:tav tm="100000">
                                          <p:val>
                                            <p:strVal val="#ppt_x"/>
                                          </p:val>
                                        </p:tav>
                                      </p:tavLst>
                                    </p:anim>
                                    <p:anim calcmode="lin" valueType="num">
                                      <p:cBhvr additive="base">
                                        <p:cTn id="21"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build="p">
        <p:tmplLst>
          <p:tmpl lvl="1">
            <p:tnLst>
              <p:par>
                <p:cTn presetID="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Pic10">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788842" y="2323730"/>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2"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10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 calcmode="lin" valueType="num">
                                      <p:cBhvr additive="base">
                                        <p:cTn id="12" dur="10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10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accel="50000" decel="5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build="p">
        <p:tmplLst>
          <p:tmpl lvl="1">
            <p:tnLst>
              <p:par>
                <p:cTn presetID="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Pic10">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643683" y="2514600"/>
            <a:ext cx="3697888" cy="2783019"/>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2"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3" name="Espace réservé du contenu 2"/>
          <p:cNvSpPr>
            <a:spLocks noGrp="1"/>
          </p:cNvSpPr>
          <p:nvPr>
            <p:ph idx="1"/>
          </p:nvPr>
        </p:nvSpPr>
        <p:spPr bwMode="gray">
          <a:xfrm>
            <a:off x="4644008" y="1484313"/>
            <a:ext cx="3912046" cy="4678588"/>
          </a:xfrm>
          <a:prstGeom prst="rect">
            <a:avLst/>
          </a:prstGeom>
        </p:spPr>
        <p:txBody>
          <a:bodyPr/>
          <a:lstStyle>
            <a:lvl1pPr>
              <a:defRPr sz="2000"/>
            </a:lvl1pPr>
            <a:lvl2pPr>
              <a:defRPr sz="18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4" name="Espace réservé de la date 8"/>
          <p:cNvSpPr>
            <a:spLocks noGrp="1"/>
          </p:cNvSpPr>
          <p:nvPr>
            <p:ph type="dt" sz="half" idx="11"/>
          </p:nvPr>
        </p:nvSpPr>
        <p:spPr bwMode="gray">
          <a:xfrm>
            <a:off x="5142021" y="6468453"/>
            <a:ext cx="1086163" cy="206104"/>
          </a:xfrm>
        </p:spPr>
        <p:txBody>
          <a:bodyPr/>
          <a:lstStyle/>
          <a:p>
            <a:r>
              <a:rPr lang="fr-FR"/>
              <a:t>July 2016</a:t>
            </a:r>
            <a:endParaRPr lang="fr-FR" dirty="0"/>
          </a:p>
        </p:txBody>
      </p:sp>
      <p:sp>
        <p:nvSpPr>
          <p:cNvPr id="15" name="Espace réservé du pied de page 9"/>
          <p:cNvSpPr>
            <a:spLocks noGrp="1"/>
          </p:cNvSpPr>
          <p:nvPr>
            <p:ph type="ftr" sz="quarter" idx="12"/>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6" name="Espace réservé du numéro de diapositive 10"/>
          <p:cNvSpPr>
            <a:spLocks noGrp="1"/>
          </p:cNvSpPr>
          <p:nvPr>
            <p:ph type="sldNum" sz="quarter" idx="13"/>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10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additive="base">
                                        <p:cTn id="17" dur="10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2" fill="hold" grpId="0" nodeType="after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 calcmode="lin" valueType="num">
                                      <p:cBhvr additive="base">
                                        <p:cTn id="22" dur="100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23" dur="10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build="p">
        <p:tmplLst>
          <p:tmpl lvl="1">
            <p:tnLst>
              <p:par>
                <p:cTn presetID="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1+#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 lvl="2">
            <p:tnLst>
              <p:par>
                <p:cTn presetID="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1+#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1+#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20" name="Picture Placeholder 7"/>
          <p:cNvSpPr>
            <a:spLocks noGrp="1"/>
          </p:cNvSpPr>
          <p:nvPr>
            <p:ph type="pic" sz="quarter" idx="10" hasCustomPrompt="1"/>
          </p:nvPr>
        </p:nvSpPr>
        <p:spPr>
          <a:xfrm>
            <a:off x="365438" y="4063696"/>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1" name="Picture Placeholder 7"/>
          <p:cNvSpPr>
            <a:spLocks noGrp="1"/>
          </p:cNvSpPr>
          <p:nvPr>
            <p:ph type="pic" sz="quarter" idx="15" hasCustomPrompt="1"/>
          </p:nvPr>
        </p:nvSpPr>
        <p:spPr>
          <a:xfrm>
            <a:off x="4628355" y="4063696"/>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2" name="Picture Placeholder 7"/>
          <p:cNvSpPr>
            <a:spLocks noGrp="1"/>
          </p:cNvSpPr>
          <p:nvPr>
            <p:ph type="pic" sz="quarter" idx="16" hasCustomPrompt="1"/>
          </p:nvPr>
        </p:nvSpPr>
        <p:spPr>
          <a:xfrm>
            <a:off x="2511238" y="2277951"/>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3" name="Picture Placeholder 7"/>
          <p:cNvSpPr>
            <a:spLocks noGrp="1"/>
          </p:cNvSpPr>
          <p:nvPr>
            <p:ph type="pic" sz="quarter" idx="17" hasCustomPrompt="1"/>
          </p:nvPr>
        </p:nvSpPr>
        <p:spPr>
          <a:xfrm>
            <a:off x="6746296" y="2277951"/>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4" name="Rectangle 23"/>
          <p:cNvSpPr/>
          <p:nvPr userDrawn="1"/>
        </p:nvSpPr>
        <p:spPr>
          <a:xfrm>
            <a:off x="2511238" y="3929255"/>
            <a:ext cx="2007972" cy="178574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000" dirty="0">
              <a:latin typeface="FontAwesome" pitchFamily="2" charset="0"/>
            </a:endParaRPr>
          </a:p>
        </p:txBody>
      </p:sp>
      <p:sp>
        <p:nvSpPr>
          <p:cNvPr id="25" name="Rectangle 24"/>
          <p:cNvSpPr/>
          <p:nvPr userDrawn="1"/>
        </p:nvSpPr>
        <p:spPr>
          <a:xfrm>
            <a:off x="365438" y="2277951"/>
            <a:ext cx="2007972" cy="1785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400" dirty="0">
              <a:solidFill>
                <a:schemeClr val="bg1"/>
              </a:solidFill>
              <a:latin typeface="FontAwesome" pitchFamily="2" charset="0"/>
            </a:endParaRPr>
          </a:p>
        </p:txBody>
      </p:sp>
      <p:sp>
        <p:nvSpPr>
          <p:cNvPr id="26" name="Rectangle 25"/>
          <p:cNvSpPr/>
          <p:nvPr userDrawn="1"/>
        </p:nvSpPr>
        <p:spPr>
          <a:xfrm>
            <a:off x="4628355" y="2277950"/>
            <a:ext cx="2007972" cy="178574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1000" dirty="0"/>
              <a:t> </a:t>
            </a:r>
          </a:p>
          <a:p>
            <a:pPr lvl="0" algn="ctr" defTabSz="914400">
              <a:spcBef>
                <a:spcPct val="20000"/>
              </a:spcBef>
              <a:defRPr/>
            </a:pPr>
            <a:br>
              <a:rPr lang="en-US" sz="1200" b="1" dirty="0">
                <a:solidFill>
                  <a:schemeClr val="bg1">
                    <a:lumMod val="95000"/>
                  </a:schemeClr>
                </a:solidFill>
              </a:rPr>
            </a:br>
            <a:br>
              <a:rPr lang="en-US" sz="1200" b="1" dirty="0">
                <a:solidFill>
                  <a:schemeClr val="bg1">
                    <a:lumMod val="95000"/>
                  </a:schemeClr>
                </a:solidFill>
              </a:rPr>
            </a:br>
            <a:endParaRPr lang="en-US" sz="1600" dirty="0">
              <a:solidFill>
                <a:schemeClr val="bg1">
                  <a:lumMod val="95000"/>
                </a:schemeClr>
              </a:solidFill>
            </a:endParaRPr>
          </a:p>
        </p:txBody>
      </p:sp>
      <p:sp>
        <p:nvSpPr>
          <p:cNvPr id="27" name="Rectangle 26"/>
          <p:cNvSpPr/>
          <p:nvPr userDrawn="1"/>
        </p:nvSpPr>
        <p:spPr>
          <a:xfrm>
            <a:off x="6746296" y="3929255"/>
            <a:ext cx="2007972" cy="178574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200" b="1" dirty="0">
              <a:solidFill>
                <a:schemeClr val="bg1">
                  <a:lumMod val="95000"/>
                </a:schemeClr>
              </a:solidFill>
            </a:endParaRPr>
          </a:p>
        </p:txBody>
      </p:sp>
      <p:sp>
        <p:nvSpPr>
          <p:cNvPr id="29"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4" name="Espace réservé de la date 8"/>
          <p:cNvSpPr>
            <a:spLocks noGrp="1"/>
          </p:cNvSpPr>
          <p:nvPr>
            <p:ph type="dt" sz="half" idx="18"/>
          </p:nvPr>
        </p:nvSpPr>
        <p:spPr bwMode="gray">
          <a:xfrm>
            <a:off x="5142021" y="6468453"/>
            <a:ext cx="1086163" cy="206104"/>
          </a:xfrm>
        </p:spPr>
        <p:txBody>
          <a:bodyPr/>
          <a:lstStyle/>
          <a:p>
            <a:r>
              <a:rPr lang="fr-FR"/>
              <a:t>July 2016</a:t>
            </a:r>
            <a:endParaRPr lang="fr-FR" dirty="0"/>
          </a:p>
        </p:txBody>
      </p:sp>
      <p:sp>
        <p:nvSpPr>
          <p:cNvPr id="1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1" accel="50000" decel="5000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0-#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1" accel="50000" decel="5000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ppt_x"/>
                                          </p:val>
                                        </p:tav>
                                        <p:tav tm="100000">
                                          <p:val>
                                            <p:strVal val="#ppt_x"/>
                                          </p:val>
                                        </p:tav>
                                      </p:tavLst>
                                    </p:anim>
                                    <p:anim calcmode="lin" valueType="num">
                                      <p:cBhvr additive="base">
                                        <p:cTn id="35" dur="500" fill="hold"/>
                                        <p:tgtEl>
                                          <p:spTgt spid="23"/>
                                        </p:tgtEl>
                                        <p:attrNameLst>
                                          <p:attrName>ppt_y</p:attrName>
                                        </p:attrNameLst>
                                      </p:cBhvr>
                                      <p:tavLst>
                                        <p:tav tm="0">
                                          <p:val>
                                            <p:strVal val="0-#ppt_h/2"/>
                                          </p:val>
                                        </p:tav>
                                        <p:tav tm="100000">
                                          <p:val>
                                            <p:strVal val="#ppt_y"/>
                                          </p:val>
                                        </p:tav>
                                      </p:tavLst>
                                    </p:anim>
                                  </p:childTnLst>
                                </p:cTn>
                              </p:par>
                              <p:par>
                                <p:cTn id="36" presetID="2" presetClass="entr" presetSubtype="4" accel="50000" decel="5000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ppt_x"/>
                                          </p:val>
                                        </p:tav>
                                        <p:tav tm="100000">
                                          <p:val>
                                            <p:strVal val="#ppt_x"/>
                                          </p:val>
                                        </p:tav>
                                      </p:tavLst>
                                    </p:anim>
                                    <p:anim calcmode="lin" valueType="num">
                                      <p:cBhvr additive="base">
                                        <p:cTn id="3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animBg="1"/>
      <p:bldP spid="25" grpId="0" animBg="1"/>
      <p:bldP spid="26" grpId="0" animBg="1"/>
      <p:bldP spid="27"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22" name="Picture Placeholder 7"/>
          <p:cNvSpPr>
            <a:spLocks noGrp="1"/>
          </p:cNvSpPr>
          <p:nvPr>
            <p:ph type="pic" sz="quarter" idx="22" hasCustomPrompt="1"/>
          </p:nvPr>
        </p:nvSpPr>
        <p:spPr>
          <a:xfrm>
            <a:off x="4714725" y="2640465"/>
            <a:ext cx="3773217" cy="2023461"/>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3" name="Picture Placeholder 7"/>
          <p:cNvSpPr>
            <a:spLocks noGrp="1"/>
          </p:cNvSpPr>
          <p:nvPr>
            <p:ph type="pic" sz="quarter" idx="10" hasCustomPrompt="1"/>
          </p:nvPr>
        </p:nvSpPr>
        <p:spPr>
          <a:xfrm>
            <a:off x="643682" y="2630840"/>
            <a:ext cx="3773217" cy="2033086"/>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8" name="Rectangle 27"/>
          <p:cNvSpPr/>
          <p:nvPr userDrawn="1"/>
        </p:nvSpPr>
        <p:spPr>
          <a:xfrm>
            <a:off x="648948" y="2248437"/>
            <a:ext cx="376268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Rectangle 32"/>
          <p:cNvSpPr/>
          <p:nvPr userDrawn="1"/>
        </p:nvSpPr>
        <p:spPr>
          <a:xfrm>
            <a:off x="4719991" y="2248437"/>
            <a:ext cx="376268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16" name="Espace réservé du texte 8"/>
          <p:cNvSpPr>
            <a:spLocks noGrp="1"/>
          </p:cNvSpPr>
          <p:nvPr>
            <p:ph type="body" sz="quarter" idx="13" hasCustomPrompt="1"/>
          </p:nvPr>
        </p:nvSpPr>
        <p:spPr bwMode="gray">
          <a:xfrm>
            <a:off x="647568" y="4869160"/>
            <a:ext cx="3780416"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7" name="Espace réservé du texte 8"/>
          <p:cNvSpPr>
            <a:spLocks noGrp="1"/>
          </p:cNvSpPr>
          <p:nvPr>
            <p:ph type="body" sz="quarter" idx="31" hasCustomPrompt="1"/>
          </p:nvPr>
        </p:nvSpPr>
        <p:spPr bwMode="gray">
          <a:xfrm>
            <a:off x="683568" y="2348880"/>
            <a:ext cx="3744416" cy="216024"/>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8" name="Espace réservé du texte 8"/>
          <p:cNvSpPr>
            <a:spLocks noGrp="1"/>
          </p:cNvSpPr>
          <p:nvPr>
            <p:ph type="body" sz="quarter" idx="32" hasCustomPrompt="1"/>
          </p:nvPr>
        </p:nvSpPr>
        <p:spPr bwMode="gray">
          <a:xfrm>
            <a:off x="4716016" y="2348880"/>
            <a:ext cx="3744416" cy="216024"/>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2" name="Espace réservé du texte 8"/>
          <p:cNvSpPr>
            <a:spLocks noGrp="1"/>
          </p:cNvSpPr>
          <p:nvPr>
            <p:ph type="body" sz="quarter" idx="33" hasCustomPrompt="1"/>
          </p:nvPr>
        </p:nvSpPr>
        <p:spPr bwMode="gray">
          <a:xfrm>
            <a:off x="683568" y="4653136"/>
            <a:ext cx="3744416" cy="216024"/>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34" hasCustomPrompt="1"/>
          </p:nvPr>
        </p:nvSpPr>
        <p:spPr bwMode="gray">
          <a:xfrm>
            <a:off x="4716016" y="4653136"/>
            <a:ext cx="3744416" cy="216024"/>
          </a:xfrm>
          <a:prstGeom prst="rect">
            <a:avLst/>
          </a:prstGeom>
        </p:spPr>
        <p:txBody>
          <a:bodyPr/>
          <a:lstStyle>
            <a:lvl1pPr marL="0" indent="0" algn="ctr">
              <a:spcBef>
                <a:spcPts val="800"/>
              </a:spcBef>
              <a:buFont typeface="Arial" panose="020B0604020202020204" pitchFamily="34" charset="0"/>
              <a:buNone/>
              <a:defRPr sz="14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p:ph type="body" sz="quarter" idx="35" hasCustomPrompt="1"/>
          </p:nvPr>
        </p:nvSpPr>
        <p:spPr bwMode="gray">
          <a:xfrm>
            <a:off x="4680016" y="4869160"/>
            <a:ext cx="3780416"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9" name="Espace réservé de la date 8"/>
          <p:cNvSpPr>
            <a:spLocks noGrp="1"/>
          </p:cNvSpPr>
          <p:nvPr>
            <p:ph type="dt" sz="half" idx="36"/>
          </p:nvPr>
        </p:nvSpPr>
        <p:spPr bwMode="gray">
          <a:xfrm>
            <a:off x="5142021" y="6468453"/>
            <a:ext cx="1086163" cy="206104"/>
          </a:xfrm>
        </p:spPr>
        <p:txBody>
          <a:bodyPr/>
          <a:lstStyle/>
          <a:p>
            <a:r>
              <a:rPr lang="fr-FR"/>
              <a:t>July 2016</a:t>
            </a:r>
            <a:endParaRPr lang="fr-FR" dirty="0"/>
          </a:p>
        </p:txBody>
      </p:sp>
      <p:sp>
        <p:nvSpPr>
          <p:cNvPr id="24"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ppt_x"/>
                                          </p:val>
                                        </p:tav>
                                        <p:tav tm="100000">
                                          <p:val>
                                            <p:strVal val="#ppt_x"/>
                                          </p:val>
                                        </p:tav>
                                      </p:tavLst>
                                    </p:anim>
                                    <p:anim calcmode="lin" valueType="num">
                                      <p:cBhvr additive="base">
                                        <p:cTn id="8" dur="10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ppt_x"/>
                                          </p:val>
                                        </p:tav>
                                        <p:tav tm="100000">
                                          <p:val>
                                            <p:strVal val="#ppt_x"/>
                                          </p:val>
                                        </p:tav>
                                      </p:tavLst>
                                    </p:anim>
                                    <p:anim calcmode="lin" valueType="num">
                                      <p:cBhvr additive="base">
                                        <p:cTn id="12" dur="10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 calcmode="lin" valueType="num">
                                      <p:cBhvr additive="base">
                                        <p:cTn id="16"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anim calcmode="lin" valueType="num">
                                      <p:cBhvr additive="base">
                                        <p:cTn id="21"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 presetClass="entr" presetSubtype="1" accel="50000" decel="5000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1000" fill="hold"/>
                                        <p:tgtEl>
                                          <p:spTgt spid="33"/>
                                        </p:tgtEl>
                                        <p:attrNameLst>
                                          <p:attrName>ppt_x</p:attrName>
                                        </p:attrNameLst>
                                      </p:cBhvr>
                                      <p:tavLst>
                                        <p:tav tm="0">
                                          <p:val>
                                            <p:strVal val="#ppt_x"/>
                                          </p:val>
                                        </p:tav>
                                        <p:tav tm="100000">
                                          <p:val>
                                            <p:strVal val="#ppt_x"/>
                                          </p:val>
                                        </p:tav>
                                      </p:tavLst>
                                    </p:anim>
                                    <p:anim calcmode="lin" valueType="num">
                                      <p:cBhvr additive="base">
                                        <p:cTn id="27" dur="1000" fill="hold"/>
                                        <p:tgtEl>
                                          <p:spTgt spid="33"/>
                                        </p:tgtEl>
                                        <p:attrNameLst>
                                          <p:attrName>ppt_y</p:attrName>
                                        </p:attrNameLst>
                                      </p:cBhvr>
                                      <p:tavLst>
                                        <p:tav tm="0">
                                          <p:val>
                                            <p:strVal val="0-#ppt_h/2"/>
                                          </p:val>
                                        </p:tav>
                                        <p:tav tm="100000">
                                          <p:val>
                                            <p:strVal val="#ppt_y"/>
                                          </p:val>
                                        </p:tav>
                                      </p:tavLst>
                                    </p:anim>
                                  </p:childTnLst>
                                </p:cTn>
                              </p:par>
                              <p:par>
                                <p:cTn id="28" presetID="2" presetClass="entr" presetSubtype="4" accel="50000" decel="5000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1000" fill="hold"/>
                                        <p:tgtEl>
                                          <p:spTgt spid="22"/>
                                        </p:tgtEl>
                                        <p:attrNameLst>
                                          <p:attrName>ppt_x</p:attrName>
                                        </p:attrNameLst>
                                      </p:cBhvr>
                                      <p:tavLst>
                                        <p:tav tm="0">
                                          <p:val>
                                            <p:strVal val="#ppt_x"/>
                                          </p:val>
                                        </p:tav>
                                        <p:tav tm="100000">
                                          <p:val>
                                            <p:strVal val="#ppt_x"/>
                                          </p:val>
                                        </p:tav>
                                      </p:tavLst>
                                    </p:anim>
                                    <p:anim calcmode="lin" valueType="num">
                                      <p:cBhvr additive="base">
                                        <p:cTn id="31" dur="1000" fill="hold"/>
                                        <p:tgtEl>
                                          <p:spTgt spid="22"/>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 presetClass="entr" presetSubtype="4" fill="hold" grpId="0" nodeType="after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anim calcmode="lin" valueType="num">
                                      <p:cBhvr additive="base">
                                        <p:cTn id="3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2" presetClass="entr" presetSubtype="4" fill="hold" grpId="0" nodeType="afterEffect">
                                  <p:stCondLst>
                                    <p:cond delay="0"/>
                                  </p:stCondLst>
                                  <p:childTnLst>
                                    <p:set>
                                      <p:cBhvr>
                                        <p:cTn id="39" dur="1" fill="hold">
                                          <p:stCondLst>
                                            <p:cond delay="0"/>
                                          </p:stCondLst>
                                        </p:cTn>
                                        <p:tgtEl>
                                          <p:spTgt spid="36">
                                            <p:txEl>
                                              <p:pRg st="0" end="0"/>
                                            </p:txEl>
                                          </p:spTgt>
                                        </p:tgtEl>
                                        <p:attrNameLst>
                                          <p:attrName>style.visibility</p:attrName>
                                        </p:attrNameLst>
                                      </p:cBhvr>
                                      <p:to>
                                        <p:strVal val="visible"/>
                                      </p:to>
                                    </p:set>
                                    <p:anim calcmode="lin" valueType="num">
                                      <p:cBhvr additive="base">
                                        <p:cTn id="40"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8" grpId="0" animBg="1"/>
      <p:bldP spid="33" grpId="0" animBg="1"/>
      <p:bldP spid="16" grpId="0" build="p">
        <p:tmplLst>
          <p:tmpl lvl="1">
            <p:tnLst>
              <p:par>
                <p:cTn presetID="2" presetClass="entr" presetSubtype="4"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ppt_x"/>
                          </p:val>
                        </p:tav>
                        <p:tav tm="100000">
                          <p:val>
                            <p:strVal val="#ppt_x"/>
                          </p:val>
                        </p:tav>
                      </p:tavLst>
                    </p:anim>
                    <p:anim calcmode="lin" valueType="num">
                      <p:cBhvr additive="base">
                        <p:cTn dur="1000" fill="hold"/>
                        <p:tgtEl>
                          <p:spTgt spid="16"/>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25" name="Picture Placeholder 7"/>
          <p:cNvSpPr>
            <a:spLocks noGrp="1"/>
          </p:cNvSpPr>
          <p:nvPr>
            <p:ph type="pic" sz="quarter" idx="10" hasCustomPrompt="1"/>
          </p:nvPr>
        </p:nvSpPr>
        <p:spPr>
          <a:xfrm>
            <a:off x="643683" y="274460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8" name="Rectangle 27"/>
          <p:cNvSpPr/>
          <p:nvPr userDrawn="1"/>
        </p:nvSpPr>
        <p:spPr>
          <a:xfrm>
            <a:off x="648949" y="2362200"/>
            <a:ext cx="248660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Picture Placeholder 7"/>
          <p:cNvSpPr>
            <a:spLocks noGrp="1"/>
          </p:cNvSpPr>
          <p:nvPr>
            <p:ph type="pic" sz="quarter" idx="18" hasCustomPrompt="1"/>
          </p:nvPr>
        </p:nvSpPr>
        <p:spPr>
          <a:xfrm>
            <a:off x="3333752" y="274460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5" name="Rectangle 34"/>
          <p:cNvSpPr/>
          <p:nvPr userDrawn="1"/>
        </p:nvSpPr>
        <p:spPr>
          <a:xfrm>
            <a:off x="3339018" y="2362200"/>
            <a:ext cx="248660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Picture Placeholder 7"/>
          <p:cNvSpPr>
            <a:spLocks noGrp="1"/>
          </p:cNvSpPr>
          <p:nvPr>
            <p:ph type="pic" sz="quarter" idx="22" hasCustomPrompt="1"/>
          </p:nvPr>
        </p:nvSpPr>
        <p:spPr>
          <a:xfrm>
            <a:off x="6019802" y="274460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40" name="Rectangle 39"/>
          <p:cNvSpPr/>
          <p:nvPr userDrawn="1"/>
        </p:nvSpPr>
        <p:spPr>
          <a:xfrm>
            <a:off x="6025068" y="2362200"/>
            <a:ext cx="2486604"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21" name="Espace réservé du texte 8"/>
          <p:cNvSpPr>
            <a:spLocks noGrp="1"/>
          </p:cNvSpPr>
          <p:nvPr>
            <p:ph type="body" sz="quarter" idx="13" hasCustomPrompt="1"/>
          </p:nvPr>
        </p:nvSpPr>
        <p:spPr bwMode="gray">
          <a:xfrm>
            <a:off x="611560" y="4869160"/>
            <a:ext cx="2520280"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2" name="Espace réservé du texte 8"/>
          <p:cNvSpPr>
            <a:spLocks noGrp="1"/>
          </p:cNvSpPr>
          <p:nvPr>
            <p:ph type="body" sz="quarter" idx="33" hasCustomPrompt="1"/>
          </p:nvPr>
        </p:nvSpPr>
        <p:spPr bwMode="gray">
          <a:xfrm>
            <a:off x="611560" y="4653136"/>
            <a:ext cx="2532623" cy="216024"/>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9" name="Espace réservé du texte 8"/>
          <p:cNvSpPr>
            <a:spLocks noGrp="1"/>
          </p:cNvSpPr>
          <p:nvPr>
            <p:ph type="body" sz="quarter" idx="34" hasCustomPrompt="1"/>
          </p:nvPr>
        </p:nvSpPr>
        <p:spPr bwMode="gray">
          <a:xfrm>
            <a:off x="3347864" y="4653136"/>
            <a:ext cx="2496615" cy="216024"/>
          </a:xfrm>
          <a:prstGeom prst="rect">
            <a:avLst/>
          </a:prstGeom>
        </p:spPr>
        <p:txBody>
          <a:bodyPr/>
          <a:lstStyle>
            <a:lvl1pPr marL="0" indent="0" algn="ctr">
              <a:spcBef>
                <a:spcPts val="800"/>
              </a:spcBef>
              <a:buFont typeface="Arial" panose="020B0604020202020204" pitchFamily="34" charset="0"/>
              <a:buNone/>
              <a:defRPr sz="14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u texte 8"/>
          <p:cNvSpPr>
            <a:spLocks noGrp="1"/>
          </p:cNvSpPr>
          <p:nvPr>
            <p:ph type="body" sz="quarter" idx="35" hasCustomPrompt="1"/>
          </p:nvPr>
        </p:nvSpPr>
        <p:spPr bwMode="gray">
          <a:xfrm>
            <a:off x="3347864" y="4869160"/>
            <a:ext cx="248427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36" hasCustomPrompt="1"/>
          </p:nvPr>
        </p:nvSpPr>
        <p:spPr bwMode="gray">
          <a:xfrm>
            <a:off x="6012161" y="4653136"/>
            <a:ext cx="2520280" cy="216024"/>
          </a:xfrm>
          <a:prstGeom prst="rect">
            <a:avLst/>
          </a:prstGeom>
        </p:spPr>
        <p:txBody>
          <a:bodyPr/>
          <a:lstStyle>
            <a:lvl1pPr marL="0" indent="0" algn="ctr">
              <a:spcBef>
                <a:spcPts val="800"/>
              </a:spcBef>
              <a:buFont typeface="Arial" panose="020B0604020202020204" pitchFamily="34" charset="0"/>
              <a:buNone/>
              <a:defRPr sz="1400" b="1" baseline="0">
                <a:solidFill>
                  <a:srgbClr val="E14B0F"/>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37" hasCustomPrompt="1"/>
          </p:nvPr>
        </p:nvSpPr>
        <p:spPr bwMode="gray">
          <a:xfrm>
            <a:off x="6035825" y="4869160"/>
            <a:ext cx="248427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8" name="Espace réservé du texte 8"/>
          <p:cNvSpPr>
            <a:spLocks noGrp="1"/>
          </p:cNvSpPr>
          <p:nvPr>
            <p:ph type="body" sz="quarter" idx="31" hasCustomPrompt="1"/>
          </p:nvPr>
        </p:nvSpPr>
        <p:spPr bwMode="gray">
          <a:xfrm>
            <a:off x="755576" y="2449323"/>
            <a:ext cx="2304256" cy="187589"/>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9" name="Espace réservé du texte 8"/>
          <p:cNvSpPr>
            <a:spLocks noGrp="1"/>
          </p:cNvSpPr>
          <p:nvPr>
            <p:ph type="body" sz="quarter" idx="32" hasCustomPrompt="1"/>
          </p:nvPr>
        </p:nvSpPr>
        <p:spPr bwMode="gray">
          <a:xfrm>
            <a:off x="3419872" y="2420888"/>
            <a:ext cx="2304256" cy="216024"/>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Espace réservé du texte 8"/>
          <p:cNvSpPr>
            <a:spLocks noGrp="1"/>
          </p:cNvSpPr>
          <p:nvPr>
            <p:ph type="body" sz="quarter" idx="38" hasCustomPrompt="1"/>
          </p:nvPr>
        </p:nvSpPr>
        <p:spPr bwMode="gray">
          <a:xfrm>
            <a:off x="6156176" y="2420888"/>
            <a:ext cx="2304256" cy="216024"/>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6" name="Espace réservé de la date 8"/>
          <p:cNvSpPr>
            <a:spLocks noGrp="1"/>
          </p:cNvSpPr>
          <p:nvPr>
            <p:ph type="dt" sz="half" idx="39"/>
          </p:nvPr>
        </p:nvSpPr>
        <p:spPr bwMode="gray">
          <a:xfrm>
            <a:off x="5142021" y="6468453"/>
            <a:ext cx="1086163" cy="206104"/>
          </a:xfrm>
        </p:spPr>
        <p:txBody>
          <a:bodyPr/>
          <a:lstStyle/>
          <a:p>
            <a:r>
              <a:rPr lang="fr-FR"/>
              <a:t>July 2016</a:t>
            </a:r>
            <a:endParaRPr lang="fr-FR" dirty="0"/>
          </a:p>
        </p:txBody>
      </p:sp>
      <p:sp>
        <p:nvSpPr>
          <p:cNvPr id="2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 calcmode="lin" valueType="num">
                                      <p:cBhvr additive="base">
                                        <p:cTn id="16"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 calcmode="lin" valueType="num">
                                      <p:cBhvr additive="base">
                                        <p:cTn id="21"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1" accel="50000" decel="5000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ppt_x"/>
                                          </p:val>
                                        </p:tav>
                                        <p:tav tm="100000">
                                          <p:val>
                                            <p:strVal val="#ppt_x"/>
                                          </p:val>
                                        </p:tav>
                                      </p:tavLst>
                                    </p:anim>
                                    <p:anim calcmode="lin" valueType="num">
                                      <p:cBhvr additive="base">
                                        <p:cTn id="27" dur="500" fill="hold"/>
                                        <p:tgtEl>
                                          <p:spTgt spid="35"/>
                                        </p:tgtEl>
                                        <p:attrNameLst>
                                          <p:attrName>ppt_y</p:attrName>
                                        </p:attrNameLst>
                                      </p:cBhvr>
                                      <p:tavLst>
                                        <p:tav tm="0">
                                          <p:val>
                                            <p:strVal val="0-#ppt_h/2"/>
                                          </p:val>
                                        </p:tav>
                                        <p:tav tm="100000">
                                          <p:val>
                                            <p:strVal val="#ppt_y"/>
                                          </p:val>
                                        </p:tav>
                                      </p:tavLst>
                                    </p:anim>
                                  </p:childTnLst>
                                </p:cTn>
                              </p:par>
                              <p:par>
                                <p:cTn id="28" presetID="2" presetClass="entr" presetSubtype="4" accel="50000" decel="5000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grpId="0" nodeType="afterEffect">
                                  <p:stCondLst>
                                    <p:cond delay="0"/>
                                  </p:stCondLst>
                                  <p:childTnLst>
                                    <p:set>
                                      <p:cBhvr>
                                        <p:cTn id="34" dur="1" fill="hold">
                                          <p:stCondLst>
                                            <p:cond delay="0"/>
                                          </p:stCondLst>
                                        </p:cTn>
                                        <p:tgtEl>
                                          <p:spTgt spid="29">
                                            <p:txEl>
                                              <p:pRg st="0" end="0"/>
                                            </p:txEl>
                                          </p:spTgt>
                                        </p:tgtEl>
                                        <p:attrNameLst>
                                          <p:attrName>style.visibility</p:attrName>
                                        </p:attrNameLst>
                                      </p:cBhvr>
                                      <p:to>
                                        <p:strVal val="visible"/>
                                      </p:to>
                                    </p:set>
                                    <p:anim calcmode="lin" valueType="num">
                                      <p:cBhvr additive="base">
                                        <p:cTn id="3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30">
                                            <p:txEl>
                                              <p:pRg st="0" end="0"/>
                                            </p:txEl>
                                          </p:spTgt>
                                        </p:tgtEl>
                                        <p:attrNameLst>
                                          <p:attrName>style.visibility</p:attrName>
                                        </p:attrNameLst>
                                      </p:cBhvr>
                                      <p:to>
                                        <p:strVal val="visible"/>
                                      </p:to>
                                    </p:set>
                                    <p:anim calcmode="lin" valueType="num">
                                      <p:cBhvr additive="base">
                                        <p:cTn id="40"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0"/>
                            </p:stCondLst>
                            <p:childTnLst>
                              <p:par>
                                <p:cTn id="43" presetID="2" presetClass="entr" presetSubtype="1" accel="50000" decel="5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4" accel="50000" decel="5000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2" presetClass="entr" presetSubtype="4"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 calcmode="lin" valueType="num">
                                      <p:cBhvr additive="base">
                                        <p:cTn id="54"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55" dur="10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par>
                          <p:cTn id="56" fill="hold">
                            <p:stCondLst>
                              <p:cond delay="6500"/>
                            </p:stCondLst>
                            <p:childTnLst>
                              <p:par>
                                <p:cTn id="57" presetID="2" presetClass="entr" presetSubtype="4" fill="hold" grpId="0" nodeType="afterEffect">
                                  <p:stCondLst>
                                    <p:cond delay="0"/>
                                  </p:stCondLst>
                                  <p:childTnLst>
                                    <p:set>
                                      <p:cBhvr>
                                        <p:cTn id="58" dur="1" fill="hold">
                                          <p:stCondLst>
                                            <p:cond delay="0"/>
                                          </p:stCondLst>
                                        </p:cTn>
                                        <p:tgtEl>
                                          <p:spTgt spid="45">
                                            <p:txEl>
                                              <p:pRg st="0" end="0"/>
                                            </p:txEl>
                                          </p:spTgt>
                                        </p:tgtEl>
                                        <p:attrNameLst>
                                          <p:attrName>style.visibility</p:attrName>
                                        </p:attrNameLst>
                                      </p:cBhvr>
                                      <p:to>
                                        <p:strVal val="visible"/>
                                      </p:to>
                                    </p:set>
                                    <p:anim calcmode="lin" valueType="num">
                                      <p:cBhvr additive="base">
                                        <p:cTn id="59"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60" dur="1000" fill="hold"/>
                                        <p:tgtEl>
                                          <p:spTgt spid="4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2" grpId="0"/>
      <p:bldP spid="35" grpId="0" animBg="1"/>
      <p:bldP spid="37" grpId="0"/>
      <p:bldP spid="40" grpId="0" animBg="1"/>
      <p:bldP spid="21" grpId="0" build="p">
        <p:tmplLst>
          <p:tmpl lvl="1">
            <p:tnLst>
              <p:par>
                <p:cTn presetID="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4"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1+#ppt_h/2"/>
                          </p:val>
                        </p:tav>
                        <p:tav tm="100000">
                          <p:val>
                            <p:strVal val="#ppt_y"/>
                          </p:val>
                        </p:tav>
                      </p:tavLst>
                    </p:anim>
                  </p:childTnLst>
                </p:cTn>
              </p:par>
            </p:tnLst>
          </p:tmpl>
        </p:tmplLst>
      </p:bldP>
      <p:bldP spid="44" grpId="0" build="p">
        <p:tmplLst>
          <p:tmpl lvl="1">
            <p:tnLst>
              <p:par>
                <p:cTn presetID="2" presetClass="entr" presetSubtype="4"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1000" fill="hold"/>
                        <p:tgtEl>
                          <p:spTgt spid="44"/>
                        </p:tgtEl>
                        <p:attrNameLst>
                          <p:attrName>ppt_x</p:attrName>
                        </p:attrNameLst>
                      </p:cBhvr>
                      <p:tavLst>
                        <p:tav tm="0">
                          <p:val>
                            <p:strVal val="#ppt_x"/>
                          </p:val>
                        </p:tav>
                        <p:tav tm="100000">
                          <p:val>
                            <p:strVal val="#ppt_x"/>
                          </p:val>
                        </p:tav>
                      </p:tavLst>
                    </p:anim>
                    <p:anim calcmode="lin" valueType="num">
                      <p:cBhvr additive="base">
                        <p:cTn dur="10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2" presetClass="entr" presetSubtype="4"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ppt_x"/>
                          </p:val>
                        </p:tav>
                        <p:tav tm="100000">
                          <p:val>
                            <p:strVal val="#ppt_x"/>
                          </p:val>
                        </p:tav>
                      </p:tavLst>
                    </p:anim>
                    <p:anim calcmode="lin" valueType="num">
                      <p:cBhvr additive="base">
                        <p:cTn dur="1000" fill="hold"/>
                        <p:tgtEl>
                          <p:spTgt spid="4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32" name="Picture Placeholder 7"/>
          <p:cNvSpPr>
            <a:spLocks noGrp="1"/>
          </p:cNvSpPr>
          <p:nvPr>
            <p:ph type="pic" sz="quarter" idx="10" hasCustomPrompt="1"/>
          </p:nvPr>
        </p:nvSpPr>
        <p:spPr>
          <a:xfrm>
            <a:off x="570750" y="2742073"/>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35" name="Rectangle 34"/>
          <p:cNvSpPr/>
          <p:nvPr userDrawn="1"/>
        </p:nvSpPr>
        <p:spPr>
          <a:xfrm>
            <a:off x="576016" y="2359670"/>
            <a:ext cx="1867713"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Picture Placeholder 7"/>
          <p:cNvSpPr>
            <a:spLocks noGrp="1"/>
          </p:cNvSpPr>
          <p:nvPr>
            <p:ph type="pic" sz="quarter" idx="18" hasCustomPrompt="1"/>
          </p:nvPr>
        </p:nvSpPr>
        <p:spPr>
          <a:xfrm>
            <a:off x="2633722" y="2742073"/>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40" name="Rectangle 39"/>
          <p:cNvSpPr/>
          <p:nvPr userDrawn="1"/>
        </p:nvSpPr>
        <p:spPr>
          <a:xfrm>
            <a:off x="2638988" y="2359670"/>
            <a:ext cx="1867713"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2" name="Picture Placeholder 7"/>
          <p:cNvSpPr>
            <a:spLocks noGrp="1"/>
          </p:cNvSpPr>
          <p:nvPr>
            <p:ph type="pic" sz="quarter" idx="22" hasCustomPrompt="1"/>
          </p:nvPr>
        </p:nvSpPr>
        <p:spPr>
          <a:xfrm>
            <a:off x="4684531" y="2742073"/>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55" name="Rectangle 54"/>
          <p:cNvSpPr/>
          <p:nvPr userDrawn="1"/>
        </p:nvSpPr>
        <p:spPr>
          <a:xfrm>
            <a:off x="4689797" y="2359670"/>
            <a:ext cx="1867713"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Picture Placeholder 7"/>
          <p:cNvSpPr>
            <a:spLocks noGrp="1"/>
          </p:cNvSpPr>
          <p:nvPr>
            <p:ph type="pic" sz="quarter" idx="26" hasCustomPrompt="1"/>
          </p:nvPr>
        </p:nvSpPr>
        <p:spPr>
          <a:xfrm>
            <a:off x="6722908" y="2742073"/>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65" name="Rectangle 64"/>
          <p:cNvSpPr/>
          <p:nvPr userDrawn="1"/>
        </p:nvSpPr>
        <p:spPr>
          <a:xfrm>
            <a:off x="6728174" y="2359670"/>
            <a:ext cx="1867713"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45" name="Espace réservé du texte 8"/>
          <p:cNvSpPr>
            <a:spLocks noGrp="1"/>
          </p:cNvSpPr>
          <p:nvPr>
            <p:ph type="body" sz="quarter" idx="13" hasCustomPrompt="1"/>
          </p:nvPr>
        </p:nvSpPr>
        <p:spPr bwMode="gray">
          <a:xfrm>
            <a:off x="611560" y="5121264"/>
            <a:ext cx="1800200"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6" name="Espace réservé du texte 8"/>
          <p:cNvSpPr>
            <a:spLocks noGrp="1"/>
          </p:cNvSpPr>
          <p:nvPr>
            <p:ph type="body" sz="quarter" idx="34" hasCustomPrompt="1"/>
          </p:nvPr>
        </p:nvSpPr>
        <p:spPr bwMode="gray">
          <a:xfrm>
            <a:off x="599218" y="4725144"/>
            <a:ext cx="1830940" cy="360040"/>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39" hasCustomPrompt="1"/>
          </p:nvPr>
        </p:nvSpPr>
        <p:spPr bwMode="gray">
          <a:xfrm>
            <a:off x="611560" y="2348880"/>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9" name="Espace réservé du texte 8"/>
          <p:cNvSpPr>
            <a:spLocks noGrp="1"/>
          </p:cNvSpPr>
          <p:nvPr>
            <p:ph type="body" sz="quarter" idx="42" hasCustomPrompt="1"/>
          </p:nvPr>
        </p:nvSpPr>
        <p:spPr bwMode="gray">
          <a:xfrm>
            <a:off x="6732240" y="2348880"/>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p:ph type="body" sz="quarter" idx="43" hasCustomPrompt="1"/>
          </p:nvPr>
        </p:nvSpPr>
        <p:spPr bwMode="gray">
          <a:xfrm>
            <a:off x="4716016" y="2348880"/>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7" name="Espace réservé du texte 8"/>
          <p:cNvSpPr>
            <a:spLocks noGrp="1"/>
          </p:cNvSpPr>
          <p:nvPr>
            <p:ph type="body" sz="quarter" idx="44" hasCustomPrompt="1"/>
          </p:nvPr>
        </p:nvSpPr>
        <p:spPr bwMode="gray">
          <a:xfrm>
            <a:off x="2699792" y="2348880"/>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8" name="Espace réservé du texte 8"/>
          <p:cNvSpPr>
            <a:spLocks noGrp="1"/>
          </p:cNvSpPr>
          <p:nvPr>
            <p:ph type="body" sz="quarter" idx="45" hasCustomPrompt="1"/>
          </p:nvPr>
        </p:nvSpPr>
        <p:spPr bwMode="gray">
          <a:xfrm>
            <a:off x="2609386" y="5121264"/>
            <a:ext cx="1800200"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9" name="Espace réservé du texte 8"/>
          <p:cNvSpPr>
            <a:spLocks noGrp="1"/>
          </p:cNvSpPr>
          <p:nvPr>
            <p:ph type="body" sz="quarter" idx="46" hasCustomPrompt="1"/>
          </p:nvPr>
        </p:nvSpPr>
        <p:spPr bwMode="gray">
          <a:xfrm>
            <a:off x="2597044" y="4725144"/>
            <a:ext cx="1830940" cy="360040"/>
          </a:xfrm>
          <a:prstGeom prst="rect">
            <a:avLst/>
          </a:prstGeom>
        </p:spPr>
        <p:txBody>
          <a:bodyPr/>
          <a:lstStyle>
            <a:lvl1pPr marL="0" indent="0" algn="ctr">
              <a:spcBef>
                <a:spcPts val="800"/>
              </a:spcBef>
              <a:buFont typeface="Arial" panose="020B0604020202020204" pitchFamily="34" charset="0"/>
              <a:buNone/>
              <a:defRPr sz="14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0" name="Espace réservé du texte 8"/>
          <p:cNvSpPr>
            <a:spLocks noGrp="1"/>
          </p:cNvSpPr>
          <p:nvPr>
            <p:ph type="body" sz="quarter" idx="47" hasCustomPrompt="1"/>
          </p:nvPr>
        </p:nvSpPr>
        <p:spPr bwMode="gray">
          <a:xfrm>
            <a:off x="4728358" y="5121264"/>
            <a:ext cx="1800200"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1" name="Espace réservé du texte 8"/>
          <p:cNvSpPr>
            <a:spLocks noGrp="1"/>
          </p:cNvSpPr>
          <p:nvPr>
            <p:ph type="body" sz="quarter" idx="48" hasCustomPrompt="1"/>
          </p:nvPr>
        </p:nvSpPr>
        <p:spPr bwMode="gray">
          <a:xfrm>
            <a:off x="4716016" y="4725144"/>
            <a:ext cx="1830940" cy="360040"/>
          </a:xfrm>
          <a:prstGeom prst="rect">
            <a:avLst/>
          </a:prstGeom>
        </p:spPr>
        <p:txBody>
          <a:bodyPr/>
          <a:lstStyle>
            <a:lvl1pPr marL="0" indent="0" algn="ctr">
              <a:spcBef>
                <a:spcPts val="800"/>
              </a:spcBef>
              <a:buFont typeface="Arial" panose="020B0604020202020204" pitchFamily="34" charset="0"/>
              <a:buNone/>
              <a:defRPr sz="1400" b="1" baseline="0">
                <a:solidFill>
                  <a:srgbClr val="E14B0F"/>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2" name="Espace réservé du texte 8"/>
          <p:cNvSpPr>
            <a:spLocks noGrp="1"/>
          </p:cNvSpPr>
          <p:nvPr>
            <p:ph type="body" sz="quarter" idx="49" hasCustomPrompt="1"/>
          </p:nvPr>
        </p:nvSpPr>
        <p:spPr bwMode="gray">
          <a:xfrm>
            <a:off x="6785850" y="5121264"/>
            <a:ext cx="1800200"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3" name="Espace réservé du texte 8"/>
          <p:cNvSpPr>
            <a:spLocks noGrp="1"/>
          </p:cNvSpPr>
          <p:nvPr>
            <p:ph type="body" sz="quarter" idx="50" hasCustomPrompt="1"/>
          </p:nvPr>
        </p:nvSpPr>
        <p:spPr bwMode="gray">
          <a:xfrm>
            <a:off x="6773508" y="4725144"/>
            <a:ext cx="1830940" cy="360040"/>
          </a:xfrm>
          <a:prstGeom prst="rect">
            <a:avLst/>
          </a:prstGeom>
        </p:spPr>
        <p:txBody>
          <a:bodyPr/>
          <a:lstStyle>
            <a:lvl1pPr marL="0" indent="0" algn="ctr">
              <a:spcBef>
                <a:spcPts val="800"/>
              </a:spcBef>
              <a:buFont typeface="Arial" panose="020B0604020202020204" pitchFamily="34" charset="0"/>
              <a:buNone/>
              <a:defRPr sz="1400" b="1" baseline="0">
                <a:solidFill>
                  <a:srgbClr val="F07D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6" name="Espace réservé de la date 8"/>
          <p:cNvSpPr>
            <a:spLocks noGrp="1"/>
          </p:cNvSpPr>
          <p:nvPr>
            <p:ph type="dt" sz="half" idx="51"/>
          </p:nvPr>
        </p:nvSpPr>
        <p:spPr bwMode="gray">
          <a:xfrm>
            <a:off x="5142021" y="6468453"/>
            <a:ext cx="1086163" cy="206104"/>
          </a:xfrm>
        </p:spPr>
        <p:txBody>
          <a:bodyPr/>
          <a:lstStyle/>
          <a:p>
            <a:r>
              <a:rPr lang="fr-FR"/>
              <a:t>July 2016</a:t>
            </a:r>
            <a:endParaRPr lang="fr-FR" dirty="0"/>
          </a:p>
        </p:txBody>
      </p:sp>
      <p:sp>
        <p:nvSpPr>
          <p:cNvPr id="2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9"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 calcmode="lin" valueType="num">
                                      <p:cBhvr additive="base">
                                        <p:cTn id="16"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45">
                                            <p:txEl>
                                              <p:pRg st="0" end="0"/>
                                            </p:txEl>
                                          </p:spTgt>
                                        </p:tgtEl>
                                        <p:attrNameLst>
                                          <p:attrName>style.visibility</p:attrName>
                                        </p:attrNameLst>
                                      </p:cBhvr>
                                      <p:to>
                                        <p:strVal val="visible"/>
                                      </p:to>
                                    </p:set>
                                    <p:anim calcmode="lin" valueType="num">
                                      <p:cBhvr additive="base">
                                        <p:cTn id="21"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45">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1" accel="50000" decel="5000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ppt_x"/>
                                          </p:val>
                                        </p:tav>
                                        <p:tav tm="100000">
                                          <p:val>
                                            <p:strVal val="#ppt_x"/>
                                          </p:val>
                                        </p:tav>
                                      </p:tavLst>
                                    </p:anim>
                                    <p:anim calcmode="lin" valueType="num">
                                      <p:cBhvr additive="base">
                                        <p:cTn id="27" dur="500" fill="hold"/>
                                        <p:tgtEl>
                                          <p:spTgt spid="40"/>
                                        </p:tgtEl>
                                        <p:attrNameLst>
                                          <p:attrName>ppt_y</p:attrName>
                                        </p:attrNameLst>
                                      </p:cBhvr>
                                      <p:tavLst>
                                        <p:tav tm="0">
                                          <p:val>
                                            <p:strVal val="0-#ppt_h/2"/>
                                          </p:val>
                                        </p:tav>
                                        <p:tav tm="100000">
                                          <p:val>
                                            <p:strVal val="#ppt_y"/>
                                          </p:val>
                                        </p:tav>
                                      </p:tavLst>
                                    </p:anim>
                                  </p:childTnLst>
                                </p:cTn>
                              </p:par>
                              <p:par>
                                <p:cTn id="28" presetID="2" presetClass="entr" presetSubtype="4" accel="50000" decel="5000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grpId="0" nodeType="afterEffect">
                                  <p:stCondLst>
                                    <p:cond delay="0"/>
                                  </p:stCondLst>
                                  <p:childTnLst>
                                    <p:set>
                                      <p:cBhvr>
                                        <p:cTn id="34" dur="1" fill="hold">
                                          <p:stCondLst>
                                            <p:cond delay="0"/>
                                          </p:stCondLst>
                                        </p:cTn>
                                        <p:tgtEl>
                                          <p:spTgt spid="69">
                                            <p:txEl>
                                              <p:pRg st="0" end="0"/>
                                            </p:txEl>
                                          </p:spTgt>
                                        </p:tgtEl>
                                        <p:attrNameLst>
                                          <p:attrName>style.visibility</p:attrName>
                                        </p:attrNameLst>
                                      </p:cBhvr>
                                      <p:to>
                                        <p:strVal val="visible"/>
                                      </p:to>
                                    </p:set>
                                    <p:anim calcmode="lin" valueType="num">
                                      <p:cBhvr additive="base">
                                        <p:cTn id="35" dur="10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68">
                                            <p:txEl>
                                              <p:pRg st="0" end="0"/>
                                            </p:txEl>
                                          </p:spTgt>
                                        </p:tgtEl>
                                        <p:attrNameLst>
                                          <p:attrName>style.visibility</p:attrName>
                                        </p:attrNameLst>
                                      </p:cBhvr>
                                      <p:to>
                                        <p:strVal val="visible"/>
                                      </p:to>
                                    </p:set>
                                    <p:anim calcmode="lin" valueType="num">
                                      <p:cBhvr additive="base">
                                        <p:cTn id="40"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0"/>
                            </p:stCondLst>
                            <p:childTnLst>
                              <p:par>
                                <p:cTn id="43" presetID="2" presetClass="entr" presetSubtype="1" accel="50000" decel="5000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additive="base">
                                        <p:cTn id="45" dur="500" fill="hold"/>
                                        <p:tgtEl>
                                          <p:spTgt spid="55"/>
                                        </p:tgtEl>
                                        <p:attrNameLst>
                                          <p:attrName>ppt_x</p:attrName>
                                        </p:attrNameLst>
                                      </p:cBhvr>
                                      <p:tavLst>
                                        <p:tav tm="0">
                                          <p:val>
                                            <p:strVal val="#ppt_x"/>
                                          </p:val>
                                        </p:tav>
                                        <p:tav tm="100000">
                                          <p:val>
                                            <p:strVal val="#ppt_x"/>
                                          </p:val>
                                        </p:tav>
                                      </p:tavLst>
                                    </p:anim>
                                    <p:anim calcmode="lin" valueType="num">
                                      <p:cBhvr additive="base">
                                        <p:cTn id="46" dur="500" fill="hold"/>
                                        <p:tgtEl>
                                          <p:spTgt spid="55"/>
                                        </p:tgtEl>
                                        <p:attrNameLst>
                                          <p:attrName>ppt_y</p:attrName>
                                        </p:attrNameLst>
                                      </p:cBhvr>
                                      <p:tavLst>
                                        <p:tav tm="0">
                                          <p:val>
                                            <p:strVal val="0-#ppt_h/2"/>
                                          </p:val>
                                        </p:tav>
                                        <p:tav tm="100000">
                                          <p:val>
                                            <p:strVal val="#ppt_y"/>
                                          </p:val>
                                        </p:tav>
                                      </p:tavLst>
                                    </p:anim>
                                  </p:childTnLst>
                                </p:cTn>
                              </p:par>
                              <p:par>
                                <p:cTn id="47" presetID="2" presetClass="entr" presetSubtype="4" accel="50000" decel="5000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2" presetClass="entr" presetSubtype="4" fill="hold" grpId="0" nodeType="afterEffect">
                                  <p:stCondLst>
                                    <p:cond delay="0"/>
                                  </p:stCondLst>
                                  <p:childTnLst>
                                    <p:set>
                                      <p:cBhvr>
                                        <p:cTn id="53" dur="1" fill="hold">
                                          <p:stCondLst>
                                            <p:cond delay="0"/>
                                          </p:stCondLst>
                                        </p:cTn>
                                        <p:tgtEl>
                                          <p:spTgt spid="71">
                                            <p:txEl>
                                              <p:pRg st="0" end="0"/>
                                            </p:txEl>
                                          </p:spTgt>
                                        </p:tgtEl>
                                        <p:attrNameLst>
                                          <p:attrName>style.visibility</p:attrName>
                                        </p:attrNameLst>
                                      </p:cBhvr>
                                      <p:to>
                                        <p:strVal val="visible"/>
                                      </p:to>
                                    </p:set>
                                    <p:anim calcmode="lin" valueType="num">
                                      <p:cBhvr additive="base">
                                        <p:cTn id="54" dur="10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55" dur="10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par>
                          <p:cTn id="56" fill="hold">
                            <p:stCondLst>
                              <p:cond delay="6500"/>
                            </p:stCondLst>
                            <p:childTnLst>
                              <p:par>
                                <p:cTn id="57" presetID="2" presetClass="entr" presetSubtype="4" fill="hold" grpId="0" nodeType="afterEffect">
                                  <p:stCondLst>
                                    <p:cond delay="0"/>
                                  </p:stCondLst>
                                  <p:childTnLst>
                                    <p:set>
                                      <p:cBhvr>
                                        <p:cTn id="58" dur="1" fill="hold">
                                          <p:stCondLst>
                                            <p:cond delay="0"/>
                                          </p:stCondLst>
                                        </p:cTn>
                                        <p:tgtEl>
                                          <p:spTgt spid="70">
                                            <p:txEl>
                                              <p:pRg st="0" end="0"/>
                                            </p:txEl>
                                          </p:spTgt>
                                        </p:tgtEl>
                                        <p:attrNameLst>
                                          <p:attrName>style.visibility</p:attrName>
                                        </p:attrNameLst>
                                      </p:cBhvr>
                                      <p:to>
                                        <p:strVal val="visible"/>
                                      </p:to>
                                    </p:set>
                                    <p:anim calcmode="lin" valueType="num">
                                      <p:cBhvr additive="base">
                                        <p:cTn id="59" dur="10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60" dur="10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7500"/>
                            </p:stCondLst>
                            <p:childTnLst>
                              <p:par>
                                <p:cTn id="62" presetID="2" presetClass="entr" presetSubtype="1" accel="50000" decel="50000"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 calcmode="lin" valueType="num">
                                      <p:cBhvr additive="base">
                                        <p:cTn id="64" dur="500" fill="hold"/>
                                        <p:tgtEl>
                                          <p:spTgt spid="65"/>
                                        </p:tgtEl>
                                        <p:attrNameLst>
                                          <p:attrName>ppt_x</p:attrName>
                                        </p:attrNameLst>
                                      </p:cBhvr>
                                      <p:tavLst>
                                        <p:tav tm="0">
                                          <p:val>
                                            <p:strVal val="#ppt_x"/>
                                          </p:val>
                                        </p:tav>
                                        <p:tav tm="100000">
                                          <p:val>
                                            <p:strVal val="#ppt_x"/>
                                          </p:val>
                                        </p:tav>
                                      </p:tavLst>
                                    </p:anim>
                                    <p:anim calcmode="lin" valueType="num">
                                      <p:cBhvr additive="base">
                                        <p:cTn id="65" dur="500" fill="hold"/>
                                        <p:tgtEl>
                                          <p:spTgt spid="65"/>
                                        </p:tgtEl>
                                        <p:attrNameLst>
                                          <p:attrName>ppt_y</p:attrName>
                                        </p:attrNameLst>
                                      </p:cBhvr>
                                      <p:tavLst>
                                        <p:tav tm="0">
                                          <p:val>
                                            <p:strVal val="0-#ppt_h/2"/>
                                          </p:val>
                                        </p:tav>
                                        <p:tav tm="100000">
                                          <p:val>
                                            <p:strVal val="#ppt_y"/>
                                          </p:val>
                                        </p:tav>
                                      </p:tavLst>
                                    </p:anim>
                                  </p:childTnLst>
                                </p:cTn>
                              </p:par>
                              <p:par>
                                <p:cTn id="66" presetID="2" presetClass="entr" presetSubtype="4" accel="50000" decel="5000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 calcmode="lin" valueType="num">
                                      <p:cBhvr additive="base">
                                        <p:cTn id="68" dur="500" fill="hold"/>
                                        <p:tgtEl>
                                          <p:spTgt spid="62"/>
                                        </p:tgtEl>
                                        <p:attrNameLst>
                                          <p:attrName>ppt_x</p:attrName>
                                        </p:attrNameLst>
                                      </p:cBhvr>
                                      <p:tavLst>
                                        <p:tav tm="0">
                                          <p:val>
                                            <p:strVal val="#ppt_x"/>
                                          </p:val>
                                        </p:tav>
                                        <p:tav tm="100000">
                                          <p:val>
                                            <p:strVal val="#ppt_x"/>
                                          </p:val>
                                        </p:tav>
                                      </p:tavLst>
                                    </p:anim>
                                    <p:anim calcmode="lin" valueType="num">
                                      <p:cBhvr additive="base">
                                        <p:cTn id="69" dur="500" fill="hold"/>
                                        <p:tgtEl>
                                          <p:spTgt spid="62"/>
                                        </p:tgtEl>
                                        <p:attrNameLst>
                                          <p:attrName>ppt_y</p:attrName>
                                        </p:attrNameLst>
                                      </p:cBhvr>
                                      <p:tavLst>
                                        <p:tav tm="0">
                                          <p:val>
                                            <p:strVal val="1+#ppt_h/2"/>
                                          </p:val>
                                        </p:tav>
                                        <p:tav tm="100000">
                                          <p:val>
                                            <p:strVal val="#ppt_y"/>
                                          </p:val>
                                        </p:tav>
                                      </p:tavLst>
                                    </p:anim>
                                  </p:childTnLst>
                                </p:cTn>
                              </p:par>
                            </p:childTnLst>
                          </p:cTn>
                        </p:par>
                        <p:par>
                          <p:cTn id="70" fill="hold">
                            <p:stCondLst>
                              <p:cond delay="8000"/>
                            </p:stCondLst>
                            <p:childTnLst>
                              <p:par>
                                <p:cTn id="71" presetID="2" presetClass="entr" presetSubtype="4" fill="hold" grpId="0" nodeType="afterEffect">
                                  <p:stCondLst>
                                    <p:cond delay="0"/>
                                  </p:stCondLst>
                                  <p:childTnLst>
                                    <p:set>
                                      <p:cBhvr>
                                        <p:cTn id="72" dur="1" fill="hold">
                                          <p:stCondLst>
                                            <p:cond delay="0"/>
                                          </p:stCondLst>
                                        </p:cTn>
                                        <p:tgtEl>
                                          <p:spTgt spid="73">
                                            <p:txEl>
                                              <p:pRg st="0" end="0"/>
                                            </p:txEl>
                                          </p:spTgt>
                                        </p:tgtEl>
                                        <p:attrNameLst>
                                          <p:attrName>style.visibility</p:attrName>
                                        </p:attrNameLst>
                                      </p:cBhvr>
                                      <p:to>
                                        <p:strVal val="visible"/>
                                      </p:to>
                                    </p:set>
                                    <p:anim calcmode="lin" valueType="num">
                                      <p:cBhvr additive="base">
                                        <p:cTn id="73" dur="10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74" dur="10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fill="hold" grpId="0" nodeType="afterEffect">
                                  <p:stCondLst>
                                    <p:cond delay="0"/>
                                  </p:stCondLst>
                                  <p:childTnLst>
                                    <p:set>
                                      <p:cBhvr>
                                        <p:cTn id="77" dur="1" fill="hold">
                                          <p:stCondLst>
                                            <p:cond delay="0"/>
                                          </p:stCondLst>
                                        </p:cTn>
                                        <p:tgtEl>
                                          <p:spTgt spid="72">
                                            <p:txEl>
                                              <p:pRg st="0" end="0"/>
                                            </p:txEl>
                                          </p:spTgt>
                                        </p:tgtEl>
                                        <p:attrNameLst>
                                          <p:attrName>style.visibility</p:attrName>
                                        </p:attrNameLst>
                                      </p:cBhvr>
                                      <p:to>
                                        <p:strVal val="visible"/>
                                      </p:to>
                                    </p:set>
                                    <p:anim calcmode="lin" valueType="num">
                                      <p:cBhvr additive="base">
                                        <p:cTn id="7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79" dur="10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animBg="1"/>
      <p:bldP spid="37" grpId="0"/>
      <p:bldP spid="40" grpId="0" animBg="1"/>
      <p:bldP spid="52" grpId="0"/>
      <p:bldP spid="55" grpId="0" animBg="1"/>
      <p:bldP spid="62" grpId="0"/>
      <p:bldP spid="65" grpId="0" animBg="1"/>
      <p:bldP spid="45" grpId="0" build="p">
        <p:tmplLst>
          <p:tmpl lvl="1">
            <p:tnLst>
              <p:par>
                <p:cTn presetID="2" presetClass="entr" presetSubtype="4"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ppt_x"/>
                          </p:val>
                        </p:tav>
                        <p:tav tm="100000">
                          <p:val>
                            <p:strVal val="#ppt_x"/>
                          </p:val>
                        </p:tav>
                      </p:tavLst>
                    </p:anim>
                    <p:anim calcmode="lin" valueType="num">
                      <p:cBhvr additive="base">
                        <p:cTn dur="10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ppt_x"/>
                          </p:val>
                        </p:tav>
                        <p:tav tm="100000">
                          <p:val>
                            <p:strVal val="#ppt_x"/>
                          </p:val>
                        </p:tav>
                      </p:tavLst>
                    </p:anim>
                    <p:anim calcmode="lin" valueType="num">
                      <p:cBhvr additive="base">
                        <p:cTn dur="1000" fill="hold"/>
                        <p:tgtEl>
                          <p:spTgt spid="46"/>
                        </p:tgtEl>
                        <p:attrNameLst>
                          <p:attrName>ppt_y</p:attrName>
                        </p:attrNameLst>
                      </p:cBhvr>
                      <p:tavLst>
                        <p:tav tm="0">
                          <p:val>
                            <p:strVal val="1+#ppt_h/2"/>
                          </p:val>
                        </p:tav>
                        <p:tav tm="100000">
                          <p:val>
                            <p:strVal val="#ppt_y"/>
                          </p:val>
                        </p:tav>
                      </p:tavLst>
                    </p:anim>
                  </p:childTnLst>
                </p:cTn>
              </p:par>
            </p:tnLst>
          </p:tmpl>
        </p:tmplLst>
      </p:bldP>
      <p:bldP spid="68" grpId="0" build="p">
        <p:tmplLst>
          <p:tmpl lvl="1">
            <p:tnLst>
              <p:par>
                <p:cTn presetID="2" presetClass="entr" presetSubtype="4"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fill="hold"/>
                        <p:tgtEl>
                          <p:spTgt spid="68"/>
                        </p:tgtEl>
                        <p:attrNameLst>
                          <p:attrName>ppt_x</p:attrName>
                        </p:attrNameLst>
                      </p:cBhvr>
                      <p:tavLst>
                        <p:tav tm="0">
                          <p:val>
                            <p:strVal val="#ppt_x"/>
                          </p:val>
                        </p:tav>
                        <p:tav tm="100000">
                          <p:val>
                            <p:strVal val="#ppt_x"/>
                          </p:val>
                        </p:tav>
                      </p:tavLst>
                    </p:anim>
                    <p:anim calcmode="lin" valueType="num">
                      <p:cBhvr additive="base">
                        <p:cTn dur="1000" fill="hold"/>
                        <p:tgtEl>
                          <p:spTgt spid="68"/>
                        </p:tgtEl>
                        <p:attrNameLst>
                          <p:attrName>ppt_y</p:attrName>
                        </p:attrNameLst>
                      </p:cBhvr>
                      <p:tavLst>
                        <p:tav tm="0">
                          <p:val>
                            <p:strVal val="1+#ppt_h/2"/>
                          </p:val>
                        </p:tav>
                        <p:tav tm="100000">
                          <p:val>
                            <p:strVal val="#ppt_y"/>
                          </p:val>
                        </p:tav>
                      </p:tavLst>
                    </p:anim>
                  </p:childTnLst>
                </p:cTn>
              </p:par>
            </p:tnLst>
          </p:tmpl>
        </p:tmplLst>
      </p:bldP>
      <p:bldP spid="69" grpId="0" build="p">
        <p:tmplLst>
          <p:tmpl lvl="1">
            <p:tnLst>
              <p:par>
                <p:cTn presetID="2" presetClass="entr" presetSubtype="4"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fill="hold"/>
                        <p:tgtEl>
                          <p:spTgt spid="69"/>
                        </p:tgtEl>
                        <p:attrNameLst>
                          <p:attrName>ppt_x</p:attrName>
                        </p:attrNameLst>
                      </p:cBhvr>
                      <p:tavLst>
                        <p:tav tm="0">
                          <p:val>
                            <p:strVal val="#ppt_x"/>
                          </p:val>
                        </p:tav>
                        <p:tav tm="100000">
                          <p:val>
                            <p:strVal val="#ppt_x"/>
                          </p:val>
                        </p:tav>
                      </p:tavLst>
                    </p:anim>
                    <p:anim calcmode="lin" valueType="num">
                      <p:cBhvr additive="base">
                        <p:cTn dur="10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fill="hold"/>
                        <p:tgtEl>
                          <p:spTgt spid="70"/>
                        </p:tgtEl>
                        <p:attrNameLst>
                          <p:attrName>ppt_x</p:attrName>
                        </p:attrNameLst>
                      </p:cBhvr>
                      <p:tavLst>
                        <p:tav tm="0">
                          <p:val>
                            <p:strVal val="#ppt_x"/>
                          </p:val>
                        </p:tav>
                        <p:tav tm="100000">
                          <p:val>
                            <p:strVal val="#ppt_x"/>
                          </p:val>
                        </p:tav>
                      </p:tavLst>
                    </p:anim>
                    <p:anim calcmode="lin" valueType="num">
                      <p:cBhvr additive="base">
                        <p:cTn dur="1000" fill="hold"/>
                        <p:tgtEl>
                          <p:spTgt spid="70"/>
                        </p:tgtEl>
                        <p:attrNameLst>
                          <p:attrName>ppt_y</p:attrName>
                        </p:attrNameLst>
                      </p:cBhvr>
                      <p:tavLst>
                        <p:tav tm="0">
                          <p:val>
                            <p:strVal val="1+#ppt_h/2"/>
                          </p:val>
                        </p:tav>
                        <p:tav tm="100000">
                          <p:val>
                            <p:strVal val="#ppt_y"/>
                          </p:val>
                        </p:tav>
                      </p:tavLst>
                    </p:anim>
                  </p:childTnLst>
                </p:cTn>
              </p:par>
            </p:tnLst>
          </p:tmpl>
        </p:tmplLst>
      </p:bldP>
      <p:bldP spid="71" grpId="0" build="p">
        <p:tmplLst>
          <p:tmpl lvl="1">
            <p:tnLst>
              <p:par>
                <p:cTn presetID="2" presetClass="entr" presetSubtype="4"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fill="hold"/>
                        <p:tgtEl>
                          <p:spTgt spid="71"/>
                        </p:tgtEl>
                        <p:attrNameLst>
                          <p:attrName>ppt_x</p:attrName>
                        </p:attrNameLst>
                      </p:cBhvr>
                      <p:tavLst>
                        <p:tav tm="0">
                          <p:val>
                            <p:strVal val="#ppt_x"/>
                          </p:val>
                        </p:tav>
                        <p:tav tm="100000">
                          <p:val>
                            <p:strVal val="#ppt_x"/>
                          </p:val>
                        </p:tav>
                      </p:tavLst>
                    </p:anim>
                    <p:anim calcmode="lin" valueType="num">
                      <p:cBhvr additive="base">
                        <p:cTn dur="1000" fill="hold"/>
                        <p:tgtEl>
                          <p:spTgt spid="71"/>
                        </p:tgtEl>
                        <p:attrNameLst>
                          <p:attrName>ppt_y</p:attrName>
                        </p:attrNameLst>
                      </p:cBhvr>
                      <p:tavLst>
                        <p:tav tm="0">
                          <p:val>
                            <p:strVal val="1+#ppt_h/2"/>
                          </p:val>
                        </p:tav>
                        <p:tav tm="100000">
                          <p:val>
                            <p:strVal val="#ppt_y"/>
                          </p:val>
                        </p:tav>
                      </p:tavLst>
                    </p:anim>
                  </p:childTnLst>
                </p:cTn>
              </p:par>
            </p:tnLst>
          </p:tmpl>
        </p:tmplLst>
      </p:bldP>
      <p:bldP spid="72" grpId="0" build="p">
        <p:tmplLst>
          <p:tmpl lvl="1">
            <p:tnLst>
              <p:par>
                <p:cTn presetID="2" presetClass="entr" presetSubtype="4"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fill="hold"/>
                        <p:tgtEl>
                          <p:spTgt spid="72"/>
                        </p:tgtEl>
                        <p:attrNameLst>
                          <p:attrName>ppt_x</p:attrName>
                        </p:attrNameLst>
                      </p:cBhvr>
                      <p:tavLst>
                        <p:tav tm="0">
                          <p:val>
                            <p:strVal val="#ppt_x"/>
                          </p:val>
                        </p:tav>
                        <p:tav tm="100000">
                          <p:val>
                            <p:strVal val="#ppt_x"/>
                          </p:val>
                        </p:tav>
                      </p:tavLst>
                    </p:anim>
                    <p:anim calcmode="lin" valueType="num">
                      <p:cBhvr additive="base">
                        <p:cTn dur="10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 presetClass="entr" presetSubtype="4"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fill="hold"/>
                        <p:tgtEl>
                          <p:spTgt spid="73"/>
                        </p:tgtEl>
                        <p:attrNameLst>
                          <p:attrName>ppt_x</p:attrName>
                        </p:attrNameLst>
                      </p:cBhvr>
                      <p:tavLst>
                        <p:tav tm="0">
                          <p:val>
                            <p:strVal val="#ppt_x"/>
                          </p:val>
                        </p:tav>
                        <p:tav tm="100000">
                          <p:val>
                            <p:strVal val="#ppt_x"/>
                          </p:val>
                        </p:tav>
                      </p:tavLst>
                    </p:anim>
                    <p:anim calcmode="lin" valueType="num">
                      <p:cBhvr additive="base">
                        <p:cTn dur="1000" fill="hold"/>
                        <p:tgtEl>
                          <p:spTgt spid="7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Cliquez pour modifier les styles du texte du masque</a:t>
            </a:r>
          </a:p>
          <a:p>
            <a:pPr lvl="1"/>
            <a:r>
              <a:rPr lang="fr-FR"/>
              <a:t>Deuxième niveau</a:t>
            </a: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AGENDA</a:t>
            </a:r>
          </a:p>
        </p:txBody>
      </p:sp>
      <p:sp>
        <p:nvSpPr>
          <p:cNvPr id="1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2369774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4-Pics">
    <p:spTree>
      <p:nvGrpSpPr>
        <p:cNvPr id="1" name=""/>
        <p:cNvGrpSpPr/>
        <p:nvPr/>
      </p:nvGrpSpPr>
      <p:grpSpPr>
        <a:xfrm>
          <a:off x="0" y="0"/>
          <a:ext cx="0" cy="0"/>
          <a:chOff x="0" y="0"/>
          <a:chExt cx="0" cy="0"/>
        </a:xfrm>
      </p:grpSpPr>
      <p:sp>
        <p:nvSpPr>
          <p:cNvPr id="32" name="Picture Placeholder 7"/>
          <p:cNvSpPr>
            <a:spLocks noGrp="1"/>
          </p:cNvSpPr>
          <p:nvPr>
            <p:ph type="pic" sz="quarter" idx="10" hasCustomPrompt="1"/>
          </p:nvPr>
        </p:nvSpPr>
        <p:spPr>
          <a:xfrm>
            <a:off x="251520" y="2742073"/>
            <a:ext cx="159350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35" name="Rectangle 34"/>
          <p:cNvSpPr/>
          <p:nvPr userDrawn="1"/>
        </p:nvSpPr>
        <p:spPr>
          <a:xfrm>
            <a:off x="256786" y="2359670"/>
            <a:ext cx="1590141"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Picture Placeholder 7"/>
          <p:cNvSpPr>
            <a:spLocks noGrp="1"/>
          </p:cNvSpPr>
          <p:nvPr>
            <p:ph type="pic" sz="quarter" idx="18" hasCustomPrompt="1"/>
          </p:nvPr>
        </p:nvSpPr>
        <p:spPr>
          <a:xfrm>
            <a:off x="2057201" y="2742073"/>
            <a:ext cx="159350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40" name="Rectangle 39"/>
          <p:cNvSpPr/>
          <p:nvPr userDrawn="1"/>
        </p:nvSpPr>
        <p:spPr>
          <a:xfrm>
            <a:off x="2062467" y="2359670"/>
            <a:ext cx="1590141"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2" name="Picture Placeholder 7"/>
          <p:cNvSpPr>
            <a:spLocks noGrp="1"/>
          </p:cNvSpPr>
          <p:nvPr>
            <p:ph type="pic" sz="quarter" idx="22" hasCustomPrompt="1"/>
          </p:nvPr>
        </p:nvSpPr>
        <p:spPr>
          <a:xfrm>
            <a:off x="3820722" y="2742073"/>
            <a:ext cx="159350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55" name="Rectangle 54"/>
          <p:cNvSpPr/>
          <p:nvPr userDrawn="1"/>
        </p:nvSpPr>
        <p:spPr>
          <a:xfrm>
            <a:off x="3825988" y="2359670"/>
            <a:ext cx="1590141"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Picture Placeholder 7"/>
          <p:cNvSpPr>
            <a:spLocks noGrp="1"/>
          </p:cNvSpPr>
          <p:nvPr>
            <p:ph type="pic" sz="quarter" idx="26" hasCustomPrompt="1"/>
          </p:nvPr>
        </p:nvSpPr>
        <p:spPr>
          <a:xfrm>
            <a:off x="5548914" y="2742073"/>
            <a:ext cx="159350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65" name="Rectangle 64"/>
          <p:cNvSpPr/>
          <p:nvPr userDrawn="1"/>
        </p:nvSpPr>
        <p:spPr>
          <a:xfrm>
            <a:off x="5554180" y="2359670"/>
            <a:ext cx="1590141"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Titre 7"/>
          <p:cNvSpPr>
            <a:spLocks noGrp="1"/>
          </p:cNvSpPr>
          <p:nvPr>
            <p:ph type="title"/>
          </p:nvPr>
        </p:nvSpPr>
        <p:spPr bwMode="gray">
          <a:xfrm>
            <a:off x="544439" y="190697"/>
            <a:ext cx="8045374" cy="790031"/>
          </a:xfrm>
        </p:spPr>
        <p:txBody>
          <a:bodyPr/>
          <a:lstStyle/>
          <a:p>
            <a:r>
              <a:rPr lang="fr-FR"/>
              <a:t>Cliquez pour modifier le style du titre</a:t>
            </a:r>
          </a:p>
        </p:txBody>
      </p:sp>
      <p:sp>
        <p:nvSpPr>
          <p:cNvPr id="45" name="Espace réservé du texte 8"/>
          <p:cNvSpPr>
            <a:spLocks noGrp="1"/>
          </p:cNvSpPr>
          <p:nvPr>
            <p:ph type="body" sz="quarter" idx="13" hasCustomPrompt="1"/>
          </p:nvPr>
        </p:nvSpPr>
        <p:spPr bwMode="gray">
          <a:xfrm>
            <a:off x="292330" y="5121264"/>
            <a:ext cx="1532661"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6" name="Espace réservé du texte 8"/>
          <p:cNvSpPr>
            <a:spLocks noGrp="1"/>
          </p:cNvSpPr>
          <p:nvPr>
            <p:ph type="body" sz="quarter" idx="34" hasCustomPrompt="1"/>
          </p:nvPr>
        </p:nvSpPr>
        <p:spPr bwMode="gray">
          <a:xfrm>
            <a:off x="279987" y="4725144"/>
            <a:ext cx="1558833" cy="360040"/>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39" hasCustomPrompt="1"/>
          </p:nvPr>
        </p:nvSpPr>
        <p:spPr bwMode="gray">
          <a:xfrm>
            <a:off x="292330" y="2348880"/>
            <a:ext cx="1532661"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9" name="Espace réservé du texte 8"/>
          <p:cNvSpPr>
            <a:spLocks noGrp="1"/>
          </p:cNvSpPr>
          <p:nvPr>
            <p:ph type="body" sz="quarter" idx="42" hasCustomPrompt="1"/>
          </p:nvPr>
        </p:nvSpPr>
        <p:spPr bwMode="gray">
          <a:xfrm>
            <a:off x="5558246" y="2348880"/>
            <a:ext cx="1532661"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p:ph type="body" sz="quarter" idx="43" hasCustomPrompt="1"/>
          </p:nvPr>
        </p:nvSpPr>
        <p:spPr bwMode="gray">
          <a:xfrm>
            <a:off x="3852207" y="2348880"/>
            <a:ext cx="1532661"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7" name="Espace réservé du texte 8"/>
          <p:cNvSpPr>
            <a:spLocks noGrp="1"/>
          </p:cNvSpPr>
          <p:nvPr>
            <p:ph type="body" sz="quarter" idx="44" hasCustomPrompt="1"/>
          </p:nvPr>
        </p:nvSpPr>
        <p:spPr bwMode="gray">
          <a:xfrm>
            <a:off x="2123271" y="2348880"/>
            <a:ext cx="1532661"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8" name="Espace réservé du texte 8"/>
          <p:cNvSpPr>
            <a:spLocks noGrp="1"/>
          </p:cNvSpPr>
          <p:nvPr>
            <p:ph type="body" sz="quarter" idx="45" hasCustomPrompt="1"/>
          </p:nvPr>
        </p:nvSpPr>
        <p:spPr bwMode="gray">
          <a:xfrm>
            <a:off x="2032865" y="5121264"/>
            <a:ext cx="1532661"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9" name="Espace réservé du texte 8"/>
          <p:cNvSpPr>
            <a:spLocks noGrp="1"/>
          </p:cNvSpPr>
          <p:nvPr>
            <p:ph type="body" sz="quarter" idx="46" hasCustomPrompt="1"/>
          </p:nvPr>
        </p:nvSpPr>
        <p:spPr bwMode="gray">
          <a:xfrm>
            <a:off x="2020522" y="4725144"/>
            <a:ext cx="1558833" cy="360040"/>
          </a:xfrm>
          <a:prstGeom prst="rect">
            <a:avLst/>
          </a:prstGeom>
        </p:spPr>
        <p:txBody>
          <a:bodyPr/>
          <a:lstStyle>
            <a:lvl1pPr marL="0" indent="0" algn="ctr">
              <a:spcBef>
                <a:spcPts val="800"/>
              </a:spcBef>
              <a:buFont typeface="Arial" panose="020B0604020202020204" pitchFamily="34" charset="0"/>
              <a:buNone/>
              <a:defRPr sz="1400" b="1" baseline="0">
                <a:solidFill>
                  <a:srgbClr val="9600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0" name="Espace réservé du texte 8"/>
          <p:cNvSpPr>
            <a:spLocks noGrp="1"/>
          </p:cNvSpPr>
          <p:nvPr>
            <p:ph type="body" sz="quarter" idx="47" hasCustomPrompt="1"/>
          </p:nvPr>
        </p:nvSpPr>
        <p:spPr bwMode="gray">
          <a:xfrm>
            <a:off x="3864549" y="5121264"/>
            <a:ext cx="1532661"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1" name="Espace réservé du texte 8"/>
          <p:cNvSpPr>
            <a:spLocks noGrp="1"/>
          </p:cNvSpPr>
          <p:nvPr>
            <p:ph type="body" sz="quarter" idx="48" hasCustomPrompt="1"/>
          </p:nvPr>
        </p:nvSpPr>
        <p:spPr bwMode="gray">
          <a:xfrm>
            <a:off x="3852206" y="4725144"/>
            <a:ext cx="1558833" cy="360040"/>
          </a:xfrm>
          <a:prstGeom prst="rect">
            <a:avLst/>
          </a:prstGeom>
        </p:spPr>
        <p:txBody>
          <a:bodyPr/>
          <a:lstStyle>
            <a:lvl1pPr marL="0" indent="0" algn="ctr">
              <a:spcBef>
                <a:spcPts val="800"/>
              </a:spcBef>
              <a:buFont typeface="Arial" panose="020B0604020202020204" pitchFamily="34" charset="0"/>
              <a:buNone/>
              <a:defRPr sz="1400" b="1" baseline="0">
                <a:solidFill>
                  <a:srgbClr val="E14B0F"/>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2" name="Espace réservé du texte 8"/>
          <p:cNvSpPr>
            <a:spLocks noGrp="1"/>
          </p:cNvSpPr>
          <p:nvPr>
            <p:ph type="body" sz="quarter" idx="49" hasCustomPrompt="1"/>
          </p:nvPr>
        </p:nvSpPr>
        <p:spPr bwMode="gray">
          <a:xfrm>
            <a:off x="5611856" y="5121264"/>
            <a:ext cx="1532661"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3" name="Espace réservé du texte 8"/>
          <p:cNvSpPr>
            <a:spLocks noGrp="1"/>
          </p:cNvSpPr>
          <p:nvPr>
            <p:ph type="body" sz="quarter" idx="50" hasCustomPrompt="1"/>
          </p:nvPr>
        </p:nvSpPr>
        <p:spPr bwMode="gray">
          <a:xfrm>
            <a:off x="5599513" y="4725144"/>
            <a:ext cx="1558833" cy="360040"/>
          </a:xfrm>
          <a:prstGeom prst="rect">
            <a:avLst/>
          </a:prstGeom>
        </p:spPr>
        <p:txBody>
          <a:bodyPr/>
          <a:lstStyle>
            <a:lvl1pPr marL="0" indent="0" algn="ctr">
              <a:spcBef>
                <a:spcPts val="800"/>
              </a:spcBef>
              <a:buFont typeface="Arial" panose="020B0604020202020204" pitchFamily="34" charset="0"/>
              <a:buNone/>
              <a:defRPr sz="1400" b="1" baseline="0">
                <a:solidFill>
                  <a:srgbClr val="F07D00"/>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6" name="Picture Placeholder 7"/>
          <p:cNvSpPr>
            <a:spLocks noGrp="1"/>
          </p:cNvSpPr>
          <p:nvPr>
            <p:ph type="pic" sz="quarter" idx="51" hasCustomPrompt="1"/>
          </p:nvPr>
        </p:nvSpPr>
        <p:spPr>
          <a:xfrm>
            <a:off x="7277106" y="2742073"/>
            <a:ext cx="159350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7" name="Rectangle 26"/>
          <p:cNvSpPr/>
          <p:nvPr userDrawn="1"/>
        </p:nvSpPr>
        <p:spPr>
          <a:xfrm>
            <a:off x="7282372" y="2327920"/>
            <a:ext cx="1590141" cy="381000"/>
          </a:xfrm>
          <a:prstGeom prst="rect">
            <a:avLst/>
          </a:prstGeom>
          <a:solidFill>
            <a:srgbClr val="FAA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9" name="Espace réservé du texte 8"/>
          <p:cNvSpPr>
            <a:spLocks noGrp="1"/>
          </p:cNvSpPr>
          <p:nvPr>
            <p:ph type="body" sz="quarter" idx="52" hasCustomPrompt="1"/>
          </p:nvPr>
        </p:nvSpPr>
        <p:spPr bwMode="gray">
          <a:xfrm>
            <a:off x="7286438" y="2348880"/>
            <a:ext cx="1532661" cy="360040"/>
          </a:xfrm>
          <a:prstGeom prst="rect">
            <a:avLst/>
          </a:prstGeom>
        </p:spPr>
        <p:txBody>
          <a:bodyPr/>
          <a:lstStyle>
            <a:lvl1pPr marL="0" indent="0" algn="ctr">
              <a:spcBef>
                <a:spcPts val="800"/>
              </a:spcBef>
              <a:buFont typeface="Arial" panose="020B0604020202020204" pitchFamily="34" charset="0"/>
              <a:buNone/>
              <a:defRPr sz="1400" b="1" baseline="0">
                <a:solidFill>
                  <a:schemeClr val="bg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u texte 8"/>
          <p:cNvSpPr>
            <a:spLocks noGrp="1"/>
          </p:cNvSpPr>
          <p:nvPr>
            <p:ph type="body" sz="quarter" idx="53" hasCustomPrompt="1"/>
          </p:nvPr>
        </p:nvSpPr>
        <p:spPr bwMode="gray">
          <a:xfrm>
            <a:off x="7340048" y="5121264"/>
            <a:ext cx="1532661"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54" hasCustomPrompt="1"/>
          </p:nvPr>
        </p:nvSpPr>
        <p:spPr bwMode="gray">
          <a:xfrm>
            <a:off x="7327705" y="4725144"/>
            <a:ext cx="1558833" cy="360040"/>
          </a:xfrm>
          <a:prstGeom prst="rect">
            <a:avLst/>
          </a:prstGeom>
        </p:spPr>
        <p:txBody>
          <a:bodyPr/>
          <a:lstStyle>
            <a:lvl1pPr marL="0" indent="0" algn="ctr">
              <a:spcBef>
                <a:spcPts val="800"/>
              </a:spcBef>
              <a:buFont typeface="Arial" panose="020B0604020202020204" pitchFamily="34" charset="0"/>
              <a:buNone/>
              <a:defRPr sz="1400" b="1" baseline="0">
                <a:solidFill>
                  <a:srgbClr val="FAAA0A"/>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e la date 8"/>
          <p:cNvSpPr>
            <a:spLocks noGrp="1"/>
          </p:cNvSpPr>
          <p:nvPr>
            <p:ph type="dt" sz="half" idx="55"/>
          </p:nvPr>
        </p:nvSpPr>
        <p:spPr bwMode="gray">
          <a:xfrm>
            <a:off x="5142021" y="6468453"/>
            <a:ext cx="1086163" cy="206104"/>
          </a:xfrm>
        </p:spPr>
        <p:txBody>
          <a:bodyPr/>
          <a:lstStyle/>
          <a:p>
            <a:r>
              <a:rPr lang="fr-FR"/>
              <a:t>July 2016</a:t>
            </a:r>
            <a:endParaRPr lang="fr-FR" dirty="0"/>
          </a:p>
        </p:txBody>
      </p:sp>
      <p:sp>
        <p:nvSpPr>
          <p:cNvPr id="3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 calcmode="lin" valueType="num">
                                      <p:cBhvr additive="base">
                                        <p:cTn id="16"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45">
                                            <p:txEl>
                                              <p:pRg st="0" end="0"/>
                                            </p:txEl>
                                          </p:spTgt>
                                        </p:tgtEl>
                                        <p:attrNameLst>
                                          <p:attrName>style.visibility</p:attrName>
                                        </p:attrNameLst>
                                      </p:cBhvr>
                                      <p:to>
                                        <p:strVal val="visible"/>
                                      </p:to>
                                    </p:set>
                                    <p:anim calcmode="lin" valueType="num">
                                      <p:cBhvr additive="base">
                                        <p:cTn id="21"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45">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1" accel="50000" decel="5000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ppt_x"/>
                                          </p:val>
                                        </p:tav>
                                        <p:tav tm="100000">
                                          <p:val>
                                            <p:strVal val="#ppt_x"/>
                                          </p:val>
                                        </p:tav>
                                      </p:tavLst>
                                    </p:anim>
                                    <p:anim calcmode="lin" valueType="num">
                                      <p:cBhvr additive="base">
                                        <p:cTn id="27" dur="500" fill="hold"/>
                                        <p:tgtEl>
                                          <p:spTgt spid="40"/>
                                        </p:tgtEl>
                                        <p:attrNameLst>
                                          <p:attrName>ppt_y</p:attrName>
                                        </p:attrNameLst>
                                      </p:cBhvr>
                                      <p:tavLst>
                                        <p:tav tm="0">
                                          <p:val>
                                            <p:strVal val="0-#ppt_h/2"/>
                                          </p:val>
                                        </p:tav>
                                        <p:tav tm="100000">
                                          <p:val>
                                            <p:strVal val="#ppt_y"/>
                                          </p:val>
                                        </p:tav>
                                      </p:tavLst>
                                    </p:anim>
                                  </p:childTnLst>
                                </p:cTn>
                              </p:par>
                              <p:par>
                                <p:cTn id="28" presetID="2" presetClass="entr" presetSubtype="4" accel="50000" decel="5000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grpId="0" nodeType="afterEffect">
                                  <p:stCondLst>
                                    <p:cond delay="0"/>
                                  </p:stCondLst>
                                  <p:childTnLst>
                                    <p:set>
                                      <p:cBhvr>
                                        <p:cTn id="34" dur="1" fill="hold">
                                          <p:stCondLst>
                                            <p:cond delay="0"/>
                                          </p:stCondLst>
                                        </p:cTn>
                                        <p:tgtEl>
                                          <p:spTgt spid="69">
                                            <p:txEl>
                                              <p:pRg st="0" end="0"/>
                                            </p:txEl>
                                          </p:spTgt>
                                        </p:tgtEl>
                                        <p:attrNameLst>
                                          <p:attrName>style.visibility</p:attrName>
                                        </p:attrNameLst>
                                      </p:cBhvr>
                                      <p:to>
                                        <p:strVal val="visible"/>
                                      </p:to>
                                    </p:set>
                                    <p:anim calcmode="lin" valueType="num">
                                      <p:cBhvr additive="base">
                                        <p:cTn id="35" dur="10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68">
                                            <p:txEl>
                                              <p:pRg st="0" end="0"/>
                                            </p:txEl>
                                          </p:spTgt>
                                        </p:tgtEl>
                                        <p:attrNameLst>
                                          <p:attrName>style.visibility</p:attrName>
                                        </p:attrNameLst>
                                      </p:cBhvr>
                                      <p:to>
                                        <p:strVal val="visible"/>
                                      </p:to>
                                    </p:set>
                                    <p:anim calcmode="lin" valueType="num">
                                      <p:cBhvr additive="base">
                                        <p:cTn id="40"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0"/>
                            </p:stCondLst>
                            <p:childTnLst>
                              <p:par>
                                <p:cTn id="43" presetID="2" presetClass="entr" presetSubtype="1" accel="50000" decel="5000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additive="base">
                                        <p:cTn id="45" dur="500" fill="hold"/>
                                        <p:tgtEl>
                                          <p:spTgt spid="55"/>
                                        </p:tgtEl>
                                        <p:attrNameLst>
                                          <p:attrName>ppt_x</p:attrName>
                                        </p:attrNameLst>
                                      </p:cBhvr>
                                      <p:tavLst>
                                        <p:tav tm="0">
                                          <p:val>
                                            <p:strVal val="#ppt_x"/>
                                          </p:val>
                                        </p:tav>
                                        <p:tav tm="100000">
                                          <p:val>
                                            <p:strVal val="#ppt_x"/>
                                          </p:val>
                                        </p:tav>
                                      </p:tavLst>
                                    </p:anim>
                                    <p:anim calcmode="lin" valueType="num">
                                      <p:cBhvr additive="base">
                                        <p:cTn id="46" dur="500" fill="hold"/>
                                        <p:tgtEl>
                                          <p:spTgt spid="55"/>
                                        </p:tgtEl>
                                        <p:attrNameLst>
                                          <p:attrName>ppt_y</p:attrName>
                                        </p:attrNameLst>
                                      </p:cBhvr>
                                      <p:tavLst>
                                        <p:tav tm="0">
                                          <p:val>
                                            <p:strVal val="0-#ppt_h/2"/>
                                          </p:val>
                                        </p:tav>
                                        <p:tav tm="100000">
                                          <p:val>
                                            <p:strVal val="#ppt_y"/>
                                          </p:val>
                                        </p:tav>
                                      </p:tavLst>
                                    </p:anim>
                                  </p:childTnLst>
                                </p:cTn>
                              </p:par>
                              <p:par>
                                <p:cTn id="47" presetID="2" presetClass="entr" presetSubtype="4" accel="50000" decel="5000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2" presetClass="entr" presetSubtype="4" fill="hold" grpId="0" nodeType="afterEffect">
                                  <p:stCondLst>
                                    <p:cond delay="0"/>
                                  </p:stCondLst>
                                  <p:childTnLst>
                                    <p:set>
                                      <p:cBhvr>
                                        <p:cTn id="53" dur="1" fill="hold">
                                          <p:stCondLst>
                                            <p:cond delay="0"/>
                                          </p:stCondLst>
                                        </p:cTn>
                                        <p:tgtEl>
                                          <p:spTgt spid="71">
                                            <p:txEl>
                                              <p:pRg st="0" end="0"/>
                                            </p:txEl>
                                          </p:spTgt>
                                        </p:tgtEl>
                                        <p:attrNameLst>
                                          <p:attrName>style.visibility</p:attrName>
                                        </p:attrNameLst>
                                      </p:cBhvr>
                                      <p:to>
                                        <p:strVal val="visible"/>
                                      </p:to>
                                    </p:set>
                                    <p:anim calcmode="lin" valueType="num">
                                      <p:cBhvr additive="base">
                                        <p:cTn id="54" dur="10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55" dur="10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par>
                          <p:cTn id="56" fill="hold">
                            <p:stCondLst>
                              <p:cond delay="6500"/>
                            </p:stCondLst>
                            <p:childTnLst>
                              <p:par>
                                <p:cTn id="57" presetID="2" presetClass="entr" presetSubtype="4" fill="hold" grpId="0" nodeType="afterEffect">
                                  <p:stCondLst>
                                    <p:cond delay="0"/>
                                  </p:stCondLst>
                                  <p:childTnLst>
                                    <p:set>
                                      <p:cBhvr>
                                        <p:cTn id="58" dur="1" fill="hold">
                                          <p:stCondLst>
                                            <p:cond delay="0"/>
                                          </p:stCondLst>
                                        </p:cTn>
                                        <p:tgtEl>
                                          <p:spTgt spid="70">
                                            <p:txEl>
                                              <p:pRg st="0" end="0"/>
                                            </p:txEl>
                                          </p:spTgt>
                                        </p:tgtEl>
                                        <p:attrNameLst>
                                          <p:attrName>style.visibility</p:attrName>
                                        </p:attrNameLst>
                                      </p:cBhvr>
                                      <p:to>
                                        <p:strVal val="visible"/>
                                      </p:to>
                                    </p:set>
                                    <p:anim calcmode="lin" valueType="num">
                                      <p:cBhvr additive="base">
                                        <p:cTn id="59" dur="10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60" dur="10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7500"/>
                            </p:stCondLst>
                            <p:childTnLst>
                              <p:par>
                                <p:cTn id="62" presetID="2" presetClass="entr" presetSubtype="1" accel="50000" decel="50000"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 calcmode="lin" valueType="num">
                                      <p:cBhvr additive="base">
                                        <p:cTn id="64" dur="500" fill="hold"/>
                                        <p:tgtEl>
                                          <p:spTgt spid="65"/>
                                        </p:tgtEl>
                                        <p:attrNameLst>
                                          <p:attrName>ppt_x</p:attrName>
                                        </p:attrNameLst>
                                      </p:cBhvr>
                                      <p:tavLst>
                                        <p:tav tm="0">
                                          <p:val>
                                            <p:strVal val="#ppt_x"/>
                                          </p:val>
                                        </p:tav>
                                        <p:tav tm="100000">
                                          <p:val>
                                            <p:strVal val="#ppt_x"/>
                                          </p:val>
                                        </p:tav>
                                      </p:tavLst>
                                    </p:anim>
                                    <p:anim calcmode="lin" valueType="num">
                                      <p:cBhvr additive="base">
                                        <p:cTn id="65" dur="500" fill="hold"/>
                                        <p:tgtEl>
                                          <p:spTgt spid="65"/>
                                        </p:tgtEl>
                                        <p:attrNameLst>
                                          <p:attrName>ppt_y</p:attrName>
                                        </p:attrNameLst>
                                      </p:cBhvr>
                                      <p:tavLst>
                                        <p:tav tm="0">
                                          <p:val>
                                            <p:strVal val="0-#ppt_h/2"/>
                                          </p:val>
                                        </p:tav>
                                        <p:tav tm="100000">
                                          <p:val>
                                            <p:strVal val="#ppt_y"/>
                                          </p:val>
                                        </p:tav>
                                      </p:tavLst>
                                    </p:anim>
                                  </p:childTnLst>
                                </p:cTn>
                              </p:par>
                              <p:par>
                                <p:cTn id="66" presetID="2" presetClass="entr" presetSubtype="4" accel="50000" decel="5000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 calcmode="lin" valueType="num">
                                      <p:cBhvr additive="base">
                                        <p:cTn id="68" dur="500" fill="hold"/>
                                        <p:tgtEl>
                                          <p:spTgt spid="62"/>
                                        </p:tgtEl>
                                        <p:attrNameLst>
                                          <p:attrName>ppt_x</p:attrName>
                                        </p:attrNameLst>
                                      </p:cBhvr>
                                      <p:tavLst>
                                        <p:tav tm="0">
                                          <p:val>
                                            <p:strVal val="#ppt_x"/>
                                          </p:val>
                                        </p:tav>
                                        <p:tav tm="100000">
                                          <p:val>
                                            <p:strVal val="#ppt_x"/>
                                          </p:val>
                                        </p:tav>
                                      </p:tavLst>
                                    </p:anim>
                                    <p:anim calcmode="lin" valueType="num">
                                      <p:cBhvr additive="base">
                                        <p:cTn id="69" dur="500" fill="hold"/>
                                        <p:tgtEl>
                                          <p:spTgt spid="62"/>
                                        </p:tgtEl>
                                        <p:attrNameLst>
                                          <p:attrName>ppt_y</p:attrName>
                                        </p:attrNameLst>
                                      </p:cBhvr>
                                      <p:tavLst>
                                        <p:tav tm="0">
                                          <p:val>
                                            <p:strVal val="1+#ppt_h/2"/>
                                          </p:val>
                                        </p:tav>
                                        <p:tav tm="100000">
                                          <p:val>
                                            <p:strVal val="#ppt_y"/>
                                          </p:val>
                                        </p:tav>
                                      </p:tavLst>
                                    </p:anim>
                                  </p:childTnLst>
                                </p:cTn>
                              </p:par>
                            </p:childTnLst>
                          </p:cTn>
                        </p:par>
                        <p:par>
                          <p:cTn id="70" fill="hold">
                            <p:stCondLst>
                              <p:cond delay="8000"/>
                            </p:stCondLst>
                            <p:childTnLst>
                              <p:par>
                                <p:cTn id="71" presetID="2" presetClass="entr" presetSubtype="4" fill="hold" grpId="0" nodeType="afterEffect">
                                  <p:stCondLst>
                                    <p:cond delay="0"/>
                                  </p:stCondLst>
                                  <p:childTnLst>
                                    <p:set>
                                      <p:cBhvr>
                                        <p:cTn id="72" dur="1" fill="hold">
                                          <p:stCondLst>
                                            <p:cond delay="0"/>
                                          </p:stCondLst>
                                        </p:cTn>
                                        <p:tgtEl>
                                          <p:spTgt spid="73">
                                            <p:txEl>
                                              <p:pRg st="0" end="0"/>
                                            </p:txEl>
                                          </p:spTgt>
                                        </p:tgtEl>
                                        <p:attrNameLst>
                                          <p:attrName>style.visibility</p:attrName>
                                        </p:attrNameLst>
                                      </p:cBhvr>
                                      <p:to>
                                        <p:strVal val="visible"/>
                                      </p:to>
                                    </p:set>
                                    <p:anim calcmode="lin" valueType="num">
                                      <p:cBhvr additive="base">
                                        <p:cTn id="73" dur="10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74" dur="10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fill="hold" grpId="0" nodeType="afterEffect">
                                  <p:stCondLst>
                                    <p:cond delay="0"/>
                                  </p:stCondLst>
                                  <p:childTnLst>
                                    <p:set>
                                      <p:cBhvr>
                                        <p:cTn id="77" dur="1" fill="hold">
                                          <p:stCondLst>
                                            <p:cond delay="0"/>
                                          </p:stCondLst>
                                        </p:cTn>
                                        <p:tgtEl>
                                          <p:spTgt spid="72">
                                            <p:txEl>
                                              <p:pRg st="0" end="0"/>
                                            </p:txEl>
                                          </p:spTgt>
                                        </p:tgtEl>
                                        <p:attrNameLst>
                                          <p:attrName>style.visibility</p:attrName>
                                        </p:attrNameLst>
                                      </p:cBhvr>
                                      <p:to>
                                        <p:strVal val="visible"/>
                                      </p:to>
                                    </p:set>
                                    <p:anim calcmode="lin" valueType="num">
                                      <p:cBhvr additive="base">
                                        <p:cTn id="7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79" dur="10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80" fill="hold">
                            <p:stCondLst>
                              <p:cond delay="10000"/>
                            </p:stCondLst>
                            <p:childTnLst>
                              <p:par>
                                <p:cTn id="81" presetID="2" presetClass="entr" presetSubtype="1" accel="50000" decel="50000"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500" fill="hold"/>
                                        <p:tgtEl>
                                          <p:spTgt spid="27"/>
                                        </p:tgtEl>
                                        <p:attrNameLst>
                                          <p:attrName>ppt_x</p:attrName>
                                        </p:attrNameLst>
                                      </p:cBhvr>
                                      <p:tavLst>
                                        <p:tav tm="0">
                                          <p:val>
                                            <p:strVal val="#ppt_x"/>
                                          </p:val>
                                        </p:tav>
                                        <p:tav tm="100000">
                                          <p:val>
                                            <p:strVal val="#ppt_x"/>
                                          </p:val>
                                        </p:tav>
                                      </p:tavLst>
                                    </p:anim>
                                    <p:anim calcmode="lin" valueType="num">
                                      <p:cBhvr additive="base">
                                        <p:cTn id="84" dur="500" fill="hold"/>
                                        <p:tgtEl>
                                          <p:spTgt spid="27"/>
                                        </p:tgtEl>
                                        <p:attrNameLst>
                                          <p:attrName>ppt_y</p:attrName>
                                        </p:attrNameLst>
                                      </p:cBhvr>
                                      <p:tavLst>
                                        <p:tav tm="0">
                                          <p:val>
                                            <p:strVal val="0-#ppt_h/2"/>
                                          </p:val>
                                        </p:tav>
                                        <p:tav tm="100000">
                                          <p:val>
                                            <p:strVal val="#ppt_y"/>
                                          </p:val>
                                        </p:tav>
                                      </p:tavLst>
                                    </p:anim>
                                  </p:childTnLst>
                                </p:cTn>
                              </p:par>
                              <p:par>
                                <p:cTn id="85" presetID="2" presetClass="entr" presetSubtype="4" accel="50000" decel="5000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childTnLst>
                          </p:cTn>
                        </p:par>
                        <p:par>
                          <p:cTn id="89" fill="hold">
                            <p:stCondLst>
                              <p:cond delay="10500"/>
                            </p:stCondLst>
                            <p:childTnLst>
                              <p:par>
                                <p:cTn id="90" presetID="2" presetClass="entr" presetSubtype="4" fill="hold" grpId="1" nodeType="afterEffect">
                                  <p:stCondLst>
                                    <p:cond delay="0"/>
                                  </p:stCondLst>
                                  <p:childTnLst>
                                    <p:set>
                                      <p:cBhvr>
                                        <p:cTn id="91" dur="1" fill="hold">
                                          <p:stCondLst>
                                            <p:cond delay="0"/>
                                          </p:stCondLst>
                                        </p:cTn>
                                        <p:tgtEl>
                                          <p:spTgt spid="33">
                                            <p:txEl>
                                              <p:pRg st="0" end="0"/>
                                            </p:txEl>
                                          </p:spTgt>
                                        </p:tgtEl>
                                        <p:attrNameLst>
                                          <p:attrName>style.visibility</p:attrName>
                                        </p:attrNameLst>
                                      </p:cBhvr>
                                      <p:to>
                                        <p:strVal val="visible"/>
                                      </p:to>
                                    </p:set>
                                    <p:anim calcmode="lin" valueType="num">
                                      <p:cBhvr additive="base">
                                        <p:cTn id="92"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3" dur="10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11500"/>
                            </p:stCondLst>
                            <p:childTnLst>
                              <p:par>
                                <p:cTn id="95" presetID="2" presetClass="entr" presetSubtype="4" fill="hold" grpId="1" nodeType="afterEffect">
                                  <p:stCondLst>
                                    <p:cond delay="0"/>
                                  </p:stCondLst>
                                  <p:childTnLst>
                                    <p:set>
                                      <p:cBhvr>
                                        <p:cTn id="96" dur="1" fill="hold">
                                          <p:stCondLst>
                                            <p:cond delay="0"/>
                                          </p:stCondLst>
                                        </p:cTn>
                                        <p:tgtEl>
                                          <p:spTgt spid="30">
                                            <p:txEl>
                                              <p:pRg st="0" end="0"/>
                                            </p:txEl>
                                          </p:spTgt>
                                        </p:tgtEl>
                                        <p:attrNameLst>
                                          <p:attrName>style.visibility</p:attrName>
                                        </p:attrNameLst>
                                      </p:cBhvr>
                                      <p:to>
                                        <p:strVal val="visible"/>
                                      </p:to>
                                    </p:set>
                                    <p:anim calcmode="lin" valueType="num">
                                      <p:cBhvr additive="base">
                                        <p:cTn id="97"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8" dur="10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animBg="1"/>
      <p:bldP spid="37" grpId="0"/>
      <p:bldP spid="40" grpId="0" animBg="1"/>
      <p:bldP spid="52" grpId="0"/>
      <p:bldP spid="55" grpId="0" animBg="1"/>
      <p:bldP spid="62" grpId="0"/>
      <p:bldP spid="65" grpId="0" animBg="1"/>
      <p:bldP spid="45" grpId="0" build="p">
        <p:tmplLst>
          <p:tmpl lvl="1">
            <p:tnLst>
              <p:par>
                <p:cTn presetID="2" presetClass="entr" presetSubtype="4"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ppt_x"/>
                          </p:val>
                        </p:tav>
                        <p:tav tm="100000">
                          <p:val>
                            <p:strVal val="#ppt_x"/>
                          </p:val>
                        </p:tav>
                      </p:tavLst>
                    </p:anim>
                    <p:anim calcmode="lin" valueType="num">
                      <p:cBhvr additive="base">
                        <p:cTn dur="10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ppt_x"/>
                          </p:val>
                        </p:tav>
                        <p:tav tm="100000">
                          <p:val>
                            <p:strVal val="#ppt_x"/>
                          </p:val>
                        </p:tav>
                      </p:tavLst>
                    </p:anim>
                    <p:anim calcmode="lin" valueType="num">
                      <p:cBhvr additive="base">
                        <p:cTn dur="1000" fill="hold"/>
                        <p:tgtEl>
                          <p:spTgt spid="46"/>
                        </p:tgtEl>
                        <p:attrNameLst>
                          <p:attrName>ppt_y</p:attrName>
                        </p:attrNameLst>
                      </p:cBhvr>
                      <p:tavLst>
                        <p:tav tm="0">
                          <p:val>
                            <p:strVal val="1+#ppt_h/2"/>
                          </p:val>
                        </p:tav>
                        <p:tav tm="100000">
                          <p:val>
                            <p:strVal val="#ppt_y"/>
                          </p:val>
                        </p:tav>
                      </p:tavLst>
                    </p:anim>
                  </p:childTnLst>
                </p:cTn>
              </p:par>
            </p:tnLst>
          </p:tmpl>
        </p:tmplLst>
      </p:bldP>
      <p:bldP spid="68" grpId="0" build="p">
        <p:tmplLst>
          <p:tmpl lvl="1">
            <p:tnLst>
              <p:par>
                <p:cTn presetID="2" presetClass="entr" presetSubtype="4"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fill="hold"/>
                        <p:tgtEl>
                          <p:spTgt spid="68"/>
                        </p:tgtEl>
                        <p:attrNameLst>
                          <p:attrName>ppt_x</p:attrName>
                        </p:attrNameLst>
                      </p:cBhvr>
                      <p:tavLst>
                        <p:tav tm="0">
                          <p:val>
                            <p:strVal val="#ppt_x"/>
                          </p:val>
                        </p:tav>
                        <p:tav tm="100000">
                          <p:val>
                            <p:strVal val="#ppt_x"/>
                          </p:val>
                        </p:tav>
                      </p:tavLst>
                    </p:anim>
                    <p:anim calcmode="lin" valueType="num">
                      <p:cBhvr additive="base">
                        <p:cTn dur="1000" fill="hold"/>
                        <p:tgtEl>
                          <p:spTgt spid="68"/>
                        </p:tgtEl>
                        <p:attrNameLst>
                          <p:attrName>ppt_y</p:attrName>
                        </p:attrNameLst>
                      </p:cBhvr>
                      <p:tavLst>
                        <p:tav tm="0">
                          <p:val>
                            <p:strVal val="1+#ppt_h/2"/>
                          </p:val>
                        </p:tav>
                        <p:tav tm="100000">
                          <p:val>
                            <p:strVal val="#ppt_y"/>
                          </p:val>
                        </p:tav>
                      </p:tavLst>
                    </p:anim>
                  </p:childTnLst>
                </p:cTn>
              </p:par>
            </p:tnLst>
          </p:tmpl>
        </p:tmplLst>
      </p:bldP>
      <p:bldP spid="69" grpId="0" build="p">
        <p:tmplLst>
          <p:tmpl lvl="1">
            <p:tnLst>
              <p:par>
                <p:cTn presetID="2" presetClass="entr" presetSubtype="4"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fill="hold"/>
                        <p:tgtEl>
                          <p:spTgt spid="69"/>
                        </p:tgtEl>
                        <p:attrNameLst>
                          <p:attrName>ppt_x</p:attrName>
                        </p:attrNameLst>
                      </p:cBhvr>
                      <p:tavLst>
                        <p:tav tm="0">
                          <p:val>
                            <p:strVal val="#ppt_x"/>
                          </p:val>
                        </p:tav>
                        <p:tav tm="100000">
                          <p:val>
                            <p:strVal val="#ppt_x"/>
                          </p:val>
                        </p:tav>
                      </p:tavLst>
                    </p:anim>
                    <p:anim calcmode="lin" valueType="num">
                      <p:cBhvr additive="base">
                        <p:cTn dur="10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fill="hold"/>
                        <p:tgtEl>
                          <p:spTgt spid="70"/>
                        </p:tgtEl>
                        <p:attrNameLst>
                          <p:attrName>ppt_x</p:attrName>
                        </p:attrNameLst>
                      </p:cBhvr>
                      <p:tavLst>
                        <p:tav tm="0">
                          <p:val>
                            <p:strVal val="#ppt_x"/>
                          </p:val>
                        </p:tav>
                        <p:tav tm="100000">
                          <p:val>
                            <p:strVal val="#ppt_x"/>
                          </p:val>
                        </p:tav>
                      </p:tavLst>
                    </p:anim>
                    <p:anim calcmode="lin" valueType="num">
                      <p:cBhvr additive="base">
                        <p:cTn dur="1000" fill="hold"/>
                        <p:tgtEl>
                          <p:spTgt spid="70"/>
                        </p:tgtEl>
                        <p:attrNameLst>
                          <p:attrName>ppt_y</p:attrName>
                        </p:attrNameLst>
                      </p:cBhvr>
                      <p:tavLst>
                        <p:tav tm="0">
                          <p:val>
                            <p:strVal val="1+#ppt_h/2"/>
                          </p:val>
                        </p:tav>
                        <p:tav tm="100000">
                          <p:val>
                            <p:strVal val="#ppt_y"/>
                          </p:val>
                        </p:tav>
                      </p:tavLst>
                    </p:anim>
                  </p:childTnLst>
                </p:cTn>
              </p:par>
            </p:tnLst>
          </p:tmpl>
        </p:tmplLst>
      </p:bldP>
      <p:bldP spid="71" grpId="0" build="p">
        <p:tmplLst>
          <p:tmpl lvl="1">
            <p:tnLst>
              <p:par>
                <p:cTn presetID="2" presetClass="entr" presetSubtype="4"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fill="hold"/>
                        <p:tgtEl>
                          <p:spTgt spid="71"/>
                        </p:tgtEl>
                        <p:attrNameLst>
                          <p:attrName>ppt_x</p:attrName>
                        </p:attrNameLst>
                      </p:cBhvr>
                      <p:tavLst>
                        <p:tav tm="0">
                          <p:val>
                            <p:strVal val="#ppt_x"/>
                          </p:val>
                        </p:tav>
                        <p:tav tm="100000">
                          <p:val>
                            <p:strVal val="#ppt_x"/>
                          </p:val>
                        </p:tav>
                      </p:tavLst>
                    </p:anim>
                    <p:anim calcmode="lin" valueType="num">
                      <p:cBhvr additive="base">
                        <p:cTn dur="1000" fill="hold"/>
                        <p:tgtEl>
                          <p:spTgt spid="71"/>
                        </p:tgtEl>
                        <p:attrNameLst>
                          <p:attrName>ppt_y</p:attrName>
                        </p:attrNameLst>
                      </p:cBhvr>
                      <p:tavLst>
                        <p:tav tm="0">
                          <p:val>
                            <p:strVal val="1+#ppt_h/2"/>
                          </p:val>
                        </p:tav>
                        <p:tav tm="100000">
                          <p:val>
                            <p:strVal val="#ppt_y"/>
                          </p:val>
                        </p:tav>
                      </p:tavLst>
                    </p:anim>
                  </p:childTnLst>
                </p:cTn>
              </p:par>
            </p:tnLst>
          </p:tmpl>
        </p:tmplLst>
      </p:bldP>
      <p:bldP spid="72" grpId="0" build="p">
        <p:tmplLst>
          <p:tmpl lvl="1">
            <p:tnLst>
              <p:par>
                <p:cTn presetID="2" presetClass="entr" presetSubtype="4"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fill="hold"/>
                        <p:tgtEl>
                          <p:spTgt spid="72"/>
                        </p:tgtEl>
                        <p:attrNameLst>
                          <p:attrName>ppt_x</p:attrName>
                        </p:attrNameLst>
                      </p:cBhvr>
                      <p:tavLst>
                        <p:tav tm="0">
                          <p:val>
                            <p:strVal val="#ppt_x"/>
                          </p:val>
                        </p:tav>
                        <p:tav tm="100000">
                          <p:val>
                            <p:strVal val="#ppt_x"/>
                          </p:val>
                        </p:tav>
                      </p:tavLst>
                    </p:anim>
                    <p:anim calcmode="lin" valueType="num">
                      <p:cBhvr additive="base">
                        <p:cTn dur="10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 presetClass="entr" presetSubtype="4"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fill="hold"/>
                        <p:tgtEl>
                          <p:spTgt spid="73"/>
                        </p:tgtEl>
                        <p:attrNameLst>
                          <p:attrName>ppt_x</p:attrName>
                        </p:attrNameLst>
                      </p:cBhvr>
                      <p:tavLst>
                        <p:tav tm="0">
                          <p:val>
                            <p:strVal val="#ppt_x"/>
                          </p:val>
                        </p:tav>
                        <p:tav tm="100000">
                          <p:val>
                            <p:strVal val="#ppt_x"/>
                          </p:val>
                        </p:tav>
                      </p:tavLst>
                    </p:anim>
                    <p:anim calcmode="lin" valueType="num">
                      <p:cBhvr additive="base">
                        <p:cTn dur="1000" fill="hold"/>
                        <p:tgtEl>
                          <p:spTgt spid="73"/>
                        </p:tgtEl>
                        <p:attrNameLst>
                          <p:attrName>ppt_y</p:attrName>
                        </p:attrNameLst>
                      </p:cBhvr>
                      <p:tavLst>
                        <p:tav tm="0">
                          <p:val>
                            <p:strVal val="1+#ppt_h/2"/>
                          </p:val>
                        </p:tav>
                        <p:tav tm="100000">
                          <p:val>
                            <p:strVal val="#ppt_y"/>
                          </p:val>
                        </p:tav>
                      </p:tavLst>
                    </p:anim>
                  </p:childTnLst>
                </p:cTn>
              </p:par>
            </p:tnLst>
          </p:tmpl>
        </p:tmplLst>
      </p:bldP>
      <p:bldP spid="26" grpId="0"/>
      <p:bldP spid="27" grpId="0" animBg="1"/>
      <p:bldP spid="30" grpId="1" build="p">
        <p:tmplLst>
          <p:tmpl lvl="1">
            <p:tnLst>
              <p:par>
                <p:cTn presetID="2" presetClass="entr" presetSubtype="4"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1+#ppt_h/2"/>
                          </p:val>
                        </p:tav>
                        <p:tav tm="100000">
                          <p:val>
                            <p:strVal val="#ppt_y"/>
                          </p:val>
                        </p:tav>
                      </p:tavLst>
                    </p:anim>
                  </p:childTnLst>
                </p:cTn>
              </p:par>
            </p:tnLst>
          </p:tmpl>
        </p:tmplLst>
      </p:bldP>
      <p:bldP spid="33" grpId="1" build="p">
        <p:tmplLst>
          <p:tmpl lvl="1">
            <p:tnLst>
              <p:par>
                <p:cTn presetID="2" presetClass="entr" presetSubtype="4"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Pic08_02">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1" y="2"/>
            <a:ext cx="9127831" cy="4724398"/>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0" name="Espace réservé du contenu 2"/>
          <p:cNvSpPr>
            <a:spLocks noGrp="1"/>
          </p:cNvSpPr>
          <p:nvPr>
            <p:ph idx="1"/>
          </p:nvPr>
        </p:nvSpPr>
        <p:spPr bwMode="gray">
          <a:xfrm>
            <a:off x="611560" y="5085184"/>
            <a:ext cx="8016502" cy="1077716"/>
          </a:xfrm>
          <a:prstGeom prst="rect">
            <a:avLst/>
          </a:prstGeom>
        </p:spPr>
        <p:txBody>
          <a:bodyPr/>
          <a:lstStyle>
            <a:lvl1pPr>
              <a:buNone/>
              <a:defRPr sz="2000"/>
            </a:lvl1pPr>
            <a:lvl2pPr>
              <a:defRPr sz="1800"/>
            </a:lvl2pPr>
            <a:lvl3pPr>
              <a:defRPr sz="1600"/>
            </a:lvl3pPr>
          </a:lstStyle>
          <a:p>
            <a:pPr lvl="0"/>
            <a:r>
              <a:rPr lang="fr-FR" dirty="0"/>
              <a:t>Cliquez pour modifier les styles du texte du masque</a:t>
            </a:r>
          </a:p>
        </p:txBody>
      </p:sp>
      <p:sp>
        <p:nvSpPr>
          <p:cNvPr id="7" name="Espace réservé de la date 8"/>
          <p:cNvSpPr>
            <a:spLocks noGrp="1"/>
          </p:cNvSpPr>
          <p:nvPr>
            <p:ph type="dt" sz="half" idx="11"/>
          </p:nvPr>
        </p:nvSpPr>
        <p:spPr bwMode="gray">
          <a:xfrm>
            <a:off x="5142021" y="6468453"/>
            <a:ext cx="1086163" cy="206104"/>
          </a:xfrm>
        </p:spPr>
        <p:txBody>
          <a:bodyPr/>
          <a:lstStyle/>
          <a:p>
            <a:r>
              <a:rPr lang="fr-FR"/>
              <a:t>July 2016</a:t>
            </a:r>
            <a:endParaRPr lang="fr-FR" dirty="0"/>
          </a:p>
        </p:txBody>
      </p:sp>
      <p:sp>
        <p:nvSpPr>
          <p:cNvPr id="8" name="Espace réservé du pied de page 9"/>
          <p:cNvSpPr>
            <a:spLocks noGrp="1"/>
          </p:cNvSpPr>
          <p:nvPr>
            <p:ph type="ftr" sz="quarter" idx="12"/>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9" name="Espace réservé du numéro de diapositive 10"/>
          <p:cNvSpPr>
            <a:spLocks noGrp="1"/>
          </p:cNvSpPr>
          <p:nvPr>
            <p:ph type="sldNum" sz="quarter" idx="13"/>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 presetClass="entr" presetSubtype="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0" grpId="0" build="p">
        <p:tmplLst>
          <p:tmpl lvl="1">
            <p:tnLst>
              <p:par>
                <p:cTn presetID="1"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20" name="Espace réservé du contenu 2"/>
          <p:cNvSpPr>
            <a:spLocks noGrp="1"/>
          </p:cNvSpPr>
          <p:nvPr>
            <p:ph idx="1"/>
          </p:nvPr>
        </p:nvSpPr>
        <p:spPr bwMode="gray">
          <a:xfrm>
            <a:off x="611560" y="5085184"/>
            <a:ext cx="8016502" cy="1077716"/>
          </a:xfrm>
          <a:prstGeom prst="rect">
            <a:avLst/>
          </a:prstGeom>
        </p:spPr>
        <p:txBody>
          <a:bodyPr/>
          <a:lstStyle>
            <a:lvl1pPr>
              <a:buNone/>
              <a:defRPr sz="2000"/>
            </a:lvl1pPr>
            <a:lvl2pPr>
              <a:defRPr sz="1800"/>
            </a:lvl2pPr>
            <a:lvl3pPr>
              <a:defRPr sz="1600"/>
            </a:lvl3pPr>
          </a:lstStyle>
          <a:p>
            <a:pPr lvl="0"/>
            <a:r>
              <a:rPr lang="fr-FR" dirty="0"/>
              <a:t>Cliquez pour modifier les styles du texte du masque</a:t>
            </a:r>
          </a:p>
        </p:txBody>
      </p:sp>
      <p:sp>
        <p:nvSpPr>
          <p:cNvPr id="21" name="Picture Placeholder 7"/>
          <p:cNvSpPr>
            <a:spLocks noGrp="1"/>
          </p:cNvSpPr>
          <p:nvPr>
            <p:ph type="pic" sz="quarter" idx="13" hasCustomPrompt="1"/>
          </p:nvPr>
        </p:nvSpPr>
        <p:spPr>
          <a:xfrm>
            <a:off x="1" y="1268760"/>
            <a:ext cx="9127831" cy="3312368"/>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ppt_x"/>
                                          </p:val>
                                        </p:tav>
                                        <p:tav tm="100000">
                                          <p:val>
                                            <p:strVal val="#ppt_x"/>
                                          </p:val>
                                        </p:tav>
                                      </p:tavLst>
                                    </p:anim>
                                    <p:anim calcmode="lin" valueType="num">
                                      <p:cBhvr additive="base">
                                        <p:cTn id="8" dur="1000" fill="hold"/>
                                        <p:tgtEl>
                                          <p:spTgt spid="2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 presetClass="entr" presetSubtype="0" fill="hold" grpId="0" nodeType="after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P spid="21"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44" name="Groupe 43"/>
          <p:cNvGrpSpPr/>
          <p:nvPr userDrawn="1"/>
        </p:nvGrpSpPr>
        <p:grpSpPr>
          <a:xfrm>
            <a:off x="654725" y="3474723"/>
            <a:ext cx="1785816" cy="2216393"/>
            <a:chOff x="654725" y="3474723"/>
            <a:chExt cx="1785816" cy="2216393"/>
          </a:xfrm>
        </p:grpSpPr>
        <p:sp>
          <p:nvSpPr>
            <p:cNvPr id="7" name="Rectangle 6"/>
            <p:cNvSpPr/>
            <p:nvPr/>
          </p:nvSpPr>
          <p:spPr>
            <a:xfrm>
              <a:off x="654725" y="4033915"/>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 Same Side Corner Rectangle 41"/>
            <p:cNvSpPr/>
            <p:nvPr/>
          </p:nvSpPr>
          <p:spPr>
            <a:xfrm>
              <a:off x="654725" y="3474723"/>
              <a:ext cx="1785816" cy="58155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54725" y="5566134"/>
              <a:ext cx="1785816" cy="1249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e 39"/>
          <p:cNvGrpSpPr/>
          <p:nvPr userDrawn="1"/>
        </p:nvGrpSpPr>
        <p:grpSpPr>
          <a:xfrm>
            <a:off x="2672461" y="3474723"/>
            <a:ext cx="1785816" cy="2216393"/>
            <a:chOff x="2672461" y="3474723"/>
            <a:chExt cx="1785816" cy="2216393"/>
          </a:xfrm>
        </p:grpSpPr>
        <p:sp>
          <p:nvSpPr>
            <p:cNvPr id="11" name="Rectangle 10"/>
            <p:cNvSpPr/>
            <p:nvPr/>
          </p:nvSpPr>
          <p:spPr>
            <a:xfrm>
              <a:off x="2672461" y="4033915"/>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 Same Side Corner Rectangle 47"/>
            <p:cNvSpPr/>
            <p:nvPr/>
          </p:nvSpPr>
          <p:spPr>
            <a:xfrm>
              <a:off x="2672461" y="3474723"/>
              <a:ext cx="1785816" cy="581553"/>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72461" y="5566134"/>
              <a:ext cx="1785816" cy="1249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e 40"/>
          <p:cNvGrpSpPr/>
          <p:nvPr userDrawn="1"/>
        </p:nvGrpSpPr>
        <p:grpSpPr>
          <a:xfrm>
            <a:off x="4690197" y="3474723"/>
            <a:ext cx="1785816" cy="2216393"/>
            <a:chOff x="4690197" y="3474723"/>
            <a:chExt cx="1785816" cy="2216393"/>
          </a:xfrm>
        </p:grpSpPr>
        <p:sp>
          <p:nvSpPr>
            <p:cNvPr id="15" name="Rectangle 14"/>
            <p:cNvSpPr/>
            <p:nvPr/>
          </p:nvSpPr>
          <p:spPr>
            <a:xfrm>
              <a:off x="4690197" y="4033915"/>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 Same Side Corner Rectangle 52"/>
            <p:cNvSpPr/>
            <p:nvPr/>
          </p:nvSpPr>
          <p:spPr>
            <a:xfrm>
              <a:off x="4690197" y="3474723"/>
              <a:ext cx="1785816" cy="581553"/>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690197" y="5566134"/>
              <a:ext cx="1785816" cy="1249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e 41"/>
          <p:cNvGrpSpPr/>
          <p:nvPr userDrawn="1"/>
        </p:nvGrpSpPr>
        <p:grpSpPr>
          <a:xfrm>
            <a:off x="6707933" y="3474723"/>
            <a:ext cx="1785816" cy="2216393"/>
            <a:chOff x="6707933" y="3474723"/>
            <a:chExt cx="1785816" cy="2216393"/>
          </a:xfrm>
        </p:grpSpPr>
        <p:sp>
          <p:nvSpPr>
            <p:cNvPr id="19" name="Rectangle 18"/>
            <p:cNvSpPr/>
            <p:nvPr/>
          </p:nvSpPr>
          <p:spPr>
            <a:xfrm>
              <a:off x="6707933" y="4033915"/>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56"/>
            <p:cNvSpPr/>
            <p:nvPr/>
          </p:nvSpPr>
          <p:spPr>
            <a:xfrm>
              <a:off x="6707933" y="3474723"/>
              <a:ext cx="1785816" cy="581553"/>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6707933" y="5566134"/>
              <a:ext cx="1785816" cy="1249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52"/>
          <p:cNvSpPr>
            <a:spLocks noEditPoints="1"/>
          </p:cNvSpPr>
          <p:nvPr userDrawn="1"/>
        </p:nvSpPr>
        <p:spPr bwMode="auto">
          <a:xfrm>
            <a:off x="7424822" y="3595378"/>
            <a:ext cx="352040" cy="378744"/>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42"/>
          <p:cNvSpPr>
            <a:spLocks noEditPoints="1"/>
          </p:cNvSpPr>
          <p:nvPr userDrawn="1"/>
        </p:nvSpPr>
        <p:spPr bwMode="auto">
          <a:xfrm flipH="1">
            <a:off x="1332449" y="3595378"/>
            <a:ext cx="440012" cy="378744"/>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178"/>
          <p:cNvSpPr>
            <a:spLocks noEditPoints="1"/>
          </p:cNvSpPr>
          <p:nvPr userDrawn="1"/>
        </p:nvSpPr>
        <p:spPr bwMode="auto">
          <a:xfrm flipH="1">
            <a:off x="5393510" y="3619048"/>
            <a:ext cx="440012" cy="3314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86"/>
          <p:cNvSpPr>
            <a:spLocks noEditPoints="1"/>
          </p:cNvSpPr>
          <p:nvPr userDrawn="1"/>
        </p:nvSpPr>
        <p:spPr bwMode="auto">
          <a:xfrm>
            <a:off x="3447706" y="3567529"/>
            <a:ext cx="258208" cy="434442"/>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Picture Placeholder 7"/>
          <p:cNvSpPr>
            <a:spLocks noGrp="1"/>
          </p:cNvSpPr>
          <p:nvPr userDrawn="1">
            <p:ph type="pic" sz="quarter" idx="13" hasCustomPrompt="1"/>
          </p:nvPr>
        </p:nvSpPr>
        <p:spPr>
          <a:xfrm>
            <a:off x="1" y="1268760"/>
            <a:ext cx="9127831" cy="3312368"/>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1" name="Espace réservé du texte 8"/>
          <p:cNvSpPr>
            <a:spLocks noGrp="1"/>
          </p:cNvSpPr>
          <p:nvPr userDrawn="1">
            <p:ph type="body" sz="quarter" idx="14" hasCustomPrompt="1"/>
          </p:nvPr>
        </p:nvSpPr>
        <p:spPr bwMode="gray">
          <a:xfrm>
            <a:off x="683568" y="4617208"/>
            <a:ext cx="172819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2" name="Espace réservé du texte 8"/>
          <p:cNvSpPr>
            <a:spLocks noGrp="1"/>
          </p:cNvSpPr>
          <p:nvPr userDrawn="1">
            <p:ph type="body" sz="quarter" idx="34" hasCustomPrompt="1"/>
          </p:nvPr>
        </p:nvSpPr>
        <p:spPr bwMode="gray">
          <a:xfrm>
            <a:off x="683568" y="4221088"/>
            <a:ext cx="1746590" cy="360040"/>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userDrawn="1">
            <p:ph type="body" sz="quarter" idx="35" hasCustomPrompt="1"/>
          </p:nvPr>
        </p:nvSpPr>
        <p:spPr bwMode="gray">
          <a:xfrm>
            <a:off x="2627784" y="4617208"/>
            <a:ext cx="178180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u texte 8"/>
          <p:cNvSpPr>
            <a:spLocks noGrp="1"/>
          </p:cNvSpPr>
          <p:nvPr userDrawn="1">
            <p:ph type="body" sz="quarter" idx="36" hasCustomPrompt="1"/>
          </p:nvPr>
        </p:nvSpPr>
        <p:spPr bwMode="gray">
          <a:xfrm>
            <a:off x="2627784" y="4221088"/>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userDrawn="1">
            <p:ph type="body" sz="quarter" idx="37" hasCustomPrompt="1"/>
          </p:nvPr>
        </p:nvSpPr>
        <p:spPr bwMode="gray">
          <a:xfrm>
            <a:off x="4716016" y="4617208"/>
            <a:ext cx="170979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userDrawn="1">
            <p:ph type="body" sz="quarter" idx="38" hasCustomPrompt="1"/>
          </p:nvPr>
        </p:nvSpPr>
        <p:spPr bwMode="gray">
          <a:xfrm>
            <a:off x="4716016" y="4221088"/>
            <a:ext cx="172819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userDrawn="1">
            <p:ph type="body" sz="quarter" idx="39" hasCustomPrompt="1"/>
          </p:nvPr>
        </p:nvSpPr>
        <p:spPr bwMode="gray">
          <a:xfrm>
            <a:off x="6732240" y="4617208"/>
            <a:ext cx="174053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userDrawn="1">
            <p:ph type="body" sz="quarter" idx="40" hasCustomPrompt="1"/>
          </p:nvPr>
        </p:nvSpPr>
        <p:spPr bwMode="gray">
          <a:xfrm>
            <a:off x="6732240" y="4221088"/>
            <a:ext cx="175893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53"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32">
                                            <p:txEl>
                                              <p:pRg st="0" end="0"/>
                                            </p:txEl>
                                          </p:spTgt>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31">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1000" fill="hold"/>
                                        <p:tgtEl>
                                          <p:spTgt spid="40"/>
                                        </p:tgtEl>
                                        <p:attrNameLst>
                                          <p:attrName>ppt_x</p:attrName>
                                        </p:attrNameLst>
                                      </p:cBhvr>
                                      <p:tavLst>
                                        <p:tav tm="0">
                                          <p:val>
                                            <p:strVal val="#ppt_x"/>
                                          </p:val>
                                        </p:tav>
                                        <p:tav tm="100000">
                                          <p:val>
                                            <p:strVal val="#ppt_x"/>
                                          </p:val>
                                        </p:tav>
                                      </p:tavLst>
                                    </p:anim>
                                    <p:anim calcmode="lin" valueType="num">
                                      <p:cBhvr additive="base">
                                        <p:cTn id="25" dur="1000" fill="hold"/>
                                        <p:tgtEl>
                                          <p:spTgt spid="40"/>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childTnLst>
                          </p:cTn>
                        </p:par>
                        <p:par>
                          <p:cTn id="32" fill="hold">
                            <p:stCondLst>
                              <p:cond delay="3000"/>
                            </p:stCondLst>
                            <p:childTnLst>
                              <p:par>
                                <p:cTn id="33" presetID="1" presetClass="entr" presetSubtype="0" fill="hold" grpId="0" nodeType="afterEffect">
                                  <p:stCondLst>
                                    <p:cond delay="0"/>
                                  </p:stCondLst>
                                  <p:childTnLst>
                                    <p:set>
                                      <p:cBhvr>
                                        <p:cTn id="34" dur="1" fill="hold">
                                          <p:stCondLst>
                                            <p:cond delay="0"/>
                                          </p:stCondLst>
                                        </p:cTn>
                                        <p:tgtEl>
                                          <p:spTgt spid="33">
                                            <p:txEl>
                                              <p:pRg st="0" end="0"/>
                                            </p:txEl>
                                          </p:spTgt>
                                        </p:tgtEl>
                                        <p:attrNameLst>
                                          <p:attrName>style.visibility</p:attrName>
                                        </p:attrNameLst>
                                      </p:cBhvr>
                                      <p:to>
                                        <p:strVal val="visible"/>
                                      </p:to>
                                    </p:set>
                                  </p:childTnLst>
                                </p:cTn>
                              </p:par>
                            </p:childTnLst>
                          </p:cTn>
                        </p:par>
                        <p:par>
                          <p:cTn id="35" fill="hold">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34">
                                            <p:txEl>
                                              <p:pRg st="0" end="0"/>
                                            </p:txEl>
                                          </p:spTgt>
                                        </p:tgtEl>
                                        <p:attrNameLst>
                                          <p:attrName>style.visibility</p:attrName>
                                        </p:attrNameLst>
                                      </p:cBhvr>
                                      <p:to>
                                        <p:strVal val="visible"/>
                                      </p:to>
                                    </p:set>
                                  </p:childTnLst>
                                </p:cTn>
                              </p:par>
                            </p:childTnLst>
                          </p:cTn>
                        </p:par>
                        <p:par>
                          <p:cTn id="38" fill="hold">
                            <p:stCondLst>
                              <p:cond delay="3000"/>
                            </p:stCondLst>
                            <p:childTnLst>
                              <p:par>
                                <p:cTn id="39" presetID="2" presetClass="entr" presetSubtype="1"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1000" fill="hold"/>
                                        <p:tgtEl>
                                          <p:spTgt spid="41"/>
                                        </p:tgtEl>
                                        <p:attrNameLst>
                                          <p:attrName>ppt_x</p:attrName>
                                        </p:attrNameLst>
                                      </p:cBhvr>
                                      <p:tavLst>
                                        <p:tav tm="0">
                                          <p:val>
                                            <p:strVal val="#ppt_x"/>
                                          </p:val>
                                        </p:tav>
                                        <p:tav tm="100000">
                                          <p:val>
                                            <p:strVal val="#ppt_x"/>
                                          </p:val>
                                        </p:tav>
                                      </p:tavLst>
                                    </p:anim>
                                    <p:anim calcmode="lin" valueType="num">
                                      <p:cBhvr additive="base">
                                        <p:cTn id="42" dur="1000" fill="hold"/>
                                        <p:tgtEl>
                                          <p:spTgt spid="41"/>
                                        </p:tgtEl>
                                        <p:attrNameLst>
                                          <p:attrName>ppt_y</p:attrName>
                                        </p:attrNameLst>
                                      </p:cBhvr>
                                      <p:tavLst>
                                        <p:tav tm="0">
                                          <p:val>
                                            <p:strVal val="0-#ppt_h/2"/>
                                          </p:val>
                                        </p:tav>
                                        <p:tav tm="100000">
                                          <p:val>
                                            <p:strVal val="#ppt_y"/>
                                          </p:val>
                                        </p:tav>
                                      </p:tavLst>
                                    </p:anim>
                                  </p:childTnLst>
                                </p:cTn>
                              </p:par>
                            </p:childTnLst>
                          </p:cTn>
                        </p:par>
                        <p:par>
                          <p:cTn id="43" fill="hold">
                            <p:stCondLst>
                              <p:cond delay="4000"/>
                            </p:stCondLst>
                            <p:childTnLst>
                              <p:par>
                                <p:cTn id="44" presetID="53"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childTnLst>
                          </p:cTn>
                        </p:par>
                        <p:par>
                          <p:cTn id="49" fill="hold">
                            <p:stCondLst>
                              <p:cond delay="4500"/>
                            </p:stCondLst>
                            <p:childTnLst>
                              <p:par>
                                <p:cTn id="50" presetID="1" presetClass="entr" presetSubtype="0" fill="hold" grpId="0" nodeType="afterEffect">
                                  <p:stCondLst>
                                    <p:cond delay="0"/>
                                  </p:stCondLst>
                                  <p:childTnLst>
                                    <p:set>
                                      <p:cBhvr>
                                        <p:cTn id="51" dur="1" fill="hold">
                                          <p:stCondLst>
                                            <p:cond delay="0"/>
                                          </p:stCondLst>
                                        </p:cTn>
                                        <p:tgtEl>
                                          <p:spTgt spid="35">
                                            <p:txEl>
                                              <p:pRg st="0" end="0"/>
                                            </p:txEl>
                                          </p:spTgt>
                                        </p:tgtEl>
                                        <p:attrNameLst>
                                          <p:attrName>style.visibility</p:attrName>
                                        </p:attrNameLst>
                                      </p:cBhvr>
                                      <p:to>
                                        <p:strVal val="visible"/>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childTnLst>
                                </p:cTn>
                              </p:par>
                            </p:childTnLst>
                          </p:cTn>
                        </p:par>
                        <p:par>
                          <p:cTn id="55" fill="hold">
                            <p:stCondLst>
                              <p:cond delay="4500"/>
                            </p:stCondLst>
                            <p:childTnLst>
                              <p:par>
                                <p:cTn id="56" presetID="2" presetClass="entr" presetSubtype="1" fill="hold" nodeType="after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1000" fill="hold"/>
                                        <p:tgtEl>
                                          <p:spTgt spid="42"/>
                                        </p:tgtEl>
                                        <p:attrNameLst>
                                          <p:attrName>ppt_x</p:attrName>
                                        </p:attrNameLst>
                                      </p:cBhvr>
                                      <p:tavLst>
                                        <p:tav tm="0">
                                          <p:val>
                                            <p:strVal val="#ppt_x"/>
                                          </p:val>
                                        </p:tav>
                                        <p:tav tm="100000">
                                          <p:val>
                                            <p:strVal val="#ppt_x"/>
                                          </p:val>
                                        </p:tav>
                                      </p:tavLst>
                                    </p:anim>
                                    <p:anim calcmode="lin" valueType="num">
                                      <p:cBhvr additive="base">
                                        <p:cTn id="59" dur="1000" fill="hold"/>
                                        <p:tgtEl>
                                          <p:spTgt spid="42"/>
                                        </p:tgtEl>
                                        <p:attrNameLst>
                                          <p:attrName>ppt_y</p:attrName>
                                        </p:attrNameLst>
                                      </p:cBhvr>
                                      <p:tavLst>
                                        <p:tav tm="0">
                                          <p:val>
                                            <p:strVal val="0-#ppt_h/2"/>
                                          </p:val>
                                        </p:tav>
                                        <p:tav tm="100000">
                                          <p:val>
                                            <p:strVal val="#ppt_y"/>
                                          </p:val>
                                        </p:tav>
                                      </p:tavLst>
                                    </p:anim>
                                  </p:childTnLst>
                                </p:cTn>
                              </p:par>
                            </p:childTnLst>
                          </p:cTn>
                        </p:par>
                        <p:par>
                          <p:cTn id="60" fill="hold">
                            <p:stCondLst>
                              <p:cond delay="5500"/>
                            </p:stCondLst>
                            <p:childTnLst>
                              <p:par>
                                <p:cTn id="61" presetID="53"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childTnLst>
                          </p:cTn>
                        </p:par>
                        <p:par>
                          <p:cTn id="66" fill="hold">
                            <p:stCondLst>
                              <p:cond delay="6000"/>
                            </p:stCondLst>
                            <p:childTnLst>
                              <p:par>
                                <p:cTn id="67" presetID="1" presetClass="entr" presetSubtype="0" fill="hold" grpId="0" nodeType="afterEffect">
                                  <p:stCondLst>
                                    <p:cond delay="0"/>
                                  </p:stCondLst>
                                  <p:childTnLst>
                                    <p:set>
                                      <p:cBhvr>
                                        <p:cTn id="68" dur="1" fill="hold">
                                          <p:stCondLst>
                                            <p:cond delay="0"/>
                                          </p:stCondLst>
                                        </p:cTn>
                                        <p:tgtEl>
                                          <p:spTgt spid="37">
                                            <p:txEl>
                                              <p:pRg st="0" end="0"/>
                                            </p:txEl>
                                          </p:spTgt>
                                        </p:tgtEl>
                                        <p:attrNameLst>
                                          <p:attrName>style.visibility</p:attrName>
                                        </p:attrNameLst>
                                      </p:cBhvr>
                                      <p:to>
                                        <p:strVal val="visible"/>
                                      </p:to>
                                    </p:set>
                                  </p:childTnLst>
                                </p:cTn>
                              </p:par>
                            </p:childTnLst>
                          </p:cTn>
                        </p:par>
                        <p:par>
                          <p:cTn id="69" fill="hold">
                            <p:stCondLst>
                              <p:cond delay="6000"/>
                            </p:stCondLst>
                            <p:childTnLst>
                              <p:par>
                                <p:cTn id="70" presetID="1" presetClass="entr" presetSubtype="0" fill="hold" grpId="0" nodeType="afterEffect">
                                  <p:stCondLst>
                                    <p:cond delay="0"/>
                                  </p:stCondLst>
                                  <p:childTnLst>
                                    <p:set>
                                      <p:cBhvr>
                                        <p:cTn id="71" dur="1" fill="hold">
                                          <p:stCondLst>
                                            <p:cond delay="0"/>
                                          </p:stCondLst>
                                        </p:cTn>
                                        <p:tgtEl>
                                          <p:spTgt spid="38">
                                            <p:txEl>
                                              <p:pRg st="0" end="0"/>
                                            </p:txEl>
                                          </p:spTgt>
                                        </p:tgtEl>
                                        <p:attrNameLst>
                                          <p:attrName>style.visibility</p:attrName>
                                        </p:attrNameLst>
                                      </p:cBhvr>
                                      <p:to>
                                        <p:strVal val="visible"/>
                                      </p:to>
                                    </p:set>
                                  </p:childTnLst>
                                </p:cTn>
                              </p:par>
                              <p:par>
                                <p:cTn id="72" presetID="2" presetClass="entr" presetSubtype="1" accel="50000" decel="5000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1000" fill="hold"/>
                                        <p:tgtEl>
                                          <p:spTgt spid="30"/>
                                        </p:tgtEl>
                                        <p:attrNameLst>
                                          <p:attrName>ppt_x</p:attrName>
                                        </p:attrNameLst>
                                      </p:cBhvr>
                                      <p:tavLst>
                                        <p:tav tm="0">
                                          <p:val>
                                            <p:strVal val="#ppt_x"/>
                                          </p:val>
                                        </p:tav>
                                        <p:tav tm="100000">
                                          <p:val>
                                            <p:strVal val="#ppt_x"/>
                                          </p:val>
                                        </p:tav>
                                      </p:tavLst>
                                    </p:anim>
                                    <p:anim calcmode="lin" valueType="num">
                                      <p:cBhvr additive="base">
                                        <p:cTn id="75" dur="10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p:bldP spid="31" grpId="0" build="p">
        <p:tmplLst>
          <p:tmpl lvl="1">
            <p:tnLst>
              <p:par>
                <p:cTn presetID="1"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childTnLst>
                </p:cTn>
              </p:par>
            </p:tnLst>
          </p:tmpl>
        </p:tmplLst>
      </p:bldP>
      <p:bldP spid="32" grpId="0" build="p">
        <p:tmplLst>
          <p:tmpl lvl="1">
            <p:tnLst>
              <p:par>
                <p:cTn presetID="1"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childTnLst>
                </p:cTn>
              </p:par>
            </p:tnLst>
          </p:tmpl>
        </p:tmplLst>
      </p:bldP>
      <p:bldP spid="33" grpId="0" build="p">
        <p:tmplLst>
          <p:tmpl lvl="1">
            <p:tnLst>
              <p:par>
                <p:cTn presetID="1"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childTnLst>
                </p:cTn>
              </p:par>
            </p:tnLst>
          </p:tmpl>
        </p:tmplLst>
      </p:bldP>
      <p:bldP spid="34" grpId="0" build="p">
        <p:tmplLst>
          <p:tmpl lvl="1">
            <p:tnLst>
              <p:par>
                <p:cTn presetID="1"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childTnLst>
                </p:cTn>
              </p:par>
            </p:tnLst>
          </p:tmpl>
        </p:tmplLst>
      </p:bldP>
      <p:bldP spid="35" grpId="0" build="p">
        <p:tmplLst>
          <p:tmpl lvl="1">
            <p:tnLst>
              <p:par>
                <p:cTn presetID="1"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childTnLst>
                </p:cTn>
              </p:par>
            </p:tnLst>
          </p:tmpl>
        </p:tmplLst>
      </p:bldP>
      <p:bldP spid="36" grpId="0" build="p">
        <p:tmplLst>
          <p:tmpl lvl="1">
            <p:tnLst>
              <p:par>
                <p:cTn presetID="1"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childTnLst>
                </p:cTn>
              </p:par>
            </p:tnLst>
          </p:tmpl>
        </p:tmplLst>
      </p:bldP>
      <p:bldP spid="37" grpId="0" build="p">
        <p:tmplLst>
          <p:tmpl lvl="1">
            <p:tnLst>
              <p:par>
                <p:cTn presetID="1"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childTnLst>
                </p:cTn>
              </p:par>
            </p:tnLst>
          </p:tmpl>
        </p:tmplLst>
      </p:bldP>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19" name="Freeform 45"/>
          <p:cNvSpPr>
            <a:spLocks noEditPoints="1"/>
          </p:cNvSpPr>
          <p:nvPr userDrawn="1"/>
        </p:nvSpPr>
        <p:spPr bwMode="auto">
          <a:xfrm>
            <a:off x="701460" y="259010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45"/>
          <p:cNvSpPr>
            <a:spLocks noEditPoints="1"/>
          </p:cNvSpPr>
          <p:nvPr userDrawn="1"/>
        </p:nvSpPr>
        <p:spPr bwMode="auto">
          <a:xfrm>
            <a:off x="701460" y="340293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45"/>
          <p:cNvSpPr>
            <a:spLocks noEditPoints="1"/>
          </p:cNvSpPr>
          <p:nvPr userDrawn="1"/>
        </p:nvSpPr>
        <p:spPr bwMode="auto">
          <a:xfrm>
            <a:off x="701460" y="421576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45"/>
          <p:cNvSpPr>
            <a:spLocks noEditPoints="1"/>
          </p:cNvSpPr>
          <p:nvPr userDrawn="1"/>
        </p:nvSpPr>
        <p:spPr bwMode="auto">
          <a:xfrm>
            <a:off x="701460" y="502860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Picture Placeholder 7"/>
          <p:cNvSpPr>
            <a:spLocks noGrp="1"/>
          </p:cNvSpPr>
          <p:nvPr>
            <p:ph type="pic" sz="quarter" idx="13" hasCustomPrompt="1"/>
          </p:nvPr>
        </p:nvSpPr>
        <p:spPr>
          <a:xfrm>
            <a:off x="4572000" y="2276872"/>
            <a:ext cx="4411816" cy="3312368"/>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4" name="Espace réservé du texte 8"/>
          <p:cNvSpPr>
            <a:spLocks noGrp="1"/>
          </p:cNvSpPr>
          <p:nvPr>
            <p:ph type="body" sz="quarter" idx="14" hasCustomPrompt="1"/>
          </p:nvPr>
        </p:nvSpPr>
        <p:spPr bwMode="gray">
          <a:xfrm>
            <a:off x="1097218" y="2708920"/>
            <a:ext cx="3153182" cy="49681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5" name="Espace réservé du texte 8"/>
          <p:cNvSpPr>
            <a:spLocks noGrp="1"/>
          </p:cNvSpPr>
          <p:nvPr>
            <p:ph type="body" sz="quarter" idx="34" hasCustomPrompt="1"/>
          </p:nvPr>
        </p:nvSpPr>
        <p:spPr bwMode="gray">
          <a:xfrm>
            <a:off x="1097218" y="2492896"/>
            <a:ext cx="3186750" cy="216024"/>
          </a:xfrm>
          <a:prstGeom prst="rect">
            <a:avLst/>
          </a:prstGeom>
        </p:spPr>
        <p:txBody>
          <a:bodyPr/>
          <a:lstStyle>
            <a:lvl1pPr marL="0" indent="0" algn="l">
              <a:spcBef>
                <a:spcPts val="800"/>
              </a:spcBef>
              <a:buFont typeface="Arial" panose="020B0604020202020204" pitchFamily="34" charset="0"/>
              <a:buNone/>
              <a:defRPr sz="16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6" name="Espace réservé du texte 8"/>
          <p:cNvSpPr>
            <a:spLocks noGrp="1"/>
          </p:cNvSpPr>
          <p:nvPr>
            <p:ph type="body" sz="quarter" idx="35" hasCustomPrompt="1"/>
          </p:nvPr>
        </p:nvSpPr>
        <p:spPr bwMode="gray">
          <a:xfrm>
            <a:off x="1097218" y="3501008"/>
            <a:ext cx="3153182" cy="49681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36" hasCustomPrompt="1"/>
          </p:nvPr>
        </p:nvSpPr>
        <p:spPr bwMode="gray">
          <a:xfrm>
            <a:off x="1097218" y="3284984"/>
            <a:ext cx="3186750" cy="216024"/>
          </a:xfrm>
          <a:prstGeom prst="rect">
            <a:avLst/>
          </a:prstGeom>
        </p:spPr>
        <p:txBody>
          <a:bodyPr/>
          <a:lstStyle>
            <a:lvl1pPr marL="0" indent="0" algn="l">
              <a:spcBef>
                <a:spcPts val="800"/>
              </a:spcBef>
              <a:buFont typeface="Arial" panose="020B0604020202020204" pitchFamily="34" charset="0"/>
              <a:buNone/>
              <a:defRPr sz="16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8" name="Espace réservé du texte 8"/>
          <p:cNvSpPr>
            <a:spLocks noGrp="1"/>
          </p:cNvSpPr>
          <p:nvPr>
            <p:ph type="body" sz="quarter" idx="37" hasCustomPrompt="1"/>
          </p:nvPr>
        </p:nvSpPr>
        <p:spPr bwMode="gray">
          <a:xfrm>
            <a:off x="1097218" y="4293096"/>
            <a:ext cx="3153182" cy="49681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9" name="Espace réservé du texte 8"/>
          <p:cNvSpPr>
            <a:spLocks noGrp="1"/>
          </p:cNvSpPr>
          <p:nvPr>
            <p:ph type="body" sz="quarter" idx="38" hasCustomPrompt="1"/>
          </p:nvPr>
        </p:nvSpPr>
        <p:spPr bwMode="gray">
          <a:xfrm>
            <a:off x="1097218" y="4077072"/>
            <a:ext cx="3186750" cy="216024"/>
          </a:xfrm>
          <a:prstGeom prst="rect">
            <a:avLst/>
          </a:prstGeom>
        </p:spPr>
        <p:txBody>
          <a:bodyPr/>
          <a:lstStyle>
            <a:lvl1pPr marL="0" indent="0" algn="l">
              <a:spcBef>
                <a:spcPts val="800"/>
              </a:spcBef>
              <a:buFont typeface="Arial" panose="020B0604020202020204" pitchFamily="34" charset="0"/>
              <a:buNone/>
              <a:defRPr sz="16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u texte 8"/>
          <p:cNvSpPr>
            <a:spLocks noGrp="1"/>
          </p:cNvSpPr>
          <p:nvPr>
            <p:ph type="body" sz="quarter" idx="39" hasCustomPrompt="1"/>
          </p:nvPr>
        </p:nvSpPr>
        <p:spPr bwMode="gray">
          <a:xfrm>
            <a:off x="1097218" y="5092430"/>
            <a:ext cx="3153182" cy="49681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40" hasCustomPrompt="1"/>
          </p:nvPr>
        </p:nvSpPr>
        <p:spPr bwMode="gray">
          <a:xfrm>
            <a:off x="1097218" y="4876406"/>
            <a:ext cx="3186750" cy="216024"/>
          </a:xfrm>
          <a:prstGeom prst="rect">
            <a:avLst/>
          </a:prstGeom>
        </p:spPr>
        <p:txBody>
          <a:bodyPr/>
          <a:lstStyle>
            <a:lvl1pPr marL="0" indent="0" algn="l">
              <a:spcBef>
                <a:spcPts val="800"/>
              </a:spcBef>
              <a:buFont typeface="Arial" panose="020B0604020202020204" pitchFamily="34" charset="0"/>
              <a:buNone/>
              <a:defRPr sz="1600" b="1" baseline="0">
                <a:solidFill>
                  <a:srgbClr val="FD8B1D"/>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5">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Effect transition="in" filter="fade">
                                      <p:cBhvr>
                                        <p:cTn id="21" dur="1000"/>
                                        <p:tgtEl>
                                          <p:spTgt spid="2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7">
                                            <p:txEl>
                                              <p:pRg st="0" end="0"/>
                                            </p:txEl>
                                          </p:spTgt>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childTnLst>
                                </p:cTn>
                              </p:par>
                            </p:childTnLst>
                          </p:cTn>
                        </p:par>
                        <p:par>
                          <p:cTn id="40" fill="hold">
                            <p:stCondLst>
                              <p:cond delay="2500"/>
                            </p:stCondLst>
                            <p:childTnLst>
                              <p:par>
                                <p:cTn id="41" presetID="53"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1000" fill="hold"/>
                                        <p:tgtEl>
                                          <p:spTgt spid="22"/>
                                        </p:tgtEl>
                                        <p:attrNameLst>
                                          <p:attrName>ppt_w</p:attrName>
                                        </p:attrNameLst>
                                      </p:cBhvr>
                                      <p:tavLst>
                                        <p:tav tm="0">
                                          <p:val>
                                            <p:fltVal val="0"/>
                                          </p:val>
                                        </p:tav>
                                        <p:tav tm="100000">
                                          <p:val>
                                            <p:strVal val="#ppt_w"/>
                                          </p:val>
                                        </p:tav>
                                      </p:tavLst>
                                    </p:anim>
                                    <p:anim calcmode="lin" valueType="num">
                                      <p:cBhvr>
                                        <p:cTn id="44" dur="1000" fill="hold"/>
                                        <p:tgtEl>
                                          <p:spTgt spid="22"/>
                                        </p:tgtEl>
                                        <p:attrNameLst>
                                          <p:attrName>ppt_h</p:attrName>
                                        </p:attrNameLst>
                                      </p:cBhvr>
                                      <p:tavLst>
                                        <p:tav tm="0">
                                          <p:val>
                                            <p:fltVal val="0"/>
                                          </p:val>
                                        </p:tav>
                                        <p:tav tm="100000">
                                          <p:val>
                                            <p:strVal val="#ppt_h"/>
                                          </p:val>
                                        </p:tav>
                                      </p:tavLst>
                                    </p:anim>
                                    <p:animEffect transition="in" filter="fade">
                                      <p:cBhvr>
                                        <p:cTn id="45" dur="1000"/>
                                        <p:tgtEl>
                                          <p:spTgt spid="22"/>
                                        </p:tgtEl>
                                      </p:cBhvr>
                                    </p:animEffect>
                                  </p:child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30">
                                            <p:txEl>
                                              <p:pRg st="0" end="0"/>
                                            </p:txEl>
                                          </p:spTgt>
                                        </p:tgtEl>
                                        <p:attrNameLst>
                                          <p:attrName>style.visibility</p:attrName>
                                        </p:attrNameLst>
                                      </p:cBhvr>
                                      <p:to>
                                        <p:strVal val="visible"/>
                                      </p:to>
                                    </p:set>
                                  </p:childTnLst>
                                </p:cTn>
                              </p:par>
                            </p:childTnLst>
                          </p:cTn>
                        </p:par>
                        <p:par>
                          <p:cTn id="49" fill="hold">
                            <p:stCondLst>
                              <p:cond delay="3500"/>
                            </p:stCondLst>
                            <p:childTnLst>
                              <p:par>
                                <p:cTn id="50" presetID="1" presetClass="entr" presetSubtype="0" fill="hold" grpId="0" nodeType="after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childTnLst>
                                </p:cTn>
                              </p:par>
                              <p:par>
                                <p:cTn id="52" presetID="2" presetClass="entr" presetSubtype="1" accel="50000" decel="5000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1000" fill="hold"/>
                                        <p:tgtEl>
                                          <p:spTgt spid="23"/>
                                        </p:tgtEl>
                                        <p:attrNameLst>
                                          <p:attrName>ppt_x</p:attrName>
                                        </p:attrNameLst>
                                      </p:cBhvr>
                                      <p:tavLst>
                                        <p:tav tm="0">
                                          <p:val>
                                            <p:strVal val="#ppt_x"/>
                                          </p:val>
                                        </p:tav>
                                        <p:tav tm="100000">
                                          <p:val>
                                            <p:strVal val="#ppt_x"/>
                                          </p:val>
                                        </p:tav>
                                      </p:tavLst>
                                    </p:anim>
                                    <p:anim calcmode="lin" valueType="num">
                                      <p:cBhvr additive="base">
                                        <p:cTn id="55" dur="10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build="p">
        <p:tmplLst>
          <p:tmpl lvl="1">
            <p:tnLst>
              <p:par>
                <p:cTn presetID="1"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childTnLst>
                </p:cTn>
              </p:par>
            </p:tnLst>
          </p:tmpl>
        </p:tmplLst>
      </p:bldP>
      <p:bldP spid="25" grpId="0" build="p">
        <p:tmplLst>
          <p:tmpl lvl="1">
            <p:tnLst>
              <p:par>
                <p:cTn presetID="1"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childTnLst>
                </p:cTn>
              </p:par>
            </p:tnLst>
          </p:tmpl>
        </p:tmplLst>
      </p:bldP>
      <p:bldP spid="26" grpId="0" build="p">
        <p:tmplLst>
          <p:tmpl lvl="1">
            <p:tnLst>
              <p:par>
                <p:cTn presetID="1"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childTnLst>
                </p:cTn>
              </p:par>
            </p:tnLst>
          </p:tmpl>
        </p:tmplLst>
      </p:bldP>
      <p:bldP spid="27" grpId="0" build="p">
        <p:tmplLst>
          <p:tmpl lvl="1">
            <p:tnLst>
              <p:par>
                <p:cTn presetID="1"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childTnLst>
                </p:cTn>
              </p:par>
            </p:tnLst>
          </p:tmpl>
        </p:tmplLst>
      </p:bldP>
      <p:bldP spid="28" grpId="0" build="p">
        <p:tmplLst>
          <p:tmpl lvl="1">
            <p:tnLst>
              <p:par>
                <p:cTn presetID="1"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childTnLst>
                </p:cTn>
              </p:par>
            </p:tnLst>
          </p:tmpl>
        </p:tmplLst>
      </p:bldP>
      <p:bldP spid="29" grpId="0" build="p">
        <p:tmplLst>
          <p:tmpl lvl="1">
            <p:tnLst>
              <p:par>
                <p:cTn presetID="1"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childTnLst>
                </p:cTn>
              </p:par>
            </p:tnLst>
          </p:tmpl>
        </p:tmplLst>
      </p:bldP>
      <p:bldP spid="30" grpId="0" build="p">
        <p:tmplLst>
          <p:tmpl lvl="1">
            <p:tnLst>
              <p:par>
                <p:cTn presetID="1"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P spid="31" grpId="0" build="p">
        <p:tmplLst>
          <p:tmpl lvl="1">
            <p:tnLst>
              <p:par>
                <p:cTn presetID="1"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16" name="Group 41"/>
          <p:cNvGrpSpPr/>
          <p:nvPr userDrawn="1"/>
        </p:nvGrpSpPr>
        <p:grpSpPr>
          <a:xfrm>
            <a:off x="4519259" y="4488893"/>
            <a:ext cx="579038" cy="562462"/>
            <a:chOff x="4519259" y="3375310"/>
            <a:chExt cx="579038" cy="562462"/>
          </a:xfrm>
        </p:grpSpPr>
        <p:sp>
          <p:nvSpPr>
            <p:cNvPr id="17" name="Oval 43"/>
            <p:cNvSpPr>
              <a:spLocks noChangeAspect="1"/>
            </p:cNvSpPr>
            <p:nvPr/>
          </p:nvSpPr>
          <p:spPr>
            <a:xfrm>
              <a:off x="4519259" y="3375310"/>
              <a:ext cx="579038" cy="56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FontAwesome" pitchFamily="2" charset="0"/>
              </a:endParaRPr>
            </a:p>
          </p:txBody>
        </p:sp>
        <p:sp>
          <p:nvSpPr>
            <p:cNvPr id="18" name="Freeform 56"/>
            <p:cNvSpPr>
              <a:spLocks noEditPoints="1"/>
            </p:cNvSpPr>
            <p:nvPr/>
          </p:nvSpPr>
          <p:spPr bwMode="auto">
            <a:xfrm>
              <a:off x="4635957" y="3483720"/>
              <a:ext cx="345642" cy="345642"/>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45"/>
          <p:cNvGrpSpPr/>
          <p:nvPr userDrawn="1"/>
        </p:nvGrpSpPr>
        <p:grpSpPr>
          <a:xfrm>
            <a:off x="4519259" y="2689982"/>
            <a:ext cx="579038" cy="562460"/>
            <a:chOff x="4519259" y="1576399"/>
            <a:chExt cx="579038" cy="562460"/>
          </a:xfrm>
        </p:grpSpPr>
        <p:sp>
          <p:nvSpPr>
            <p:cNvPr id="20" name="Oval 46"/>
            <p:cNvSpPr>
              <a:spLocks noChangeAspect="1"/>
            </p:cNvSpPr>
            <p:nvPr/>
          </p:nvSpPr>
          <p:spPr>
            <a:xfrm>
              <a:off x="4519259" y="1576399"/>
              <a:ext cx="579038" cy="56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bg1"/>
                </a:solidFill>
                <a:latin typeface="FontAwesome" pitchFamily="2" charset="0"/>
              </a:endParaRPr>
            </a:p>
          </p:txBody>
        </p:sp>
        <p:sp>
          <p:nvSpPr>
            <p:cNvPr id="21" name="Freeform 5"/>
            <p:cNvSpPr>
              <a:spLocks noEditPoints="1"/>
            </p:cNvSpPr>
            <p:nvPr/>
          </p:nvSpPr>
          <p:spPr bwMode="auto">
            <a:xfrm>
              <a:off x="4623593" y="1672444"/>
              <a:ext cx="370370" cy="37037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50"/>
          <p:cNvGrpSpPr/>
          <p:nvPr userDrawn="1"/>
        </p:nvGrpSpPr>
        <p:grpSpPr>
          <a:xfrm>
            <a:off x="4519259" y="3589436"/>
            <a:ext cx="579038" cy="562462"/>
            <a:chOff x="4519259" y="2475853"/>
            <a:chExt cx="579038" cy="562462"/>
          </a:xfrm>
        </p:grpSpPr>
        <p:sp>
          <p:nvSpPr>
            <p:cNvPr id="23" name="Oval 52"/>
            <p:cNvSpPr>
              <a:spLocks noChangeAspect="1"/>
            </p:cNvSpPr>
            <p:nvPr/>
          </p:nvSpPr>
          <p:spPr>
            <a:xfrm>
              <a:off x="4519259" y="2475853"/>
              <a:ext cx="579038" cy="5624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FontAwesome" pitchFamily="2" charset="0"/>
              </a:endParaRPr>
            </a:p>
          </p:txBody>
        </p:sp>
        <p:sp>
          <p:nvSpPr>
            <p:cNvPr id="24" name="Freeform 245"/>
            <p:cNvSpPr>
              <a:spLocks/>
            </p:cNvSpPr>
            <p:nvPr/>
          </p:nvSpPr>
          <p:spPr bwMode="auto">
            <a:xfrm>
              <a:off x="4642972" y="2591278"/>
              <a:ext cx="331612" cy="33161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Picture Placeholder 7"/>
          <p:cNvSpPr>
            <a:spLocks noGrp="1"/>
          </p:cNvSpPr>
          <p:nvPr>
            <p:ph type="pic" sz="quarter" idx="13" hasCustomPrompt="1"/>
          </p:nvPr>
        </p:nvSpPr>
        <p:spPr>
          <a:xfrm>
            <a:off x="859707" y="2590197"/>
            <a:ext cx="2920205" cy="2783019"/>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6" name="Espace réservé du texte 8"/>
          <p:cNvSpPr>
            <a:spLocks noGrp="1"/>
          </p:cNvSpPr>
          <p:nvPr>
            <p:ph type="body" sz="quarter" idx="14" hasCustomPrompt="1"/>
          </p:nvPr>
        </p:nvSpPr>
        <p:spPr bwMode="gray">
          <a:xfrm>
            <a:off x="5220072" y="3004198"/>
            <a:ext cx="3153182" cy="49681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34" hasCustomPrompt="1"/>
          </p:nvPr>
        </p:nvSpPr>
        <p:spPr bwMode="gray">
          <a:xfrm>
            <a:off x="5220072" y="2788174"/>
            <a:ext cx="3186750" cy="216024"/>
          </a:xfrm>
          <a:prstGeom prst="rect">
            <a:avLst/>
          </a:prstGeom>
        </p:spPr>
        <p:txBody>
          <a:bodyPr/>
          <a:lstStyle>
            <a:lvl1pPr marL="0" indent="0" algn="l">
              <a:spcBef>
                <a:spcPts val="800"/>
              </a:spcBef>
              <a:buFont typeface="Arial" panose="020B0604020202020204" pitchFamily="34" charset="0"/>
              <a:buNone/>
              <a:defRPr sz="16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8" name="Espace réservé du texte 8"/>
          <p:cNvSpPr>
            <a:spLocks noGrp="1"/>
          </p:cNvSpPr>
          <p:nvPr>
            <p:ph type="body" sz="quarter" idx="35" hasCustomPrompt="1"/>
          </p:nvPr>
        </p:nvSpPr>
        <p:spPr bwMode="gray">
          <a:xfrm>
            <a:off x="5220072" y="3796286"/>
            <a:ext cx="3153182" cy="49681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9" name="Espace réservé du texte 8"/>
          <p:cNvSpPr>
            <a:spLocks noGrp="1"/>
          </p:cNvSpPr>
          <p:nvPr>
            <p:ph type="body" sz="quarter" idx="36" hasCustomPrompt="1"/>
          </p:nvPr>
        </p:nvSpPr>
        <p:spPr bwMode="gray">
          <a:xfrm>
            <a:off x="5220072" y="3580262"/>
            <a:ext cx="3186750" cy="216024"/>
          </a:xfrm>
          <a:prstGeom prst="rect">
            <a:avLst/>
          </a:prstGeom>
        </p:spPr>
        <p:txBody>
          <a:bodyPr/>
          <a:lstStyle>
            <a:lvl1pPr marL="0" indent="0" algn="l">
              <a:spcBef>
                <a:spcPts val="800"/>
              </a:spcBef>
              <a:buFont typeface="Arial" panose="020B0604020202020204" pitchFamily="34" charset="0"/>
              <a:buNone/>
              <a:defRPr sz="16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u texte 8"/>
          <p:cNvSpPr>
            <a:spLocks noGrp="1"/>
          </p:cNvSpPr>
          <p:nvPr>
            <p:ph type="body" sz="quarter" idx="37" hasCustomPrompt="1"/>
          </p:nvPr>
        </p:nvSpPr>
        <p:spPr bwMode="gray">
          <a:xfrm>
            <a:off x="5220072" y="4588374"/>
            <a:ext cx="3153182" cy="496810"/>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38" hasCustomPrompt="1"/>
          </p:nvPr>
        </p:nvSpPr>
        <p:spPr bwMode="gray">
          <a:xfrm>
            <a:off x="5220072" y="4372350"/>
            <a:ext cx="3186750" cy="216024"/>
          </a:xfrm>
          <a:prstGeom prst="rect">
            <a:avLst/>
          </a:prstGeom>
        </p:spPr>
        <p:txBody>
          <a:bodyPr/>
          <a:lstStyle>
            <a:lvl1pPr marL="0" indent="0" algn="l">
              <a:spcBef>
                <a:spcPts val="800"/>
              </a:spcBef>
              <a:buFont typeface="Arial" panose="020B0604020202020204" pitchFamily="34" charset="0"/>
              <a:buNone/>
              <a:defRPr sz="16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ppt_x"/>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1000" fill="hold"/>
                                        <p:tgtEl>
                                          <p:spTgt spid="19"/>
                                        </p:tgtEl>
                                        <p:attrNameLst>
                                          <p:attrName>ppt_w</p:attrName>
                                        </p:attrNameLst>
                                      </p:cBhvr>
                                      <p:tavLst>
                                        <p:tav tm="0">
                                          <p:val>
                                            <p:fltVal val="0"/>
                                          </p:val>
                                        </p:tav>
                                        <p:tav tm="100000">
                                          <p:val>
                                            <p:strVal val="#ppt_w"/>
                                          </p:val>
                                        </p:tav>
                                      </p:tavLst>
                                    </p:anim>
                                    <p:anim calcmode="lin" valueType="num">
                                      <p:cBhvr>
                                        <p:cTn id="13" dur="1000" fill="hold"/>
                                        <p:tgtEl>
                                          <p:spTgt spid="19"/>
                                        </p:tgtEl>
                                        <p:attrNameLst>
                                          <p:attrName>ppt_h</p:attrName>
                                        </p:attrNameLst>
                                      </p:cBhvr>
                                      <p:tavLst>
                                        <p:tav tm="0">
                                          <p:val>
                                            <p:fltVal val="0"/>
                                          </p:val>
                                        </p:tav>
                                        <p:tav tm="100000">
                                          <p:val>
                                            <p:strVal val="#ppt_h"/>
                                          </p:val>
                                        </p:tav>
                                      </p:tavLst>
                                    </p:anim>
                                    <p:animEffect transition="in" filter="fade">
                                      <p:cBhvr>
                                        <p:cTn id="14" dur="1000"/>
                                        <p:tgtEl>
                                          <p:spTgt spid="19"/>
                                        </p:tgtEl>
                                      </p:cBhvr>
                                    </p:animEffec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childTnLst>
                          </p:cTn>
                        </p:par>
                        <p:par>
                          <p:cTn id="21" fill="hold">
                            <p:stCondLst>
                              <p:cond delay="2000"/>
                            </p:stCondLst>
                            <p:childTnLst>
                              <p:par>
                                <p:cTn id="22" presetID="53"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1000" fill="hold"/>
                                        <p:tgtEl>
                                          <p:spTgt spid="22"/>
                                        </p:tgtEl>
                                        <p:attrNameLst>
                                          <p:attrName>ppt_w</p:attrName>
                                        </p:attrNameLst>
                                      </p:cBhvr>
                                      <p:tavLst>
                                        <p:tav tm="0">
                                          <p:val>
                                            <p:fltVal val="0"/>
                                          </p:val>
                                        </p:tav>
                                        <p:tav tm="100000">
                                          <p:val>
                                            <p:strVal val="#ppt_w"/>
                                          </p:val>
                                        </p:tav>
                                      </p:tavLst>
                                    </p:anim>
                                    <p:anim calcmode="lin" valueType="num">
                                      <p:cBhvr>
                                        <p:cTn id="25" dur="1000" fill="hold"/>
                                        <p:tgtEl>
                                          <p:spTgt spid="22"/>
                                        </p:tgtEl>
                                        <p:attrNameLst>
                                          <p:attrName>ppt_h</p:attrName>
                                        </p:attrNameLst>
                                      </p:cBhvr>
                                      <p:tavLst>
                                        <p:tav tm="0">
                                          <p:val>
                                            <p:fltVal val="0"/>
                                          </p:val>
                                        </p:tav>
                                        <p:tav tm="100000">
                                          <p:val>
                                            <p:strVal val="#ppt_h"/>
                                          </p:val>
                                        </p:tav>
                                      </p:tavLst>
                                    </p:anim>
                                    <p:animEffect transition="in" filter="fade">
                                      <p:cBhvr>
                                        <p:cTn id="26" dur="1000"/>
                                        <p:tgtEl>
                                          <p:spTgt spid="22"/>
                                        </p:tgtEl>
                                      </p:cBhvr>
                                    </p:animEffec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0"/>
                                          </p:stCondLst>
                                        </p:cTn>
                                        <p:tgtEl>
                                          <p:spTgt spid="29">
                                            <p:txEl>
                                              <p:pRg st="0" end="0"/>
                                            </p:txEl>
                                          </p:spTgt>
                                        </p:tgtEl>
                                        <p:attrNameLst>
                                          <p:attrName>style.visibility</p:attrName>
                                        </p:attrNameLst>
                                      </p:cBhvr>
                                      <p:to>
                                        <p:strVal val="visible"/>
                                      </p:to>
                                    </p:set>
                                  </p:childTnLst>
                                </p:cTn>
                              </p:par>
                            </p:childTnLst>
                          </p:cTn>
                        </p:par>
                        <p:par>
                          <p:cTn id="33" fill="hold">
                            <p:stCondLst>
                              <p:cond delay="3000"/>
                            </p:stCondLst>
                            <p:childTnLst>
                              <p:par>
                                <p:cTn id="34" presetID="53"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1000" fill="hold"/>
                                        <p:tgtEl>
                                          <p:spTgt spid="16"/>
                                        </p:tgtEl>
                                        <p:attrNameLst>
                                          <p:attrName>ppt_w</p:attrName>
                                        </p:attrNameLst>
                                      </p:cBhvr>
                                      <p:tavLst>
                                        <p:tav tm="0">
                                          <p:val>
                                            <p:fltVal val="0"/>
                                          </p:val>
                                        </p:tav>
                                        <p:tav tm="100000">
                                          <p:val>
                                            <p:strVal val="#ppt_w"/>
                                          </p:val>
                                        </p:tav>
                                      </p:tavLst>
                                    </p:anim>
                                    <p:anim calcmode="lin" valueType="num">
                                      <p:cBhvr>
                                        <p:cTn id="37" dur="1000" fill="hold"/>
                                        <p:tgtEl>
                                          <p:spTgt spid="16"/>
                                        </p:tgtEl>
                                        <p:attrNameLst>
                                          <p:attrName>ppt_h</p:attrName>
                                        </p:attrNameLst>
                                      </p:cBhvr>
                                      <p:tavLst>
                                        <p:tav tm="0">
                                          <p:val>
                                            <p:fltVal val="0"/>
                                          </p:val>
                                        </p:tav>
                                        <p:tav tm="100000">
                                          <p:val>
                                            <p:strVal val="#ppt_h"/>
                                          </p:val>
                                        </p:tav>
                                      </p:tavLst>
                                    </p:anim>
                                    <p:animEffect transition="in" filter="fade">
                                      <p:cBhvr>
                                        <p:cTn id="38" dur="1000"/>
                                        <p:tgtEl>
                                          <p:spTgt spid="16"/>
                                        </p:tgtEl>
                                      </p:cBhvr>
                                    </p:animEffect>
                                  </p:childTnLst>
                                </p:cTn>
                              </p:par>
                            </p:childTnLst>
                          </p:cTn>
                        </p:par>
                        <p:par>
                          <p:cTn id="39" fill="hold">
                            <p:stCondLst>
                              <p:cond delay="4000"/>
                            </p:stCondLst>
                            <p:childTnLst>
                              <p:par>
                                <p:cTn id="40" presetID="1" presetClass="entr" presetSubtype="0" fill="hold" grpId="0" nodeType="afterEffect">
                                  <p:stCondLst>
                                    <p:cond delay="0"/>
                                  </p:stCondLst>
                                  <p:childTnLst>
                                    <p:set>
                                      <p:cBhvr>
                                        <p:cTn id="41" dur="1" fill="hold">
                                          <p:stCondLst>
                                            <p:cond delay="0"/>
                                          </p:stCondLst>
                                        </p:cTn>
                                        <p:tgtEl>
                                          <p:spTgt spid="30">
                                            <p:txEl>
                                              <p:pRg st="0" end="0"/>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0"/>
                                  </p:stCondLst>
                                  <p:childTnLst>
                                    <p:set>
                                      <p:cBhvr>
                                        <p:cTn id="4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tmplLst>
          <p:tmpl lvl="1">
            <p:tnLst>
              <p:par>
                <p:cTn presetID="1"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childTnLst>
                </p:cTn>
              </p:par>
            </p:tnLst>
          </p:tmpl>
        </p:tmplLst>
      </p:bldP>
      <p:bldP spid="27" grpId="0" build="p">
        <p:tmplLst>
          <p:tmpl lvl="1">
            <p:tnLst>
              <p:par>
                <p:cTn presetID="1"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childTnLst>
                </p:cTn>
              </p:par>
            </p:tnLst>
          </p:tmpl>
        </p:tmplLst>
      </p:bldP>
      <p:bldP spid="28" grpId="0" build="p">
        <p:tmplLst>
          <p:tmpl lvl="1">
            <p:tnLst>
              <p:par>
                <p:cTn presetID="1"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childTnLst>
                </p:cTn>
              </p:par>
            </p:tnLst>
          </p:tmpl>
        </p:tmplLst>
      </p:bldP>
      <p:bldP spid="29" grpId="0" build="p">
        <p:tmplLst>
          <p:tmpl lvl="1">
            <p:tnLst>
              <p:par>
                <p:cTn presetID="1"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childTnLst>
                </p:cTn>
              </p:par>
            </p:tnLst>
          </p:tmpl>
        </p:tmplLst>
      </p:bldP>
      <p:bldP spid="30" grpId="0" build="p">
        <p:tmplLst>
          <p:tmpl lvl="1">
            <p:tnLst>
              <p:par>
                <p:cTn presetID="1"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P spid="31" grpId="0" build="p">
        <p:tmplLst>
          <p:tmpl lvl="1">
            <p:tnLst>
              <p:par>
                <p:cTn presetID="1"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Down Arrow Callout 38"/>
          <p:cNvSpPr/>
          <p:nvPr userDrawn="1"/>
        </p:nvSpPr>
        <p:spPr>
          <a:xfrm>
            <a:off x="4644938" y="2272383"/>
            <a:ext cx="1854144" cy="3225991"/>
          </a:xfrm>
          <a:prstGeom prst="downArrowCallout">
            <a:avLst>
              <a:gd name="adj1" fmla="val 25000"/>
              <a:gd name="adj2" fmla="val 6698"/>
              <a:gd name="adj3" fmla="val 4369"/>
              <a:gd name="adj4" fmla="val 97489"/>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Callout 47"/>
          <p:cNvSpPr/>
          <p:nvPr userDrawn="1"/>
        </p:nvSpPr>
        <p:spPr>
          <a:xfrm>
            <a:off x="2627784" y="2276872"/>
            <a:ext cx="1854144" cy="322599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Off-page Connector 50"/>
          <p:cNvSpPr/>
          <p:nvPr userDrawn="1"/>
        </p:nvSpPr>
        <p:spPr>
          <a:xfrm>
            <a:off x="3189905" y="2564499"/>
            <a:ext cx="783825" cy="763505"/>
          </a:xfrm>
          <a:prstGeom prst="flowChartOffpageConnector">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solidFill>
              <a:latin typeface="FontAwesome" pitchFamily="2" charset="0"/>
            </a:endParaRPr>
          </a:p>
        </p:txBody>
      </p:sp>
      <p:sp>
        <p:nvSpPr>
          <p:cNvPr id="12" name="Flowchart: Off-page Connector 54"/>
          <p:cNvSpPr/>
          <p:nvPr userDrawn="1"/>
        </p:nvSpPr>
        <p:spPr>
          <a:xfrm>
            <a:off x="5163938" y="2564499"/>
            <a:ext cx="783825" cy="763505"/>
          </a:xfrm>
          <a:prstGeom prst="flowChartOffpageConnector">
            <a:avLst/>
          </a:pr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3"/>
              </a:solidFill>
              <a:latin typeface="FontAwesome" pitchFamily="2" charset="0"/>
            </a:endParaRPr>
          </a:p>
        </p:txBody>
      </p:sp>
      <p:sp>
        <p:nvSpPr>
          <p:cNvPr id="13" name="Down Arrow Callout 55"/>
          <p:cNvSpPr/>
          <p:nvPr userDrawn="1"/>
        </p:nvSpPr>
        <p:spPr>
          <a:xfrm>
            <a:off x="6635132" y="2272383"/>
            <a:ext cx="1854144" cy="322599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Off-page Connector 57"/>
          <p:cNvSpPr/>
          <p:nvPr userDrawn="1"/>
        </p:nvSpPr>
        <p:spPr>
          <a:xfrm>
            <a:off x="7154132" y="2564499"/>
            <a:ext cx="783825" cy="763505"/>
          </a:xfrm>
          <a:prstGeom prst="flowChartOffpageConnector">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4"/>
              </a:solidFill>
              <a:latin typeface="FontAwesome" pitchFamily="2" charset="0"/>
            </a:endParaRPr>
          </a:p>
        </p:txBody>
      </p:sp>
      <p:sp>
        <p:nvSpPr>
          <p:cNvPr id="19" name="Picture Placeholder 7"/>
          <p:cNvSpPr>
            <a:spLocks noGrp="1"/>
          </p:cNvSpPr>
          <p:nvPr>
            <p:ph type="pic" sz="quarter" idx="13" hasCustomPrompt="1"/>
          </p:nvPr>
        </p:nvSpPr>
        <p:spPr>
          <a:xfrm>
            <a:off x="611560" y="2276872"/>
            <a:ext cx="1872208" cy="3384376"/>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2" name="Text Placeholder 3"/>
          <p:cNvSpPr>
            <a:spLocks noGrp="1"/>
          </p:cNvSpPr>
          <p:nvPr>
            <p:ph type="body" sz="half" idx="17"/>
          </p:nvPr>
        </p:nvSpPr>
        <p:spPr>
          <a:xfrm>
            <a:off x="2654498" y="3441132"/>
            <a:ext cx="1845494" cy="419916"/>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3" name="Text Placeholder 3"/>
          <p:cNvSpPr>
            <a:spLocks noGrp="1"/>
          </p:cNvSpPr>
          <p:nvPr>
            <p:ph type="body" sz="half" idx="18"/>
          </p:nvPr>
        </p:nvSpPr>
        <p:spPr>
          <a:xfrm>
            <a:off x="4644008" y="3429000"/>
            <a:ext cx="1872208" cy="419916"/>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4" name="Text Placeholder 3"/>
          <p:cNvSpPr>
            <a:spLocks noGrp="1"/>
          </p:cNvSpPr>
          <p:nvPr>
            <p:ph type="body" sz="half" idx="19"/>
          </p:nvPr>
        </p:nvSpPr>
        <p:spPr>
          <a:xfrm>
            <a:off x="6660232" y="3429000"/>
            <a:ext cx="1872208" cy="419916"/>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1" accel="50000" decel="5000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ppt_x"/>
                                          </p:val>
                                        </p:tav>
                                        <p:tav tm="100000">
                                          <p:val>
                                            <p:strVal val="#ppt_x"/>
                                          </p:val>
                                        </p:tav>
                                      </p:tavLst>
                                    </p:anim>
                                    <p:anim calcmode="lin" valueType="num">
                                      <p:cBhvr additive="base">
                                        <p:cTn id="18" dur="10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wipe(down)">
                                      <p:cBhvr>
                                        <p:cTn id="22" dur="500"/>
                                        <p:tgtEl>
                                          <p:spTgt spid="22">
                                            <p:txEl>
                                              <p:pRg st="0" end="0"/>
                                            </p:txEl>
                                          </p:spTgt>
                                        </p:tgtEl>
                                      </p:cBhvr>
                                    </p:animEffect>
                                  </p:childTnLst>
                                </p:cTn>
                              </p:par>
                            </p:childTnLst>
                          </p:cTn>
                        </p:par>
                        <p:par>
                          <p:cTn id="23" fill="hold">
                            <p:stCondLst>
                              <p:cond delay="3500"/>
                            </p:stCondLst>
                            <p:childTnLst>
                              <p:par>
                                <p:cTn id="24" presetID="2" presetClass="entr" presetSubtype="4" accel="50000" decel="5000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1000" fill="hold"/>
                                        <p:tgtEl>
                                          <p:spTgt spid="6"/>
                                        </p:tgtEl>
                                        <p:attrNameLst>
                                          <p:attrName>ppt_x</p:attrName>
                                        </p:attrNameLst>
                                      </p:cBhvr>
                                      <p:tavLst>
                                        <p:tav tm="0">
                                          <p:val>
                                            <p:strVal val="#ppt_x"/>
                                          </p:val>
                                        </p:tav>
                                        <p:tav tm="100000">
                                          <p:val>
                                            <p:strVal val="#ppt_x"/>
                                          </p:val>
                                        </p:tav>
                                      </p:tavLst>
                                    </p:anim>
                                    <p:anim calcmode="lin" valueType="num">
                                      <p:cBhvr additive="base">
                                        <p:cTn id="27" dur="10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2" presetClass="entr" presetSubtype="1" accel="50000" decel="5000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0-#ppt_h/2"/>
                                          </p:val>
                                        </p:tav>
                                        <p:tav tm="100000">
                                          <p:val>
                                            <p:strVal val="#ppt_y"/>
                                          </p:val>
                                        </p:tav>
                                      </p:tavLst>
                                    </p:anim>
                                  </p:childTnLst>
                                </p:cTn>
                              </p:par>
                            </p:childTnLst>
                          </p:cTn>
                        </p:par>
                        <p:par>
                          <p:cTn id="33" fill="hold">
                            <p:stCondLst>
                              <p:cond delay="55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down)">
                                      <p:cBhvr>
                                        <p:cTn id="36" dur="500"/>
                                        <p:tgtEl>
                                          <p:spTgt spid="23">
                                            <p:txEl>
                                              <p:pRg st="0" end="0"/>
                                            </p:txEl>
                                          </p:spTgt>
                                        </p:tgtEl>
                                      </p:cBhvr>
                                    </p:animEffect>
                                  </p:childTnLst>
                                </p:cTn>
                              </p:par>
                            </p:childTnLst>
                          </p:cTn>
                        </p:par>
                        <p:par>
                          <p:cTn id="37" fill="hold">
                            <p:stCondLst>
                              <p:cond delay="6000"/>
                            </p:stCondLst>
                            <p:childTnLst>
                              <p:par>
                                <p:cTn id="38" presetID="2" presetClass="entr" presetSubtype="4" accel="50000" decel="5000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1000" fill="hold"/>
                                        <p:tgtEl>
                                          <p:spTgt spid="13"/>
                                        </p:tgtEl>
                                        <p:attrNameLst>
                                          <p:attrName>ppt_x</p:attrName>
                                        </p:attrNameLst>
                                      </p:cBhvr>
                                      <p:tavLst>
                                        <p:tav tm="0">
                                          <p:val>
                                            <p:strVal val="#ppt_x"/>
                                          </p:val>
                                        </p:tav>
                                        <p:tav tm="100000">
                                          <p:val>
                                            <p:strVal val="#ppt_x"/>
                                          </p:val>
                                        </p:tav>
                                      </p:tavLst>
                                    </p:anim>
                                    <p:anim calcmode="lin" valueType="num">
                                      <p:cBhvr additive="base">
                                        <p:cTn id="41" dur="1000" fill="hold"/>
                                        <p:tgtEl>
                                          <p:spTgt spid="13"/>
                                        </p:tgtEl>
                                        <p:attrNameLst>
                                          <p:attrName>ppt_y</p:attrName>
                                        </p:attrNameLst>
                                      </p:cBhvr>
                                      <p:tavLst>
                                        <p:tav tm="0">
                                          <p:val>
                                            <p:strVal val="1+#ppt_h/2"/>
                                          </p:val>
                                        </p:tav>
                                        <p:tav tm="100000">
                                          <p:val>
                                            <p:strVal val="#ppt_y"/>
                                          </p:val>
                                        </p:tav>
                                      </p:tavLst>
                                    </p:anim>
                                  </p:childTnLst>
                                </p:cTn>
                              </p:par>
                            </p:childTnLst>
                          </p:cTn>
                        </p:par>
                        <p:par>
                          <p:cTn id="42" fill="hold">
                            <p:stCondLst>
                              <p:cond delay="7000"/>
                            </p:stCondLst>
                            <p:childTnLst>
                              <p:par>
                                <p:cTn id="43" presetID="2" presetClass="entr" presetSubtype="1" accel="50000" decel="5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1000" fill="hold"/>
                                        <p:tgtEl>
                                          <p:spTgt spid="15"/>
                                        </p:tgtEl>
                                        <p:attrNameLst>
                                          <p:attrName>ppt_x</p:attrName>
                                        </p:attrNameLst>
                                      </p:cBhvr>
                                      <p:tavLst>
                                        <p:tav tm="0">
                                          <p:val>
                                            <p:strVal val="#ppt_x"/>
                                          </p:val>
                                        </p:tav>
                                        <p:tav tm="100000">
                                          <p:val>
                                            <p:strVal val="#ppt_x"/>
                                          </p:val>
                                        </p:tav>
                                      </p:tavLst>
                                    </p:anim>
                                    <p:anim calcmode="lin" valueType="num">
                                      <p:cBhvr additive="base">
                                        <p:cTn id="46" dur="1000" fill="hold"/>
                                        <p:tgtEl>
                                          <p:spTgt spid="15"/>
                                        </p:tgtEl>
                                        <p:attrNameLst>
                                          <p:attrName>ppt_y</p:attrName>
                                        </p:attrNameLst>
                                      </p:cBhvr>
                                      <p:tavLst>
                                        <p:tav tm="0">
                                          <p:val>
                                            <p:strVal val="0-#ppt_h/2"/>
                                          </p:val>
                                        </p:tav>
                                        <p:tav tm="100000">
                                          <p:val>
                                            <p:strVal val="#ppt_y"/>
                                          </p:val>
                                        </p:tav>
                                      </p:tavLst>
                                    </p:anim>
                                  </p:childTnLst>
                                </p:cTn>
                              </p:par>
                            </p:childTnLst>
                          </p:cTn>
                        </p:par>
                        <p:par>
                          <p:cTn id="47" fill="hold">
                            <p:stCondLst>
                              <p:cond delay="8000"/>
                            </p:stCondLst>
                            <p:childTnLst>
                              <p:par>
                                <p:cTn id="48" presetID="2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24">
                                            <p:txEl>
                                              <p:pRg st="0" end="0"/>
                                            </p:txEl>
                                          </p:spTgt>
                                        </p:tgtEl>
                                        <p:attrNameLst>
                                          <p:attrName>style.visibility</p:attrName>
                                        </p:attrNameLst>
                                      </p:cBhvr>
                                      <p:to>
                                        <p:strVal val="visible"/>
                                      </p:to>
                                    </p:set>
                                    <p:animEffect transition="in" filter="wipe(down)">
                                      <p:cBhvr>
                                        <p:cTn id="50"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3" grpId="0" animBg="1"/>
      <p:bldP spid="15" grpId="0" animBg="1"/>
      <p:bldP spid="19" grpId="0"/>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20" name="Espace réservé du texte 8"/>
          <p:cNvSpPr>
            <a:spLocks noGrp="1"/>
          </p:cNvSpPr>
          <p:nvPr>
            <p:ph type="body" sz="quarter" idx="14" hasCustomPrompt="1"/>
          </p:nvPr>
        </p:nvSpPr>
        <p:spPr bwMode="gray">
          <a:xfrm>
            <a:off x="724836" y="4185160"/>
            <a:ext cx="172819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1" name="Espace réservé du texte 8"/>
          <p:cNvSpPr>
            <a:spLocks noGrp="1"/>
          </p:cNvSpPr>
          <p:nvPr>
            <p:ph type="body" sz="quarter" idx="34" hasCustomPrompt="1"/>
          </p:nvPr>
        </p:nvSpPr>
        <p:spPr bwMode="gray">
          <a:xfrm>
            <a:off x="724836" y="3789040"/>
            <a:ext cx="1746590" cy="360040"/>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2" name="Espace réservé du texte 8"/>
          <p:cNvSpPr>
            <a:spLocks noGrp="1"/>
          </p:cNvSpPr>
          <p:nvPr>
            <p:ph type="body" sz="quarter" idx="35" hasCustomPrompt="1"/>
          </p:nvPr>
        </p:nvSpPr>
        <p:spPr bwMode="gray">
          <a:xfrm>
            <a:off x="2669052" y="4185160"/>
            <a:ext cx="178180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3" name="Espace réservé du texte 8"/>
          <p:cNvSpPr>
            <a:spLocks noGrp="1"/>
          </p:cNvSpPr>
          <p:nvPr>
            <p:ph type="body" sz="quarter" idx="36" hasCustomPrompt="1"/>
          </p:nvPr>
        </p:nvSpPr>
        <p:spPr bwMode="gray">
          <a:xfrm>
            <a:off x="2669052" y="3789040"/>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4" name="Espace réservé du texte 8"/>
          <p:cNvSpPr>
            <a:spLocks noGrp="1"/>
          </p:cNvSpPr>
          <p:nvPr>
            <p:ph type="body" sz="quarter" idx="37" hasCustomPrompt="1"/>
          </p:nvPr>
        </p:nvSpPr>
        <p:spPr bwMode="gray">
          <a:xfrm>
            <a:off x="4757284" y="4185160"/>
            <a:ext cx="170979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5" name="Espace réservé du texte 8"/>
          <p:cNvSpPr>
            <a:spLocks noGrp="1"/>
          </p:cNvSpPr>
          <p:nvPr>
            <p:ph type="body" sz="quarter" idx="38" hasCustomPrompt="1"/>
          </p:nvPr>
        </p:nvSpPr>
        <p:spPr bwMode="gray">
          <a:xfrm>
            <a:off x="4757284" y="3789040"/>
            <a:ext cx="172819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6" name="Espace réservé du texte 8"/>
          <p:cNvSpPr>
            <a:spLocks noGrp="1"/>
          </p:cNvSpPr>
          <p:nvPr>
            <p:ph type="body" sz="quarter" idx="39" hasCustomPrompt="1"/>
          </p:nvPr>
        </p:nvSpPr>
        <p:spPr bwMode="gray">
          <a:xfrm>
            <a:off x="6773508" y="4185160"/>
            <a:ext cx="174053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40" hasCustomPrompt="1"/>
          </p:nvPr>
        </p:nvSpPr>
        <p:spPr bwMode="gray">
          <a:xfrm>
            <a:off x="6773508" y="3789040"/>
            <a:ext cx="175893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17" name="Sev01"/>
          <p:cNvSpPr/>
          <p:nvPr userDrawn="1"/>
        </p:nvSpPr>
        <p:spPr>
          <a:xfrm>
            <a:off x="947582" y="2306960"/>
            <a:ext cx="1209747" cy="12097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1">
                  <a:lumMod val="50000"/>
                </a:schemeClr>
              </a:solidFill>
              <a:latin typeface="FontAwesome" pitchFamily="2" charset="0"/>
            </a:endParaRPr>
          </a:p>
        </p:txBody>
      </p:sp>
      <p:sp>
        <p:nvSpPr>
          <p:cNvPr id="18" name="Sev02"/>
          <p:cNvSpPr/>
          <p:nvPr userDrawn="1"/>
        </p:nvSpPr>
        <p:spPr>
          <a:xfrm>
            <a:off x="2971937" y="2306960"/>
            <a:ext cx="1209747" cy="12097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accent2">
                  <a:lumMod val="50000"/>
                </a:schemeClr>
              </a:solidFill>
              <a:latin typeface="FontAwesome" pitchFamily="2" charset="0"/>
            </a:endParaRPr>
          </a:p>
        </p:txBody>
      </p:sp>
      <p:sp>
        <p:nvSpPr>
          <p:cNvPr id="19" name="Sev03"/>
          <p:cNvSpPr/>
          <p:nvPr userDrawn="1"/>
        </p:nvSpPr>
        <p:spPr>
          <a:xfrm>
            <a:off x="5008643" y="2306960"/>
            <a:ext cx="1209747" cy="12097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3">
                  <a:lumMod val="50000"/>
                </a:schemeClr>
              </a:solidFill>
              <a:latin typeface="FontAwesome" pitchFamily="2" charset="0"/>
              <a:cs typeface="+mj-cs"/>
            </a:endParaRPr>
          </a:p>
        </p:txBody>
      </p:sp>
      <p:sp>
        <p:nvSpPr>
          <p:cNvPr id="28" name="Sev04"/>
          <p:cNvSpPr/>
          <p:nvPr userDrawn="1"/>
        </p:nvSpPr>
        <p:spPr>
          <a:xfrm>
            <a:off x="6995968" y="2306960"/>
            <a:ext cx="1209747" cy="12097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50000"/>
                </a:schemeClr>
              </a:solidFill>
              <a:latin typeface="FontAwesome"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 calcmode="lin" valueType="num">
                                      <p:cBhvr additive="base">
                                        <p:cTn id="16"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2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 calcmode="lin" valueType="num">
                                      <p:cBhvr additive="base">
                                        <p:cTn id="2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anim calcmode="lin" valueType="num">
                                      <p:cBhvr additive="base">
                                        <p:cTn id="2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 calcmode="lin" valueType="num">
                                      <p:cBhvr additive="base">
                                        <p:cTn id="29"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2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7">
                                            <p:txEl>
                                              <p:pRg st="0" end="0"/>
                                            </p:txEl>
                                          </p:spTgt>
                                        </p:tgtEl>
                                        <p:attrNameLst>
                                          <p:attrName>style.visibility</p:attrName>
                                        </p:attrNameLst>
                                      </p:cBhvr>
                                      <p:to>
                                        <p:strVal val="visible"/>
                                      </p:to>
                                    </p:set>
                                    <p:anim calcmode="lin" valueType="num">
                                      <p:cBhvr additive="base">
                                        <p:cTn id="33"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27">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 calcmode="lin" valueType="num">
                                      <p:cBhvr additive="base">
                                        <p:cTn id="37"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53"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par>
                          <p:cTn id="45" fill="hold">
                            <p:stCondLst>
                              <p:cond delay="3500"/>
                            </p:stCondLst>
                            <p:childTnLst>
                              <p:par>
                                <p:cTn id="46" presetID="53"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childTnLst>
                          </p:cTn>
                        </p:par>
                        <p:par>
                          <p:cTn id="51" fill="hold">
                            <p:stCondLst>
                              <p:cond delay="4000"/>
                            </p:stCondLst>
                            <p:childTnLst>
                              <p:par>
                                <p:cTn id="52" presetID="53"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par>
                          <p:cTn id="57" fill="hold">
                            <p:stCondLst>
                              <p:cond delay="4500"/>
                            </p:stCondLst>
                            <p:childTnLst>
                              <p:par>
                                <p:cTn id="58" presetID="53"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4"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ppt_x"/>
                          </p:val>
                        </p:tav>
                        <p:tav tm="100000">
                          <p:val>
                            <p:strVal val="#ppt_x"/>
                          </p:val>
                        </p:tav>
                      </p:tavLst>
                    </p:anim>
                    <p:anim calcmode="lin" valueType="num">
                      <p:cBhvr additive="base">
                        <p:cTn dur="1000" fill="hold"/>
                        <p:tgtEl>
                          <p:spTgt spid="27"/>
                        </p:tgtEl>
                        <p:attrNameLst>
                          <p:attrName>ppt_y</p:attrName>
                        </p:attrNameLst>
                      </p:cBhvr>
                      <p:tavLst>
                        <p:tav tm="0">
                          <p:val>
                            <p:strVal val="1+#ppt_h/2"/>
                          </p:val>
                        </p:tav>
                        <p:tav tm="100000">
                          <p:val>
                            <p:strVal val="#ppt_y"/>
                          </p:val>
                        </p:tav>
                      </p:tavLst>
                    </p:anim>
                  </p:childTnLst>
                </p:cTn>
              </p:par>
            </p:tnLst>
          </p:tmpl>
        </p:tmplLst>
      </p:bldP>
      <p:bldP spid="17" grpId="0" animBg="1"/>
      <p:bldP spid="18" grpId="0" animBg="1"/>
      <p:bldP spid="19" grpId="0" animBg="1"/>
      <p:bldP spid="28"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0" name="Espace réservé du texte 8"/>
          <p:cNvSpPr>
            <a:spLocks noGrp="1"/>
          </p:cNvSpPr>
          <p:nvPr>
            <p:ph type="body" sz="quarter" idx="14" hasCustomPrompt="1"/>
          </p:nvPr>
        </p:nvSpPr>
        <p:spPr bwMode="gray">
          <a:xfrm>
            <a:off x="724836" y="4185160"/>
            <a:ext cx="172819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34" hasCustomPrompt="1"/>
          </p:nvPr>
        </p:nvSpPr>
        <p:spPr bwMode="gray">
          <a:xfrm>
            <a:off x="724836" y="3789040"/>
            <a:ext cx="1746590" cy="360040"/>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2" name="Espace réservé du texte 8"/>
          <p:cNvSpPr>
            <a:spLocks noGrp="1"/>
          </p:cNvSpPr>
          <p:nvPr>
            <p:ph type="body" sz="quarter" idx="35" hasCustomPrompt="1"/>
          </p:nvPr>
        </p:nvSpPr>
        <p:spPr bwMode="gray">
          <a:xfrm>
            <a:off x="2669052" y="4185160"/>
            <a:ext cx="178180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3" name="Espace réservé du texte 8"/>
          <p:cNvSpPr>
            <a:spLocks noGrp="1"/>
          </p:cNvSpPr>
          <p:nvPr>
            <p:ph type="body" sz="quarter" idx="36" hasCustomPrompt="1"/>
          </p:nvPr>
        </p:nvSpPr>
        <p:spPr bwMode="gray">
          <a:xfrm>
            <a:off x="2669052" y="3789040"/>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u texte 8"/>
          <p:cNvSpPr>
            <a:spLocks noGrp="1"/>
          </p:cNvSpPr>
          <p:nvPr>
            <p:ph type="body" sz="quarter" idx="37" hasCustomPrompt="1"/>
          </p:nvPr>
        </p:nvSpPr>
        <p:spPr bwMode="gray">
          <a:xfrm>
            <a:off x="4757284" y="4185160"/>
            <a:ext cx="170979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38" hasCustomPrompt="1"/>
          </p:nvPr>
        </p:nvSpPr>
        <p:spPr bwMode="gray">
          <a:xfrm>
            <a:off x="4757284" y="3789040"/>
            <a:ext cx="172819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6" name="Espace réservé du texte 8"/>
          <p:cNvSpPr>
            <a:spLocks noGrp="1"/>
          </p:cNvSpPr>
          <p:nvPr>
            <p:ph type="body" sz="quarter" idx="39" hasCustomPrompt="1"/>
          </p:nvPr>
        </p:nvSpPr>
        <p:spPr bwMode="gray">
          <a:xfrm>
            <a:off x="6773508" y="4185160"/>
            <a:ext cx="174053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40" hasCustomPrompt="1"/>
          </p:nvPr>
        </p:nvSpPr>
        <p:spPr bwMode="gray">
          <a:xfrm>
            <a:off x="6773508" y="3789040"/>
            <a:ext cx="175893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17" name="Sev01"/>
          <p:cNvSpPr/>
          <p:nvPr userDrawn="1"/>
        </p:nvSpPr>
        <p:spPr>
          <a:xfrm>
            <a:off x="950912" y="2435277"/>
            <a:ext cx="1209747" cy="1209747"/>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18" name="Sev02"/>
          <p:cNvSpPr/>
          <p:nvPr userDrawn="1"/>
        </p:nvSpPr>
        <p:spPr>
          <a:xfrm>
            <a:off x="2962856" y="2435277"/>
            <a:ext cx="1209747" cy="120974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bg1"/>
              </a:solidFill>
              <a:latin typeface="FontAwesome" pitchFamily="2" charset="0"/>
            </a:endParaRPr>
          </a:p>
        </p:txBody>
      </p:sp>
      <p:sp>
        <p:nvSpPr>
          <p:cNvPr id="19" name="Sev03"/>
          <p:cNvSpPr/>
          <p:nvPr userDrawn="1"/>
        </p:nvSpPr>
        <p:spPr>
          <a:xfrm>
            <a:off x="4974800" y="2435277"/>
            <a:ext cx="1209747" cy="120974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20" name="Sev04"/>
          <p:cNvSpPr/>
          <p:nvPr userDrawn="1"/>
        </p:nvSpPr>
        <p:spPr>
          <a:xfrm>
            <a:off x="6986744" y="2435277"/>
            <a:ext cx="1209747" cy="120974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21" name="Half Frame 37"/>
          <p:cNvSpPr/>
          <p:nvPr userDrawn="1"/>
        </p:nvSpPr>
        <p:spPr>
          <a:xfrm rot="5400000">
            <a:off x="1519057" y="2294633"/>
            <a:ext cx="814651" cy="814651"/>
          </a:xfrm>
          <a:prstGeom prst="halfFrame">
            <a:avLst>
              <a:gd name="adj1" fmla="val 4570"/>
              <a:gd name="adj2" fmla="val 39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Half Frame 38"/>
          <p:cNvSpPr/>
          <p:nvPr userDrawn="1"/>
        </p:nvSpPr>
        <p:spPr>
          <a:xfrm rot="5400000">
            <a:off x="3531001" y="2276872"/>
            <a:ext cx="814651" cy="814651"/>
          </a:xfrm>
          <a:prstGeom prst="halfFrame">
            <a:avLst>
              <a:gd name="adj1" fmla="val 4570"/>
              <a:gd name="adj2" fmla="val 39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Half Frame 39"/>
          <p:cNvSpPr/>
          <p:nvPr userDrawn="1"/>
        </p:nvSpPr>
        <p:spPr>
          <a:xfrm rot="5400000">
            <a:off x="5542945" y="2294633"/>
            <a:ext cx="814651" cy="814651"/>
          </a:xfrm>
          <a:prstGeom prst="halfFrame">
            <a:avLst>
              <a:gd name="adj1" fmla="val 4570"/>
              <a:gd name="adj2" fmla="val 394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Half Frame 40"/>
          <p:cNvSpPr/>
          <p:nvPr userDrawn="1"/>
        </p:nvSpPr>
        <p:spPr>
          <a:xfrm rot="5400000">
            <a:off x="7554889" y="2294633"/>
            <a:ext cx="814651" cy="814651"/>
          </a:xfrm>
          <a:prstGeom prst="halfFrame">
            <a:avLst>
              <a:gd name="adj1" fmla="val 4570"/>
              <a:gd name="adj2" fmla="val 394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 calcmode="lin" valueType="num">
                                      <p:cBhvr additive="base">
                                        <p:cTn id="11"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3">
                                            <p:txEl>
                                              <p:pRg st="0" end="0"/>
                                            </p:txEl>
                                          </p:spTgt>
                                        </p:tgtEl>
                                        <p:attrNameLst>
                                          <p:attrName>style.visibility</p:attrName>
                                        </p:attrNameLst>
                                      </p:cBhvr>
                                      <p:to>
                                        <p:strVal val="visible"/>
                                      </p:to>
                                    </p:set>
                                    <p:anim calcmode="lin" valueType="num">
                                      <p:cBhvr additive="base">
                                        <p:cTn id="16"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 calcmode="lin" valueType="num">
                                      <p:cBhvr additive="base">
                                        <p:cTn id="20"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 calcmode="lin" valueType="num">
                                      <p:cBhvr additive="base">
                                        <p:cTn id="2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 calcmode="lin" valueType="num">
                                      <p:cBhvr additive="base">
                                        <p:cTn id="29"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37">
                                            <p:txEl>
                                              <p:pRg st="0" end="0"/>
                                            </p:txEl>
                                          </p:spTgt>
                                        </p:tgtEl>
                                        <p:attrNameLst>
                                          <p:attrName>style.visibility</p:attrName>
                                        </p:attrNameLst>
                                      </p:cBhvr>
                                      <p:to>
                                        <p:strVal val="visible"/>
                                      </p:to>
                                    </p:set>
                                    <p:anim calcmode="lin" valueType="num">
                                      <p:cBhvr additive="base">
                                        <p:cTn id="34"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37">
                                            <p:txEl>
                                              <p:pRg st="0" end="0"/>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6">
                                            <p:txEl>
                                              <p:pRg st="0" end="0"/>
                                            </p:txEl>
                                          </p:spTgt>
                                        </p:tgtEl>
                                        <p:attrNameLst>
                                          <p:attrName>style.visibility</p:attrName>
                                        </p:attrNameLst>
                                      </p:cBhvr>
                                      <p:to>
                                        <p:strVal val="visible"/>
                                      </p:to>
                                    </p:set>
                                    <p:anim calcmode="lin" valueType="num">
                                      <p:cBhvr additive="base">
                                        <p:cTn id="3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9" dur="10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anim calcmode="lin" valueType="num">
                                      <p:cBhvr>
                                        <p:cTn id="44" dur="500" fill="hold"/>
                                        <p:tgtEl>
                                          <p:spTgt spid="21"/>
                                        </p:tgtEl>
                                        <p:attrNameLst>
                                          <p:attrName>ppt_x</p:attrName>
                                        </p:attrNameLst>
                                      </p:cBhvr>
                                      <p:tavLst>
                                        <p:tav tm="0">
                                          <p:val>
                                            <p:strVal val="#ppt_x"/>
                                          </p:val>
                                        </p:tav>
                                        <p:tav tm="100000">
                                          <p:val>
                                            <p:strVal val="#ppt_x"/>
                                          </p:val>
                                        </p:tav>
                                      </p:tavLst>
                                    </p:anim>
                                    <p:anim calcmode="lin" valueType="num">
                                      <p:cBhvr>
                                        <p:cTn id="45" dur="500" fill="hold"/>
                                        <p:tgtEl>
                                          <p:spTgt spid="21"/>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45" presetClass="entr" presetSubtype="0" fill="hold" grpId="0" nodeType="afterEffect">
                                  <p:stCondLst>
                                    <p:cond delay="0"/>
                                  </p:stCondLst>
                                  <p:iterate type="lt">
                                    <p:tmPct val="10000"/>
                                  </p:iterate>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ppt_w</p:attrName>
                                        </p:attrNameLst>
                                      </p:cBhvr>
                                      <p:tavLst>
                                        <p:tav tm="0" fmla="#ppt_w*sin(2.5*pi*$)">
                                          <p:val>
                                            <p:fltVal val="0"/>
                                          </p:val>
                                        </p:tav>
                                        <p:tav tm="100000">
                                          <p:val>
                                            <p:fltVal val="1"/>
                                          </p:val>
                                        </p:tav>
                                      </p:tavLst>
                                    </p:anim>
                                    <p:anim calcmode="lin" valueType="num">
                                      <p:cBhvr>
                                        <p:cTn id="51" dur="1000" fill="hold"/>
                                        <p:tgtEl>
                                          <p:spTgt spid="17"/>
                                        </p:tgtEl>
                                        <p:attrNameLst>
                                          <p:attrName>ppt_h</p:attrName>
                                        </p:attrNameLst>
                                      </p:cBhvr>
                                      <p:tavLst>
                                        <p:tav tm="0">
                                          <p:val>
                                            <p:strVal val="#ppt_h"/>
                                          </p:val>
                                        </p:tav>
                                        <p:tav tm="100000">
                                          <p:val>
                                            <p:strVal val="#ppt_h"/>
                                          </p:val>
                                        </p:tav>
                                      </p:tavLst>
                                    </p:anim>
                                  </p:childTnLst>
                                </p:cTn>
                              </p:par>
                            </p:childTnLst>
                          </p:cTn>
                        </p:par>
                        <p:par>
                          <p:cTn id="52" fill="hold">
                            <p:stCondLst>
                              <p:cond delay="55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anim calcmode="lin" valueType="num">
                                      <p:cBhvr>
                                        <p:cTn id="56" dur="500" fill="hold"/>
                                        <p:tgtEl>
                                          <p:spTgt spid="22"/>
                                        </p:tgtEl>
                                        <p:attrNameLst>
                                          <p:attrName>ppt_x</p:attrName>
                                        </p:attrNameLst>
                                      </p:cBhvr>
                                      <p:tavLst>
                                        <p:tav tm="0">
                                          <p:val>
                                            <p:strVal val="#ppt_x"/>
                                          </p:val>
                                        </p:tav>
                                        <p:tav tm="100000">
                                          <p:val>
                                            <p:strVal val="#ppt_x"/>
                                          </p:val>
                                        </p:tav>
                                      </p:tavLst>
                                    </p:anim>
                                    <p:anim calcmode="lin" valueType="num">
                                      <p:cBhvr>
                                        <p:cTn id="57" dur="500" fill="hold"/>
                                        <p:tgtEl>
                                          <p:spTgt spid="22"/>
                                        </p:tgtEl>
                                        <p:attrNameLst>
                                          <p:attrName>ppt_y</p:attrName>
                                        </p:attrNameLst>
                                      </p:cBhvr>
                                      <p:tavLst>
                                        <p:tav tm="0">
                                          <p:val>
                                            <p:strVal val="#ppt_y+.1"/>
                                          </p:val>
                                        </p:tav>
                                        <p:tav tm="100000">
                                          <p:val>
                                            <p:strVal val="#ppt_y"/>
                                          </p:val>
                                        </p:tav>
                                      </p:tavLst>
                                    </p:anim>
                                  </p:childTnLst>
                                </p:cTn>
                              </p:par>
                            </p:childTnLst>
                          </p:cTn>
                        </p:par>
                        <p:par>
                          <p:cTn id="58" fill="hold">
                            <p:stCondLst>
                              <p:cond delay="6000"/>
                            </p:stCondLst>
                            <p:childTnLst>
                              <p:par>
                                <p:cTn id="59" presetID="45" presetClass="entr" presetSubtype="0" fill="hold" grpId="0" nodeType="afterEffect">
                                  <p:stCondLst>
                                    <p:cond delay="0"/>
                                  </p:stCondLst>
                                  <p:iterate type="lt">
                                    <p:tmPct val="10000"/>
                                  </p:iterate>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ppt_w</p:attrName>
                                        </p:attrNameLst>
                                      </p:cBhvr>
                                      <p:tavLst>
                                        <p:tav tm="0" fmla="#ppt_w*sin(2.5*pi*$)">
                                          <p:val>
                                            <p:fltVal val="0"/>
                                          </p:val>
                                        </p:tav>
                                        <p:tav tm="100000">
                                          <p:val>
                                            <p:fltVal val="1"/>
                                          </p:val>
                                        </p:tav>
                                      </p:tavLst>
                                    </p:anim>
                                    <p:anim calcmode="lin" valueType="num">
                                      <p:cBhvr>
                                        <p:cTn id="63" dur="1000" fill="hold"/>
                                        <p:tgtEl>
                                          <p:spTgt spid="18"/>
                                        </p:tgtEl>
                                        <p:attrNameLst>
                                          <p:attrName>ppt_h</p:attrName>
                                        </p:attrNameLst>
                                      </p:cBhvr>
                                      <p:tavLst>
                                        <p:tav tm="0">
                                          <p:val>
                                            <p:strVal val="#ppt_h"/>
                                          </p:val>
                                        </p:tav>
                                        <p:tav tm="100000">
                                          <p:val>
                                            <p:strVal val="#ppt_h"/>
                                          </p:val>
                                        </p:tav>
                                      </p:tavLst>
                                    </p:anim>
                                  </p:childTnLst>
                                </p:cTn>
                              </p:par>
                            </p:childTnLst>
                          </p:cTn>
                        </p:par>
                        <p:par>
                          <p:cTn id="64" fill="hold">
                            <p:stCondLst>
                              <p:cond delay="7000"/>
                            </p:stCondLst>
                            <p:childTnLst>
                              <p:par>
                                <p:cTn id="65" presetID="42"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anim calcmode="lin" valueType="num">
                                      <p:cBhvr>
                                        <p:cTn id="68" dur="500" fill="hold"/>
                                        <p:tgtEl>
                                          <p:spTgt spid="23"/>
                                        </p:tgtEl>
                                        <p:attrNameLst>
                                          <p:attrName>ppt_x</p:attrName>
                                        </p:attrNameLst>
                                      </p:cBhvr>
                                      <p:tavLst>
                                        <p:tav tm="0">
                                          <p:val>
                                            <p:strVal val="#ppt_x"/>
                                          </p:val>
                                        </p:tav>
                                        <p:tav tm="100000">
                                          <p:val>
                                            <p:strVal val="#ppt_x"/>
                                          </p:val>
                                        </p:tav>
                                      </p:tavLst>
                                    </p:anim>
                                    <p:anim calcmode="lin" valueType="num">
                                      <p:cBhvr>
                                        <p:cTn id="69" dur="500" fill="hold"/>
                                        <p:tgtEl>
                                          <p:spTgt spid="23"/>
                                        </p:tgtEl>
                                        <p:attrNameLst>
                                          <p:attrName>ppt_y</p:attrName>
                                        </p:attrNameLst>
                                      </p:cBhvr>
                                      <p:tavLst>
                                        <p:tav tm="0">
                                          <p:val>
                                            <p:strVal val="#ppt_y+.1"/>
                                          </p:val>
                                        </p:tav>
                                        <p:tav tm="100000">
                                          <p:val>
                                            <p:strVal val="#ppt_y"/>
                                          </p:val>
                                        </p:tav>
                                      </p:tavLst>
                                    </p:anim>
                                  </p:childTnLst>
                                </p:cTn>
                              </p:par>
                            </p:childTnLst>
                          </p:cTn>
                        </p:par>
                        <p:par>
                          <p:cTn id="70" fill="hold">
                            <p:stCondLst>
                              <p:cond delay="7500"/>
                            </p:stCondLst>
                            <p:childTnLst>
                              <p:par>
                                <p:cTn id="71" presetID="45" presetClass="entr" presetSubtype="0" fill="hold" grpId="0" nodeType="afterEffect">
                                  <p:stCondLst>
                                    <p:cond delay="0"/>
                                  </p:stCondLst>
                                  <p:iterate type="lt">
                                    <p:tmPct val="10000"/>
                                  </p:iterate>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ppt_w</p:attrName>
                                        </p:attrNameLst>
                                      </p:cBhvr>
                                      <p:tavLst>
                                        <p:tav tm="0" fmla="#ppt_w*sin(2.5*pi*$)">
                                          <p:val>
                                            <p:fltVal val="0"/>
                                          </p:val>
                                        </p:tav>
                                        <p:tav tm="100000">
                                          <p:val>
                                            <p:fltVal val="1"/>
                                          </p:val>
                                        </p:tav>
                                      </p:tavLst>
                                    </p:anim>
                                    <p:anim calcmode="lin" valueType="num">
                                      <p:cBhvr>
                                        <p:cTn id="75" dur="1000" fill="hold"/>
                                        <p:tgtEl>
                                          <p:spTgt spid="19"/>
                                        </p:tgtEl>
                                        <p:attrNameLst>
                                          <p:attrName>ppt_h</p:attrName>
                                        </p:attrNameLst>
                                      </p:cBhvr>
                                      <p:tavLst>
                                        <p:tav tm="0">
                                          <p:val>
                                            <p:strVal val="#ppt_h"/>
                                          </p:val>
                                        </p:tav>
                                        <p:tav tm="100000">
                                          <p:val>
                                            <p:strVal val="#ppt_h"/>
                                          </p:val>
                                        </p:tav>
                                      </p:tavLst>
                                    </p:anim>
                                  </p:childTnLst>
                                </p:cTn>
                              </p:par>
                            </p:childTnLst>
                          </p:cTn>
                        </p:par>
                        <p:par>
                          <p:cTn id="76" fill="hold">
                            <p:stCondLst>
                              <p:cond delay="8500"/>
                            </p:stCondLst>
                            <p:childTnLst>
                              <p:par>
                                <p:cTn id="77" presetID="42" presetClass="entr" presetSubtype="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anim calcmode="lin" valueType="num">
                                      <p:cBhvr>
                                        <p:cTn id="80" dur="500" fill="hold"/>
                                        <p:tgtEl>
                                          <p:spTgt spid="24"/>
                                        </p:tgtEl>
                                        <p:attrNameLst>
                                          <p:attrName>ppt_x</p:attrName>
                                        </p:attrNameLst>
                                      </p:cBhvr>
                                      <p:tavLst>
                                        <p:tav tm="0">
                                          <p:val>
                                            <p:strVal val="#ppt_x"/>
                                          </p:val>
                                        </p:tav>
                                        <p:tav tm="100000">
                                          <p:val>
                                            <p:strVal val="#ppt_x"/>
                                          </p:val>
                                        </p:tav>
                                      </p:tavLst>
                                    </p:anim>
                                    <p:anim calcmode="lin" valueType="num">
                                      <p:cBhvr>
                                        <p:cTn id="81" dur="500" fill="hold"/>
                                        <p:tgtEl>
                                          <p:spTgt spid="24"/>
                                        </p:tgtEl>
                                        <p:attrNameLst>
                                          <p:attrName>ppt_y</p:attrName>
                                        </p:attrNameLst>
                                      </p:cBhvr>
                                      <p:tavLst>
                                        <p:tav tm="0">
                                          <p:val>
                                            <p:strVal val="#ppt_y+.1"/>
                                          </p:val>
                                        </p:tav>
                                        <p:tav tm="100000">
                                          <p:val>
                                            <p:strVal val="#ppt_y"/>
                                          </p:val>
                                        </p:tav>
                                      </p:tavLst>
                                    </p:anim>
                                  </p:childTnLst>
                                </p:cTn>
                              </p:par>
                            </p:childTnLst>
                          </p:cTn>
                        </p:par>
                        <p:par>
                          <p:cTn id="82" fill="hold">
                            <p:stCondLst>
                              <p:cond delay="9000"/>
                            </p:stCondLst>
                            <p:childTnLst>
                              <p:par>
                                <p:cTn id="83" presetID="45" presetClass="entr" presetSubtype="0" fill="hold" grpId="0" nodeType="afterEffect">
                                  <p:stCondLst>
                                    <p:cond delay="0"/>
                                  </p:stCondLst>
                                  <p:iterate type="lt">
                                    <p:tmPct val="10000"/>
                                  </p:iterate>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ppt_w</p:attrName>
                                        </p:attrNameLst>
                                      </p:cBhvr>
                                      <p:tavLst>
                                        <p:tav tm="0" fmla="#ppt_w*sin(2.5*pi*$)">
                                          <p:val>
                                            <p:fltVal val="0"/>
                                          </p:val>
                                        </p:tav>
                                        <p:tav tm="100000">
                                          <p:val>
                                            <p:fltVal val="1"/>
                                          </p:val>
                                        </p:tav>
                                      </p:tavLst>
                                    </p:anim>
                                    <p:anim calcmode="lin" valueType="num">
                                      <p:cBhvr>
                                        <p:cTn id="87" dur="1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1+#ppt_h/2"/>
                          </p:val>
                        </p:tav>
                        <p:tav tm="100000">
                          <p:val>
                            <p:strVal val="#ppt_y"/>
                          </p:val>
                        </p:tav>
                      </p:tavLst>
                    </p:anim>
                  </p:childTnLst>
                </p:cTn>
              </p:par>
            </p:tnLst>
          </p:tmpl>
        </p:tmplLst>
      </p:bldP>
      <p:bldP spid="17" grpId="0" animBg="1"/>
      <p:bldP spid="18" grpId="0" animBg="1"/>
      <p:bldP spid="19" grpId="0" animBg="1"/>
      <p:bldP spid="20" grpId="0" animBg="1"/>
      <p:bldP spid="21" grpId="0" animBg="1"/>
      <p:bldP spid="22" grpId="0" animBg="1"/>
      <p:bldP spid="23" grpId="0" animBg="1"/>
      <p:bldP spid="24"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22" name="Espace réservé du texte 8"/>
          <p:cNvSpPr>
            <a:spLocks noGrp="1"/>
          </p:cNvSpPr>
          <p:nvPr>
            <p:ph type="body" sz="quarter" idx="14" hasCustomPrompt="1"/>
          </p:nvPr>
        </p:nvSpPr>
        <p:spPr bwMode="gray">
          <a:xfrm>
            <a:off x="724836" y="4185160"/>
            <a:ext cx="172819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3" name="Espace réservé du texte 8"/>
          <p:cNvSpPr>
            <a:spLocks noGrp="1"/>
          </p:cNvSpPr>
          <p:nvPr>
            <p:ph type="body" sz="quarter" idx="34" hasCustomPrompt="1"/>
          </p:nvPr>
        </p:nvSpPr>
        <p:spPr bwMode="gray">
          <a:xfrm>
            <a:off x="724836" y="3789040"/>
            <a:ext cx="1746590" cy="360040"/>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4" name="Espace réservé du texte 8"/>
          <p:cNvSpPr>
            <a:spLocks noGrp="1"/>
          </p:cNvSpPr>
          <p:nvPr>
            <p:ph type="body" sz="quarter" idx="35" hasCustomPrompt="1"/>
          </p:nvPr>
        </p:nvSpPr>
        <p:spPr bwMode="gray">
          <a:xfrm>
            <a:off x="2669052" y="4185160"/>
            <a:ext cx="178180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5" name="Espace réservé du texte 8"/>
          <p:cNvSpPr>
            <a:spLocks noGrp="1"/>
          </p:cNvSpPr>
          <p:nvPr>
            <p:ph type="body" sz="quarter" idx="36" hasCustomPrompt="1"/>
          </p:nvPr>
        </p:nvSpPr>
        <p:spPr bwMode="gray">
          <a:xfrm>
            <a:off x="2669052" y="3789040"/>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6" name="Espace réservé du texte 8"/>
          <p:cNvSpPr>
            <a:spLocks noGrp="1"/>
          </p:cNvSpPr>
          <p:nvPr>
            <p:ph type="body" sz="quarter" idx="37" hasCustomPrompt="1"/>
          </p:nvPr>
        </p:nvSpPr>
        <p:spPr bwMode="gray">
          <a:xfrm>
            <a:off x="4757284" y="4185160"/>
            <a:ext cx="170979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38" hasCustomPrompt="1"/>
          </p:nvPr>
        </p:nvSpPr>
        <p:spPr bwMode="gray">
          <a:xfrm>
            <a:off x="4757284" y="3789040"/>
            <a:ext cx="172819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8" name="Espace réservé du texte 8"/>
          <p:cNvSpPr>
            <a:spLocks noGrp="1"/>
          </p:cNvSpPr>
          <p:nvPr>
            <p:ph type="body" sz="quarter" idx="39" hasCustomPrompt="1"/>
          </p:nvPr>
        </p:nvSpPr>
        <p:spPr bwMode="gray">
          <a:xfrm>
            <a:off x="6773508" y="4185160"/>
            <a:ext cx="174053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9" name="Espace réservé du texte 8"/>
          <p:cNvSpPr>
            <a:spLocks noGrp="1"/>
          </p:cNvSpPr>
          <p:nvPr>
            <p:ph type="body" sz="quarter" idx="40" hasCustomPrompt="1"/>
          </p:nvPr>
        </p:nvSpPr>
        <p:spPr bwMode="gray">
          <a:xfrm>
            <a:off x="6773508" y="3789040"/>
            <a:ext cx="175893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17" name="Sev04"/>
          <p:cNvSpPr/>
          <p:nvPr userDrawn="1"/>
        </p:nvSpPr>
        <p:spPr>
          <a:xfrm rot="18900000">
            <a:off x="6995968" y="2164090"/>
            <a:ext cx="1209747" cy="12097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50000"/>
                </a:schemeClr>
              </a:solidFill>
              <a:latin typeface="FontAwesome" pitchFamily="2" charset="0"/>
            </a:endParaRPr>
          </a:p>
        </p:txBody>
      </p:sp>
      <p:sp>
        <p:nvSpPr>
          <p:cNvPr id="18" name="Sev03"/>
          <p:cNvSpPr/>
          <p:nvPr userDrawn="1"/>
        </p:nvSpPr>
        <p:spPr>
          <a:xfrm rot="18900000">
            <a:off x="5008643" y="2160315"/>
            <a:ext cx="1209747" cy="12097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3">
                  <a:lumMod val="50000"/>
                </a:schemeClr>
              </a:solidFill>
              <a:latin typeface="FontAwesome" pitchFamily="2" charset="0"/>
              <a:cs typeface="+mj-cs"/>
            </a:endParaRPr>
          </a:p>
        </p:txBody>
      </p:sp>
      <p:sp>
        <p:nvSpPr>
          <p:cNvPr id="19" name="Sev02"/>
          <p:cNvSpPr/>
          <p:nvPr userDrawn="1"/>
        </p:nvSpPr>
        <p:spPr>
          <a:xfrm rot="18900000">
            <a:off x="2971937" y="2164090"/>
            <a:ext cx="1209747" cy="12097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accent2">
                  <a:lumMod val="50000"/>
                </a:schemeClr>
              </a:solidFill>
              <a:latin typeface="FontAwesome" pitchFamily="2" charset="0"/>
            </a:endParaRPr>
          </a:p>
        </p:txBody>
      </p:sp>
      <p:sp>
        <p:nvSpPr>
          <p:cNvPr id="20" name="Sev01"/>
          <p:cNvSpPr/>
          <p:nvPr userDrawn="1"/>
        </p:nvSpPr>
        <p:spPr>
          <a:xfrm rot="18900000">
            <a:off x="947582" y="2179565"/>
            <a:ext cx="1209747" cy="12097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1">
                  <a:lumMod val="50000"/>
                </a:schemeClr>
              </a:solidFill>
              <a:latin typeface="FontAwesome" pitchFamily="2" charset="0"/>
            </a:endParaRPr>
          </a:p>
        </p:txBody>
      </p:sp>
      <p:sp>
        <p:nvSpPr>
          <p:cNvPr id="21" name="Sev01"/>
          <p:cNvSpPr/>
          <p:nvPr userDrawn="1"/>
        </p:nvSpPr>
        <p:spPr>
          <a:xfrm rot="18900000">
            <a:off x="947582" y="2095371"/>
            <a:ext cx="1209747" cy="12097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1">
                  <a:lumMod val="50000"/>
                </a:schemeClr>
              </a:solidFill>
              <a:latin typeface="FontAwesome" pitchFamily="2" charset="0"/>
            </a:endParaRPr>
          </a:p>
        </p:txBody>
      </p:sp>
      <p:sp>
        <p:nvSpPr>
          <p:cNvPr id="30" name="Sev02"/>
          <p:cNvSpPr/>
          <p:nvPr userDrawn="1"/>
        </p:nvSpPr>
        <p:spPr>
          <a:xfrm rot="18900000">
            <a:off x="2971937" y="2095371"/>
            <a:ext cx="1209747" cy="120974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accent2">
                  <a:lumMod val="50000"/>
                </a:schemeClr>
              </a:solidFill>
              <a:latin typeface="FontAwesome" pitchFamily="2" charset="0"/>
            </a:endParaRPr>
          </a:p>
        </p:txBody>
      </p:sp>
      <p:sp>
        <p:nvSpPr>
          <p:cNvPr id="31" name="Sev03"/>
          <p:cNvSpPr/>
          <p:nvPr userDrawn="1"/>
        </p:nvSpPr>
        <p:spPr>
          <a:xfrm rot="18900000">
            <a:off x="5008643" y="2095371"/>
            <a:ext cx="1209747" cy="120974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3">
                  <a:lumMod val="50000"/>
                </a:schemeClr>
              </a:solidFill>
              <a:latin typeface="FontAwesome" pitchFamily="2" charset="0"/>
              <a:cs typeface="+mj-cs"/>
            </a:endParaRPr>
          </a:p>
        </p:txBody>
      </p:sp>
      <p:sp>
        <p:nvSpPr>
          <p:cNvPr id="32" name="Sev04"/>
          <p:cNvSpPr/>
          <p:nvPr userDrawn="1"/>
        </p:nvSpPr>
        <p:spPr>
          <a:xfrm rot="18900000">
            <a:off x="6995968" y="2095371"/>
            <a:ext cx="1209747" cy="1209747"/>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50000"/>
                </a:schemeClr>
              </a:solidFill>
              <a:latin typeface="FontAwesome"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 calcmode="lin" valueType="num">
                                      <p:cBhvr additive="base">
                                        <p:cTn id="11"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5">
                                            <p:txEl>
                                              <p:pRg st="0" end="0"/>
                                            </p:txEl>
                                          </p:spTgt>
                                        </p:tgtEl>
                                        <p:attrNameLst>
                                          <p:attrName>style.visibility</p:attrName>
                                        </p:attrNameLst>
                                      </p:cBhvr>
                                      <p:to>
                                        <p:strVal val="visible"/>
                                      </p:to>
                                    </p:set>
                                    <p:anim calcmode="lin" valueType="num">
                                      <p:cBhvr additive="base">
                                        <p:cTn id="16"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25">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7">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 calcmode="lin" valueType="num">
                                      <p:cBhvr additive="base">
                                        <p:cTn id="29"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29">
                                            <p:txEl>
                                              <p:pRg st="0" end="0"/>
                                            </p:txEl>
                                          </p:spTgt>
                                        </p:tgtEl>
                                        <p:attrNameLst>
                                          <p:attrName>style.visibility</p:attrName>
                                        </p:attrNameLst>
                                      </p:cBhvr>
                                      <p:to>
                                        <p:strVal val="visible"/>
                                      </p:to>
                                    </p:set>
                                    <p:anim calcmode="lin" valueType="num">
                                      <p:cBhvr additive="base">
                                        <p:cTn id="34"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29">
                                            <p:txEl>
                                              <p:pRg st="0" end="0"/>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10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2" presetClass="entr" presetSubtype="4" accel="50000" decel="5000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ppt_x"/>
                                          </p:val>
                                        </p:tav>
                                        <p:tav tm="100000">
                                          <p:val>
                                            <p:strVal val="#ppt_x"/>
                                          </p:val>
                                        </p:tav>
                                      </p:tavLst>
                                    </p:anim>
                                    <p:anim calcmode="lin" valueType="num">
                                      <p:cBhvr additive="base">
                                        <p:cTn id="49" dur="750" fill="hold"/>
                                        <p:tgtEl>
                                          <p:spTgt spid="20"/>
                                        </p:tgtEl>
                                        <p:attrNameLst>
                                          <p:attrName>ppt_y</p:attrName>
                                        </p:attrNameLst>
                                      </p:cBhvr>
                                      <p:tavLst>
                                        <p:tav tm="0">
                                          <p:val>
                                            <p:strVal val="1+#ppt_h/2"/>
                                          </p:val>
                                        </p:tav>
                                        <p:tav tm="100000">
                                          <p:val>
                                            <p:strVal val="#ppt_y"/>
                                          </p:val>
                                        </p:tav>
                                      </p:tavLst>
                                    </p:anim>
                                  </p:childTnLst>
                                </p:cTn>
                              </p:par>
                            </p:childTnLst>
                          </p:cTn>
                        </p:par>
                        <p:par>
                          <p:cTn id="50" fill="hold">
                            <p:stCondLst>
                              <p:cond delay="4750"/>
                            </p:stCondLst>
                            <p:childTnLst>
                              <p:par>
                                <p:cTn id="51" presetID="53" presetClass="entr" presetSubtype="0"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ppt_w</p:attrName>
                                        </p:attrNameLst>
                                      </p:cBhvr>
                                      <p:tavLst>
                                        <p:tav tm="0">
                                          <p:val>
                                            <p:fltVal val="0"/>
                                          </p:val>
                                        </p:tav>
                                        <p:tav tm="100000">
                                          <p:val>
                                            <p:strVal val="#ppt_w"/>
                                          </p:val>
                                        </p:tav>
                                      </p:tavLst>
                                    </p:anim>
                                    <p:anim calcmode="lin" valueType="num">
                                      <p:cBhvr>
                                        <p:cTn id="54" dur="500" fill="hold"/>
                                        <p:tgtEl>
                                          <p:spTgt spid="30"/>
                                        </p:tgtEl>
                                        <p:attrNameLst>
                                          <p:attrName>ppt_h</p:attrName>
                                        </p:attrNameLst>
                                      </p:cBhvr>
                                      <p:tavLst>
                                        <p:tav tm="0">
                                          <p:val>
                                            <p:fltVal val="0"/>
                                          </p:val>
                                        </p:tav>
                                        <p:tav tm="100000">
                                          <p:val>
                                            <p:strVal val="#ppt_h"/>
                                          </p:val>
                                        </p:tav>
                                      </p:tavLst>
                                    </p:anim>
                                    <p:animEffect transition="in" filter="fade">
                                      <p:cBhvr>
                                        <p:cTn id="55" dur="500"/>
                                        <p:tgtEl>
                                          <p:spTgt spid="30"/>
                                        </p:tgtEl>
                                      </p:cBhvr>
                                    </p:animEffect>
                                  </p:childTnLst>
                                </p:cTn>
                              </p:par>
                              <p:par>
                                <p:cTn id="56" presetID="2" presetClass="entr" presetSubtype="4" accel="50000" decel="5000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750" fill="hold"/>
                                        <p:tgtEl>
                                          <p:spTgt spid="19"/>
                                        </p:tgtEl>
                                        <p:attrNameLst>
                                          <p:attrName>ppt_x</p:attrName>
                                        </p:attrNameLst>
                                      </p:cBhvr>
                                      <p:tavLst>
                                        <p:tav tm="0">
                                          <p:val>
                                            <p:strVal val="#ppt_x"/>
                                          </p:val>
                                        </p:tav>
                                        <p:tav tm="100000">
                                          <p:val>
                                            <p:strVal val="#ppt_x"/>
                                          </p:val>
                                        </p:tav>
                                      </p:tavLst>
                                    </p:anim>
                                    <p:anim calcmode="lin" valueType="num">
                                      <p:cBhvr additive="base">
                                        <p:cTn id="59" dur="750" fill="hold"/>
                                        <p:tgtEl>
                                          <p:spTgt spid="19"/>
                                        </p:tgtEl>
                                        <p:attrNameLst>
                                          <p:attrName>ppt_y</p:attrName>
                                        </p:attrNameLst>
                                      </p:cBhvr>
                                      <p:tavLst>
                                        <p:tav tm="0">
                                          <p:val>
                                            <p:strVal val="1+#ppt_h/2"/>
                                          </p:val>
                                        </p:tav>
                                        <p:tav tm="100000">
                                          <p:val>
                                            <p:strVal val="#ppt_y"/>
                                          </p:val>
                                        </p:tav>
                                      </p:tavLst>
                                    </p:anim>
                                  </p:childTnLst>
                                </p:cTn>
                              </p:par>
                            </p:childTnLst>
                          </p:cTn>
                        </p:par>
                        <p:par>
                          <p:cTn id="60" fill="hold">
                            <p:stCondLst>
                              <p:cond delay="5500"/>
                            </p:stCondLst>
                            <p:childTnLst>
                              <p:par>
                                <p:cTn id="61" presetID="53" presetClass="entr" presetSubtype="0"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par>
                                <p:cTn id="66" presetID="2" presetClass="entr" presetSubtype="4" accel="50000" decel="5000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750" fill="hold"/>
                                        <p:tgtEl>
                                          <p:spTgt spid="18"/>
                                        </p:tgtEl>
                                        <p:attrNameLst>
                                          <p:attrName>ppt_x</p:attrName>
                                        </p:attrNameLst>
                                      </p:cBhvr>
                                      <p:tavLst>
                                        <p:tav tm="0">
                                          <p:val>
                                            <p:strVal val="#ppt_x"/>
                                          </p:val>
                                        </p:tav>
                                        <p:tav tm="100000">
                                          <p:val>
                                            <p:strVal val="#ppt_x"/>
                                          </p:val>
                                        </p:tav>
                                      </p:tavLst>
                                    </p:anim>
                                    <p:anim calcmode="lin" valueType="num">
                                      <p:cBhvr additive="base">
                                        <p:cTn id="69" dur="750" fill="hold"/>
                                        <p:tgtEl>
                                          <p:spTgt spid="18"/>
                                        </p:tgtEl>
                                        <p:attrNameLst>
                                          <p:attrName>ppt_y</p:attrName>
                                        </p:attrNameLst>
                                      </p:cBhvr>
                                      <p:tavLst>
                                        <p:tav tm="0">
                                          <p:val>
                                            <p:strVal val="1+#ppt_h/2"/>
                                          </p:val>
                                        </p:tav>
                                        <p:tav tm="100000">
                                          <p:val>
                                            <p:strVal val="#ppt_y"/>
                                          </p:val>
                                        </p:tav>
                                      </p:tavLst>
                                    </p:anim>
                                  </p:childTnLst>
                                </p:cTn>
                              </p:par>
                            </p:childTnLst>
                          </p:cTn>
                        </p:par>
                        <p:par>
                          <p:cTn id="70" fill="hold">
                            <p:stCondLst>
                              <p:cond delay="6250"/>
                            </p:stCondLst>
                            <p:childTnLst>
                              <p:par>
                                <p:cTn id="71" presetID="53" presetClass="entr" presetSubtype="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par>
                                <p:cTn id="76" presetID="2" presetClass="entr" presetSubtype="4" accel="50000" decel="5000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750" fill="hold"/>
                                        <p:tgtEl>
                                          <p:spTgt spid="17"/>
                                        </p:tgtEl>
                                        <p:attrNameLst>
                                          <p:attrName>ppt_x</p:attrName>
                                        </p:attrNameLst>
                                      </p:cBhvr>
                                      <p:tavLst>
                                        <p:tav tm="0">
                                          <p:val>
                                            <p:strVal val="#ppt_x"/>
                                          </p:val>
                                        </p:tav>
                                        <p:tav tm="100000">
                                          <p:val>
                                            <p:strVal val="#ppt_x"/>
                                          </p:val>
                                        </p:tav>
                                      </p:tavLst>
                                    </p:anim>
                                    <p:anim calcmode="lin" valueType="num">
                                      <p:cBhvr additive="base">
                                        <p:cTn id="79" dur="75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4"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ppt_x"/>
                          </p:val>
                        </p:tav>
                        <p:tav tm="100000">
                          <p:val>
                            <p:strVal val="#ppt_x"/>
                          </p:val>
                        </p:tav>
                      </p:tavLst>
                    </p:anim>
                    <p:anim calcmode="lin" valueType="num">
                      <p:cBhvr additive="base">
                        <p:cTn dur="10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ppt_x"/>
                          </p:val>
                        </p:tav>
                        <p:tav tm="100000">
                          <p:val>
                            <p:strVal val="#ppt_x"/>
                          </p:val>
                        </p:tav>
                      </p:tavLst>
                    </p:anim>
                    <p:anim calcmode="lin" valueType="num">
                      <p:cBhvr additive="base">
                        <p:cTn dur="10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1+#ppt_h/2"/>
                          </p:val>
                        </p:tav>
                        <p:tav tm="100000">
                          <p:val>
                            <p:strVal val="#ppt_y"/>
                          </p:val>
                        </p:tav>
                      </p:tavLst>
                    </p:anim>
                  </p:childTnLst>
                </p:cTn>
              </p:par>
            </p:tnLst>
          </p:tmpl>
        </p:tmplLst>
      </p:bldP>
      <p:bldP spid="17" grpId="0" animBg="1"/>
      <p:bldP spid="18" grpId="0" animBg="1"/>
      <p:bldP spid="19" grpId="0" animBg="1"/>
      <p:bldP spid="20" grpId="0" animBg="1"/>
      <p:bldP spid="21" grpId="0" animBg="1"/>
      <p:bldP spid="30" grpId="0" animBg="1"/>
      <p:bldP spid="31" grpId="0" animBg="1"/>
      <p:bldP spid="3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a:t>Cliquez sur l'icône pour ajouter une image</a:t>
            </a:r>
            <a:endParaRPr lang="fr-FR" dirty="0"/>
          </a:p>
        </p:txBody>
      </p: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
        <p:nvSpPr>
          <p:cNvPr id="2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2136484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Sev01"/>
          <p:cNvSpPr/>
          <p:nvPr userDrawn="1"/>
        </p:nvSpPr>
        <p:spPr>
          <a:xfrm>
            <a:off x="560471" y="2385505"/>
            <a:ext cx="1209747" cy="120974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1">
                  <a:lumMod val="50000"/>
                </a:schemeClr>
              </a:solidFill>
              <a:latin typeface="FontAwesome" pitchFamily="2" charset="0"/>
            </a:endParaRPr>
          </a:p>
        </p:txBody>
      </p:sp>
      <p:sp>
        <p:nvSpPr>
          <p:cNvPr id="7" name="Rounded Rectangle 33"/>
          <p:cNvSpPr/>
          <p:nvPr userDrawn="1"/>
        </p:nvSpPr>
        <p:spPr>
          <a:xfrm>
            <a:off x="1144170" y="2270291"/>
            <a:ext cx="3341206" cy="1440174"/>
          </a:xfrm>
          <a:prstGeom prst="roundRect">
            <a:avLst>
              <a:gd name="adj" fmla="val 555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37"/>
          <p:cNvSpPr/>
          <p:nvPr userDrawn="1"/>
        </p:nvSpPr>
        <p:spPr>
          <a:xfrm>
            <a:off x="4629233" y="2270291"/>
            <a:ext cx="3341206" cy="1440174"/>
          </a:xfrm>
          <a:prstGeom prst="roundRect">
            <a:avLst>
              <a:gd name="adj" fmla="val 555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ev02"/>
          <p:cNvSpPr/>
          <p:nvPr userDrawn="1"/>
        </p:nvSpPr>
        <p:spPr>
          <a:xfrm>
            <a:off x="7388495" y="2385504"/>
            <a:ext cx="1209747" cy="120974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accent2">
                  <a:lumMod val="50000"/>
                </a:schemeClr>
              </a:solidFill>
              <a:latin typeface="FontAwesome" pitchFamily="2" charset="0"/>
            </a:endParaRPr>
          </a:p>
        </p:txBody>
      </p:sp>
      <p:sp>
        <p:nvSpPr>
          <p:cNvPr id="14" name="Rounded Rectangle 42"/>
          <p:cNvSpPr/>
          <p:nvPr userDrawn="1"/>
        </p:nvSpPr>
        <p:spPr>
          <a:xfrm>
            <a:off x="1144170" y="4008126"/>
            <a:ext cx="3341206" cy="1440174"/>
          </a:xfrm>
          <a:prstGeom prst="roundRect">
            <a:avLst>
              <a:gd name="adj" fmla="val 555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44"/>
          <p:cNvSpPr/>
          <p:nvPr userDrawn="1"/>
        </p:nvSpPr>
        <p:spPr>
          <a:xfrm>
            <a:off x="4629233" y="4008126"/>
            <a:ext cx="3341206" cy="1440174"/>
          </a:xfrm>
          <a:prstGeom prst="roundRect">
            <a:avLst>
              <a:gd name="adj" fmla="val 5551"/>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ev03"/>
          <p:cNvSpPr/>
          <p:nvPr userDrawn="1"/>
        </p:nvSpPr>
        <p:spPr>
          <a:xfrm>
            <a:off x="560471" y="4138727"/>
            <a:ext cx="1209747" cy="120974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3">
                  <a:lumMod val="50000"/>
                </a:schemeClr>
              </a:solidFill>
              <a:latin typeface="FontAwesome" pitchFamily="2" charset="0"/>
              <a:cs typeface="+mj-cs"/>
            </a:endParaRPr>
          </a:p>
        </p:txBody>
      </p:sp>
      <p:sp>
        <p:nvSpPr>
          <p:cNvPr id="19" name="Sev04"/>
          <p:cNvSpPr/>
          <p:nvPr userDrawn="1"/>
        </p:nvSpPr>
        <p:spPr>
          <a:xfrm>
            <a:off x="7391400" y="4119477"/>
            <a:ext cx="1209747" cy="120974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50000"/>
                </a:schemeClr>
              </a:solidFill>
              <a:latin typeface="FontAwesome" pitchFamily="2" charset="0"/>
            </a:endParaRPr>
          </a:p>
        </p:txBody>
      </p:sp>
      <p:sp>
        <p:nvSpPr>
          <p:cNvPr id="22" name="Espace réservé du texte 8"/>
          <p:cNvSpPr>
            <a:spLocks noGrp="1"/>
          </p:cNvSpPr>
          <p:nvPr>
            <p:ph type="body" sz="quarter" idx="14" hasCustomPrompt="1"/>
          </p:nvPr>
        </p:nvSpPr>
        <p:spPr bwMode="gray">
          <a:xfrm>
            <a:off x="1907704" y="2817008"/>
            <a:ext cx="2448272" cy="828016"/>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3" name="Espace réservé du texte 8"/>
          <p:cNvSpPr>
            <a:spLocks noGrp="1"/>
          </p:cNvSpPr>
          <p:nvPr>
            <p:ph type="body" sz="quarter" idx="34" hasCustomPrompt="1"/>
          </p:nvPr>
        </p:nvSpPr>
        <p:spPr bwMode="gray">
          <a:xfrm>
            <a:off x="1907704" y="2420888"/>
            <a:ext cx="2474336" cy="360040"/>
          </a:xfrm>
          <a:prstGeom prst="rect">
            <a:avLst/>
          </a:prstGeom>
        </p:spPr>
        <p:txBody>
          <a:bodyPr/>
          <a:lstStyle>
            <a:lvl1pPr marL="0" indent="0" algn="l">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4" name="Espace réservé du texte 8"/>
          <p:cNvSpPr>
            <a:spLocks noGrp="1"/>
          </p:cNvSpPr>
          <p:nvPr>
            <p:ph type="body" sz="quarter" idx="35" hasCustomPrompt="1"/>
          </p:nvPr>
        </p:nvSpPr>
        <p:spPr bwMode="gray">
          <a:xfrm>
            <a:off x="4716016" y="2817008"/>
            <a:ext cx="2592288" cy="828016"/>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5" name="Espace réservé du texte 8"/>
          <p:cNvSpPr>
            <a:spLocks noGrp="1"/>
          </p:cNvSpPr>
          <p:nvPr>
            <p:ph type="body" sz="quarter" idx="36" hasCustomPrompt="1"/>
          </p:nvPr>
        </p:nvSpPr>
        <p:spPr bwMode="gray">
          <a:xfrm>
            <a:off x="4716015" y="2420888"/>
            <a:ext cx="2619055" cy="360040"/>
          </a:xfrm>
          <a:prstGeom prst="rect">
            <a:avLst/>
          </a:prstGeom>
        </p:spPr>
        <p:txBody>
          <a:bodyPr/>
          <a:lstStyle>
            <a:lvl1pPr marL="0" indent="0" algn="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6" name="Espace réservé du texte 8"/>
          <p:cNvSpPr>
            <a:spLocks noGrp="1"/>
          </p:cNvSpPr>
          <p:nvPr>
            <p:ph type="body" sz="quarter" idx="37" hasCustomPrompt="1"/>
          </p:nvPr>
        </p:nvSpPr>
        <p:spPr bwMode="gray">
          <a:xfrm>
            <a:off x="1835696" y="4545200"/>
            <a:ext cx="2520280" cy="828016"/>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7" name="Espace réservé du texte 8"/>
          <p:cNvSpPr>
            <a:spLocks noGrp="1"/>
          </p:cNvSpPr>
          <p:nvPr>
            <p:ph type="body" sz="quarter" idx="38" hasCustomPrompt="1"/>
          </p:nvPr>
        </p:nvSpPr>
        <p:spPr bwMode="gray">
          <a:xfrm>
            <a:off x="1835695" y="4149080"/>
            <a:ext cx="2547399" cy="360040"/>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8" name="Espace réservé du texte 8"/>
          <p:cNvSpPr>
            <a:spLocks noGrp="1"/>
          </p:cNvSpPr>
          <p:nvPr>
            <p:ph type="body" sz="quarter" idx="39" hasCustomPrompt="1"/>
          </p:nvPr>
        </p:nvSpPr>
        <p:spPr bwMode="gray">
          <a:xfrm>
            <a:off x="4716016" y="4545200"/>
            <a:ext cx="2636428" cy="828016"/>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9" name="Espace réservé du texte 8"/>
          <p:cNvSpPr>
            <a:spLocks noGrp="1"/>
          </p:cNvSpPr>
          <p:nvPr>
            <p:ph type="body" sz="quarter" idx="40" hasCustomPrompt="1"/>
          </p:nvPr>
        </p:nvSpPr>
        <p:spPr bwMode="gray">
          <a:xfrm>
            <a:off x="4716016" y="4149080"/>
            <a:ext cx="2664296" cy="360040"/>
          </a:xfrm>
          <a:prstGeom prst="rect">
            <a:avLst/>
          </a:prstGeom>
        </p:spPr>
        <p:txBody>
          <a:bodyPr/>
          <a:lstStyle>
            <a:lvl1pPr marL="0" indent="0" algn="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0"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2" presetClass="entr" presetSubtype="2"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26">
                                            <p:txEl>
                                              <p:pRg st="0" end="0"/>
                                            </p:txEl>
                                          </p:spTgt>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childTnLst>
                                </p:cTn>
                              </p:par>
                            </p:childTnLst>
                          </p:cTn>
                        </p:par>
                        <p:par>
                          <p:cTn id="49" fill="hold">
                            <p:stCondLst>
                              <p:cond delay="1500"/>
                            </p:stCondLst>
                            <p:childTnLst>
                              <p:par>
                                <p:cTn id="50" presetID="53" presetClass="entr" presetSubtype="16"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28">
                                            <p:txEl>
                                              <p:pRg st="0" end="0"/>
                                            </p:txEl>
                                          </p:spTgt>
                                        </p:tgtEl>
                                        <p:attrNameLst>
                                          <p:attrName>style.visibility</p:attrName>
                                        </p:attrNameLst>
                                      </p:cBhvr>
                                      <p:to>
                                        <p:strVal val="visible"/>
                                      </p:to>
                                    </p:se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4" grpId="0" animBg="1"/>
      <p:bldP spid="16" grpId="0" animBg="1"/>
      <p:bldP spid="18" grpId="0" animBg="1"/>
      <p:bldP spid="19" grpId="0" animBg="1"/>
      <p:bldP spid="22" grpId="0" build="p">
        <p:tmplLst>
          <p:tmpl lvl="1">
            <p:tnLst>
              <p:par>
                <p:cTn presetID="1"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P spid="24" grpId="0" build="p">
        <p:tmplLst>
          <p:tmpl lvl="1">
            <p:tnLst>
              <p:par>
                <p:cTn presetID="1"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childTnLst>
                </p:cTn>
              </p:par>
            </p:tnLst>
          </p:tmpl>
        </p:tmplLst>
      </p:bldP>
      <p:bldP spid="25" grpId="0" build="p">
        <p:tmplLst>
          <p:tmpl lvl="1">
            <p:tnLst>
              <p:par>
                <p:cTn presetID="1"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childTnLst>
                </p:cTn>
              </p:par>
            </p:tnLst>
          </p:tmpl>
        </p:tmplLst>
      </p:bldP>
      <p:bldP spid="26" grpId="0" build="p">
        <p:tmplLst>
          <p:tmpl lvl="1">
            <p:tnLst>
              <p:par>
                <p:cTn presetID="1"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childTnLst>
                </p:cTn>
              </p:par>
            </p:tnLst>
          </p:tmpl>
        </p:tmplLst>
      </p:bldP>
      <p:bldP spid="27" grpId="0" build="p">
        <p:tmplLst>
          <p:tmpl lvl="1">
            <p:tnLst>
              <p:par>
                <p:cTn presetID="1"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childTnLst>
                </p:cTn>
              </p:par>
            </p:tnLst>
          </p:tmpl>
        </p:tmplLst>
      </p:bldP>
      <p:bldP spid="28" grpId="0" build="p">
        <p:tmplLst>
          <p:tmpl lvl="1">
            <p:tnLst>
              <p:par>
                <p:cTn presetID="1"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childTnLst>
                </p:cTn>
              </p:par>
            </p:tnLst>
          </p:tmpl>
        </p:tmplLst>
      </p:bldP>
      <p:bldP spid="29" grpId="0" build="p">
        <p:tmplLst>
          <p:tmpl lvl="1">
            <p:tnLst>
              <p:par>
                <p:cTn presetID="1"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33"/>
          <p:cNvGrpSpPr/>
          <p:nvPr userDrawn="1"/>
        </p:nvGrpSpPr>
        <p:grpSpPr>
          <a:xfrm>
            <a:off x="903685" y="3091024"/>
            <a:ext cx="1435253" cy="1453164"/>
            <a:chOff x="670272" y="1130084"/>
            <a:chExt cx="1435253" cy="1453164"/>
          </a:xfrm>
        </p:grpSpPr>
        <p:sp>
          <p:nvSpPr>
            <p:cNvPr id="7" name="Rounded Rectangle 35"/>
            <p:cNvSpPr/>
            <p:nvPr/>
          </p:nvSpPr>
          <p:spPr>
            <a:xfrm>
              <a:off x="670272" y="1176870"/>
              <a:ext cx="1406378" cy="1406378"/>
            </a:xfrm>
            <a:prstGeom prst="roundRect">
              <a:avLst>
                <a:gd name="adj" fmla="val 708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36"/>
            <p:cNvSpPr/>
            <p:nvPr/>
          </p:nvSpPr>
          <p:spPr>
            <a:xfrm>
              <a:off x="699147" y="1130084"/>
              <a:ext cx="1406378" cy="1406378"/>
            </a:xfrm>
            <a:prstGeom prst="roundRect">
              <a:avLst>
                <a:gd name="adj" fmla="val 70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 Placeholder 3"/>
          <p:cNvSpPr txBox="1">
            <a:spLocks/>
          </p:cNvSpPr>
          <p:nvPr userDrawn="1"/>
        </p:nvSpPr>
        <p:spPr>
          <a:xfrm>
            <a:off x="1093913" y="3240215"/>
            <a:ext cx="1025923" cy="110799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a:ln>
                  <a:noFill/>
                </a:ln>
                <a:solidFill>
                  <a:schemeClr val="bg1"/>
                </a:solidFill>
                <a:effectLst/>
                <a:uLnTx/>
                <a:uFillTx/>
                <a:latin typeface="+mn-lt"/>
                <a:ea typeface="+mn-ea"/>
                <a:cs typeface="+mn-cs"/>
              </a:rPr>
              <a:t>01</a:t>
            </a:r>
          </a:p>
        </p:txBody>
      </p:sp>
      <p:grpSp>
        <p:nvGrpSpPr>
          <p:cNvPr id="10" name="Group 48"/>
          <p:cNvGrpSpPr/>
          <p:nvPr userDrawn="1"/>
        </p:nvGrpSpPr>
        <p:grpSpPr>
          <a:xfrm>
            <a:off x="2890061" y="3091024"/>
            <a:ext cx="1435253" cy="1453164"/>
            <a:chOff x="670272" y="1130084"/>
            <a:chExt cx="1435253" cy="1453164"/>
          </a:xfrm>
        </p:grpSpPr>
        <p:sp>
          <p:nvSpPr>
            <p:cNvPr id="11" name="Rounded Rectangle 40"/>
            <p:cNvSpPr/>
            <p:nvPr/>
          </p:nvSpPr>
          <p:spPr>
            <a:xfrm>
              <a:off x="670272" y="1176870"/>
              <a:ext cx="1406378" cy="1406378"/>
            </a:xfrm>
            <a:prstGeom prst="roundRect">
              <a:avLst>
                <a:gd name="adj" fmla="val 708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41"/>
            <p:cNvSpPr/>
            <p:nvPr/>
          </p:nvSpPr>
          <p:spPr>
            <a:xfrm>
              <a:off x="699147" y="1130084"/>
              <a:ext cx="1406378" cy="1406378"/>
            </a:xfrm>
            <a:prstGeom prst="roundRect">
              <a:avLst>
                <a:gd name="adj" fmla="val 70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3"/>
          <p:cNvSpPr txBox="1">
            <a:spLocks/>
          </p:cNvSpPr>
          <p:nvPr userDrawn="1"/>
        </p:nvSpPr>
        <p:spPr>
          <a:xfrm>
            <a:off x="3080289" y="3240215"/>
            <a:ext cx="1025923" cy="110799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a:ln>
                  <a:noFill/>
                </a:ln>
                <a:solidFill>
                  <a:schemeClr val="bg1"/>
                </a:solidFill>
                <a:effectLst/>
                <a:uLnTx/>
                <a:uFillTx/>
                <a:latin typeface="+mn-lt"/>
                <a:ea typeface="+mn-ea"/>
                <a:cs typeface="+mn-cs"/>
              </a:rPr>
              <a:t>02</a:t>
            </a:r>
          </a:p>
        </p:txBody>
      </p:sp>
      <p:grpSp>
        <p:nvGrpSpPr>
          <p:cNvPr id="14" name="Group 52"/>
          <p:cNvGrpSpPr/>
          <p:nvPr userDrawn="1"/>
        </p:nvGrpSpPr>
        <p:grpSpPr>
          <a:xfrm>
            <a:off x="4876437" y="3091024"/>
            <a:ext cx="1435253" cy="1453164"/>
            <a:chOff x="670272" y="1130084"/>
            <a:chExt cx="1435253" cy="1453164"/>
          </a:xfrm>
        </p:grpSpPr>
        <p:sp>
          <p:nvSpPr>
            <p:cNvPr id="15" name="Rounded Rectangle 64"/>
            <p:cNvSpPr/>
            <p:nvPr/>
          </p:nvSpPr>
          <p:spPr>
            <a:xfrm>
              <a:off x="670272" y="1176870"/>
              <a:ext cx="1406378" cy="1406378"/>
            </a:xfrm>
            <a:prstGeom prst="roundRect">
              <a:avLst>
                <a:gd name="adj" fmla="val 708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65"/>
            <p:cNvSpPr/>
            <p:nvPr/>
          </p:nvSpPr>
          <p:spPr>
            <a:xfrm>
              <a:off x="699147" y="1130084"/>
              <a:ext cx="1406378" cy="1406378"/>
            </a:xfrm>
            <a:prstGeom prst="roundRect">
              <a:avLst>
                <a:gd name="adj" fmla="val 70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 Placeholder 3"/>
          <p:cNvSpPr txBox="1">
            <a:spLocks/>
          </p:cNvSpPr>
          <p:nvPr userDrawn="1"/>
        </p:nvSpPr>
        <p:spPr>
          <a:xfrm>
            <a:off x="5066665" y="3240215"/>
            <a:ext cx="1025923" cy="110799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a:ln>
                  <a:noFill/>
                </a:ln>
                <a:solidFill>
                  <a:schemeClr val="bg1"/>
                </a:solidFill>
                <a:effectLst/>
                <a:uLnTx/>
                <a:uFillTx/>
                <a:latin typeface="+mn-lt"/>
                <a:ea typeface="+mn-ea"/>
                <a:cs typeface="+mn-cs"/>
              </a:rPr>
              <a:t>03</a:t>
            </a:r>
          </a:p>
        </p:txBody>
      </p:sp>
      <p:grpSp>
        <p:nvGrpSpPr>
          <p:cNvPr id="18" name="Group 70"/>
          <p:cNvGrpSpPr/>
          <p:nvPr userDrawn="1"/>
        </p:nvGrpSpPr>
        <p:grpSpPr>
          <a:xfrm>
            <a:off x="6833938" y="3091024"/>
            <a:ext cx="1435253" cy="1453164"/>
            <a:chOff x="670272" y="1130084"/>
            <a:chExt cx="1435253" cy="1453164"/>
          </a:xfrm>
        </p:grpSpPr>
        <p:sp>
          <p:nvSpPr>
            <p:cNvPr id="19" name="Rounded Rectangle 68"/>
            <p:cNvSpPr/>
            <p:nvPr/>
          </p:nvSpPr>
          <p:spPr>
            <a:xfrm>
              <a:off x="670272" y="1176870"/>
              <a:ext cx="1406378" cy="1406378"/>
            </a:xfrm>
            <a:prstGeom prst="roundRect">
              <a:avLst>
                <a:gd name="adj" fmla="val 708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69"/>
            <p:cNvSpPr/>
            <p:nvPr/>
          </p:nvSpPr>
          <p:spPr>
            <a:xfrm>
              <a:off x="699147" y="1130084"/>
              <a:ext cx="1406378" cy="1406378"/>
            </a:xfrm>
            <a:prstGeom prst="roundRect">
              <a:avLst>
                <a:gd name="adj" fmla="val 70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 Placeholder 3"/>
          <p:cNvSpPr txBox="1">
            <a:spLocks/>
          </p:cNvSpPr>
          <p:nvPr userDrawn="1"/>
        </p:nvSpPr>
        <p:spPr>
          <a:xfrm>
            <a:off x="7053041" y="3240215"/>
            <a:ext cx="1025923" cy="110799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a:ln>
                  <a:noFill/>
                </a:ln>
                <a:solidFill>
                  <a:schemeClr val="bg1"/>
                </a:solidFill>
                <a:effectLst/>
                <a:uLnTx/>
                <a:uFillTx/>
                <a:latin typeface="+mn-lt"/>
                <a:ea typeface="+mn-ea"/>
                <a:cs typeface="+mn-cs"/>
              </a:rPr>
              <a:t>04</a:t>
            </a:r>
          </a:p>
        </p:txBody>
      </p:sp>
      <p:cxnSp>
        <p:nvCxnSpPr>
          <p:cNvPr id="25" name="Elbow Connector 77"/>
          <p:cNvCxnSpPr/>
          <p:nvPr userDrawn="1"/>
        </p:nvCxnSpPr>
        <p:spPr>
          <a:xfrm rot="10800000" flipV="1">
            <a:off x="1580682" y="2073533"/>
            <a:ext cx="288057" cy="1017492"/>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81"/>
          <p:cNvCxnSpPr/>
          <p:nvPr userDrawn="1"/>
        </p:nvCxnSpPr>
        <p:spPr>
          <a:xfrm rot="10800000" flipV="1">
            <a:off x="5557425" y="2073533"/>
            <a:ext cx="288057" cy="1017492"/>
          </a:xfrm>
          <a:prstGeom prst="bentConnector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85"/>
          <p:cNvCxnSpPr/>
          <p:nvPr userDrawn="1"/>
        </p:nvCxnSpPr>
        <p:spPr>
          <a:xfrm rot="10800000" flipH="1">
            <a:off x="3305193" y="4531608"/>
            <a:ext cx="288057" cy="1017492"/>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89"/>
          <p:cNvCxnSpPr/>
          <p:nvPr userDrawn="1"/>
        </p:nvCxnSpPr>
        <p:spPr>
          <a:xfrm rot="10800000" flipH="1">
            <a:off x="7287170" y="4531608"/>
            <a:ext cx="288057" cy="1017492"/>
          </a:xfrm>
          <a:prstGeom prst="bent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Espace réservé du texte 8"/>
          <p:cNvSpPr>
            <a:spLocks noGrp="1"/>
          </p:cNvSpPr>
          <p:nvPr>
            <p:ph type="body" sz="quarter" idx="14" hasCustomPrompt="1"/>
          </p:nvPr>
        </p:nvSpPr>
        <p:spPr bwMode="gray">
          <a:xfrm>
            <a:off x="1953648" y="2096928"/>
            <a:ext cx="244827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34" hasCustomPrompt="1"/>
          </p:nvPr>
        </p:nvSpPr>
        <p:spPr bwMode="gray">
          <a:xfrm>
            <a:off x="1953648" y="1700808"/>
            <a:ext cx="2474336" cy="360040"/>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0" name="Espace réservé du texte 8"/>
          <p:cNvSpPr>
            <a:spLocks noGrp="1"/>
          </p:cNvSpPr>
          <p:nvPr>
            <p:ph type="body" sz="quarter" idx="35" hasCustomPrompt="1"/>
          </p:nvPr>
        </p:nvSpPr>
        <p:spPr bwMode="gray">
          <a:xfrm>
            <a:off x="584794" y="5265280"/>
            <a:ext cx="2592288"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36" hasCustomPrompt="1"/>
          </p:nvPr>
        </p:nvSpPr>
        <p:spPr bwMode="gray">
          <a:xfrm>
            <a:off x="584793" y="4869160"/>
            <a:ext cx="2619055"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p:ph type="body" sz="quarter" idx="37" hasCustomPrompt="1"/>
          </p:nvPr>
        </p:nvSpPr>
        <p:spPr bwMode="gray">
          <a:xfrm>
            <a:off x="5913034" y="2096928"/>
            <a:ext cx="2520280"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38" hasCustomPrompt="1"/>
          </p:nvPr>
        </p:nvSpPr>
        <p:spPr bwMode="gray">
          <a:xfrm>
            <a:off x="5913033" y="1700808"/>
            <a:ext cx="2547399"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39" hasCustomPrompt="1"/>
          </p:nvPr>
        </p:nvSpPr>
        <p:spPr bwMode="gray">
          <a:xfrm>
            <a:off x="4644008" y="5265280"/>
            <a:ext cx="2636428"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40" hasCustomPrompt="1"/>
          </p:nvPr>
        </p:nvSpPr>
        <p:spPr bwMode="gray">
          <a:xfrm>
            <a:off x="4644008" y="4869160"/>
            <a:ext cx="2664296"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8">
                                            <p:txEl>
                                              <p:pRg st="0" end="0"/>
                                            </p:txEl>
                                          </p:spTgt>
                                        </p:tgtEl>
                                        <p:attrNameLst>
                                          <p:attrName>style.visibility</p:attrName>
                                        </p:attrNameLst>
                                      </p:cBhvr>
                                      <p:to>
                                        <p:strVal val="visible"/>
                                      </p:to>
                                    </p:set>
                                  </p:childTnLst>
                                </p:cTn>
                              </p:par>
                            </p:childTnLst>
                          </p:cTn>
                        </p:par>
                        <p:par>
                          <p:cTn id="10" fill="hold">
                            <p:stCondLst>
                              <p:cond delay="0"/>
                            </p:stCondLst>
                            <p:childTnLst>
                              <p:par>
                                <p:cTn id="11" presetID="18" presetClass="entr" presetSubtype="12"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strips(downLeft)">
                                      <p:cBhvr>
                                        <p:cTn id="13" dur="750"/>
                                        <p:tgtEl>
                                          <p:spTgt spid="2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750" fill="hold"/>
                                        <p:tgtEl>
                                          <p:spTgt spid="6"/>
                                        </p:tgtEl>
                                        <p:attrNameLst>
                                          <p:attrName>ppt_w</p:attrName>
                                        </p:attrNameLst>
                                      </p:cBhvr>
                                      <p:tavLst>
                                        <p:tav tm="0">
                                          <p:val>
                                            <p:fltVal val="0"/>
                                          </p:val>
                                        </p:tav>
                                        <p:tav tm="100000">
                                          <p:val>
                                            <p:strVal val="#ppt_w"/>
                                          </p:val>
                                        </p:tav>
                                      </p:tavLst>
                                    </p:anim>
                                    <p:anim calcmode="lin" valueType="num">
                                      <p:cBhvr>
                                        <p:cTn id="18" dur="750" fill="hold"/>
                                        <p:tgtEl>
                                          <p:spTgt spid="6"/>
                                        </p:tgtEl>
                                        <p:attrNameLst>
                                          <p:attrName>ppt_h</p:attrName>
                                        </p:attrNameLst>
                                      </p:cBhvr>
                                      <p:tavLst>
                                        <p:tav tm="0">
                                          <p:val>
                                            <p:fltVal val="0"/>
                                          </p:val>
                                        </p:tav>
                                        <p:tav tm="100000">
                                          <p:val>
                                            <p:strVal val="#ppt_h"/>
                                          </p:val>
                                        </p:tav>
                                      </p:tavLst>
                                    </p:anim>
                                    <p:animEffect transition="in" filter="fade">
                                      <p:cBhvr>
                                        <p:cTn id="19" dur="750"/>
                                        <p:tgtEl>
                                          <p:spTgt spid="6"/>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ppt_w</p:attrName>
                                        </p:attrNameLst>
                                      </p:cBhvr>
                                      <p:tavLst>
                                        <p:tav tm="0">
                                          <p:val>
                                            <p:fltVal val="0"/>
                                          </p:val>
                                        </p:tav>
                                        <p:tav tm="100000">
                                          <p:val>
                                            <p:strVal val="#ppt_w"/>
                                          </p:val>
                                        </p:tav>
                                      </p:tavLst>
                                    </p:anim>
                                    <p:anim calcmode="lin" valueType="num">
                                      <p:cBhvr>
                                        <p:cTn id="24" dur="750" fill="hold"/>
                                        <p:tgtEl>
                                          <p:spTgt spid="9"/>
                                        </p:tgtEl>
                                        <p:attrNameLst>
                                          <p:attrName>ppt_h</p:attrName>
                                        </p:attrNameLst>
                                      </p:cBhvr>
                                      <p:tavLst>
                                        <p:tav tm="0">
                                          <p:val>
                                            <p:fltVal val="0"/>
                                          </p:val>
                                        </p:tav>
                                        <p:tav tm="100000">
                                          <p:val>
                                            <p:strVal val="#ppt_h"/>
                                          </p:val>
                                        </p:tav>
                                      </p:tavLst>
                                    </p:anim>
                                    <p:animEffect transition="in" filter="fade">
                                      <p:cBhvr>
                                        <p:cTn id="25" dur="750"/>
                                        <p:tgtEl>
                                          <p:spTgt spid="9"/>
                                        </p:tgtEl>
                                      </p:cBhvr>
                                    </p:animEffect>
                                  </p:childTnLst>
                                </p:cTn>
                              </p:par>
                            </p:childTnLst>
                          </p:cTn>
                        </p:par>
                        <p:par>
                          <p:cTn id="26" fill="hold">
                            <p:stCondLst>
                              <p:cond delay="2250"/>
                            </p:stCondLst>
                            <p:childTnLst>
                              <p:par>
                                <p:cTn id="27" presetID="1" presetClass="entr" presetSubtype="0" fill="hold" grpId="0" nodeType="afterEffect">
                                  <p:stCondLst>
                                    <p:cond delay="0"/>
                                  </p:stCondLst>
                                  <p:childTnLst>
                                    <p:set>
                                      <p:cBhvr>
                                        <p:cTn id="28" dur="1" fill="hold">
                                          <p:stCondLst>
                                            <p:cond delay="0"/>
                                          </p:stCondLst>
                                        </p:cTn>
                                        <p:tgtEl>
                                          <p:spTgt spid="40">
                                            <p:txEl>
                                              <p:pRg st="0" end="0"/>
                                            </p:txEl>
                                          </p:spTgt>
                                        </p:tgtEl>
                                        <p:attrNameLst>
                                          <p:attrName>style.visibility</p:attrName>
                                        </p:attrNameLst>
                                      </p:cBhvr>
                                      <p:to>
                                        <p:strVal val="visible"/>
                                      </p:to>
                                    </p:set>
                                  </p:childTnLst>
                                </p:cTn>
                              </p:par>
                            </p:childTnLst>
                          </p:cTn>
                        </p:par>
                        <p:par>
                          <p:cTn id="29" fill="hold">
                            <p:stCondLst>
                              <p:cond delay="2250"/>
                            </p:stCondLst>
                            <p:childTnLst>
                              <p:par>
                                <p:cTn id="30" presetID="1" presetClass="entr" presetSubtype="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childTnLst>
                                </p:cTn>
                              </p:par>
                            </p:childTnLst>
                          </p:cTn>
                        </p:par>
                        <p:par>
                          <p:cTn id="32" fill="hold">
                            <p:stCondLst>
                              <p:cond delay="2250"/>
                            </p:stCondLst>
                            <p:childTnLst>
                              <p:par>
                                <p:cTn id="33" presetID="18" presetClass="entr" presetSubtype="3"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strips(upRight)">
                                      <p:cBhvr>
                                        <p:cTn id="35" dur="750"/>
                                        <p:tgtEl>
                                          <p:spTgt spid="3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750" fill="hold"/>
                                        <p:tgtEl>
                                          <p:spTgt spid="10"/>
                                        </p:tgtEl>
                                        <p:attrNameLst>
                                          <p:attrName>ppt_w</p:attrName>
                                        </p:attrNameLst>
                                      </p:cBhvr>
                                      <p:tavLst>
                                        <p:tav tm="0">
                                          <p:val>
                                            <p:fltVal val="0"/>
                                          </p:val>
                                        </p:tav>
                                        <p:tav tm="100000">
                                          <p:val>
                                            <p:strVal val="#ppt_w"/>
                                          </p:val>
                                        </p:tav>
                                      </p:tavLst>
                                    </p:anim>
                                    <p:anim calcmode="lin" valueType="num">
                                      <p:cBhvr>
                                        <p:cTn id="40" dur="750" fill="hold"/>
                                        <p:tgtEl>
                                          <p:spTgt spid="10"/>
                                        </p:tgtEl>
                                        <p:attrNameLst>
                                          <p:attrName>ppt_h</p:attrName>
                                        </p:attrNameLst>
                                      </p:cBhvr>
                                      <p:tavLst>
                                        <p:tav tm="0">
                                          <p:val>
                                            <p:fltVal val="0"/>
                                          </p:val>
                                        </p:tav>
                                        <p:tav tm="100000">
                                          <p:val>
                                            <p:strVal val="#ppt_h"/>
                                          </p:val>
                                        </p:tav>
                                      </p:tavLst>
                                    </p:anim>
                                    <p:animEffect transition="in" filter="fade">
                                      <p:cBhvr>
                                        <p:cTn id="41" dur="750"/>
                                        <p:tgtEl>
                                          <p:spTgt spid="10"/>
                                        </p:tgtEl>
                                      </p:cBhvr>
                                    </p:animEffect>
                                  </p:childTnLst>
                                </p:cTn>
                              </p:par>
                            </p:childTnLst>
                          </p:cTn>
                        </p:par>
                        <p:par>
                          <p:cTn id="42" fill="hold">
                            <p:stCondLst>
                              <p:cond delay="3750"/>
                            </p:stCondLst>
                            <p:childTnLst>
                              <p:par>
                                <p:cTn id="43" presetID="53" presetClass="entr" presetSubtype="16"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childTnLst>
                          </p:cTn>
                        </p:par>
                        <p:par>
                          <p:cTn id="48" fill="hold">
                            <p:stCondLst>
                              <p:cond delay="4500"/>
                            </p:stCondLst>
                            <p:childTnLst>
                              <p:par>
                                <p:cTn id="49" presetID="1" presetClass="entr" presetSubtype="0" fill="hold" grpId="0" nodeType="afterEffect">
                                  <p:stCondLst>
                                    <p:cond delay="0"/>
                                  </p:stCondLst>
                                  <p:childTnLst>
                                    <p:set>
                                      <p:cBhvr>
                                        <p:cTn id="50" dur="1" fill="hold">
                                          <p:stCondLst>
                                            <p:cond delay="0"/>
                                          </p:stCondLst>
                                        </p:cTn>
                                        <p:tgtEl>
                                          <p:spTgt spid="42">
                                            <p:txEl>
                                              <p:pRg st="0" end="0"/>
                                            </p:txEl>
                                          </p:spTgt>
                                        </p:tgtEl>
                                        <p:attrNameLst>
                                          <p:attrName>style.visibility</p:attrName>
                                        </p:attrNameLst>
                                      </p:cBhvr>
                                      <p:to>
                                        <p:strVal val="visible"/>
                                      </p:to>
                                    </p:set>
                                  </p:childTnLst>
                                </p:cTn>
                              </p:par>
                            </p:childTnLst>
                          </p:cTn>
                        </p:par>
                        <p:par>
                          <p:cTn id="51" fill="hold">
                            <p:stCondLst>
                              <p:cond delay="4500"/>
                            </p:stCondLst>
                            <p:childTnLst>
                              <p:par>
                                <p:cTn id="52" presetID="1" presetClass="entr" presetSubtype="0" fill="hold" grpId="0" nodeType="afterEffect">
                                  <p:stCondLst>
                                    <p:cond delay="0"/>
                                  </p:stCondLst>
                                  <p:childTnLst>
                                    <p:set>
                                      <p:cBhvr>
                                        <p:cTn id="53" dur="1" fill="hold">
                                          <p:stCondLst>
                                            <p:cond delay="0"/>
                                          </p:stCondLst>
                                        </p:cTn>
                                        <p:tgtEl>
                                          <p:spTgt spid="43">
                                            <p:txEl>
                                              <p:pRg st="0" end="0"/>
                                            </p:txEl>
                                          </p:spTgt>
                                        </p:tgtEl>
                                        <p:attrNameLst>
                                          <p:attrName>style.visibility</p:attrName>
                                        </p:attrNameLst>
                                      </p:cBhvr>
                                      <p:to>
                                        <p:strVal val="visible"/>
                                      </p:to>
                                    </p:set>
                                  </p:childTnLst>
                                </p:cTn>
                              </p:par>
                            </p:childTnLst>
                          </p:cTn>
                        </p:par>
                        <p:par>
                          <p:cTn id="54" fill="hold">
                            <p:stCondLst>
                              <p:cond delay="4500"/>
                            </p:stCondLst>
                            <p:childTnLst>
                              <p:par>
                                <p:cTn id="55" presetID="18" presetClass="entr" presetSubtype="12" fill="hold"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strips(downLeft)">
                                      <p:cBhvr>
                                        <p:cTn id="57" dur="750"/>
                                        <p:tgtEl>
                                          <p:spTgt spid="29"/>
                                        </p:tgtEl>
                                      </p:cBhvr>
                                    </p:animEffect>
                                  </p:childTnLst>
                                </p:cTn>
                              </p:par>
                            </p:childTnLst>
                          </p:cTn>
                        </p:par>
                        <p:par>
                          <p:cTn id="58" fill="hold">
                            <p:stCondLst>
                              <p:cond delay="5250"/>
                            </p:stCondLst>
                            <p:childTnLst>
                              <p:par>
                                <p:cTn id="59" presetID="53" presetClass="entr" presetSubtype="16"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750" fill="hold"/>
                                        <p:tgtEl>
                                          <p:spTgt spid="14"/>
                                        </p:tgtEl>
                                        <p:attrNameLst>
                                          <p:attrName>ppt_w</p:attrName>
                                        </p:attrNameLst>
                                      </p:cBhvr>
                                      <p:tavLst>
                                        <p:tav tm="0">
                                          <p:val>
                                            <p:fltVal val="0"/>
                                          </p:val>
                                        </p:tav>
                                        <p:tav tm="100000">
                                          <p:val>
                                            <p:strVal val="#ppt_w"/>
                                          </p:val>
                                        </p:tav>
                                      </p:tavLst>
                                    </p:anim>
                                    <p:anim calcmode="lin" valueType="num">
                                      <p:cBhvr>
                                        <p:cTn id="62" dur="750" fill="hold"/>
                                        <p:tgtEl>
                                          <p:spTgt spid="14"/>
                                        </p:tgtEl>
                                        <p:attrNameLst>
                                          <p:attrName>ppt_h</p:attrName>
                                        </p:attrNameLst>
                                      </p:cBhvr>
                                      <p:tavLst>
                                        <p:tav tm="0">
                                          <p:val>
                                            <p:fltVal val="0"/>
                                          </p:val>
                                        </p:tav>
                                        <p:tav tm="100000">
                                          <p:val>
                                            <p:strVal val="#ppt_h"/>
                                          </p:val>
                                        </p:tav>
                                      </p:tavLst>
                                    </p:anim>
                                    <p:animEffect transition="in" filter="fade">
                                      <p:cBhvr>
                                        <p:cTn id="63" dur="750"/>
                                        <p:tgtEl>
                                          <p:spTgt spid="14"/>
                                        </p:tgtEl>
                                      </p:cBhvr>
                                    </p:animEffect>
                                  </p:childTnLst>
                                </p:cTn>
                              </p:par>
                            </p:childTnLst>
                          </p:cTn>
                        </p:par>
                        <p:par>
                          <p:cTn id="64" fill="hold">
                            <p:stCondLst>
                              <p:cond delay="6000"/>
                            </p:stCondLst>
                            <p:childTnLst>
                              <p:par>
                                <p:cTn id="65" presetID="53" presetClass="entr" presetSubtype="16"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750" fill="hold"/>
                                        <p:tgtEl>
                                          <p:spTgt spid="17"/>
                                        </p:tgtEl>
                                        <p:attrNameLst>
                                          <p:attrName>ppt_w</p:attrName>
                                        </p:attrNameLst>
                                      </p:cBhvr>
                                      <p:tavLst>
                                        <p:tav tm="0">
                                          <p:val>
                                            <p:fltVal val="0"/>
                                          </p:val>
                                        </p:tav>
                                        <p:tav tm="100000">
                                          <p:val>
                                            <p:strVal val="#ppt_w"/>
                                          </p:val>
                                        </p:tav>
                                      </p:tavLst>
                                    </p:anim>
                                    <p:anim calcmode="lin" valueType="num">
                                      <p:cBhvr>
                                        <p:cTn id="68" dur="750" fill="hold"/>
                                        <p:tgtEl>
                                          <p:spTgt spid="17"/>
                                        </p:tgtEl>
                                        <p:attrNameLst>
                                          <p:attrName>ppt_h</p:attrName>
                                        </p:attrNameLst>
                                      </p:cBhvr>
                                      <p:tavLst>
                                        <p:tav tm="0">
                                          <p:val>
                                            <p:fltVal val="0"/>
                                          </p:val>
                                        </p:tav>
                                        <p:tav tm="100000">
                                          <p:val>
                                            <p:strVal val="#ppt_h"/>
                                          </p:val>
                                        </p:tav>
                                      </p:tavLst>
                                    </p:anim>
                                    <p:animEffect transition="in" filter="fade">
                                      <p:cBhvr>
                                        <p:cTn id="69" dur="750"/>
                                        <p:tgtEl>
                                          <p:spTgt spid="17"/>
                                        </p:tgtEl>
                                      </p:cBhvr>
                                    </p:animEffect>
                                  </p:childTnLst>
                                </p:cTn>
                              </p:par>
                            </p:childTnLst>
                          </p:cTn>
                        </p:par>
                        <p:par>
                          <p:cTn id="70" fill="hold">
                            <p:stCondLst>
                              <p:cond delay="6750"/>
                            </p:stCondLst>
                            <p:childTnLst>
                              <p:par>
                                <p:cTn id="71" presetID="1" presetClass="entr" presetSubtype="0" fill="hold" grpId="0" nodeType="afterEffect">
                                  <p:stCondLst>
                                    <p:cond delay="0"/>
                                  </p:stCondLst>
                                  <p:childTnLst>
                                    <p:set>
                                      <p:cBhvr>
                                        <p:cTn id="72" dur="1" fill="hold">
                                          <p:stCondLst>
                                            <p:cond delay="0"/>
                                          </p:stCondLst>
                                        </p:cTn>
                                        <p:tgtEl>
                                          <p:spTgt spid="44">
                                            <p:txEl>
                                              <p:pRg st="0" end="0"/>
                                            </p:txEl>
                                          </p:spTgt>
                                        </p:tgtEl>
                                        <p:attrNameLst>
                                          <p:attrName>style.visibility</p:attrName>
                                        </p:attrNameLst>
                                      </p:cBhvr>
                                      <p:to>
                                        <p:strVal val="visible"/>
                                      </p:to>
                                    </p:set>
                                  </p:childTnLst>
                                </p:cTn>
                              </p:par>
                            </p:childTnLst>
                          </p:cTn>
                        </p:par>
                        <p:par>
                          <p:cTn id="73" fill="hold">
                            <p:stCondLst>
                              <p:cond delay="6750"/>
                            </p:stCondLst>
                            <p:childTnLst>
                              <p:par>
                                <p:cTn id="74" presetID="1" presetClass="entr" presetSubtype="0" fill="hold" grpId="0" nodeType="afterEffect">
                                  <p:stCondLst>
                                    <p:cond delay="0"/>
                                  </p:stCondLst>
                                  <p:childTnLst>
                                    <p:set>
                                      <p:cBhvr>
                                        <p:cTn id="75" dur="1" fill="hold">
                                          <p:stCondLst>
                                            <p:cond delay="0"/>
                                          </p:stCondLst>
                                        </p:cTn>
                                        <p:tgtEl>
                                          <p:spTgt spid="45">
                                            <p:txEl>
                                              <p:pRg st="0" end="0"/>
                                            </p:txEl>
                                          </p:spTgt>
                                        </p:tgtEl>
                                        <p:attrNameLst>
                                          <p:attrName>style.visibility</p:attrName>
                                        </p:attrNameLst>
                                      </p:cBhvr>
                                      <p:to>
                                        <p:strVal val="visible"/>
                                      </p:to>
                                    </p:set>
                                  </p:childTnLst>
                                </p:cTn>
                              </p:par>
                            </p:childTnLst>
                          </p:cTn>
                        </p:par>
                        <p:par>
                          <p:cTn id="76" fill="hold">
                            <p:stCondLst>
                              <p:cond delay="6750"/>
                            </p:stCondLst>
                            <p:childTnLst>
                              <p:par>
                                <p:cTn id="77" presetID="18" presetClass="entr" presetSubtype="3" fill="hold"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strips(upRight)">
                                      <p:cBhvr>
                                        <p:cTn id="79" dur="750"/>
                                        <p:tgtEl>
                                          <p:spTgt spid="37"/>
                                        </p:tgtEl>
                                      </p:cBhvr>
                                    </p:animEffect>
                                  </p:childTnLst>
                                </p:cTn>
                              </p:par>
                            </p:childTnLst>
                          </p:cTn>
                        </p:par>
                        <p:par>
                          <p:cTn id="80" fill="hold">
                            <p:stCondLst>
                              <p:cond delay="7500"/>
                            </p:stCondLst>
                            <p:childTnLst>
                              <p:par>
                                <p:cTn id="81" presetID="53" presetClass="entr" presetSubtype="16" fill="hold"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750" fill="hold"/>
                                        <p:tgtEl>
                                          <p:spTgt spid="18"/>
                                        </p:tgtEl>
                                        <p:attrNameLst>
                                          <p:attrName>ppt_w</p:attrName>
                                        </p:attrNameLst>
                                      </p:cBhvr>
                                      <p:tavLst>
                                        <p:tav tm="0">
                                          <p:val>
                                            <p:fltVal val="0"/>
                                          </p:val>
                                        </p:tav>
                                        <p:tav tm="100000">
                                          <p:val>
                                            <p:strVal val="#ppt_w"/>
                                          </p:val>
                                        </p:tav>
                                      </p:tavLst>
                                    </p:anim>
                                    <p:anim calcmode="lin" valueType="num">
                                      <p:cBhvr>
                                        <p:cTn id="84" dur="750" fill="hold"/>
                                        <p:tgtEl>
                                          <p:spTgt spid="18"/>
                                        </p:tgtEl>
                                        <p:attrNameLst>
                                          <p:attrName>ppt_h</p:attrName>
                                        </p:attrNameLst>
                                      </p:cBhvr>
                                      <p:tavLst>
                                        <p:tav tm="0">
                                          <p:val>
                                            <p:fltVal val="0"/>
                                          </p:val>
                                        </p:tav>
                                        <p:tav tm="100000">
                                          <p:val>
                                            <p:strVal val="#ppt_h"/>
                                          </p:val>
                                        </p:tav>
                                      </p:tavLst>
                                    </p:anim>
                                    <p:animEffect transition="in" filter="fade">
                                      <p:cBhvr>
                                        <p:cTn id="85" dur="750"/>
                                        <p:tgtEl>
                                          <p:spTgt spid="18"/>
                                        </p:tgtEl>
                                      </p:cBhvr>
                                    </p:animEffect>
                                  </p:childTnLst>
                                </p:cTn>
                              </p:par>
                            </p:childTnLst>
                          </p:cTn>
                        </p:par>
                        <p:par>
                          <p:cTn id="86" fill="hold">
                            <p:stCondLst>
                              <p:cond delay="8250"/>
                            </p:stCondLst>
                            <p:childTnLst>
                              <p:par>
                                <p:cTn id="87" presetID="53" presetClass="entr" presetSubtype="16" fill="hold" grpId="0" nodeType="after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p:cTn id="89" dur="750" fill="hold"/>
                                        <p:tgtEl>
                                          <p:spTgt spid="21"/>
                                        </p:tgtEl>
                                        <p:attrNameLst>
                                          <p:attrName>ppt_w</p:attrName>
                                        </p:attrNameLst>
                                      </p:cBhvr>
                                      <p:tavLst>
                                        <p:tav tm="0">
                                          <p:val>
                                            <p:fltVal val="0"/>
                                          </p:val>
                                        </p:tav>
                                        <p:tav tm="100000">
                                          <p:val>
                                            <p:strVal val="#ppt_w"/>
                                          </p:val>
                                        </p:tav>
                                      </p:tavLst>
                                    </p:anim>
                                    <p:anim calcmode="lin" valueType="num">
                                      <p:cBhvr>
                                        <p:cTn id="90" dur="750" fill="hold"/>
                                        <p:tgtEl>
                                          <p:spTgt spid="21"/>
                                        </p:tgtEl>
                                        <p:attrNameLst>
                                          <p:attrName>ppt_h</p:attrName>
                                        </p:attrNameLst>
                                      </p:cBhvr>
                                      <p:tavLst>
                                        <p:tav tm="0">
                                          <p:val>
                                            <p:fltVal val="0"/>
                                          </p:val>
                                        </p:tav>
                                        <p:tav tm="100000">
                                          <p:val>
                                            <p:strVal val="#ppt_h"/>
                                          </p:val>
                                        </p:tav>
                                      </p:tavLst>
                                    </p:anim>
                                    <p:animEffect transition="in" filter="fade">
                                      <p:cBhvr>
                                        <p:cTn id="91"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p:bldP spid="21" grpId="0"/>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1"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childTnLst>
                </p:cTn>
              </p:par>
            </p:tnLst>
          </p:tmpl>
        </p:tmplLst>
      </p:bldP>
      <p:bldP spid="43" grpId="0" build="p">
        <p:tmplLst>
          <p:tmpl lvl="1">
            <p:tnLst>
              <p:par>
                <p:cTn presetID="1"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childTnLst>
                </p:cTn>
              </p:par>
            </p:tnLst>
          </p:tmpl>
        </p:tmplLst>
      </p:bldP>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build="p">
        <p:tmplLst>
          <p:tmpl lvl="1">
            <p:tnLst>
              <p:par>
                <p:cTn presetID="1"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9" name="Oval 46"/>
          <p:cNvSpPr/>
          <p:nvPr userDrawn="1"/>
        </p:nvSpPr>
        <p:spPr>
          <a:xfrm>
            <a:off x="594518" y="2176881"/>
            <a:ext cx="723797" cy="703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50000"/>
                </a:schemeClr>
              </a:solidFill>
            </a:endParaRPr>
          </a:p>
        </p:txBody>
      </p:sp>
      <p:sp>
        <p:nvSpPr>
          <p:cNvPr id="13" name="Oval 51"/>
          <p:cNvSpPr/>
          <p:nvPr userDrawn="1"/>
        </p:nvSpPr>
        <p:spPr>
          <a:xfrm>
            <a:off x="3274145" y="2176881"/>
            <a:ext cx="723797" cy="703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2">
                  <a:lumMod val="50000"/>
                </a:schemeClr>
              </a:solidFill>
            </a:endParaRPr>
          </a:p>
        </p:txBody>
      </p:sp>
      <p:sp>
        <p:nvSpPr>
          <p:cNvPr id="17" name="Oval 59"/>
          <p:cNvSpPr/>
          <p:nvPr userDrawn="1"/>
        </p:nvSpPr>
        <p:spPr>
          <a:xfrm>
            <a:off x="5953773" y="2176881"/>
            <a:ext cx="723797" cy="703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3">
                  <a:lumMod val="50000"/>
                </a:schemeClr>
              </a:solidFill>
            </a:endParaRPr>
          </a:p>
        </p:txBody>
      </p:sp>
      <p:sp>
        <p:nvSpPr>
          <p:cNvPr id="21" name="Oval 69"/>
          <p:cNvSpPr/>
          <p:nvPr userDrawn="1"/>
        </p:nvSpPr>
        <p:spPr>
          <a:xfrm>
            <a:off x="594518" y="3905091"/>
            <a:ext cx="723797" cy="703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endParaRPr>
          </a:p>
        </p:txBody>
      </p:sp>
      <p:sp>
        <p:nvSpPr>
          <p:cNvPr id="25" name="Oval 76"/>
          <p:cNvSpPr/>
          <p:nvPr userDrawn="1"/>
        </p:nvSpPr>
        <p:spPr>
          <a:xfrm>
            <a:off x="3274145" y="3905091"/>
            <a:ext cx="723797" cy="703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5">
                  <a:lumMod val="50000"/>
                </a:schemeClr>
              </a:solidFill>
              <a:cs typeface="+mj-cs"/>
            </a:endParaRPr>
          </a:p>
        </p:txBody>
      </p:sp>
      <p:sp>
        <p:nvSpPr>
          <p:cNvPr id="29" name="Oval 80"/>
          <p:cNvSpPr/>
          <p:nvPr userDrawn="1"/>
        </p:nvSpPr>
        <p:spPr>
          <a:xfrm>
            <a:off x="5953773" y="3905091"/>
            <a:ext cx="723797" cy="703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6">
                  <a:lumMod val="50000"/>
                </a:schemeClr>
              </a:solidFill>
            </a:endParaRPr>
          </a:p>
        </p:txBody>
      </p:sp>
      <p:sp>
        <p:nvSpPr>
          <p:cNvPr id="36" name="Espace réservé du texte 8"/>
          <p:cNvSpPr>
            <a:spLocks noGrp="1"/>
          </p:cNvSpPr>
          <p:nvPr>
            <p:ph type="body" sz="quarter" idx="14" hasCustomPrompt="1"/>
          </p:nvPr>
        </p:nvSpPr>
        <p:spPr bwMode="gray">
          <a:xfrm>
            <a:off x="1372908" y="2528976"/>
            <a:ext cx="172819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34" hasCustomPrompt="1"/>
          </p:nvPr>
        </p:nvSpPr>
        <p:spPr bwMode="gray">
          <a:xfrm>
            <a:off x="1372908" y="2132856"/>
            <a:ext cx="1746590" cy="360040"/>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p:ph type="body" sz="quarter" idx="35" hasCustomPrompt="1"/>
          </p:nvPr>
        </p:nvSpPr>
        <p:spPr bwMode="gray">
          <a:xfrm>
            <a:off x="4067944" y="2528976"/>
            <a:ext cx="178180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36" hasCustomPrompt="1"/>
          </p:nvPr>
        </p:nvSpPr>
        <p:spPr bwMode="gray">
          <a:xfrm>
            <a:off x="4067944" y="2132856"/>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0" name="Espace réservé du texte 8"/>
          <p:cNvSpPr>
            <a:spLocks noGrp="1"/>
          </p:cNvSpPr>
          <p:nvPr>
            <p:ph type="body" sz="quarter" idx="37" hasCustomPrompt="1"/>
          </p:nvPr>
        </p:nvSpPr>
        <p:spPr bwMode="gray">
          <a:xfrm>
            <a:off x="6732240" y="2528976"/>
            <a:ext cx="170979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38" hasCustomPrompt="1"/>
          </p:nvPr>
        </p:nvSpPr>
        <p:spPr bwMode="gray">
          <a:xfrm>
            <a:off x="6732240" y="2132856"/>
            <a:ext cx="172819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p:ph type="body" sz="quarter" idx="39" hasCustomPrompt="1"/>
          </p:nvPr>
        </p:nvSpPr>
        <p:spPr bwMode="gray">
          <a:xfrm>
            <a:off x="1372908" y="4185160"/>
            <a:ext cx="174053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40" hasCustomPrompt="1"/>
          </p:nvPr>
        </p:nvSpPr>
        <p:spPr bwMode="gray">
          <a:xfrm>
            <a:off x="1372908" y="3789040"/>
            <a:ext cx="175893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41" hasCustomPrompt="1"/>
          </p:nvPr>
        </p:nvSpPr>
        <p:spPr bwMode="gray">
          <a:xfrm>
            <a:off x="4067944" y="4185160"/>
            <a:ext cx="1781802"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42" hasCustomPrompt="1"/>
          </p:nvPr>
        </p:nvSpPr>
        <p:spPr bwMode="gray">
          <a:xfrm>
            <a:off x="4067944" y="3789040"/>
            <a:ext cx="1800200"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6" name="Espace réservé du texte 8"/>
          <p:cNvSpPr>
            <a:spLocks noGrp="1"/>
          </p:cNvSpPr>
          <p:nvPr>
            <p:ph type="body" sz="quarter" idx="43" hasCustomPrompt="1"/>
          </p:nvPr>
        </p:nvSpPr>
        <p:spPr bwMode="gray">
          <a:xfrm>
            <a:off x="6732240" y="4185160"/>
            <a:ext cx="1709794" cy="82801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7" name="Espace réservé du texte 8"/>
          <p:cNvSpPr>
            <a:spLocks noGrp="1"/>
          </p:cNvSpPr>
          <p:nvPr>
            <p:ph type="body" sz="quarter" idx="44" hasCustomPrompt="1"/>
          </p:nvPr>
        </p:nvSpPr>
        <p:spPr bwMode="gray">
          <a:xfrm>
            <a:off x="6732240" y="3789040"/>
            <a:ext cx="1728192" cy="360040"/>
          </a:xfrm>
          <a:prstGeom prst="rect">
            <a:avLst/>
          </a:prstGeom>
        </p:spPr>
        <p:txBody>
          <a:bodyPr/>
          <a:lstStyle>
            <a:lvl1pPr marL="0" indent="0" algn="ct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ppt_w</p:attrName>
                                        </p:attrNameLst>
                                      </p:cBhvr>
                                      <p:tavLst>
                                        <p:tav tm="0" fmla="#ppt_w*sin(2.5*pi*$)">
                                          <p:val>
                                            <p:fltVal val="0"/>
                                          </p:val>
                                        </p:tav>
                                        <p:tav tm="100000">
                                          <p:val>
                                            <p:fltVal val="1"/>
                                          </p:val>
                                        </p:tav>
                                      </p:tavLst>
                                    </p:anim>
                                    <p:anim calcmode="lin" valueType="num">
                                      <p:cBhvr>
                                        <p:cTn id="9" dur="1000" fill="hold"/>
                                        <p:tgtEl>
                                          <p:spTgt spid="9"/>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6">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7">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45" presetClass="entr" presetSubtype="0" fill="hold" grpId="0" nodeType="afterEffect">
                                  <p:stCondLst>
                                    <p:cond delay="0"/>
                                  </p:stCondLst>
                                  <p:iterate type="lt">
                                    <p:tmPct val="10000"/>
                                  </p:iterate>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ppt_w</p:attrName>
                                        </p:attrNameLst>
                                      </p:cBhvr>
                                      <p:tavLst>
                                        <p:tav tm="0" fmla="#ppt_w*sin(2.5*pi*$)">
                                          <p:val>
                                            <p:fltVal val="0"/>
                                          </p:val>
                                        </p:tav>
                                        <p:tav tm="100000">
                                          <p:val>
                                            <p:fltVal val="1"/>
                                          </p:val>
                                        </p:tav>
                                      </p:tavLst>
                                    </p:anim>
                                    <p:anim calcmode="lin" valueType="num">
                                      <p:cBhvr>
                                        <p:cTn id="21" dur="1000" fill="hold"/>
                                        <p:tgtEl>
                                          <p:spTgt spid="13"/>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childTnLst>
                                </p:cTn>
                              </p:par>
                            </p:childTnLst>
                          </p:cTn>
                        </p:par>
                        <p:par>
                          <p:cTn id="28" fill="hold">
                            <p:stCondLst>
                              <p:cond delay="2000"/>
                            </p:stCondLst>
                            <p:childTnLst>
                              <p:par>
                                <p:cTn id="29" presetID="45" presetClass="entr" presetSubtype="0" fill="hold" grpId="0" nodeType="after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ppt_w</p:attrName>
                                        </p:attrNameLst>
                                      </p:cBhvr>
                                      <p:tavLst>
                                        <p:tav tm="0" fmla="#ppt_w*sin(2.5*pi*$)">
                                          <p:val>
                                            <p:fltVal val="0"/>
                                          </p:val>
                                        </p:tav>
                                        <p:tav tm="100000">
                                          <p:val>
                                            <p:fltVal val="1"/>
                                          </p:val>
                                        </p:tav>
                                      </p:tavLst>
                                    </p:anim>
                                    <p:anim calcmode="lin" valueType="num">
                                      <p:cBhvr>
                                        <p:cTn id="33" dur="1000" fill="hold"/>
                                        <p:tgtEl>
                                          <p:spTgt spid="17"/>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0"/>
                                          </p:stCondLst>
                                        </p:cTn>
                                        <p:tgtEl>
                                          <p:spTgt spid="40">
                                            <p:txEl>
                                              <p:pRg st="0" end="0"/>
                                            </p:txEl>
                                          </p:spTgt>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0"/>
                                          </p:stCondLst>
                                        </p:cTn>
                                        <p:tgtEl>
                                          <p:spTgt spid="41">
                                            <p:txEl>
                                              <p:pRg st="0" end="0"/>
                                            </p:txEl>
                                          </p:spTgt>
                                        </p:tgtEl>
                                        <p:attrNameLst>
                                          <p:attrName>style.visibility</p:attrName>
                                        </p:attrNameLst>
                                      </p:cBhvr>
                                      <p:to>
                                        <p:strVal val="visible"/>
                                      </p:to>
                                    </p:set>
                                  </p:childTnLst>
                                </p:cTn>
                              </p:par>
                            </p:childTnLst>
                          </p:cTn>
                        </p:par>
                        <p:par>
                          <p:cTn id="40" fill="hold">
                            <p:stCondLst>
                              <p:cond delay="3000"/>
                            </p:stCondLst>
                            <p:childTnLst>
                              <p:par>
                                <p:cTn id="41" presetID="45" presetClass="entr" presetSubtype="0" fill="hold" grpId="0" nodeType="afterEffect">
                                  <p:stCondLst>
                                    <p:cond delay="0"/>
                                  </p:stCondLst>
                                  <p:iterate type="lt">
                                    <p:tmPct val="10000"/>
                                  </p:iterate>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ppt_w</p:attrName>
                                        </p:attrNameLst>
                                      </p:cBhvr>
                                      <p:tavLst>
                                        <p:tav tm="0" fmla="#ppt_w*sin(2.5*pi*$)">
                                          <p:val>
                                            <p:fltVal val="0"/>
                                          </p:val>
                                        </p:tav>
                                        <p:tav tm="100000">
                                          <p:val>
                                            <p:fltVal val="1"/>
                                          </p:val>
                                        </p:tav>
                                      </p:tavLst>
                                    </p:anim>
                                    <p:anim calcmode="lin" valueType="num">
                                      <p:cBhvr>
                                        <p:cTn id="45" dur="1000" fill="hold"/>
                                        <p:tgtEl>
                                          <p:spTgt spid="21"/>
                                        </p:tgtEl>
                                        <p:attrNameLst>
                                          <p:attrName>ppt_h</p:attrName>
                                        </p:attrNameLst>
                                      </p:cBhvr>
                                      <p:tavLst>
                                        <p:tav tm="0">
                                          <p:val>
                                            <p:strVal val="#ppt_h"/>
                                          </p:val>
                                        </p:tav>
                                        <p:tav tm="100000">
                                          <p:val>
                                            <p:strVal val="#ppt_h"/>
                                          </p:val>
                                        </p:tav>
                                      </p:tavLst>
                                    </p:anim>
                                  </p:childTnLst>
                                </p:cTn>
                              </p:par>
                            </p:childTnLst>
                          </p:cTn>
                        </p:par>
                        <p:par>
                          <p:cTn id="46" fill="hold">
                            <p:stCondLst>
                              <p:cond delay="4000"/>
                            </p:stCondLst>
                            <p:childTnLst>
                              <p:par>
                                <p:cTn id="47" presetID="1" presetClass="entr" presetSubtype="0" fill="hold" grpId="0" nodeType="afterEffect">
                                  <p:stCondLst>
                                    <p:cond delay="0"/>
                                  </p:stCondLst>
                                  <p:childTnLst>
                                    <p:set>
                                      <p:cBhvr>
                                        <p:cTn id="48" dur="1" fill="hold">
                                          <p:stCondLst>
                                            <p:cond delay="0"/>
                                          </p:stCondLst>
                                        </p:cTn>
                                        <p:tgtEl>
                                          <p:spTgt spid="42">
                                            <p:txEl>
                                              <p:pRg st="0" end="0"/>
                                            </p:txEl>
                                          </p:spTgt>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childTnLst>
                                </p:cTn>
                              </p:par>
                            </p:childTnLst>
                          </p:cTn>
                        </p:par>
                        <p:par>
                          <p:cTn id="52" fill="hold">
                            <p:stCondLst>
                              <p:cond delay="40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25"/>
                                        </p:tgtEl>
                                        <p:attrNameLst>
                                          <p:attrName>style.visibility</p:attrName>
                                        </p:attrNameLst>
                                      </p:cBhvr>
                                      <p:to>
                                        <p:strVal val="visible"/>
                                      </p:to>
                                    </p:set>
                                    <p:animEffect transition="in" filter="fade">
                                      <p:cBhvr>
                                        <p:cTn id="55" dur="1000"/>
                                        <p:tgtEl>
                                          <p:spTgt spid="25"/>
                                        </p:tgtEl>
                                      </p:cBhvr>
                                    </p:animEffect>
                                    <p:anim calcmode="lin" valueType="num">
                                      <p:cBhvr>
                                        <p:cTn id="56" dur="1000" fill="hold"/>
                                        <p:tgtEl>
                                          <p:spTgt spid="25"/>
                                        </p:tgtEl>
                                        <p:attrNameLst>
                                          <p:attrName>ppt_w</p:attrName>
                                        </p:attrNameLst>
                                      </p:cBhvr>
                                      <p:tavLst>
                                        <p:tav tm="0" fmla="#ppt_w*sin(2.5*pi*$)">
                                          <p:val>
                                            <p:fltVal val="0"/>
                                          </p:val>
                                        </p:tav>
                                        <p:tav tm="100000">
                                          <p:val>
                                            <p:fltVal val="1"/>
                                          </p:val>
                                        </p:tav>
                                      </p:tavLst>
                                    </p:anim>
                                    <p:anim calcmode="lin" valueType="num">
                                      <p:cBhvr>
                                        <p:cTn id="57" dur="1000" fill="hold"/>
                                        <p:tgtEl>
                                          <p:spTgt spid="25"/>
                                        </p:tgtEl>
                                        <p:attrNameLst>
                                          <p:attrName>ppt_h</p:attrName>
                                        </p:attrNameLst>
                                      </p:cBhvr>
                                      <p:tavLst>
                                        <p:tav tm="0">
                                          <p:val>
                                            <p:strVal val="#ppt_h"/>
                                          </p:val>
                                        </p:tav>
                                        <p:tav tm="100000">
                                          <p:val>
                                            <p:strVal val="#ppt_h"/>
                                          </p:val>
                                        </p:tav>
                                      </p:tavLst>
                                    </p:anim>
                                  </p:childTnLst>
                                </p:cTn>
                              </p:par>
                            </p:childTnLst>
                          </p:cTn>
                        </p:par>
                        <p:par>
                          <p:cTn id="58" fill="hold">
                            <p:stCondLst>
                              <p:cond delay="5000"/>
                            </p:stCondLst>
                            <p:childTnLst>
                              <p:par>
                                <p:cTn id="59" presetID="1" presetClass="entr" presetSubtype="0"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childTnLst>
                                </p:cTn>
                              </p:par>
                            </p:childTnLst>
                          </p:cTn>
                        </p:par>
                        <p:par>
                          <p:cTn id="61" fill="hold">
                            <p:stCondLst>
                              <p:cond delay="5000"/>
                            </p:stCondLst>
                            <p:childTnLst>
                              <p:par>
                                <p:cTn id="62" presetID="1"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childTnLst>
                                </p:cTn>
                              </p:par>
                            </p:childTnLst>
                          </p:cTn>
                        </p:par>
                        <p:par>
                          <p:cTn id="64" fill="hold">
                            <p:stCondLst>
                              <p:cond delay="5000"/>
                            </p:stCondLst>
                            <p:childTnLst>
                              <p:par>
                                <p:cTn id="65" presetID="45" presetClass="entr" presetSubtype="0" fill="hold" grpId="0" nodeType="afterEffect">
                                  <p:stCondLst>
                                    <p:cond delay="0"/>
                                  </p:stCondLst>
                                  <p:iterate type="lt">
                                    <p:tmPct val="10000"/>
                                  </p:iterate>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ppt_w</p:attrName>
                                        </p:attrNameLst>
                                      </p:cBhvr>
                                      <p:tavLst>
                                        <p:tav tm="0" fmla="#ppt_w*sin(2.5*pi*$)">
                                          <p:val>
                                            <p:fltVal val="0"/>
                                          </p:val>
                                        </p:tav>
                                        <p:tav tm="100000">
                                          <p:val>
                                            <p:fltVal val="1"/>
                                          </p:val>
                                        </p:tav>
                                      </p:tavLst>
                                    </p:anim>
                                    <p:anim calcmode="lin" valueType="num">
                                      <p:cBhvr>
                                        <p:cTn id="69" dur="10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6">
                                            <p:txEl>
                                              <p:pRg st="0" end="0"/>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7">
                                            <p:txEl>
                                              <p:pRg st="0" end="0"/>
                                            </p:txEl>
                                          </p:spTgt>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1" nodeType="afterEffect">
                                  <p:stCondLst>
                                    <p:cond delay="0"/>
                                  </p:stCondLst>
                                  <p:childTnLst>
                                    <p:set>
                                      <p:cBhvr>
                                        <p:cTn id="78" dur="1" fill="hold">
                                          <p:stCondLst>
                                            <p:cond delay="0"/>
                                          </p:stCondLst>
                                        </p:cTn>
                                        <p:tgtEl>
                                          <p:spTgt spid="46">
                                            <p:txEl>
                                              <p:pRg st="0" end="0"/>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1" nodeType="afterEffect">
                                  <p:stCondLst>
                                    <p:cond delay="0"/>
                                  </p:stCondLst>
                                  <p:childTnLst>
                                    <p:set>
                                      <p:cBhvr>
                                        <p:cTn id="81"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7" grpId="0" animBg="1"/>
      <p:bldP spid="21" grpId="0" animBg="1"/>
      <p:bldP spid="25" grpId="0" animBg="1"/>
      <p:bldP spid="29" grpId="0" animBg="1"/>
      <p:bldP spid="36" grpId="0" build="p">
        <p:tmplLst>
          <p:tmpl lvl="1">
            <p:tnLst>
              <p:par>
                <p:cTn presetID="1"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childTnLst>
                </p:cTn>
              </p:par>
            </p:tnLst>
          </p:tmpl>
        </p:tmplLst>
      </p:bldP>
      <p:bldP spid="37" grpId="0" build="p">
        <p:tmplLst>
          <p:tmpl lvl="1">
            <p:tnLst>
              <p:par>
                <p:cTn presetID="1"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childTnLst>
                </p:cTn>
              </p:par>
            </p:tnLst>
          </p:tmpl>
        </p:tmplLst>
      </p:bldP>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1"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childTnLst>
                </p:cTn>
              </p:par>
            </p:tnLst>
          </p:tmpl>
        </p:tmplLst>
      </p:bldP>
      <p:bldP spid="43" grpId="0" build="p">
        <p:tmplLst>
          <p:tmpl lvl="1">
            <p:tnLst>
              <p:par>
                <p:cTn presetID="1"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childTnLst>
                </p:cTn>
              </p:par>
            </p:tnLst>
          </p:tmpl>
        </p:tmplLst>
      </p:bldP>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build="p">
        <p:tmplLst>
          <p:tmpl lvl="1">
            <p:tnLst>
              <p:par>
                <p:cTn presetID="1"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childTnLst>
                </p:cTn>
              </p:par>
            </p:tnLst>
          </p:tmpl>
        </p:tmplLst>
      </p:bldP>
      <p:bldP spid="46" grpId="0" build="p">
        <p:tmplLst>
          <p:tmpl lvl="1">
            <p:tnLst>
              <p:par>
                <p:cTn presetID="1" presetClass="entr" presetSubtype="0" fill="hold" nodeType="clickEffect">
                  <p:stCondLst>
                    <p:cond delay="0"/>
                  </p:stCondLst>
                  <p:childTnLst>
                    <p:set>
                      <p:cBhvr>
                        <p:cTn dur="1" fill="hold">
                          <p:stCondLst>
                            <p:cond delay="0"/>
                          </p:stCondLst>
                        </p:cTn>
                        <p:tgtEl>
                          <p:spTgt spid="46"/>
                        </p:tgtEl>
                        <p:attrNameLst>
                          <p:attrName>style.visibility</p:attrName>
                        </p:attrNameLst>
                      </p:cBhvr>
                      <p:to>
                        <p:strVal val="visible"/>
                      </p:to>
                    </p:set>
                  </p:childTnLst>
                </p:cTn>
              </p:par>
            </p:tnLst>
          </p:tmpl>
        </p:tmplLst>
      </p:bldP>
      <p:bldP spid="46" grpId="1" build="p">
        <p:tmplLst>
          <p:tmpl lvl="1">
            <p:tnLst>
              <p:par>
                <p:cTn presetID="1"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childTnLst>
                </p:cTn>
              </p:par>
            </p:tnLst>
          </p:tmpl>
        </p:tmplLst>
      </p:bldP>
      <p:bldP spid="47" grpId="0" build="p">
        <p:tmplLst>
          <p:tmpl lvl="1">
            <p:tnLst>
              <p:par>
                <p:cTn presetID="1"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childTnLst>
                </p:cTn>
              </p:par>
            </p:tnLst>
          </p:tmpl>
        </p:tmplLst>
      </p:bldP>
      <p:bldP spid="47" grpId="1" build="p">
        <p:tmplLst>
          <p:tmpl lvl="1">
            <p:tnLst>
              <p:par>
                <p:cTn presetID="1"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cxnSp>
        <p:nvCxnSpPr>
          <p:cNvPr id="30" name="Straight Connector 80"/>
          <p:cNvCxnSpPr/>
          <p:nvPr userDrawn="1"/>
        </p:nvCxnSpPr>
        <p:spPr>
          <a:xfrm flipV="1">
            <a:off x="4572000" y="2514600"/>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Espace réservé du texte 8"/>
          <p:cNvSpPr>
            <a:spLocks noGrp="1"/>
          </p:cNvSpPr>
          <p:nvPr>
            <p:ph type="body" sz="quarter" idx="14" hasCustomPrompt="1"/>
          </p:nvPr>
        </p:nvSpPr>
        <p:spPr bwMode="gray">
          <a:xfrm>
            <a:off x="762279" y="2852936"/>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p:ph type="body" sz="quarter" idx="34" hasCustomPrompt="1"/>
          </p:nvPr>
        </p:nvSpPr>
        <p:spPr bwMode="gray">
          <a:xfrm>
            <a:off x="755576" y="2636912"/>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9" name="Espace réservé du texte 8"/>
          <p:cNvSpPr>
            <a:spLocks noGrp="1"/>
          </p:cNvSpPr>
          <p:nvPr>
            <p:ph type="body" sz="quarter" idx="45" hasCustomPrompt="1"/>
          </p:nvPr>
        </p:nvSpPr>
        <p:spPr bwMode="gray">
          <a:xfrm>
            <a:off x="768982" y="3897128"/>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Espace réservé du texte 8"/>
          <p:cNvSpPr>
            <a:spLocks noGrp="1"/>
          </p:cNvSpPr>
          <p:nvPr>
            <p:ph type="body" sz="quarter" idx="46" hasCustomPrompt="1"/>
          </p:nvPr>
        </p:nvSpPr>
        <p:spPr bwMode="gray">
          <a:xfrm>
            <a:off x="762279" y="3681104"/>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1" name="Espace réservé du texte 8"/>
          <p:cNvSpPr>
            <a:spLocks noGrp="1"/>
          </p:cNvSpPr>
          <p:nvPr>
            <p:ph type="body" sz="quarter" idx="47" hasCustomPrompt="1"/>
          </p:nvPr>
        </p:nvSpPr>
        <p:spPr bwMode="gray">
          <a:xfrm>
            <a:off x="768982" y="4869160"/>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p:ph type="body" sz="quarter" idx="48" hasCustomPrompt="1"/>
          </p:nvPr>
        </p:nvSpPr>
        <p:spPr bwMode="gray">
          <a:xfrm>
            <a:off x="762279" y="4653136"/>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3" name="Espace réservé du texte 8"/>
          <p:cNvSpPr>
            <a:spLocks noGrp="1"/>
          </p:cNvSpPr>
          <p:nvPr>
            <p:ph type="body" sz="quarter" idx="49" hasCustomPrompt="1"/>
          </p:nvPr>
        </p:nvSpPr>
        <p:spPr bwMode="gray">
          <a:xfrm>
            <a:off x="6012160" y="4869160"/>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4" name="Espace réservé du texte 8"/>
          <p:cNvSpPr>
            <a:spLocks noGrp="1"/>
          </p:cNvSpPr>
          <p:nvPr>
            <p:ph type="body" sz="quarter" idx="50" hasCustomPrompt="1"/>
          </p:nvPr>
        </p:nvSpPr>
        <p:spPr bwMode="gray">
          <a:xfrm>
            <a:off x="6005457" y="4653136"/>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5" name="Espace réservé du texte 8"/>
          <p:cNvSpPr>
            <a:spLocks noGrp="1"/>
          </p:cNvSpPr>
          <p:nvPr>
            <p:ph type="body" sz="quarter" idx="51" hasCustomPrompt="1"/>
          </p:nvPr>
        </p:nvSpPr>
        <p:spPr bwMode="gray">
          <a:xfrm>
            <a:off x="6012160" y="3897128"/>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52" hasCustomPrompt="1"/>
          </p:nvPr>
        </p:nvSpPr>
        <p:spPr bwMode="gray">
          <a:xfrm>
            <a:off x="6005457" y="3681104"/>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7" name="Espace réservé du texte 8"/>
          <p:cNvSpPr>
            <a:spLocks noGrp="1"/>
          </p:cNvSpPr>
          <p:nvPr>
            <p:ph type="body" sz="quarter" idx="53" hasCustomPrompt="1"/>
          </p:nvPr>
        </p:nvSpPr>
        <p:spPr bwMode="gray">
          <a:xfrm>
            <a:off x="6018863" y="2852936"/>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8" name="Espace réservé du texte 8"/>
          <p:cNvSpPr>
            <a:spLocks noGrp="1"/>
          </p:cNvSpPr>
          <p:nvPr>
            <p:ph type="body" sz="quarter" idx="54" hasCustomPrompt="1"/>
          </p:nvPr>
        </p:nvSpPr>
        <p:spPr bwMode="gray">
          <a:xfrm>
            <a:off x="6012160" y="2636912"/>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22" name="Oval 49"/>
          <p:cNvSpPr/>
          <p:nvPr userDrawn="1"/>
        </p:nvSpPr>
        <p:spPr>
          <a:xfrm>
            <a:off x="3463333" y="2564830"/>
            <a:ext cx="723797" cy="703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23" name="Oval 53"/>
          <p:cNvSpPr/>
          <p:nvPr userDrawn="1"/>
        </p:nvSpPr>
        <p:spPr>
          <a:xfrm>
            <a:off x="3463333" y="3571519"/>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24" name="Oval 63"/>
          <p:cNvSpPr/>
          <p:nvPr userDrawn="1"/>
        </p:nvSpPr>
        <p:spPr>
          <a:xfrm>
            <a:off x="3463333" y="4579641"/>
            <a:ext cx="723797" cy="703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sp>
        <p:nvSpPr>
          <p:cNvPr id="25" name="Oval 71"/>
          <p:cNvSpPr/>
          <p:nvPr userDrawn="1"/>
        </p:nvSpPr>
        <p:spPr>
          <a:xfrm>
            <a:off x="4917642" y="2563396"/>
            <a:ext cx="723797" cy="7030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sp>
        <p:nvSpPr>
          <p:cNvPr id="26" name="Oval 75"/>
          <p:cNvSpPr/>
          <p:nvPr userDrawn="1"/>
        </p:nvSpPr>
        <p:spPr>
          <a:xfrm>
            <a:off x="4917642" y="3571520"/>
            <a:ext cx="723797" cy="70307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sp>
        <p:nvSpPr>
          <p:cNvPr id="27" name="Oval 79"/>
          <p:cNvSpPr/>
          <p:nvPr userDrawn="1"/>
        </p:nvSpPr>
        <p:spPr>
          <a:xfrm>
            <a:off x="4917642" y="4579641"/>
            <a:ext cx="723797" cy="70307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upRight)">
                                      <p:cBhvr>
                                        <p:cTn id="7" dur="500"/>
                                        <p:tgtEl>
                                          <p:spTgt spid="3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10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37">
                                            <p:txEl>
                                              <p:pRg st="0" end="0"/>
                                            </p:txEl>
                                          </p:spTgt>
                                        </p:tgtEl>
                                        <p:attrNameLst>
                                          <p:attrName>style.visibility</p:attrName>
                                        </p:attrNameLst>
                                      </p:cBhvr>
                                      <p:to>
                                        <p:strVal val="visible"/>
                                      </p:to>
                                    </p:set>
                                    <p:anim calcmode="lin" valueType="num">
                                      <p:cBhvr additive="base">
                                        <p:cTn id="16"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grpId="0" nodeType="afterEffect">
                                  <p:stCondLst>
                                    <p:cond delay="0"/>
                                  </p:stCondLst>
                                  <p:childTnLst>
                                    <p:set>
                                      <p:cBhvr>
                                        <p:cTn id="20" dur="1" fill="hold">
                                          <p:stCondLst>
                                            <p:cond delay="0"/>
                                          </p:stCondLst>
                                        </p:cTn>
                                        <p:tgtEl>
                                          <p:spTgt spid="50">
                                            <p:txEl>
                                              <p:pRg st="0" end="0"/>
                                            </p:txEl>
                                          </p:spTgt>
                                        </p:tgtEl>
                                        <p:attrNameLst>
                                          <p:attrName>style.visibility</p:attrName>
                                        </p:attrNameLst>
                                      </p:cBhvr>
                                      <p:to>
                                        <p:strVal val="visible"/>
                                      </p:to>
                                    </p:set>
                                    <p:anim calcmode="lin" valueType="num">
                                      <p:cBhvr additive="base">
                                        <p:cTn id="21" dur="10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50">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8" fill="hold" grpId="0" nodeType="afterEffect">
                                  <p:stCondLst>
                                    <p:cond delay="0"/>
                                  </p:stCondLst>
                                  <p:childTnLst>
                                    <p:set>
                                      <p:cBhvr>
                                        <p:cTn id="25" dur="1" fill="hold">
                                          <p:stCondLst>
                                            <p:cond delay="0"/>
                                          </p:stCondLst>
                                        </p:cTn>
                                        <p:tgtEl>
                                          <p:spTgt spid="49">
                                            <p:txEl>
                                              <p:pRg st="0" end="0"/>
                                            </p:txEl>
                                          </p:spTgt>
                                        </p:tgtEl>
                                        <p:attrNameLst>
                                          <p:attrName>style.visibility</p:attrName>
                                        </p:attrNameLst>
                                      </p:cBhvr>
                                      <p:to>
                                        <p:strVal val="visible"/>
                                      </p:to>
                                    </p:set>
                                    <p:anim calcmode="lin" valueType="num">
                                      <p:cBhvr additive="base">
                                        <p:cTn id="26" dur="10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7" dur="10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4500"/>
                            </p:stCondLst>
                            <p:childTnLst>
                              <p:par>
                                <p:cTn id="29" presetID="2" presetClass="entr" presetSubtype="8" fill="hold" grpId="0" nodeType="afterEffect">
                                  <p:stCondLst>
                                    <p:cond delay="0"/>
                                  </p:stCondLst>
                                  <p:childTnLst>
                                    <p:set>
                                      <p:cBhvr>
                                        <p:cTn id="30" dur="1" fill="hold">
                                          <p:stCondLst>
                                            <p:cond delay="0"/>
                                          </p:stCondLst>
                                        </p:cTn>
                                        <p:tgtEl>
                                          <p:spTgt spid="52">
                                            <p:txEl>
                                              <p:pRg st="0" end="0"/>
                                            </p:txEl>
                                          </p:spTgt>
                                        </p:tgtEl>
                                        <p:attrNameLst>
                                          <p:attrName>style.visibility</p:attrName>
                                        </p:attrNameLst>
                                      </p:cBhvr>
                                      <p:to>
                                        <p:strVal val="visible"/>
                                      </p:to>
                                    </p:set>
                                    <p:anim calcmode="lin" valueType="num">
                                      <p:cBhvr additive="base">
                                        <p:cTn id="31" dur="10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33" fill="hold">
                            <p:stCondLst>
                              <p:cond delay="5500"/>
                            </p:stCondLst>
                            <p:childTnLst>
                              <p:par>
                                <p:cTn id="34" presetID="2" presetClass="entr" presetSubtype="8" fill="hold" grpId="0" nodeType="afterEffect">
                                  <p:stCondLst>
                                    <p:cond delay="0"/>
                                  </p:stCondLst>
                                  <p:childTnLst>
                                    <p:set>
                                      <p:cBhvr>
                                        <p:cTn id="35" dur="1" fill="hold">
                                          <p:stCondLst>
                                            <p:cond delay="0"/>
                                          </p:stCondLst>
                                        </p:cTn>
                                        <p:tgtEl>
                                          <p:spTgt spid="51">
                                            <p:txEl>
                                              <p:pRg st="0" end="0"/>
                                            </p:txEl>
                                          </p:spTgt>
                                        </p:tgtEl>
                                        <p:attrNameLst>
                                          <p:attrName>style.visibility</p:attrName>
                                        </p:attrNameLst>
                                      </p:cBhvr>
                                      <p:to>
                                        <p:strVal val="visible"/>
                                      </p:to>
                                    </p:set>
                                    <p:anim calcmode="lin" valueType="num">
                                      <p:cBhvr additive="base">
                                        <p:cTn id="36" dur="10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51">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6500"/>
                            </p:stCondLst>
                            <p:childTnLst>
                              <p:par>
                                <p:cTn id="39" presetID="2" presetClass="entr" presetSubtype="2" fill="hold" grpId="0" nodeType="afterEffect">
                                  <p:stCondLst>
                                    <p:cond delay="0"/>
                                  </p:stCondLst>
                                  <p:childTnLst>
                                    <p:set>
                                      <p:cBhvr>
                                        <p:cTn id="40" dur="1" fill="hold">
                                          <p:stCondLst>
                                            <p:cond delay="0"/>
                                          </p:stCondLst>
                                        </p:cTn>
                                        <p:tgtEl>
                                          <p:spTgt spid="58">
                                            <p:txEl>
                                              <p:pRg st="0" end="0"/>
                                            </p:txEl>
                                          </p:spTgt>
                                        </p:tgtEl>
                                        <p:attrNameLst>
                                          <p:attrName>style.visibility</p:attrName>
                                        </p:attrNameLst>
                                      </p:cBhvr>
                                      <p:to>
                                        <p:strVal val="visible"/>
                                      </p:to>
                                    </p:set>
                                    <p:anim calcmode="lin" valueType="num">
                                      <p:cBhvr additive="base">
                                        <p:cTn id="41" dur="100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42" dur="100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7500"/>
                            </p:stCondLst>
                            <p:childTnLst>
                              <p:par>
                                <p:cTn id="44" presetID="2" presetClass="entr" presetSubtype="2" fill="hold" grpId="0" nodeType="afterEffect">
                                  <p:stCondLst>
                                    <p:cond delay="0"/>
                                  </p:stCondLst>
                                  <p:childTnLst>
                                    <p:set>
                                      <p:cBhvr>
                                        <p:cTn id="45" dur="1" fill="hold">
                                          <p:stCondLst>
                                            <p:cond delay="0"/>
                                          </p:stCondLst>
                                        </p:cTn>
                                        <p:tgtEl>
                                          <p:spTgt spid="57">
                                            <p:txEl>
                                              <p:pRg st="0" end="0"/>
                                            </p:txEl>
                                          </p:spTgt>
                                        </p:tgtEl>
                                        <p:attrNameLst>
                                          <p:attrName>style.visibility</p:attrName>
                                        </p:attrNameLst>
                                      </p:cBhvr>
                                      <p:to>
                                        <p:strVal val="visible"/>
                                      </p:to>
                                    </p:set>
                                    <p:anim calcmode="lin" valueType="num">
                                      <p:cBhvr additive="base">
                                        <p:cTn id="46" dur="10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47" dur="10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8500"/>
                            </p:stCondLst>
                            <p:childTnLst>
                              <p:par>
                                <p:cTn id="49" presetID="2" presetClass="entr" presetSubtype="2" fill="hold" grpId="0" nodeType="afterEffect">
                                  <p:stCondLst>
                                    <p:cond delay="0"/>
                                  </p:stCondLst>
                                  <p:childTnLst>
                                    <p:set>
                                      <p:cBhvr>
                                        <p:cTn id="50" dur="1" fill="hold">
                                          <p:stCondLst>
                                            <p:cond delay="0"/>
                                          </p:stCondLst>
                                        </p:cTn>
                                        <p:tgtEl>
                                          <p:spTgt spid="56">
                                            <p:txEl>
                                              <p:pRg st="0" end="0"/>
                                            </p:txEl>
                                          </p:spTgt>
                                        </p:tgtEl>
                                        <p:attrNameLst>
                                          <p:attrName>style.visibility</p:attrName>
                                        </p:attrNameLst>
                                      </p:cBhvr>
                                      <p:to>
                                        <p:strVal val="visible"/>
                                      </p:to>
                                    </p:set>
                                    <p:anim calcmode="lin" valueType="num">
                                      <p:cBhvr additive="base">
                                        <p:cTn id="51" dur="10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52" dur="10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9500"/>
                            </p:stCondLst>
                            <p:childTnLst>
                              <p:par>
                                <p:cTn id="54" presetID="2" presetClass="entr" presetSubtype="2" fill="hold" grpId="0" nodeType="afterEffect">
                                  <p:stCondLst>
                                    <p:cond delay="0"/>
                                  </p:stCondLst>
                                  <p:childTnLst>
                                    <p:set>
                                      <p:cBhvr>
                                        <p:cTn id="55" dur="1" fill="hold">
                                          <p:stCondLst>
                                            <p:cond delay="0"/>
                                          </p:stCondLst>
                                        </p:cTn>
                                        <p:tgtEl>
                                          <p:spTgt spid="55">
                                            <p:txEl>
                                              <p:pRg st="0" end="0"/>
                                            </p:txEl>
                                          </p:spTgt>
                                        </p:tgtEl>
                                        <p:attrNameLst>
                                          <p:attrName>style.visibility</p:attrName>
                                        </p:attrNameLst>
                                      </p:cBhvr>
                                      <p:to>
                                        <p:strVal val="visible"/>
                                      </p:to>
                                    </p:set>
                                    <p:anim calcmode="lin" valueType="num">
                                      <p:cBhvr additive="base">
                                        <p:cTn id="56" dur="10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57" dur="10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58" fill="hold">
                            <p:stCondLst>
                              <p:cond delay="10500"/>
                            </p:stCondLst>
                            <p:childTnLst>
                              <p:par>
                                <p:cTn id="59" presetID="2" presetClass="entr" presetSubtype="2" fill="hold" grpId="0" nodeType="afterEffect">
                                  <p:stCondLst>
                                    <p:cond delay="0"/>
                                  </p:stCondLst>
                                  <p:childTnLst>
                                    <p:set>
                                      <p:cBhvr>
                                        <p:cTn id="60" dur="1" fill="hold">
                                          <p:stCondLst>
                                            <p:cond delay="0"/>
                                          </p:stCondLst>
                                        </p:cTn>
                                        <p:tgtEl>
                                          <p:spTgt spid="54">
                                            <p:txEl>
                                              <p:pRg st="0" end="0"/>
                                            </p:txEl>
                                          </p:spTgt>
                                        </p:tgtEl>
                                        <p:attrNameLst>
                                          <p:attrName>style.visibility</p:attrName>
                                        </p:attrNameLst>
                                      </p:cBhvr>
                                      <p:to>
                                        <p:strVal val="visible"/>
                                      </p:to>
                                    </p:set>
                                    <p:anim calcmode="lin" valueType="num">
                                      <p:cBhvr additive="base">
                                        <p:cTn id="61" dur="10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62" dur="10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63" fill="hold">
                            <p:stCondLst>
                              <p:cond delay="11500"/>
                            </p:stCondLst>
                            <p:childTnLst>
                              <p:par>
                                <p:cTn id="64" presetID="2" presetClass="entr" presetSubtype="2" fill="hold" grpId="0" nodeType="afterEffect">
                                  <p:stCondLst>
                                    <p:cond delay="0"/>
                                  </p:stCondLst>
                                  <p:childTnLst>
                                    <p:set>
                                      <p:cBhvr>
                                        <p:cTn id="65" dur="1" fill="hold">
                                          <p:stCondLst>
                                            <p:cond delay="0"/>
                                          </p:stCondLst>
                                        </p:cTn>
                                        <p:tgtEl>
                                          <p:spTgt spid="53">
                                            <p:txEl>
                                              <p:pRg st="0" end="0"/>
                                            </p:txEl>
                                          </p:spTgt>
                                        </p:tgtEl>
                                        <p:attrNameLst>
                                          <p:attrName>style.visibility</p:attrName>
                                        </p:attrNameLst>
                                      </p:cBhvr>
                                      <p:to>
                                        <p:strVal val="visible"/>
                                      </p:to>
                                    </p:set>
                                    <p:anim calcmode="lin" valueType="num">
                                      <p:cBhvr additive="base">
                                        <p:cTn id="66" dur="10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12500"/>
                            </p:stCondLst>
                            <p:childTnLst>
                              <p:par>
                                <p:cTn id="69" presetID="2" presetClass="entr" presetSubtype="4" accel="50000" decel="50000"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childTnLst>
                          </p:cTn>
                        </p:par>
                        <p:par>
                          <p:cTn id="73" fill="hold">
                            <p:stCondLst>
                              <p:cond delay="13000"/>
                            </p:stCondLst>
                            <p:childTnLst>
                              <p:par>
                                <p:cTn id="74" presetID="2" presetClass="entr" presetSubtype="4" accel="50000" decel="5000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500" fill="hold"/>
                                        <p:tgtEl>
                                          <p:spTgt spid="23"/>
                                        </p:tgtEl>
                                        <p:attrNameLst>
                                          <p:attrName>ppt_x</p:attrName>
                                        </p:attrNameLst>
                                      </p:cBhvr>
                                      <p:tavLst>
                                        <p:tav tm="0">
                                          <p:val>
                                            <p:strVal val="#ppt_x"/>
                                          </p:val>
                                        </p:tav>
                                        <p:tav tm="100000">
                                          <p:val>
                                            <p:strVal val="#ppt_x"/>
                                          </p:val>
                                        </p:tav>
                                      </p:tavLst>
                                    </p:anim>
                                    <p:anim calcmode="lin" valueType="num">
                                      <p:cBhvr additive="base">
                                        <p:cTn id="77" dur="500" fill="hold"/>
                                        <p:tgtEl>
                                          <p:spTgt spid="23"/>
                                        </p:tgtEl>
                                        <p:attrNameLst>
                                          <p:attrName>ppt_y</p:attrName>
                                        </p:attrNameLst>
                                      </p:cBhvr>
                                      <p:tavLst>
                                        <p:tav tm="0">
                                          <p:val>
                                            <p:strVal val="1+#ppt_h/2"/>
                                          </p:val>
                                        </p:tav>
                                        <p:tav tm="100000">
                                          <p:val>
                                            <p:strVal val="#ppt_y"/>
                                          </p:val>
                                        </p:tav>
                                      </p:tavLst>
                                    </p:anim>
                                  </p:childTnLst>
                                </p:cTn>
                              </p:par>
                            </p:childTnLst>
                          </p:cTn>
                        </p:par>
                        <p:par>
                          <p:cTn id="78" fill="hold">
                            <p:stCondLst>
                              <p:cond delay="13500"/>
                            </p:stCondLst>
                            <p:childTnLst>
                              <p:par>
                                <p:cTn id="79" presetID="2" presetClass="entr" presetSubtype="4" accel="50000" decel="5000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childTnLst>
                          </p:cTn>
                        </p:par>
                        <p:par>
                          <p:cTn id="83" fill="hold">
                            <p:stCondLst>
                              <p:cond delay="140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par>
                          <p:cTn id="88" fill="hold">
                            <p:stCondLst>
                              <p:cond delay="14500"/>
                            </p:stCondLst>
                            <p:childTnLst>
                              <p:par>
                                <p:cTn id="89" presetID="2" presetClass="entr" presetSubtype="4" accel="50000" decel="50000"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childTnLst>
                          </p:cTn>
                        </p:par>
                        <p:par>
                          <p:cTn id="93" fill="hold">
                            <p:stCondLst>
                              <p:cond delay="15000"/>
                            </p:stCondLst>
                            <p:childTnLst>
                              <p:par>
                                <p:cTn id="94" presetID="2" presetClass="entr" presetSubtype="4" accel="50000" decel="50000" fill="hold" grpId="0" nodeType="after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additive="base">
                                        <p:cTn id="96" dur="500" fill="hold"/>
                                        <p:tgtEl>
                                          <p:spTgt spid="27"/>
                                        </p:tgtEl>
                                        <p:attrNameLst>
                                          <p:attrName>ppt_x</p:attrName>
                                        </p:attrNameLst>
                                      </p:cBhvr>
                                      <p:tavLst>
                                        <p:tav tm="0">
                                          <p:val>
                                            <p:strVal val="#ppt_x"/>
                                          </p:val>
                                        </p:tav>
                                        <p:tav tm="100000">
                                          <p:val>
                                            <p:strVal val="#ppt_x"/>
                                          </p:val>
                                        </p:tav>
                                      </p:tavLst>
                                    </p:anim>
                                    <p:anim calcmode="lin" valueType="num">
                                      <p:cBhvr additive="base">
                                        <p:cTn id="9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tmplLst>
          <p:tmpl lvl="1">
            <p:tnLst>
              <p:par>
                <p:cTn presetID="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0-#ppt_w/2"/>
                          </p:val>
                        </p:tav>
                        <p:tav tm="100000">
                          <p:val>
                            <p:strVal val="#ppt_x"/>
                          </p:val>
                        </p:tav>
                      </p:tavLst>
                    </p:anim>
                    <p:anim calcmode="lin" valueType="num">
                      <p:cBhvr additive="base">
                        <p:cTn dur="1000" fill="hold"/>
                        <p:tgtEl>
                          <p:spTgt spid="3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000" fill="hold"/>
                        <p:tgtEl>
                          <p:spTgt spid="49"/>
                        </p:tgtEl>
                        <p:attrNameLst>
                          <p:attrName>ppt_x</p:attrName>
                        </p:attrNameLst>
                      </p:cBhvr>
                      <p:tavLst>
                        <p:tav tm="0">
                          <p:val>
                            <p:strVal val="0-#ppt_w/2"/>
                          </p:val>
                        </p:tav>
                        <p:tav tm="100000">
                          <p:val>
                            <p:strVal val="#ppt_x"/>
                          </p:val>
                        </p:tav>
                      </p:tavLst>
                    </p:anim>
                    <p:anim calcmode="lin" valueType="num">
                      <p:cBhvr additive="base">
                        <p:cTn dur="10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1000" fill="hold"/>
                        <p:tgtEl>
                          <p:spTgt spid="50"/>
                        </p:tgtEl>
                        <p:attrNameLst>
                          <p:attrName>ppt_x</p:attrName>
                        </p:attrNameLst>
                      </p:cBhvr>
                      <p:tavLst>
                        <p:tav tm="0">
                          <p:val>
                            <p:strVal val="0-#ppt_w/2"/>
                          </p:val>
                        </p:tav>
                        <p:tav tm="100000">
                          <p:val>
                            <p:strVal val="#ppt_x"/>
                          </p:val>
                        </p:tav>
                      </p:tavLst>
                    </p:anim>
                    <p:anim calcmode="lin" valueType="num">
                      <p:cBhvr additive="base">
                        <p:cTn dur="1000" fill="hold"/>
                        <p:tgtEl>
                          <p:spTgt spid="50"/>
                        </p:tgtEl>
                        <p:attrNameLst>
                          <p:attrName>ppt_y</p:attrName>
                        </p:attrNameLst>
                      </p:cBhvr>
                      <p:tavLst>
                        <p:tav tm="0">
                          <p:val>
                            <p:strVal val="#ppt_y"/>
                          </p:val>
                        </p:tav>
                        <p:tav tm="100000">
                          <p:val>
                            <p:strVal val="#ppt_y"/>
                          </p:val>
                        </p:tav>
                      </p:tavLst>
                    </p:anim>
                  </p:childTnLst>
                </p:cTn>
              </p:par>
            </p:tnLst>
          </p:tmpl>
        </p:tmplLst>
      </p:bldP>
      <p:bldP spid="51" grpId="0" build="p">
        <p:tmplLst>
          <p:tmpl lvl="1">
            <p:tnLst>
              <p:par>
                <p:cTn presetID="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1000" fill="hold"/>
                        <p:tgtEl>
                          <p:spTgt spid="51"/>
                        </p:tgtEl>
                        <p:attrNameLst>
                          <p:attrName>ppt_x</p:attrName>
                        </p:attrNameLst>
                      </p:cBhvr>
                      <p:tavLst>
                        <p:tav tm="0">
                          <p:val>
                            <p:strVal val="0-#ppt_w/2"/>
                          </p:val>
                        </p:tav>
                        <p:tav tm="100000">
                          <p:val>
                            <p:strVal val="#ppt_x"/>
                          </p:val>
                        </p:tav>
                      </p:tavLst>
                    </p:anim>
                    <p:anim calcmode="lin" valueType="num">
                      <p:cBhvr additive="base">
                        <p:cTn dur="10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0-#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2"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1000" fill="hold"/>
                        <p:tgtEl>
                          <p:spTgt spid="53"/>
                        </p:tgtEl>
                        <p:attrNameLst>
                          <p:attrName>ppt_x</p:attrName>
                        </p:attrNameLst>
                      </p:cBhvr>
                      <p:tavLst>
                        <p:tav tm="0">
                          <p:val>
                            <p:strVal val="1+#ppt_w/2"/>
                          </p:val>
                        </p:tav>
                        <p:tav tm="100000">
                          <p:val>
                            <p:strVal val="#ppt_x"/>
                          </p:val>
                        </p:tav>
                      </p:tavLst>
                    </p:anim>
                    <p:anim calcmode="lin" valueType="num">
                      <p:cBhvr additive="base">
                        <p:cTn dur="10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fill="hold"/>
                        <p:tgtEl>
                          <p:spTgt spid="54"/>
                        </p:tgtEl>
                        <p:attrNameLst>
                          <p:attrName>ppt_x</p:attrName>
                        </p:attrNameLst>
                      </p:cBhvr>
                      <p:tavLst>
                        <p:tav tm="0">
                          <p:val>
                            <p:strVal val="1+#ppt_w/2"/>
                          </p:val>
                        </p:tav>
                        <p:tav tm="100000">
                          <p:val>
                            <p:strVal val="#ppt_x"/>
                          </p:val>
                        </p:tav>
                      </p:tavLst>
                    </p:anim>
                    <p:anim calcmode="lin" valueType="num">
                      <p:cBhvr additive="base">
                        <p:cTn dur="10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2"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1+#ppt_w/2"/>
                          </p:val>
                        </p:tav>
                        <p:tav tm="100000">
                          <p:val>
                            <p:strVal val="#ppt_x"/>
                          </p:val>
                        </p:tav>
                      </p:tavLst>
                    </p:anim>
                    <p:anim calcmode="lin" valueType="num">
                      <p:cBhvr additive="base">
                        <p:cTn dur="10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 presetClass="entr" presetSubtype="2"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fill="hold"/>
                        <p:tgtEl>
                          <p:spTgt spid="56"/>
                        </p:tgtEl>
                        <p:attrNameLst>
                          <p:attrName>ppt_x</p:attrName>
                        </p:attrNameLst>
                      </p:cBhvr>
                      <p:tavLst>
                        <p:tav tm="0">
                          <p:val>
                            <p:strVal val="1+#ppt_w/2"/>
                          </p:val>
                        </p:tav>
                        <p:tav tm="100000">
                          <p:val>
                            <p:strVal val="#ppt_x"/>
                          </p:val>
                        </p:tav>
                      </p:tavLst>
                    </p:anim>
                    <p:anim calcmode="lin" valueType="num">
                      <p:cBhvr additive="base">
                        <p:cTn dur="10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2"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1000" fill="hold"/>
                        <p:tgtEl>
                          <p:spTgt spid="57"/>
                        </p:tgtEl>
                        <p:attrNameLst>
                          <p:attrName>ppt_x</p:attrName>
                        </p:attrNameLst>
                      </p:cBhvr>
                      <p:tavLst>
                        <p:tav tm="0">
                          <p:val>
                            <p:strVal val="1+#ppt_w/2"/>
                          </p:val>
                        </p:tav>
                        <p:tav tm="100000">
                          <p:val>
                            <p:strVal val="#ppt_x"/>
                          </p:val>
                        </p:tav>
                      </p:tavLst>
                    </p:anim>
                    <p:anim calcmode="lin" valueType="num">
                      <p:cBhvr additive="base">
                        <p:cTn dur="10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2"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fill="hold"/>
                        <p:tgtEl>
                          <p:spTgt spid="58"/>
                        </p:tgtEl>
                        <p:attrNameLst>
                          <p:attrName>ppt_x</p:attrName>
                        </p:attrNameLst>
                      </p:cBhvr>
                      <p:tavLst>
                        <p:tav tm="0">
                          <p:val>
                            <p:strVal val="1+#ppt_w/2"/>
                          </p:val>
                        </p:tav>
                        <p:tav tm="100000">
                          <p:val>
                            <p:strVal val="#ppt_x"/>
                          </p:val>
                        </p:tav>
                      </p:tavLst>
                    </p:anim>
                    <p:anim calcmode="lin" valueType="num">
                      <p:cBhvr additive="base">
                        <p:cTn dur="1000" fill="hold"/>
                        <p:tgtEl>
                          <p:spTgt spid="58"/>
                        </p:tgtEl>
                        <p:attrNameLst>
                          <p:attrName>ppt_y</p:attrName>
                        </p:attrNameLst>
                      </p:cBhvr>
                      <p:tavLst>
                        <p:tav tm="0">
                          <p:val>
                            <p:strVal val="#ppt_y"/>
                          </p:val>
                        </p:tav>
                        <p:tav tm="100000">
                          <p:val>
                            <p:strVal val="#ppt_y"/>
                          </p:val>
                        </p:tav>
                      </p:tavLst>
                    </p:anim>
                  </p:childTnLst>
                </p:cTn>
              </p:par>
            </p:tnLst>
          </p:tmpl>
        </p:tmplLst>
      </p:bldP>
      <p:bldP spid="22" grpId="0" animBg="1"/>
      <p:bldP spid="24" grpId="0" animBg="1"/>
      <p:bldP spid="25" grpId="0" animBg="1"/>
      <p:bldP spid="26" grpId="0" animBg="1"/>
      <p:bldP spid="27"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cxnSp>
        <p:nvCxnSpPr>
          <p:cNvPr id="21" name="Straight Connector 77"/>
          <p:cNvCxnSpPr/>
          <p:nvPr userDrawn="1"/>
        </p:nvCxnSpPr>
        <p:spPr>
          <a:xfrm flipV="1">
            <a:off x="4572000" y="2060848"/>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Espace réservé du texte 8"/>
          <p:cNvSpPr>
            <a:spLocks noGrp="1"/>
          </p:cNvSpPr>
          <p:nvPr>
            <p:ph type="body" sz="quarter" idx="14" hasCustomPrompt="1"/>
          </p:nvPr>
        </p:nvSpPr>
        <p:spPr bwMode="gray">
          <a:xfrm>
            <a:off x="1684977" y="2348880"/>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p:ph type="body" sz="quarter" idx="34" hasCustomPrompt="1"/>
          </p:nvPr>
        </p:nvSpPr>
        <p:spPr bwMode="gray">
          <a:xfrm>
            <a:off x="1678274" y="2132856"/>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45" hasCustomPrompt="1"/>
          </p:nvPr>
        </p:nvSpPr>
        <p:spPr bwMode="gray">
          <a:xfrm>
            <a:off x="1691680" y="3393072"/>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0" name="Espace réservé du texte 8"/>
          <p:cNvSpPr>
            <a:spLocks noGrp="1"/>
          </p:cNvSpPr>
          <p:nvPr>
            <p:ph type="body" sz="quarter" idx="46" hasCustomPrompt="1"/>
          </p:nvPr>
        </p:nvSpPr>
        <p:spPr bwMode="gray">
          <a:xfrm>
            <a:off x="1684977" y="3177048"/>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47" hasCustomPrompt="1"/>
          </p:nvPr>
        </p:nvSpPr>
        <p:spPr bwMode="gray">
          <a:xfrm>
            <a:off x="1691680" y="4365104"/>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p:ph type="body" sz="quarter" idx="48" hasCustomPrompt="1"/>
          </p:nvPr>
        </p:nvSpPr>
        <p:spPr bwMode="gray">
          <a:xfrm>
            <a:off x="1684977" y="4149080"/>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49" hasCustomPrompt="1"/>
          </p:nvPr>
        </p:nvSpPr>
        <p:spPr bwMode="gray">
          <a:xfrm>
            <a:off x="5010751" y="4365104"/>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50" hasCustomPrompt="1"/>
          </p:nvPr>
        </p:nvSpPr>
        <p:spPr bwMode="gray">
          <a:xfrm>
            <a:off x="5004048" y="4149080"/>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51" hasCustomPrompt="1"/>
          </p:nvPr>
        </p:nvSpPr>
        <p:spPr bwMode="gray">
          <a:xfrm>
            <a:off x="5010751" y="3393072"/>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6" name="Espace réservé du texte 8"/>
          <p:cNvSpPr>
            <a:spLocks noGrp="1"/>
          </p:cNvSpPr>
          <p:nvPr>
            <p:ph type="body" sz="quarter" idx="52" hasCustomPrompt="1"/>
          </p:nvPr>
        </p:nvSpPr>
        <p:spPr bwMode="gray">
          <a:xfrm>
            <a:off x="5004048" y="3177048"/>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7" name="Espace réservé du texte 8"/>
          <p:cNvSpPr>
            <a:spLocks noGrp="1"/>
          </p:cNvSpPr>
          <p:nvPr>
            <p:ph type="body" sz="quarter" idx="53" hasCustomPrompt="1"/>
          </p:nvPr>
        </p:nvSpPr>
        <p:spPr bwMode="gray">
          <a:xfrm>
            <a:off x="5017454" y="2348880"/>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8" name="Espace réservé du texte 8"/>
          <p:cNvSpPr>
            <a:spLocks noGrp="1"/>
          </p:cNvSpPr>
          <p:nvPr>
            <p:ph type="body" sz="quarter" idx="54" hasCustomPrompt="1"/>
          </p:nvPr>
        </p:nvSpPr>
        <p:spPr bwMode="gray">
          <a:xfrm>
            <a:off x="5010751" y="2132856"/>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23" name="Flowchart: Off-page Connector 40"/>
          <p:cNvSpPr/>
          <p:nvPr userDrawn="1"/>
        </p:nvSpPr>
        <p:spPr>
          <a:xfrm>
            <a:off x="679818" y="2111078"/>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24" name="Flowchart: Off-page Connector 47"/>
          <p:cNvSpPr/>
          <p:nvPr userDrawn="1"/>
        </p:nvSpPr>
        <p:spPr>
          <a:xfrm>
            <a:off x="679818" y="3117767"/>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25" name="Flowchart: Off-page Connector 50"/>
          <p:cNvSpPr/>
          <p:nvPr userDrawn="1"/>
        </p:nvSpPr>
        <p:spPr>
          <a:xfrm>
            <a:off x="679818" y="4125889"/>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sp>
        <p:nvSpPr>
          <p:cNvPr id="26" name="Flowchart: Off-page Connector 68"/>
          <p:cNvSpPr/>
          <p:nvPr userDrawn="1"/>
        </p:nvSpPr>
        <p:spPr>
          <a:xfrm>
            <a:off x="7740385" y="2109644"/>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sp>
        <p:nvSpPr>
          <p:cNvPr id="27" name="Flowchart: Off-page Connector 72"/>
          <p:cNvSpPr/>
          <p:nvPr userDrawn="1"/>
        </p:nvSpPr>
        <p:spPr>
          <a:xfrm>
            <a:off x="7740385" y="3117768"/>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sp>
        <p:nvSpPr>
          <p:cNvPr id="28" name="Flowchart: Off-page Connector 76"/>
          <p:cNvSpPr/>
          <p:nvPr userDrawn="1"/>
        </p:nvSpPr>
        <p:spPr>
          <a:xfrm>
            <a:off x="7740385" y="4125889"/>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upRigh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8">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40">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1">
                                            <p:txEl>
                                              <p:pRg st="0" end="0"/>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42">
                                            <p:txEl>
                                              <p:pRg st="0" end="0"/>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7">
                                            <p:txEl>
                                              <p:pRg st="0" end="0"/>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48">
                                            <p:txEl>
                                              <p:pRg st="0" end="0"/>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5">
                                            <p:txEl>
                                              <p:pRg st="0" end="0"/>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46">
                                            <p:txEl>
                                              <p:pRg st="0" end="0"/>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43">
                                            <p:txEl>
                                              <p:pRg st="0" end="0"/>
                                            </p:txEl>
                                          </p:spTgt>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4">
                                            <p:txEl>
                                              <p:pRg st="0" end="0"/>
                                            </p:txEl>
                                          </p:spTgt>
                                        </p:tgtEl>
                                        <p:attrNameLst>
                                          <p:attrName>style.visibility</p:attrName>
                                        </p:attrNameLst>
                                      </p:cBhvr>
                                      <p:to>
                                        <p:strVal val="visible"/>
                                      </p:to>
                                    </p:set>
                                  </p:childTnLst>
                                </p:cTn>
                              </p:par>
                            </p:childTnLst>
                          </p:cTn>
                        </p:par>
                        <p:par>
                          <p:cTn id="44" fill="hold">
                            <p:stCondLst>
                              <p:cond delay="5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par>
                          <p:cTn id="49" fill="hold">
                            <p:stCondLst>
                              <p:cond delay="1000"/>
                            </p:stCondLst>
                            <p:childTnLst>
                              <p:par>
                                <p:cTn id="50" presetID="2" presetClass="entr" presetSubtype="4" accel="50000" decel="50000"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ppt_x"/>
                                          </p:val>
                                        </p:tav>
                                        <p:tav tm="100000">
                                          <p:val>
                                            <p:strVal val="#ppt_x"/>
                                          </p:val>
                                        </p:tav>
                                      </p:tavLst>
                                    </p:anim>
                                    <p:anim calcmode="lin" valueType="num">
                                      <p:cBhvr additive="base">
                                        <p:cTn id="53" dur="500" fill="hold"/>
                                        <p:tgtEl>
                                          <p:spTgt spid="24"/>
                                        </p:tgtEl>
                                        <p:attrNameLst>
                                          <p:attrName>ppt_y</p:attrName>
                                        </p:attrNameLst>
                                      </p:cBhvr>
                                      <p:tavLst>
                                        <p:tav tm="0">
                                          <p:val>
                                            <p:strVal val="1+#ppt_h/2"/>
                                          </p:val>
                                        </p:tav>
                                        <p:tav tm="100000">
                                          <p:val>
                                            <p:strVal val="#ppt_y"/>
                                          </p:val>
                                        </p:tav>
                                      </p:tavLst>
                                    </p:anim>
                                  </p:childTnLst>
                                </p:cTn>
                              </p:par>
                            </p:childTnLst>
                          </p:cTn>
                        </p:par>
                        <p:par>
                          <p:cTn id="54" fill="hold">
                            <p:stCondLst>
                              <p:cond delay="1500"/>
                            </p:stCondLst>
                            <p:childTnLst>
                              <p:par>
                                <p:cTn id="55" presetID="2" presetClass="entr" presetSubtype="4" accel="50000" decel="5000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par>
                          <p:cTn id="59" fill="hold">
                            <p:stCondLst>
                              <p:cond delay="2000"/>
                            </p:stCondLst>
                            <p:childTnLst>
                              <p:par>
                                <p:cTn id="60" presetID="2" presetClass="entr" presetSubtype="4" accel="50000" decel="50000"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childTnLst>
                          </p:cTn>
                        </p:par>
                        <p:par>
                          <p:cTn id="64" fill="hold">
                            <p:stCondLst>
                              <p:cond delay="2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par>
                          <p:cTn id="69" fill="hold">
                            <p:stCondLst>
                              <p:cond delay="3000"/>
                            </p:stCondLst>
                            <p:childTnLst>
                              <p:par>
                                <p:cTn id="70" presetID="2" presetClass="entr" presetSubtype="4" accel="50000" decel="50000" fill="hold" grpId="0" nodeType="after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tmplLst>
          <p:tmpl lvl="1">
            <p:tnLst>
              <p:par>
                <p:cTn presetID="1"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childTnLst>
                </p:cTn>
              </p:par>
            </p:tnLst>
          </p:tmpl>
        </p:tmplLst>
      </p:bldP>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1"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childTnLst>
                </p:cTn>
              </p:par>
            </p:tnLst>
          </p:tmpl>
        </p:tmplLst>
      </p:bldP>
      <p:bldP spid="43" grpId="0" build="p">
        <p:tmplLst>
          <p:tmpl lvl="1">
            <p:tnLst>
              <p:par>
                <p:cTn presetID="1"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childTnLst>
                </p:cTn>
              </p:par>
            </p:tnLst>
          </p:tmpl>
        </p:tmplLst>
      </p:bldP>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build="p">
        <p:tmplLst>
          <p:tmpl lvl="1">
            <p:tnLst>
              <p:par>
                <p:cTn presetID="1"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childTnLst>
                </p:cTn>
              </p:par>
            </p:tnLst>
          </p:tmpl>
        </p:tmplLst>
      </p:bldP>
      <p:bldP spid="46" grpId="0" build="p">
        <p:tmplLst>
          <p:tmpl lvl="1">
            <p:tnLst>
              <p:par>
                <p:cTn presetID="1"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childTnLst>
                </p:cTn>
              </p:par>
            </p:tnLst>
          </p:tmpl>
        </p:tmplLst>
      </p:bldP>
      <p:bldP spid="47" grpId="0" build="p">
        <p:tmplLst>
          <p:tmpl lvl="1">
            <p:tnLst>
              <p:par>
                <p:cTn presetID="1"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childTnLst>
                </p:cTn>
              </p:par>
            </p:tnLst>
          </p:tmpl>
        </p:tmplLst>
      </p:bldP>
      <p:bldP spid="48" grpId="0" build="p">
        <p:tmplLst>
          <p:tmpl lvl="1">
            <p:tnLst>
              <p:par>
                <p:cTn presetID="1"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childTnLst>
                </p:cTn>
              </p:par>
            </p:tnLst>
          </p:tmpl>
        </p:tmplLst>
      </p:bldP>
      <p:bldP spid="23" grpId="0" animBg="1"/>
      <p:bldP spid="24" grpId="0" animBg="1"/>
      <p:bldP spid="25" grpId="0" animBg="1"/>
      <p:bldP spid="26" grpId="0" animBg="1"/>
      <p:bldP spid="27" grpId="0" animBg="1"/>
      <p:bldP spid="28"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49" name="Espace réservé du texte 8"/>
          <p:cNvSpPr>
            <a:spLocks noGrp="1"/>
          </p:cNvSpPr>
          <p:nvPr>
            <p:ph type="body" sz="quarter" idx="14" hasCustomPrompt="1"/>
          </p:nvPr>
        </p:nvSpPr>
        <p:spPr bwMode="gray">
          <a:xfrm>
            <a:off x="762279" y="2348880"/>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Espace réservé du texte 8"/>
          <p:cNvSpPr>
            <a:spLocks noGrp="1"/>
          </p:cNvSpPr>
          <p:nvPr>
            <p:ph type="body" sz="quarter" idx="34" hasCustomPrompt="1"/>
          </p:nvPr>
        </p:nvSpPr>
        <p:spPr bwMode="gray">
          <a:xfrm>
            <a:off x="755576" y="2132856"/>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1" name="Espace réservé du texte 8"/>
          <p:cNvSpPr>
            <a:spLocks noGrp="1"/>
          </p:cNvSpPr>
          <p:nvPr>
            <p:ph type="body" sz="quarter" idx="45" hasCustomPrompt="1"/>
          </p:nvPr>
        </p:nvSpPr>
        <p:spPr bwMode="gray">
          <a:xfrm>
            <a:off x="768982" y="3393072"/>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p:ph type="body" sz="quarter" idx="46" hasCustomPrompt="1"/>
          </p:nvPr>
        </p:nvSpPr>
        <p:spPr bwMode="gray">
          <a:xfrm>
            <a:off x="762279" y="3177048"/>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3" name="Espace réservé du texte 8"/>
          <p:cNvSpPr>
            <a:spLocks noGrp="1"/>
          </p:cNvSpPr>
          <p:nvPr>
            <p:ph type="body" sz="quarter" idx="47" hasCustomPrompt="1"/>
          </p:nvPr>
        </p:nvSpPr>
        <p:spPr bwMode="gray">
          <a:xfrm>
            <a:off x="768982" y="4365104"/>
            <a:ext cx="2357866" cy="39596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4" name="Espace réservé du texte 8"/>
          <p:cNvSpPr>
            <a:spLocks noGrp="1"/>
          </p:cNvSpPr>
          <p:nvPr>
            <p:ph type="body" sz="quarter" idx="48" hasCustomPrompt="1"/>
          </p:nvPr>
        </p:nvSpPr>
        <p:spPr bwMode="gray">
          <a:xfrm>
            <a:off x="762279" y="4149080"/>
            <a:ext cx="2382967" cy="216024"/>
          </a:xfrm>
          <a:prstGeom prst="rect">
            <a:avLst/>
          </a:prstGeom>
        </p:spPr>
        <p:txBody>
          <a:bodyPr/>
          <a:lstStyle>
            <a:lvl1pPr marL="0" indent="0" algn="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5" name="Espace réservé du texte 8"/>
          <p:cNvSpPr>
            <a:spLocks noGrp="1"/>
          </p:cNvSpPr>
          <p:nvPr>
            <p:ph type="body" sz="quarter" idx="49" hasCustomPrompt="1"/>
          </p:nvPr>
        </p:nvSpPr>
        <p:spPr bwMode="gray">
          <a:xfrm>
            <a:off x="6012160" y="4365104"/>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50" hasCustomPrompt="1"/>
          </p:nvPr>
        </p:nvSpPr>
        <p:spPr bwMode="gray">
          <a:xfrm>
            <a:off x="6005457" y="4149080"/>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7" name="Espace réservé du texte 8"/>
          <p:cNvSpPr>
            <a:spLocks noGrp="1"/>
          </p:cNvSpPr>
          <p:nvPr>
            <p:ph type="body" sz="quarter" idx="51" hasCustomPrompt="1"/>
          </p:nvPr>
        </p:nvSpPr>
        <p:spPr bwMode="gray">
          <a:xfrm>
            <a:off x="6012160" y="3393072"/>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8" name="Espace réservé du texte 8"/>
          <p:cNvSpPr>
            <a:spLocks noGrp="1"/>
          </p:cNvSpPr>
          <p:nvPr>
            <p:ph type="body" sz="quarter" idx="52" hasCustomPrompt="1"/>
          </p:nvPr>
        </p:nvSpPr>
        <p:spPr bwMode="gray">
          <a:xfrm>
            <a:off x="6005457" y="3177048"/>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9" name="Espace réservé du texte 8"/>
          <p:cNvSpPr>
            <a:spLocks noGrp="1"/>
          </p:cNvSpPr>
          <p:nvPr>
            <p:ph type="body" sz="quarter" idx="53" hasCustomPrompt="1"/>
          </p:nvPr>
        </p:nvSpPr>
        <p:spPr bwMode="gray">
          <a:xfrm>
            <a:off x="6018863" y="2348880"/>
            <a:ext cx="2357866"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p:ph type="body" sz="quarter" idx="54" hasCustomPrompt="1"/>
          </p:nvPr>
        </p:nvSpPr>
        <p:spPr bwMode="gray">
          <a:xfrm>
            <a:off x="6012160" y="2132856"/>
            <a:ext cx="2382967"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cxnSp>
        <p:nvCxnSpPr>
          <p:cNvPr id="21" name="Straight Connector 90"/>
          <p:cNvCxnSpPr/>
          <p:nvPr userDrawn="1"/>
        </p:nvCxnSpPr>
        <p:spPr>
          <a:xfrm flipV="1">
            <a:off x="4572000" y="2060848"/>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2" name="Rectangular Callout 48"/>
          <p:cNvSpPr/>
          <p:nvPr userDrawn="1"/>
        </p:nvSpPr>
        <p:spPr>
          <a:xfrm>
            <a:off x="3543403" y="2111078"/>
            <a:ext cx="723797" cy="703075"/>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23" name="Rectangular Callout 53"/>
          <p:cNvSpPr/>
          <p:nvPr userDrawn="1"/>
        </p:nvSpPr>
        <p:spPr>
          <a:xfrm>
            <a:off x="3543403" y="3117767"/>
            <a:ext cx="723797" cy="703077"/>
          </a:xfrm>
          <a:prstGeom prst="wedgeRect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24" name="Rectangular Callout 57"/>
          <p:cNvSpPr/>
          <p:nvPr userDrawn="1"/>
        </p:nvSpPr>
        <p:spPr>
          <a:xfrm>
            <a:off x="3543403" y="4125889"/>
            <a:ext cx="723797" cy="703077"/>
          </a:xfrm>
          <a:prstGeom prst="wedgeRect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sp>
        <p:nvSpPr>
          <p:cNvPr id="25" name="Rectangular Callout 62"/>
          <p:cNvSpPr/>
          <p:nvPr userDrawn="1"/>
        </p:nvSpPr>
        <p:spPr>
          <a:xfrm>
            <a:off x="4876800" y="2109644"/>
            <a:ext cx="723797" cy="703077"/>
          </a:xfrm>
          <a:prstGeom prst="wedgeRect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sp>
        <p:nvSpPr>
          <p:cNvPr id="26" name="Rectangular Callout 67"/>
          <p:cNvSpPr/>
          <p:nvPr userDrawn="1"/>
        </p:nvSpPr>
        <p:spPr>
          <a:xfrm>
            <a:off x="4876800" y="3117768"/>
            <a:ext cx="723797" cy="703077"/>
          </a:xfrm>
          <a:prstGeom prst="wedgeRect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sp>
        <p:nvSpPr>
          <p:cNvPr id="27" name="Rectangular Callout 87"/>
          <p:cNvSpPr/>
          <p:nvPr userDrawn="1"/>
        </p:nvSpPr>
        <p:spPr>
          <a:xfrm>
            <a:off x="4876800" y="4125889"/>
            <a:ext cx="723797" cy="703078"/>
          </a:xfrm>
          <a:prstGeom prst="wedgeRect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 calcmode="lin" valueType="num">
                                      <p:cBhvr additive="base">
                                        <p:cTn id="7" dur="10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49">
                                            <p:txEl>
                                              <p:pRg st="0" end="0"/>
                                            </p:txEl>
                                          </p:spTgt>
                                        </p:tgtEl>
                                        <p:attrNameLst>
                                          <p:attrName>style.visibility</p:attrName>
                                        </p:attrNameLst>
                                      </p:cBhvr>
                                      <p:to>
                                        <p:strVal val="visible"/>
                                      </p:to>
                                    </p:set>
                                    <p:anim calcmode="lin" valueType="num">
                                      <p:cBhvr additive="base">
                                        <p:cTn id="12" dur="10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52">
                                            <p:txEl>
                                              <p:pRg st="0" end="0"/>
                                            </p:txEl>
                                          </p:spTgt>
                                        </p:tgtEl>
                                        <p:attrNameLst>
                                          <p:attrName>style.visibility</p:attrName>
                                        </p:attrNameLst>
                                      </p:cBhvr>
                                      <p:to>
                                        <p:strVal val="visible"/>
                                      </p:to>
                                    </p:set>
                                    <p:anim calcmode="lin" valueType="num">
                                      <p:cBhvr additive="base">
                                        <p:cTn id="17" dur="10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grpId="0" nodeType="afterEffect">
                                  <p:stCondLst>
                                    <p:cond delay="0"/>
                                  </p:stCondLst>
                                  <p:childTnLst>
                                    <p:set>
                                      <p:cBhvr>
                                        <p:cTn id="21" dur="1" fill="hold">
                                          <p:stCondLst>
                                            <p:cond delay="0"/>
                                          </p:stCondLst>
                                        </p:cTn>
                                        <p:tgtEl>
                                          <p:spTgt spid="51">
                                            <p:txEl>
                                              <p:pRg st="0" end="0"/>
                                            </p:txEl>
                                          </p:spTgt>
                                        </p:tgtEl>
                                        <p:attrNameLst>
                                          <p:attrName>style.visibility</p:attrName>
                                        </p:attrNameLst>
                                      </p:cBhvr>
                                      <p:to>
                                        <p:strVal val="visible"/>
                                      </p:to>
                                    </p:set>
                                    <p:anim calcmode="lin" valueType="num">
                                      <p:cBhvr additive="base">
                                        <p:cTn id="22" dur="10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5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grpId="0" nodeType="after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anim calcmode="lin" valueType="num">
                                      <p:cBhvr additive="base">
                                        <p:cTn id="27" dur="10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grpId="0" nodeType="afterEffect">
                                  <p:stCondLst>
                                    <p:cond delay="0"/>
                                  </p:stCondLst>
                                  <p:childTnLst>
                                    <p:set>
                                      <p:cBhvr>
                                        <p:cTn id="31" dur="1" fill="hold">
                                          <p:stCondLst>
                                            <p:cond delay="0"/>
                                          </p:stCondLst>
                                        </p:cTn>
                                        <p:tgtEl>
                                          <p:spTgt spid="53">
                                            <p:txEl>
                                              <p:pRg st="0" end="0"/>
                                            </p:txEl>
                                          </p:spTgt>
                                        </p:tgtEl>
                                        <p:attrNameLst>
                                          <p:attrName>style.visibility</p:attrName>
                                        </p:attrNameLst>
                                      </p:cBhvr>
                                      <p:to>
                                        <p:strVal val="visible"/>
                                      </p:to>
                                    </p:set>
                                    <p:anim calcmode="lin" valueType="num">
                                      <p:cBhvr additive="base">
                                        <p:cTn id="32" dur="10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2" fill="hold" grpId="0" nodeType="afterEffect">
                                  <p:stCondLst>
                                    <p:cond delay="0"/>
                                  </p:stCondLst>
                                  <p:childTnLst>
                                    <p:set>
                                      <p:cBhvr>
                                        <p:cTn id="36" dur="1" fill="hold">
                                          <p:stCondLst>
                                            <p:cond delay="0"/>
                                          </p:stCondLst>
                                        </p:cTn>
                                        <p:tgtEl>
                                          <p:spTgt spid="60">
                                            <p:txEl>
                                              <p:pRg st="0" end="0"/>
                                            </p:txEl>
                                          </p:spTgt>
                                        </p:tgtEl>
                                        <p:attrNameLst>
                                          <p:attrName>style.visibility</p:attrName>
                                        </p:attrNameLst>
                                      </p:cBhvr>
                                      <p:to>
                                        <p:strVal val="visible"/>
                                      </p:to>
                                    </p:set>
                                    <p:anim calcmode="lin" valueType="num">
                                      <p:cBhvr additive="base">
                                        <p:cTn id="37" dur="10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2" fill="hold" grpId="0" nodeType="afterEffect">
                                  <p:stCondLst>
                                    <p:cond delay="0"/>
                                  </p:stCondLst>
                                  <p:childTnLst>
                                    <p:set>
                                      <p:cBhvr>
                                        <p:cTn id="41" dur="1" fill="hold">
                                          <p:stCondLst>
                                            <p:cond delay="0"/>
                                          </p:stCondLst>
                                        </p:cTn>
                                        <p:tgtEl>
                                          <p:spTgt spid="59">
                                            <p:txEl>
                                              <p:pRg st="0" end="0"/>
                                            </p:txEl>
                                          </p:spTgt>
                                        </p:tgtEl>
                                        <p:attrNameLst>
                                          <p:attrName>style.visibility</p:attrName>
                                        </p:attrNameLst>
                                      </p:cBhvr>
                                      <p:to>
                                        <p:strVal val="visible"/>
                                      </p:to>
                                    </p:set>
                                    <p:anim calcmode="lin" valueType="num">
                                      <p:cBhvr additive="base">
                                        <p:cTn id="42"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8000"/>
                            </p:stCondLst>
                            <p:childTnLst>
                              <p:par>
                                <p:cTn id="45" presetID="2" presetClass="entr" presetSubtype="2" fill="hold" grpId="0" nodeType="afterEffect">
                                  <p:stCondLst>
                                    <p:cond delay="0"/>
                                  </p:stCondLst>
                                  <p:childTnLst>
                                    <p:set>
                                      <p:cBhvr>
                                        <p:cTn id="46" dur="1" fill="hold">
                                          <p:stCondLst>
                                            <p:cond delay="0"/>
                                          </p:stCondLst>
                                        </p:cTn>
                                        <p:tgtEl>
                                          <p:spTgt spid="58">
                                            <p:txEl>
                                              <p:pRg st="0" end="0"/>
                                            </p:txEl>
                                          </p:spTgt>
                                        </p:tgtEl>
                                        <p:attrNameLst>
                                          <p:attrName>style.visibility</p:attrName>
                                        </p:attrNameLst>
                                      </p:cBhvr>
                                      <p:to>
                                        <p:strVal val="visible"/>
                                      </p:to>
                                    </p:set>
                                    <p:anim calcmode="lin" valueType="num">
                                      <p:cBhvr additive="base">
                                        <p:cTn id="47" dur="100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9000"/>
                            </p:stCondLst>
                            <p:childTnLst>
                              <p:par>
                                <p:cTn id="50" presetID="2" presetClass="entr" presetSubtype="2" fill="hold" grpId="0" nodeType="afterEffect">
                                  <p:stCondLst>
                                    <p:cond delay="0"/>
                                  </p:stCondLst>
                                  <p:childTnLst>
                                    <p:set>
                                      <p:cBhvr>
                                        <p:cTn id="51" dur="1" fill="hold">
                                          <p:stCondLst>
                                            <p:cond delay="0"/>
                                          </p:stCondLst>
                                        </p:cTn>
                                        <p:tgtEl>
                                          <p:spTgt spid="57">
                                            <p:txEl>
                                              <p:pRg st="0" end="0"/>
                                            </p:txEl>
                                          </p:spTgt>
                                        </p:tgtEl>
                                        <p:attrNameLst>
                                          <p:attrName>style.visibility</p:attrName>
                                        </p:attrNameLst>
                                      </p:cBhvr>
                                      <p:to>
                                        <p:strVal val="visible"/>
                                      </p:to>
                                    </p:set>
                                    <p:anim calcmode="lin" valueType="num">
                                      <p:cBhvr additive="base">
                                        <p:cTn id="52" dur="10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53" dur="10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54" fill="hold">
                            <p:stCondLst>
                              <p:cond delay="10000"/>
                            </p:stCondLst>
                            <p:childTnLst>
                              <p:par>
                                <p:cTn id="55" presetID="2" presetClass="entr" presetSubtype="2" fill="hold" grpId="0" nodeType="afterEffect">
                                  <p:stCondLst>
                                    <p:cond delay="0"/>
                                  </p:stCondLst>
                                  <p:childTnLst>
                                    <p:set>
                                      <p:cBhvr>
                                        <p:cTn id="56" dur="1" fill="hold">
                                          <p:stCondLst>
                                            <p:cond delay="0"/>
                                          </p:stCondLst>
                                        </p:cTn>
                                        <p:tgtEl>
                                          <p:spTgt spid="56">
                                            <p:txEl>
                                              <p:pRg st="0" end="0"/>
                                            </p:txEl>
                                          </p:spTgt>
                                        </p:tgtEl>
                                        <p:attrNameLst>
                                          <p:attrName>style.visibility</p:attrName>
                                        </p:attrNameLst>
                                      </p:cBhvr>
                                      <p:to>
                                        <p:strVal val="visible"/>
                                      </p:to>
                                    </p:set>
                                    <p:anim calcmode="lin" valueType="num">
                                      <p:cBhvr additive="base">
                                        <p:cTn id="57" dur="10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58" dur="10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11000"/>
                            </p:stCondLst>
                            <p:childTnLst>
                              <p:par>
                                <p:cTn id="60" presetID="2" presetClass="entr" presetSubtype="2" fill="hold" grpId="0" nodeType="afterEffect">
                                  <p:stCondLst>
                                    <p:cond delay="0"/>
                                  </p:stCondLst>
                                  <p:childTnLst>
                                    <p:set>
                                      <p:cBhvr>
                                        <p:cTn id="61" dur="1" fill="hold">
                                          <p:stCondLst>
                                            <p:cond delay="0"/>
                                          </p:stCondLst>
                                        </p:cTn>
                                        <p:tgtEl>
                                          <p:spTgt spid="55">
                                            <p:txEl>
                                              <p:pRg st="0" end="0"/>
                                            </p:txEl>
                                          </p:spTgt>
                                        </p:tgtEl>
                                        <p:attrNameLst>
                                          <p:attrName>style.visibility</p:attrName>
                                        </p:attrNameLst>
                                      </p:cBhvr>
                                      <p:to>
                                        <p:strVal val="visible"/>
                                      </p:to>
                                    </p:set>
                                    <p:anim calcmode="lin" valueType="num">
                                      <p:cBhvr additive="base">
                                        <p:cTn id="62" dur="10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63" dur="10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64" fill="hold">
                            <p:stCondLst>
                              <p:cond delay="12000"/>
                            </p:stCondLst>
                            <p:childTnLst>
                              <p:par>
                                <p:cTn id="65" presetID="18" presetClass="entr" presetSubtype="3"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upRight)">
                                      <p:cBhvr>
                                        <p:cTn id="67" dur="500"/>
                                        <p:tgtEl>
                                          <p:spTgt spid="21"/>
                                        </p:tgtEl>
                                      </p:cBhvr>
                                    </p:animEffect>
                                  </p:childTnLst>
                                </p:cTn>
                              </p:par>
                            </p:childTnLst>
                          </p:cTn>
                        </p:par>
                        <p:par>
                          <p:cTn id="68" fill="hold">
                            <p:stCondLst>
                              <p:cond delay="12500"/>
                            </p:stCondLst>
                            <p:childTnLst>
                              <p:par>
                                <p:cTn id="69" presetID="2" presetClass="entr" presetSubtype="4" accel="50000" decel="50000"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childTnLst>
                          </p:cTn>
                        </p:par>
                        <p:par>
                          <p:cTn id="73" fill="hold">
                            <p:stCondLst>
                              <p:cond delay="13000"/>
                            </p:stCondLst>
                            <p:childTnLst>
                              <p:par>
                                <p:cTn id="74" presetID="2" presetClass="entr" presetSubtype="4" accel="50000" decel="5000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500" fill="hold"/>
                                        <p:tgtEl>
                                          <p:spTgt spid="23"/>
                                        </p:tgtEl>
                                        <p:attrNameLst>
                                          <p:attrName>ppt_x</p:attrName>
                                        </p:attrNameLst>
                                      </p:cBhvr>
                                      <p:tavLst>
                                        <p:tav tm="0">
                                          <p:val>
                                            <p:strVal val="#ppt_x"/>
                                          </p:val>
                                        </p:tav>
                                        <p:tav tm="100000">
                                          <p:val>
                                            <p:strVal val="#ppt_x"/>
                                          </p:val>
                                        </p:tav>
                                      </p:tavLst>
                                    </p:anim>
                                    <p:anim calcmode="lin" valueType="num">
                                      <p:cBhvr additive="base">
                                        <p:cTn id="77" dur="500" fill="hold"/>
                                        <p:tgtEl>
                                          <p:spTgt spid="23"/>
                                        </p:tgtEl>
                                        <p:attrNameLst>
                                          <p:attrName>ppt_y</p:attrName>
                                        </p:attrNameLst>
                                      </p:cBhvr>
                                      <p:tavLst>
                                        <p:tav tm="0">
                                          <p:val>
                                            <p:strVal val="1+#ppt_h/2"/>
                                          </p:val>
                                        </p:tav>
                                        <p:tav tm="100000">
                                          <p:val>
                                            <p:strVal val="#ppt_y"/>
                                          </p:val>
                                        </p:tav>
                                      </p:tavLst>
                                    </p:anim>
                                  </p:childTnLst>
                                </p:cTn>
                              </p:par>
                            </p:childTnLst>
                          </p:cTn>
                        </p:par>
                        <p:par>
                          <p:cTn id="78" fill="hold">
                            <p:stCondLst>
                              <p:cond delay="13500"/>
                            </p:stCondLst>
                            <p:childTnLst>
                              <p:par>
                                <p:cTn id="79" presetID="2" presetClass="entr" presetSubtype="4" accel="50000" decel="5000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childTnLst>
                          </p:cTn>
                        </p:par>
                        <p:par>
                          <p:cTn id="83" fill="hold">
                            <p:stCondLst>
                              <p:cond delay="140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par>
                          <p:cTn id="88" fill="hold">
                            <p:stCondLst>
                              <p:cond delay="14500"/>
                            </p:stCondLst>
                            <p:childTnLst>
                              <p:par>
                                <p:cTn id="89" presetID="2" presetClass="entr" presetSubtype="4" accel="50000" decel="50000"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childTnLst>
                          </p:cTn>
                        </p:par>
                        <p:par>
                          <p:cTn id="93" fill="hold">
                            <p:stCondLst>
                              <p:cond delay="15000"/>
                            </p:stCondLst>
                            <p:childTnLst>
                              <p:par>
                                <p:cTn id="94" presetID="2" presetClass="entr" presetSubtype="4" accel="50000" decel="50000" fill="hold" grpId="0" nodeType="after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additive="base">
                                        <p:cTn id="96" dur="500" fill="hold"/>
                                        <p:tgtEl>
                                          <p:spTgt spid="27"/>
                                        </p:tgtEl>
                                        <p:attrNameLst>
                                          <p:attrName>ppt_x</p:attrName>
                                        </p:attrNameLst>
                                      </p:cBhvr>
                                      <p:tavLst>
                                        <p:tav tm="0">
                                          <p:val>
                                            <p:strVal val="#ppt_x"/>
                                          </p:val>
                                        </p:tav>
                                        <p:tav tm="100000">
                                          <p:val>
                                            <p:strVal val="#ppt_x"/>
                                          </p:val>
                                        </p:tav>
                                      </p:tavLst>
                                    </p:anim>
                                    <p:anim calcmode="lin" valueType="num">
                                      <p:cBhvr additive="base">
                                        <p:cTn id="9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tmplLst>
          <p:tmpl lvl="1">
            <p:tnLst>
              <p:par>
                <p:cTn presetID="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000" fill="hold"/>
                        <p:tgtEl>
                          <p:spTgt spid="49"/>
                        </p:tgtEl>
                        <p:attrNameLst>
                          <p:attrName>ppt_x</p:attrName>
                        </p:attrNameLst>
                      </p:cBhvr>
                      <p:tavLst>
                        <p:tav tm="0">
                          <p:val>
                            <p:strVal val="0-#ppt_w/2"/>
                          </p:val>
                        </p:tav>
                        <p:tav tm="100000">
                          <p:val>
                            <p:strVal val="#ppt_x"/>
                          </p:val>
                        </p:tav>
                      </p:tavLst>
                    </p:anim>
                    <p:anim calcmode="lin" valueType="num">
                      <p:cBhvr additive="base">
                        <p:cTn dur="10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1000" fill="hold"/>
                        <p:tgtEl>
                          <p:spTgt spid="50"/>
                        </p:tgtEl>
                        <p:attrNameLst>
                          <p:attrName>ppt_x</p:attrName>
                        </p:attrNameLst>
                      </p:cBhvr>
                      <p:tavLst>
                        <p:tav tm="0">
                          <p:val>
                            <p:strVal val="0-#ppt_w/2"/>
                          </p:val>
                        </p:tav>
                        <p:tav tm="100000">
                          <p:val>
                            <p:strVal val="#ppt_x"/>
                          </p:val>
                        </p:tav>
                      </p:tavLst>
                    </p:anim>
                    <p:anim calcmode="lin" valueType="num">
                      <p:cBhvr additive="base">
                        <p:cTn dur="1000" fill="hold"/>
                        <p:tgtEl>
                          <p:spTgt spid="50"/>
                        </p:tgtEl>
                        <p:attrNameLst>
                          <p:attrName>ppt_y</p:attrName>
                        </p:attrNameLst>
                      </p:cBhvr>
                      <p:tavLst>
                        <p:tav tm="0">
                          <p:val>
                            <p:strVal val="#ppt_y"/>
                          </p:val>
                        </p:tav>
                        <p:tav tm="100000">
                          <p:val>
                            <p:strVal val="#ppt_y"/>
                          </p:val>
                        </p:tav>
                      </p:tavLst>
                    </p:anim>
                  </p:childTnLst>
                </p:cTn>
              </p:par>
            </p:tnLst>
          </p:tmpl>
        </p:tmplLst>
      </p:bldP>
      <p:bldP spid="51" grpId="0" build="p">
        <p:tmplLst>
          <p:tmpl lvl="1">
            <p:tnLst>
              <p:par>
                <p:cTn presetID="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1000" fill="hold"/>
                        <p:tgtEl>
                          <p:spTgt spid="51"/>
                        </p:tgtEl>
                        <p:attrNameLst>
                          <p:attrName>ppt_x</p:attrName>
                        </p:attrNameLst>
                      </p:cBhvr>
                      <p:tavLst>
                        <p:tav tm="0">
                          <p:val>
                            <p:strVal val="0-#ppt_w/2"/>
                          </p:val>
                        </p:tav>
                        <p:tav tm="100000">
                          <p:val>
                            <p:strVal val="#ppt_x"/>
                          </p:val>
                        </p:tav>
                      </p:tavLst>
                    </p:anim>
                    <p:anim calcmode="lin" valueType="num">
                      <p:cBhvr additive="base">
                        <p:cTn dur="10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0-#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1000" fill="hold"/>
                        <p:tgtEl>
                          <p:spTgt spid="53"/>
                        </p:tgtEl>
                        <p:attrNameLst>
                          <p:attrName>ppt_x</p:attrName>
                        </p:attrNameLst>
                      </p:cBhvr>
                      <p:tavLst>
                        <p:tav tm="0">
                          <p:val>
                            <p:strVal val="0-#ppt_w/2"/>
                          </p:val>
                        </p:tav>
                        <p:tav tm="100000">
                          <p:val>
                            <p:strVal val="#ppt_x"/>
                          </p:val>
                        </p:tav>
                      </p:tavLst>
                    </p:anim>
                    <p:anim calcmode="lin" valueType="num">
                      <p:cBhvr additive="base">
                        <p:cTn dur="10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fill="hold"/>
                        <p:tgtEl>
                          <p:spTgt spid="54"/>
                        </p:tgtEl>
                        <p:attrNameLst>
                          <p:attrName>ppt_x</p:attrName>
                        </p:attrNameLst>
                      </p:cBhvr>
                      <p:tavLst>
                        <p:tav tm="0">
                          <p:val>
                            <p:strVal val="0-#ppt_w/2"/>
                          </p:val>
                        </p:tav>
                        <p:tav tm="100000">
                          <p:val>
                            <p:strVal val="#ppt_x"/>
                          </p:val>
                        </p:tav>
                      </p:tavLst>
                    </p:anim>
                    <p:anim calcmode="lin" valueType="num">
                      <p:cBhvr additive="base">
                        <p:cTn dur="10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2"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1+#ppt_w/2"/>
                          </p:val>
                        </p:tav>
                        <p:tav tm="100000">
                          <p:val>
                            <p:strVal val="#ppt_x"/>
                          </p:val>
                        </p:tav>
                      </p:tavLst>
                    </p:anim>
                    <p:anim calcmode="lin" valueType="num">
                      <p:cBhvr additive="base">
                        <p:cTn dur="10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 presetClass="entr" presetSubtype="2"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fill="hold"/>
                        <p:tgtEl>
                          <p:spTgt spid="56"/>
                        </p:tgtEl>
                        <p:attrNameLst>
                          <p:attrName>ppt_x</p:attrName>
                        </p:attrNameLst>
                      </p:cBhvr>
                      <p:tavLst>
                        <p:tav tm="0">
                          <p:val>
                            <p:strVal val="1+#ppt_w/2"/>
                          </p:val>
                        </p:tav>
                        <p:tav tm="100000">
                          <p:val>
                            <p:strVal val="#ppt_x"/>
                          </p:val>
                        </p:tav>
                      </p:tavLst>
                    </p:anim>
                    <p:anim calcmode="lin" valueType="num">
                      <p:cBhvr additive="base">
                        <p:cTn dur="10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2"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1000" fill="hold"/>
                        <p:tgtEl>
                          <p:spTgt spid="57"/>
                        </p:tgtEl>
                        <p:attrNameLst>
                          <p:attrName>ppt_x</p:attrName>
                        </p:attrNameLst>
                      </p:cBhvr>
                      <p:tavLst>
                        <p:tav tm="0">
                          <p:val>
                            <p:strVal val="1+#ppt_w/2"/>
                          </p:val>
                        </p:tav>
                        <p:tav tm="100000">
                          <p:val>
                            <p:strVal val="#ppt_x"/>
                          </p:val>
                        </p:tav>
                      </p:tavLst>
                    </p:anim>
                    <p:anim calcmode="lin" valueType="num">
                      <p:cBhvr additive="base">
                        <p:cTn dur="10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2"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fill="hold"/>
                        <p:tgtEl>
                          <p:spTgt spid="58"/>
                        </p:tgtEl>
                        <p:attrNameLst>
                          <p:attrName>ppt_x</p:attrName>
                        </p:attrNameLst>
                      </p:cBhvr>
                      <p:tavLst>
                        <p:tav tm="0">
                          <p:val>
                            <p:strVal val="1+#ppt_w/2"/>
                          </p:val>
                        </p:tav>
                        <p:tav tm="100000">
                          <p:val>
                            <p:strVal val="#ppt_x"/>
                          </p:val>
                        </p:tav>
                      </p:tavLst>
                    </p:anim>
                    <p:anim calcmode="lin" valueType="num">
                      <p:cBhvr additive="base">
                        <p:cTn dur="10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2"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 presetClass="entr" presetSubtype="2"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fill="hold"/>
                        <p:tgtEl>
                          <p:spTgt spid="60"/>
                        </p:tgtEl>
                        <p:attrNameLst>
                          <p:attrName>ppt_x</p:attrName>
                        </p:attrNameLst>
                      </p:cBhvr>
                      <p:tavLst>
                        <p:tav tm="0">
                          <p:val>
                            <p:strVal val="1+#ppt_w/2"/>
                          </p:val>
                        </p:tav>
                        <p:tav tm="100000">
                          <p:val>
                            <p:strVal val="#ppt_x"/>
                          </p:val>
                        </p:tav>
                      </p:tavLst>
                    </p:anim>
                    <p:anim calcmode="lin" valueType="num">
                      <p:cBhvr additive="base">
                        <p:cTn dur="1000" fill="hold"/>
                        <p:tgtEl>
                          <p:spTgt spid="60"/>
                        </p:tgtEl>
                        <p:attrNameLst>
                          <p:attrName>ppt_y</p:attrName>
                        </p:attrNameLst>
                      </p:cBhvr>
                      <p:tavLst>
                        <p:tav tm="0">
                          <p:val>
                            <p:strVal val="#ppt_y"/>
                          </p:val>
                        </p:tav>
                        <p:tav tm="100000">
                          <p:val>
                            <p:strVal val="#ppt_y"/>
                          </p:val>
                        </p:tav>
                      </p:tavLst>
                    </p:anim>
                  </p:childTnLst>
                </p:cTn>
              </p:par>
            </p:tnLst>
          </p:tmpl>
        </p:tmplLst>
      </p:bldP>
      <p:bldP spid="22" grpId="0" animBg="1"/>
      <p:bldP spid="24" grpId="0" animBg="1"/>
      <p:bldP spid="25" grpId="0" animBg="1"/>
      <p:bldP spid="26" grpId="0" animBg="1"/>
      <p:bldP spid="27"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Text Placeholder 3"/>
          <p:cNvSpPr txBox="1">
            <a:spLocks/>
          </p:cNvSpPr>
          <p:nvPr userDrawn="1"/>
        </p:nvSpPr>
        <p:spPr>
          <a:xfrm>
            <a:off x="577608" y="2286000"/>
            <a:ext cx="570669" cy="615553"/>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accent1"/>
                </a:solidFill>
                <a:effectLst/>
                <a:uLnTx/>
                <a:uFillTx/>
                <a:latin typeface="+mn-lt"/>
                <a:ea typeface="+mn-ea"/>
                <a:cs typeface="+mn-cs"/>
              </a:rPr>
              <a:t>01</a:t>
            </a:r>
          </a:p>
        </p:txBody>
      </p:sp>
      <p:cxnSp>
        <p:nvCxnSpPr>
          <p:cNvPr id="7" name="Straight Connector 97"/>
          <p:cNvCxnSpPr/>
          <p:nvPr userDrawn="1"/>
        </p:nvCxnSpPr>
        <p:spPr>
          <a:xfrm>
            <a:off x="1307449" y="2585178"/>
            <a:ext cx="1785817" cy="0"/>
          </a:xfrm>
          <a:prstGeom prst="line">
            <a:avLst/>
          </a:prstGeom>
          <a:ln w="19050" cap="rnd">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3"/>
          <p:cNvSpPr txBox="1">
            <a:spLocks/>
          </p:cNvSpPr>
          <p:nvPr userDrawn="1"/>
        </p:nvSpPr>
        <p:spPr>
          <a:xfrm>
            <a:off x="3305101" y="2286000"/>
            <a:ext cx="570669" cy="615553"/>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accent2"/>
                </a:solidFill>
                <a:effectLst/>
                <a:uLnTx/>
                <a:uFillTx/>
                <a:latin typeface="+mn-lt"/>
                <a:ea typeface="+mn-ea"/>
                <a:cs typeface="+mn-cs"/>
              </a:rPr>
              <a:t>02</a:t>
            </a:r>
          </a:p>
        </p:txBody>
      </p:sp>
      <p:cxnSp>
        <p:nvCxnSpPr>
          <p:cNvPr id="12" name="Straight Connector 102"/>
          <p:cNvCxnSpPr/>
          <p:nvPr userDrawn="1"/>
        </p:nvCxnSpPr>
        <p:spPr>
          <a:xfrm>
            <a:off x="4006367" y="2585178"/>
            <a:ext cx="1785817" cy="0"/>
          </a:xfrm>
          <a:prstGeom prst="line">
            <a:avLst/>
          </a:prstGeom>
          <a:ln w="19050" cap="rnd">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3"/>
          <p:cNvSpPr txBox="1">
            <a:spLocks/>
          </p:cNvSpPr>
          <p:nvPr userDrawn="1"/>
        </p:nvSpPr>
        <p:spPr>
          <a:xfrm>
            <a:off x="5964091" y="2286000"/>
            <a:ext cx="570669" cy="615553"/>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accent3"/>
                </a:solidFill>
                <a:effectLst/>
                <a:uLnTx/>
                <a:uFillTx/>
                <a:latin typeface="+mn-lt"/>
                <a:ea typeface="+mn-ea"/>
                <a:cs typeface="+mn-cs"/>
              </a:rPr>
              <a:t>03</a:t>
            </a:r>
          </a:p>
        </p:txBody>
      </p:sp>
      <p:cxnSp>
        <p:nvCxnSpPr>
          <p:cNvPr id="20" name="Straight Connector 110"/>
          <p:cNvCxnSpPr/>
          <p:nvPr userDrawn="1"/>
        </p:nvCxnSpPr>
        <p:spPr>
          <a:xfrm>
            <a:off x="6684407" y="2585178"/>
            <a:ext cx="1785817" cy="0"/>
          </a:xfrm>
          <a:prstGeom prst="line">
            <a:avLst/>
          </a:prstGeom>
          <a:ln w="19050" cap="rnd">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111"/>
          <p:cNvCxnSpPr/>
          <p:nvPr userDrawn="1"/>
        </p:nvCxnSpPr>
        <p:spPr>
          <a:xfrm rot="10800000" flipV="1">
            <a:off x="6581316" y="2585177"/>
            <a:ext cx="1888910" cy="1540235"/>
          </a:xfrm>
          <a:prstGeom prst="bentConnector3">
            <a:avLst>
              <a:gd name="adj1" fmla="val -698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 Placeholder 3"/>
          <p:cNvSpPr txBox="1">
            <a:spLocks/>
          </p:cNvSpPr>
          <p:nvPr userDrawn="1"/>
        </p:nvSpPr>
        <p:spPr>
          <a:xfrm>
            <a:off x="577608" y="3826692"/>
            <a:ext cx="570669" cy="615553"/>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accent6"/>
                </a:solidFill>
                <a:effectLst/>
                <a:uLnTx/>
                <a:uFillTx/>
                <a:latin typeface="+mn-lt"/>
                <a:ea typeface="+mn-ea"/>
                <a:cs typeface="+mn-cs"/>
              </a:rPr>
              <a:t>06</a:t>
            </a:r>
          </a:p>
        </p:txBody>
      </p:sp>
      <p:sp>
        <p:nvSpPr>
          <p:cNvPr id="26" name="Text Placeholder 3"/>
          <p:cNvSpPr txBox="1">
            <a:spLocks/>
          </p:cNvSpPr>
          <p:nvPr userDrawn="1"/>
        </p:nvSpPr>
        <p:spPr>
          <a:xfrm>
            <a:off x="3305101" y="3826692"/>
            <a:ext cx="570669" cy="615553"/>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accent5"/>
                </a:solidFill>
                <a:effectLst/>
                <a:uLnTx/>
                <a:uFillTx/>
                <a:latin typeface="+mn-lt"/>
                <a:ea typeface="+mn-ea"/>
                <a:cs typeface="+mn-cs"/>
              </a:rPr>
              <a:t>05</a:t>
            </a:r>
          </a:p>
        </p:txBody>
      </p:sp>
      <p:sp>
        <p:nvSpPr>
          <p:cNvPr id="30" name="Text Placeholder 3"/>
          <p:cNvSpPr txBox="1">
            <a:spLocks/>
          </p:cNvSpPr>
          <p:nvPr userDrawn="1"/>
        </p:nvSpPr>
        <p:spPr>
          <a:xfrm>
            <a:off x="5964091" y="3826692"/>
            <a:ext cx="570669" cy="615553"/>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accent4"/>
                </a:solidFill>
                <a:effectLst/>
                <a:uLnTx/>
                <a:uFillTx/>
                <a:latin typeface="+mn-lt"/>
                <a:ea typeface="+mn-ea"/>
                <a:cs typeface="+mn-cs"/>
              </a:rPr>
              <a:t>04</a:t>
            </a:r>
          </a:p>
        </p:txBody>
      </p:sp>
      <p:cxnSp>
        <p:nvCxnSpPr>
          <p:cNvPr id="34" name="Straight Connector 124"/>
          <p:cNvCxnSpPr/>
          <p:nvPr userDrawn="1"/>
        </p:nvCxnSpPr>
        <p:spPr>
          <a:xfrm flipH="1">
            <a:off x="3968267" y="4125412"/>
            <a:ext cx="1785817" cy="0"/>
          </a:xfrm>
          <a:prstGeom prst="line">
            <a:avLst/>
          </a:prstGeom>
          <a:ln w="19050" cap="rnd">
            <a:solidFill>
              <a:schemeClr val="accent4"/>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125"/>
          <p:cNvCxnSpPr/>
          <p:nvPr userDrawn="1"/>
        </p:nvCxnSpPr>
        <p:spPr>
          <a:xfrm flipH="1">
            <a:off x="1269349" y="4125412"/>
            <a:ext cx="1785817" cy="0"/>
          </a:xfrm>
          <a:prstGeom prst="line">
            <a:avLst/>
          </a:prstGeom>
          <a:ln w="19050" cap="rnd">
            <a:solidFill>
              <a:schemeClr val="accent5"/>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6" name="Espace réservé du texte 8"/>
          <p:cNvSpPr>
            <a:spLocks noGrp="1"/>
          </p:cNvSpPr>
          <p:nvPr>
            <p:ph type="body" sz="quarter" idx="14" hasCustomPrompt="1"/>
          </p:nvPr>
        </p:nvSpPr>
        <p:spPr bwMode="gray">
          <a:xfrm>
            <a:off x="1099322" y="3105040"/>
            <a:ext cx="2160240" cy="39596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34" hasCustomPrompt="1"/>
          </p:nvPr>
        </p:nvSpPr>
        <p:spPr bwMode="gray">
          <a:xfrm>
            <a:off x="1092619" y="2889016"/>
            <a:ext cx="2183237" cy="216024"/>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u texte 8"/>
          <p:cNvSpPr>
            <a:spLocks noGrp="1"/>
          </p:cNvSpPr>
          <p:nvPr>
            <p:ph type="body" sz="quarter" idx="45" hasCustomPrompt="1"/>
          </p:nvPr>
        </p:nvSpPr>
        <p:spPr bwMode="gray">
          <a:xfrm>
            <a:off x="3698384" y="3140968"/>
            <a:ext cx="2153537" cy="39596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46" hasCustomPrompt="1"/>
          </p:nvPr>
        </p:nvSpPr>
        <p:spPr bwMode="gray">
          <a:xfrm>
            <a:off x="3691681" y="2924944"/>
            <a:ext cx="2176463" cy="216024"/>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0" name="Espace réservé du texte 8"/>
          <p:cNvSpPr>
            <a:spLocks noGrp="1"/>
          </p:cNvSpPr>
          <p:nvPr>
            <p:ph type="body" sz="quarter" idx="47" hasCustomPrompt="1"/>
          </p:nvPr>
        </p:nvSpPr>
        <p:spPr bwMode="gray">
          <a:xfrm>
            <a:off x="6372200" y="3140968"/>
            <a:ext cx="2144117" cy="39596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48" hasCustomPrompt="1"/>
          </p:nvPr>
        </p:nvSpPr>
        <p:spPr bwMode="gray">
          <a:xfrm>
            <a:off x="6365497" y="2924944"/>
            <a:ext cx="2166943" cy="216024"/>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2" name="Espace réservé du texte 8"/>
          <p:cNvSpPr>
            <a:spLocks noGrp="1"/>
          </p:cNvSpPr>
          <p:nvPr>
            <p:ph type="body" sz="quarter" idx="49" hasCustomPrompt="1"/>
          </p:nvPr>
        </p:nvSpPr>
        <p:spPr bwMode="gray">
          <a:xfrm>
            <a:off x="1050310" y="4653136"/>
            <a:ext cx="2232248" cy="39596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50" hasCustomPrompt="1"/>
          </p:nvPr>
        </p:nvSpPr>
        <p:spPr bwMode="gray">
          <a:xfrm>
            <a:off x="1043608" y="4437112"/>
            <a:ext cx="2256012" cy="216024"/>
          </a:xfrm>
          <a:prstGeom prst="rect">
            <a:avLst/>
          </a:prstGeom>
        </p:spPr>
        <p:txBody>
          <a:bodyPr/>
          <a:lstStyle>
            <a:lvl1pPr marL="0" indent="0" algn="ct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51" hasCustomPrompt="1"/>
          </p:nvPr>
        </p:nvSpPr>
        <p:spPr bwMode="gray">
          <a:xfrm>
            <a:off x="3786615" y="4653136"/>
            <a:ext cx="2225545" cy="39596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52" hasCustomPrompt="1"/>
          </p:nvPr>
        </p:nvSpPr>
        <p:spPr bwMode="gray">
          <a:xfrm>
            <a:off x="3779912" y="4437112"/>
            <a:ext cx="2249237" cy="216024"/>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6" name="Espace réservé du texte 8"/>
          <p:cNvSpPr>
            <a:spLocks noGrp="1"/>
          </p:cNvSpPr>
          <p:nvPr>
            <p:ph type="body" sz="quarter" idx="53" hasCustomPrompt="1"/>
          </p:nvPr>
        </p:nvSpPr>
        <p:spPr bwMode="gray">
          <a:xfrm>
            <a:off x="6378903" y="4653136"/>
            <a:ext cx="2225545" cy="39596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7" name="Espace réservé du texte 8"/>
          <p:cNvSpPr>
            <a:spLocks noGrp="1"/>
          </p:cNvSpPr>
          <p:nvPr>
            <p:ph type="body" sz="quarter" idx="54" hasCustomPrompt="1"/>
          </p:nvPr>
        </p:nvSpPr>
        <p:spPr bwMode="gray">
          <a:xfrm>
            <a:off x="6372200" y="4437112"/>
            <a:ext cx="2249237" cy="216024"/>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36">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7">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8" presetClass="entr" presetSubtype="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trips(downRight)">
                                      <p:cBhvr>
                                        <p:cTn id="19" dur="1000"/>
                                        <p:tgtEl>
                                          <p:spTgt spid="7"/>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38">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childTnLst>
                                </p:cTn>
                              </p:par>
                            </p:childTnLst>
                          </p:cTn>
                        </p:par>
                        <p:par>
                          <p:cTn id="32" fill="hold">
                            <p:stCondLst>
                              <p:cond delay="2000"/>
                            </p:stCondLst>
                            <p:childTnLst>
                              <p:par>
                                <p:cTn id="33" presetID="18" presetClass="entr" presetSubtype="6"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trips(downRight)">
                                      <p:cBhvr>
                                        <p:cTn id="35" dur="1000"/>
                                        <p:tgtEl>
                                          <p:spTgt spid="12"/>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0"/>
                                          </p:stCondLst>
                                        </p:cTn>
                                        <p:tgtEl>
                                          <p:spTgt spid="40">
                                            <p:txEl>
                                              <p:pRg st="0" end="0"/>
                                            </p:txEl>
                                          </p:spTgt>
                                        </p:tgtEl>
                                        <p:attrNameLst>
                                          <p:attrName>style.visibility</p:attrName>
                                        </p:attrNameLst>
                                      </p:cBhvr>
                                      <p:to>
                                        <p:strVal val="visible"/>
                                      </p:to>
                                    </p:set>
                                  </p:childTnLst>
                                </p:cTn>
                              </p:par>
                            </p:childTnLst>
                          </p:cTn>
                        </p:par>
                        <p:par>
                          <p:cTn id="45" fill="hold">
                            <p:stCondLst>
                              <p:cond delay="3500"/>
                            </p:stCondLst>
                            <p:childTnLst>
                              <p:par>
                                <p:cTn id="46" presetID="1" presetClass="entr" presetSubtype="0" fill="hold" grpId="0" nodeType="afterEffect">
                                  <p:stCondLst>
                                    <p:cond delay="0"/>
                                  </p:stCondLst>
                                  <p:childTnLst>
                                    <p:set>
                                      <p:cBhvr>
                                        <p:cTn id="47" dur="1" fill="hold">
                                          <p:stCondLst>
                                            <p:cond delay="0"/>
                                          </p:stCondLst>
                                        </p:cTn>
                                        <p:tgtEl>
                                          <p:spTgt spid="41">
                                            <p:txEl>
                                              <p:pRg st="0" end="0"/>
                                            </p:txEl>
                                          </p:spTgt>
                                        </p:tgtEl>
                                        <p:attrNameLst>
                                          <p:attrName>style.visibility</p:attrName>
                                        </p:attrNameLst>
                                      </p:cBhvr>
                                      <p:to>
                                        <p:strVal val="visible"/>
                                      </p:to>
                                    </p:set>
                                  </p:childTnLst>
                                </p:cTn>
                              </p:par>
                            </p:childTnLst>
                          </p:cTn>
                        </p:par>
                        <p:par>
                          <p:cTn id="48" fill="hold">
                            <p:stCondLst>
                              <p:cond delay="3500"/>
                            </p:stCondLst>
                            <p:childTnLst>
                              <p:par>
                                <p:cTn id="49" presetID="18" presetClass="entr" presetSubtype="6"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strips(downRight)">
                                      <p:cBhvr>
                                        <p:cTn id="51" dur="1000"/>
                                        <p:tgtEl>
                                          <p:spTgt spid="20"/>
                                        </p:tgtEl>
                                      </p:cBhvr>
                                    </p:animEffect>
                                  </p:childTnLst>
                                </p:cTn>
                              </p:par>
                            </p:childTnLst>
                          </p:cTn>
                        </p:par>
                        <p:par>
                          <p:cTn id="52" fill="hold">
                            <p:stCondLst>
                              <p:cond delay="4500"/>
                            </p:stCondLst>
                            <p:childTnLst>
                              <p:par>
                                <p:cTn id="53" presetID="18" presetClass="entr" presetSubtype="12"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strips(downLeft)">
                                      <p:cBhvr>
                                        <p:cTn id="55" dur="1000"/>
                                        <p:tgtEl>
                                          <p:spTgt spid="21"/>
                                        </p:tgtEl>
                                      </p:cBhvr>
                                    </p:animEffect>
                                  </p:childTnLst>
                                </p:cTn>
                              </p:par>
                            </p:childTnLst>
                          </p:cTn>
                        </p:par>
                        <p:par>
                          <p:cTn id="56" fill="hold">
                            <p:stCondLst>
                              <p:cond delay="5500"/>
                            </p:stCondLst>
                            <p:childTnLst>
                              <p:par>
                                <p:cTn id="57" presetID="53"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
                                          </p:val>
                                        </p:tav>
                                        <p:tav tm="100000">
                                          <p:val>
                                            <p:strVal val="#ppt_w"/>
                                          </p:val>
                                        </p:tav>
                                      </p:tavLst>
                                    </p:anim>
                                    <p:anim calcmode="lin" valueType="num">
                                      <p:cBhvr>
                                        <p:cTn id="60" dur="500" fill="hold"/>
                                        <p:tgtEl>
                                          <p:spTgt spid="30"/>
                                        </p:tgtEl>
                                        <p:attrNameLst>
                                          <p:attrName>ppt_h</p:attrName>
                                        </p:attrNameLst>
                                      </p:cBhvr>
                                      <p:tavLst>
                                        <p:tav tm="0">
                                          <p:val>
                                            <p:fltVal val="0"/>
                                          </p:val>
                                        </p:tav>
                                        <p:tav tm="100000">
                                          <p:val>
                                            <p:strVal val="#ppt_h"/>
                                          </p:val>
                                        </p:tav>
                                      </p:tavLst>
                                    </p:anim>
                                    <p:animEffect transition="in" filter="fade">
                                      <p:cBhvr>
                                        <p:cTn id="61" dur="500"/>
                                        <p:tgtEl>
                                          <p:spTgt spid="30"/>
                                        </p:tgtEl>
                                      </p:cBhvr>
                                    </p:animEffect>
                                  </p:childTnLst>
                                </p:cTn>
                              </p:par>
                            </p:childTnLst>
                          </p:cTn>
                        </p:par>
                        <p:par>
                          <p:cTn id="62" fill="hold">
                            <p:stCondLst>
                              <p:cond delay="6000"/>
                            </p:stCondLst>
                            <p:childTnLst>
                              <p:par>
                                <p:cTn id="63" presetID="1" presetClass="entr" presetSubtype="0" fill="hold" grpId="0" nodeType="afterEffect">
                                  <p:stCondLst>
                                    <p:cond delay="0"/>
                                  </p:stCondLst>
                                  <p:childTnLst>
                                    <p:set>
                                      <p:cBhvr>
                                        <p:cTn id="64" dur="1" fill="hold">
                                          <p:stCondLst>
                                            <p:cond delay="0"/>
                                          </p:stCondLst>
                                        </p:cTn>
                                        <p:tgtEl>
                                          <p:spTgt spid="46">
                                            <p:txEl>
                                              <p:pRg st="0" end="0"/>
                                            </p:txEl>
                                          </p:spTgt>
                                        </p:tgtEl>
                                        <p:attrNameLst>
                                          <p:attrName>style.visibility</p:attrName>
                                        </p:attrNameLst>
                                      </p:cBhvr>
                                      <p:to>
                                        <p:strVal val="visible"/>
                                      </p:to>
                                    </p:set>
                                  </p:childTnLst>
                                </p:cTn>
                              </p:par>
                            </p:childTnLst>
                          </p:cTn>
                        </p:par>
                        <p:par>
                          <p:cTn id="65" fill="hold">
                            <p:stCondLst>
                              <p:cond delay="6000"/>
                            </p:stCondLst>
                            <p:childTnLst>
                              <p:par>
                                <p:cTn id="66" presetID="1" presetClass="entr" presetSubtype="0" fill="hold" grpId="0" nodeType="afterEffect">
                                  <p:stCondLst>
                                    <p:cond delay="0"/>
                                  </p:stCondLst>
                                  <p:childTnLst>
                                    <p:set>
                                      <p:cBhvr>
                                        <p:cTn id="67" dur="1" fill="hold">
                                          <p:stCondLst>
                                            <p:cond delay="0"/>
                                          </p:stCondLst>
                                        </p:cTn>
                                        <p:tgtEl>
                                          <p:spTgt spid="47">
                                            <p:txEl>
                                              <p:pRg st="0" end="0"/>
                                            </p:txEl>
                                          </p:spTgt>
                                        </p:tgtEl>
                                        <p:attrNameLst>
                                          <p:attrName>style.visibility</p:attrName>
                                        </p:attrNameLst>
                                      </p:cBhvr>
                                      <p:to>
                                        <p:strVal val="visible"/>
                                      </p:to>
                                    </p:set>
                                  </p:childTnLst>
                                </p:cTn>
                              </p:par>
                            </p:childTnLst>
                          </p:cTn>
                        </p:par>
                        <p:par>
                          <p:cTn id="68" fill="hold">
                            <p:stCondLst>
                              <p:cond delay="6000"/>
                            </p:stCondLst>
                            <p:childTnLst>
                              <p:par>
                                <p:cTn id="69" presetID="18" presetClass="entr" presetSubtype="12"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strips(downLeft)">
                                      <p:cBhvr>
                                        <p:cTn id="71" dur="1000"/>
                                        <p:tgtEl>
                                          <p:spTgt spid="34"/>
                                        </p:tgtEl>
                                      </p:cBhvr>
                                    </p:animEffect>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childTnLst>
                          </p:cTn>
                        </p:par>
                        <p:par>
                          <p:cTn id="78" fill="hold">
                            <p:stCondLst>
                              <p:cond delay="7500"/>
                            </p:stCondLst>
                            <p:childTnLst>
                              <p:par>
                                <p:cTn id="79" presetID="1" presetClass="entr" presetSubtype="0" fill="hold" grpId="0" nodeType="afterEffect">
                                  <p:stCondLst>
                                    <p:cond delay="0"/>
                                  </p:stCondLst>
                                  <p:childTnLst>
                                    <p:set>
                                      <p:cBhvr>
                                        <p:cTn id="80" dur="1" fill="hold">
                                          <p:stCondLst>
                                            <p:cond delay="0"/>
                                          </p:stCondLst>
                                        </p:cTn>
                                        <p:tgtEl>
                                          <p:spTgt spid="44">
                                            <p:txEl>
                                              <p:pRg st="0" end="0"/>
                                            </p:txEl>
                                          </p:spTgt>
                                        </p:tgtEl>
                                        <p:attrNameLst>
                                          <p:attrName>style.visibility</p:attrName>
                                        </p:attrNameLst>
                                      </p:cBhvr>
                                      <p:to>
                                        <p:strVal val="visible"/>
                                      </p:to>
                                    </p:set>
                                  </p:childTnLst>
                                </p:cTn>
                              </p:par>
                            </p:childTnLst>
                          </p:cTn>
                        </p:par>
                        <p:par>
                          <p:cTn id="81" fill="hold">
                            <p:stCondLst>
                              <p:cond delay="7500"/>
                            </p:stCondLst>
                            <p:childTnLst>
                              <p:par>
                                <p:cTn id="82" presetID="1" presetClass="entr" presetSubtype="0" fill="hold" grpId="0" nodeType="afterEffect">
                                  <p:stCondLst>
                                    <p:cond delay="0"/>
                                  </p:stCondLst>
                                  <p:childTnLst>
                                    <p:set>
                                      <p:cBhvr>
                                        <p:cTn id="83" dur="1" fill="hold">
                                          <p:stCondLst>
                                            <p:cond delay="0"/>
                                          </p:stCondLst>
                                        </p:cTn>
                                        <p:tgtEl>
                                          <p:spTgt spid="45">
                                            <p:txEl>
                                              <p:pRg st="0" end="0"/>
                                            </p:txEl>
                                          </p:spTgt>
                                        </p:tgtEl>
                                        <p:attrNameLst>
                                          <p:attrName>style.visibility</p:attrName>
                                        </p:attrNameLst>
                                      </p:cBhvr>
                                      <p:to>
                                        <p:strVal val="visible"/>
                                      </p:to>
                                    </p:set>
                                  </p:childTnLst>
                                </p:cTn>
                              </p:par>
                            </p:childTnLst>
                          </p:cTn>
                        </p:par>
                        <p:par>
                          <p:cTn id="84" fill="hold">
                            <p:stCondLst>
                              <p:cond delay="7500"/>
                            </p:stCondLst>
                            <p:childTnLst>
                              <p:par>
                                <p:cTn id="85" presetID="18" presetClass="entr" presetSubtype="12"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strips(downLeft)">
                                      <p:cBhvr>
                                        <p:cTn id="87" dur="1000"/>
                                        <p:tgtEl>
                                          <p:spTgt spid="35"/>
                                        </p:tgtEl>
                                      </p:cBhvr>
                                    </p:animEffect>
                                  </p:childTnLst>
                                </p:cTn>
                              </p:par>
                            </p:childTnLst>
                          </p:cTn>
                        </p:par>
                        <p:par>
                          <p:cTn id="88" fill="hold">
                            <p:stCondLst>
                              <p:cond delay="8500"/>
                            </p:stCondLst>
                            <p:childTnLst>
                              <p:par>
                                <p:cTn id="89" presetID="53" presetClass="entr" presetSubtype="0"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9000"/>
                            </p:stCondLst>
                            <p:childTnLst>
                              <p:par>
                                <p:cTn id="95" presetID="1" presetClass="entr" presetSubtype="0" fill="hold" grpId="0" nodeType="after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childTnLst>
                                </p:cTn>
                              </p:par>
                            </p:childTnLst>
                          </p:cTn>
                        </p:par>
                        <p:par>
                          <p:cTn id="97" fill="hold">
                            <p:stCondLst>
                              <p:cond delay="9000"/>
                            </p:stCondLst>
                            <p:childTnLst>
                              <p:par>
                                <p:cTn id="98" presetID="1" presetClass="entr" presetSubtype="0" fill="hold" grpId="0" nodeType="afterEffect">
                                  <p:stCondLst>
                                    <p:cond delay="0"/>
                                  </p:stCondLst>
                                  <p:childTnLst>
                                    <p:set>
                                      <p:cBhvr>
                                        <p:cTn id="99"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6" grpId="0"/>
      <p:bldP spid="22" grpId="0"/>
      <p:bldP spid="26" grpId="0"/>
      <p:bldP spid="30" grpId="0"/>
      <p:bldP spid="36" grpId="0" build="p">
        <p:tmplLst>
          <p:tmpl lvl="1">
            <p:tnLst>
              <p:par>
                <p:cTn presetID="1"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childTnLst>
                </p:cTn>
              </p:par>
            </p:tnLst>
          </p:tmpl>
        </p:tmplLst>
      </p:bldP>
      <p:bldP spid="37" grpId="0" build="p">
        <p:tmplLst>
          <p:tmpl lvl="1">
            <p:tnLst>
              <p:par>
                <p:cTn presetID="1"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childTnLst>
                </p:cTn>
              </p:par>
            </p:tnLst>
          </p:tmpl>
        </p:tmplLst>
      </p:bldP>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1"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childTnLst>
                </p:cTn>
              </p:par>
            </p:tnLst>
          </p:tmpl>
        </p:tmplLst>
      </p:bldP>
      <p:bldP spid="43" grpId="0" build="p">
        <p:tmplLst>
          <p:tmpl lvl="1">
            <p:tnLst>
              <p:par>
                <p:cTn presetID="1"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childTnLst>
                </p:cTn>
              </p:par>
            </p:tnLst>
          </p:tmpl>
        </p:tmplLst>
      </p:bldP>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build="p">
        <p:tmplLst>
          <p:tmpl lvl="1">
            <p:tnLst>
              <p:par>
                <p:cTn presetID="1"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childTnLst>
                </p:cTn>
              </p:par>
            </p:tnLst>
          </p:tmpl>
        </p:tmplLst>
      </p:bldP>
      <p:bldP spid="46" grpId="0" build="p">
        <p:tmplLst>
          <p:tmpl lvl="1">
            <p:tnLst>
              <p:par>
                <p:cTn presetID="1"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childTnLst>
                </p:cTn>
              </p:par>
            </p:tnLst>
          </p:tmpl>
        </p:tmplLst>
      </p:bldP>
      <p:bldP spid="47" grpId="0" build="p">
        <p:tmplLst>
          <p:tmpl lvl="1">
            <p:tnLst>
              <p:par>
                <p:cTn presetID="1"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38"/>
          <p:cNvGrpSpPr/>
          <p:nvPr userDrawn="1"/>
        </p:nvGrpSpPr>
        <p:grpSpPr>
          <a:xfrm>
            <a:off x="644107" y="2132856"/>
            <a:ext cx="3874553" cy="816221"/>
            <a:chOff x="644107" y="1330751"/>
            <a:chExt cx="3874553" cy="816221"/>
          </a:xfrm>
        </p:grpSpPr>
        <p:sp>
          <p:nvSpPr>
            <p:cNvPr id="7" name="Rounded Rectangle 81"/>
            <p:cNvSpPr/>
            <p:nvPr/>
          </p:nvSpPr>
          <p:spPr>
            <a:xfrm>
              <a:off x="644107" y="1384863"/>
              <a:ext cx="3725972" cy="762109"/>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89"/>
            <p:cNvSpPr/>
            <p:nvPr/>
          </p:nvSpPr>
          <p:spPr>
            <a:xfrm>
              <a:off x="644107" y="1330751"/>
              <a:ext cx="3725972" cy="7621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97"/>
            <p:cNvSpPr/>
            <p:nvPr/>
          </p:nvSpPr>
          <p:spPr>
            <a:xfrm rot="5400000">
              <a:off x="4322531" y="1607670"/>
              <a:ext cx="183987" cy="2082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3" name="Straight Connector 104"/>
          <p:cNvCxnSpPr/>
          <p:nvPr userDrawn="1"/>
        </p:nvCxnSpPr>
        <p:spPr>
          <a:xfrm flipV="1">
            <a:off x="4572000" y="2216819"/>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4" name="Group 47"/>
          <p:cNvGrpSpPr/>
          <p:nvPr userDrawn="1"/>
        </p:nvGrpSpPr>
        <p:grpSpPr>
          <a:xfrm>
            <a:off x="644107" y="3189776"/>
            <a:ext cx="3874553" cy="816221"/>
            <a:chOff x="644107" y="1330751"/>
            <a:chExt cx="3874553" cy="816221"/>
          </a:xfrm>
        </p:grpSpPr>
        <p:sp>
          <p:nvSpPr>
            <p:cNvPr id="15" name="Rounded Rectangle 106"/>
            <p:cNvSpPr/>
            <p:nvPr/>
          </p:nvSpPr>
          <p:spPr>
            <a:xfrm>
              <a:off x="644107" y="1384863"/>
              <a:ext cx="3725972" cy="762109"/>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07"/>
            <p:cNvSpPr/>
            <p:nvPr/>
          </p:nvSpPr>
          <p:spPr>
            <a:xfrm>
              <a:off x="644107" y="1330751"/>
              <a:ext cx="3725972" cy="7621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08"/>
            <p:cNvSpPr/>
            <p:nvPr/>
          </p:nvSpPr>
          <p:spPr>
            <a:xfrm rot="5400000">
              <a:off x="4322531" y="1607670"/>
              <a:ext cx="183987" cy="20827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55"/>
          <p:cNvGrpSpPr/>
          <p:nvPr userDrawn="1"/>
        </p:nvGrpSpPr>
        <p:grpSpPr>
          <a:xfrm>
            <a:off x="644107" y="4254592"/>
            <a:ext cx="3874553" cy="816221"/>
            <a:chOff x="644107" y="1330751"/>
            <a:chExt cx="3874553" cy="816221"/>
          </a:xfrm>
        </p:grpSpPr>
        <p:sp>
          <p:nvSpPr>
            <p:cNvPr id="22" name="Rounded Rectangle 113"/>
            <p:cNvSpPr/>
            <p:nvPr/>
          </p:nvSpPr>
          <p:spPr>
            <a:xfrm>
              <a:off x="644107" y="1384863"/>
              <a:ext cx="3725972" cy="762109"/>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114"/>
            <p:cNvSpPr/>
            <p:nvPr/>
          </p:nvSpPr>
          <p:spPr>
            <a:xfrm>
              <a:off x="644107" y="1330751"/>
              <a:ext cx="3725972" cy="76210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115"/>
            <p:cNvSpPr/>
            <p:nvPr/>
          </p:nvSpPr>
          <p:spPr>
            <a:xfrm rot="5400000">
              <a:off x="4322531" y="1607670"/>
              <a:ext cx="183987" cy="20827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73"/>
          <p:cNvGrpSpPr/>
          <p:nvPr userDrawn="1"/>
        </p:nvGrpSpPr>
        <p:grpSpPr>
          <a:xfrm flipH="1">
            <a:off x="4624705" y="2132856"/>
            <a:ext cx="3874553" cy="816221"/>
            <a:chOff x="644107" y="1330751"/>
            <a:chExt cx="3874553" cy="816221"/>
          </a:xfrm>
        </p:grpSpPr>
        <p:sp>
          <p:nvSpPr>
            <p:cNvPr id="29" name="Rounded Rectangle 120"/>
            <p:cNvSpPr/>
            <p:nvPr/>
          </p:nvSpPr>
          <p:spPr>
            <a:xfrm>
              <a:off x="644107" y="1384863"/>
              <a:ext cx="3725972" cy="762109"/>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121"/>
            <p:cNvSpPr/>
            <p:nvPr/>
          </p:nvSpPr>
          <p:spPr>
            <a:xfrm>
              <a:off x="644107" y="1330751"/>
              <a:ext cx="3725972" cy="76210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Isosceles Triangle 122"/>
            <p:cNvSpPr/>
            <p:nvPr/>
          </p:nvSpPr>
          <p:spPr>
            <a:xfrm rot="5400000">
              <a:off x="4322531" y="1607670"/>
              <a:ext cx="183987" cy="20827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81"/>
          <p:cNvGrpSpPr/>
          <p:nvPr userDrawn="1"/>
        </p:nvGrpSpPr>
        <p:grpSpPr>
          <a:xfrm flipH="1">
            <a:off x="4624705" y="3189776"/>
            <a:ext cx="3874553" cy="816221"/>
            <a:chOff x="644107" y="1330751"/>
            <a:chExt cx="3874553" cy="816221"/>
          </a:xfrm>
        </p:grpSpPr>
        <p:sp>
          <p:nvSpPr>
            <p:cNvPr id="36" name="Rounded Rectangle 127"/>
            <p:cNvSpPr/>
            <p:nvPr/>
          </p:nvSpPr>
          <p:spPr>
            <a:xfrm>
              <a:off x="644107" y="1384863"/>
              <a:ext cx="3725972" cy="762109"/>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128"/>
            <p:cNvSpPr/>
            <p:nvPr/>
          </p:nvSpPr>
          <p:spPr>
            <a:xfrm>
              <a:off x="644107" y="1330751"/>
              <a:ext cx="3725972" cy="76210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129"/>
            <p:cNvSpPr/>
            <p:nvPr/>
          </p:nvSpPr>
          <p:spPr>
            <a:xfrm rot="5400000">
              <a:off x="4322531" y="1607670"/>
              <a:ext cx="183987" cy="208271"/>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89"/>
          <p:cNvGrpSpPr/>
          <p:nvPr userDrawn="1"/>
        </p:nvGrpSpPr>
        <p:grpSpPr>
          <a:xfrm flipH="1">
            <a:off x="4624705" y="4254592"/>
            <a:ext cx="3874553" cy="816221"/>
            <a:chOff x="644107" y="1330751"/>
            <a:chExt cx="3874553" cy="816221"/>
          </a:xfrm>
        </p:grpSpPr>
        <p:sp>
          <p:nvSpPr>
            <p:cNvPr id="43" name="Rounded Rectangle 134"/>
            <p:cNvSpPr/>
            <p:nvPr/>
          </p:nvSpPr>
          <p:spPr>
            <a:xfrm>
              <a:off x="644107" y="1384863"/>
              <a:ext cx="3725972" cy="762109"/>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135"/>
            <p:cNvSpPr/>
            <p:nvPr/>
          </p:nvSpPr>
          <p:spPr>
            <a:xfrm>
              <a:off x="644107" y="1330751"/>
              <a:ext cx="3725972" cy="76210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136"/>
            <p:cNvSpPr/>
            <p:nvPr/>
          </p:nvSpPr>
          <p:spPr>
            <a:xfrm rot="5400000">
              <a:off x="4322531" y="1607670"/>
              <a:ext cx="183987" cy="208271"/>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3"/>
          <p:cNvSpPr>
            <a:spLocks noGrp="1"/>
          </p:cNvSpPr>
          <p:nvPr>
            <p:ph type="body" sz="half" idx="17"/>
          </p:nvPr>
        </p:nvSpPr>
        <p:spPr>
          <a:xfrm>
            <a:off x="1475656" y="2132856"/>
            <a:ext cx="2448272" cy="347908"/>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8" name="Text Placeholder 3"/>
          <p:cNvSpPr>
            <a:spLocks noGrp="1"/>
          </p:cNvSpPr>
          <p:nvPr>
            <p:ph type="body" sz="half" idx="18"/>
          </p:nvPr>
        </p:nvSpPr>
        <p:spPr>
          <a:xfrm>
            <a:off x="1475656" y="2492896"/>
            <a:ext cx="2448272" cy="419916"/>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9" name="Text Placeholder 3"/>
          <p:cNvSpPr>
            <a:spLocks noGrp="1"/>
          </p:cNvSpPr>
          <p:nvPr>
            <p:ph type="body" sz="half" idx="19"/>
          </p:nvPr>
        </p:nvSpPr>
        <p:spPr>
          <a:xfrm>
            <a:off x="5364088" y="2132856"/>
            <a:ext cx="2448272" cy="347908"/>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0" name="Text Placeholder 3"/>
          <p:cNvSpPr>
            <a:spLocks noGrp="1"/>
          </p:cNvSpPr>
          <p:nvPr>
            <p:ph type="body" sz="half" idx="20"/>
          </p:nvPr>
        </p:nvSpPr>
        <p:spPr>
          <a:xfrm>
            <a:off x="5364088" y="2492896"/>
            <a:ext cx="2448272" cy="419916"/>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1" name="Text Placeholder 3"/>
          <p:cNvSpPr>
            <a:spLocks noGrp="1"/>
          </p:cNvSpPr>
          <p:nvPr>
            <p:ph type="body" sz="half" idx="21"/>
          </p:nvPr>
        </p:nvSpPr>
        <p:spPr>
          <a:xfrm>
            <a:off x="5364088" y="3225108"/>
            <a:ext cx="2448272" cy="347908"/>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2" name="Text Placeholder 3"/>
          <p:cNvSpPr>
            <a:spLocks noGrp="1"/>
          </p:cNvSpPr>
          <p:nvPr>
            <p:ph type="body" sz="half" idx="22"/>
          </p:nvPr>
        </p:nvSpPr>
        <p:spPr>
          <a:xfrm>
            <a:off x="5364088" y="3585148"/>
            <a:ext cx="2448272" cy="419916"/>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3" name="Text Placeholder 3"/>
          <p:cNvSpPr>
            <a:spLocks noGrp="1"/>
          </p:cNvSpPr>
          <p:nvPr>
            <p:ph type="body" sz="half" idx="23"/>
          </p:nvPr>
        </p:nvSpPr>
        <p:spPr>
          <a:xfrm>
            <a:off x="5364088" y="4305228"/>
            <a:ext cx="2448272" cy="347908"/>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4" name="Text Placeholder 3"/>
          <p:cNvSpPr>
            <a:spLocks noGrp="1"/>
          </p:cNvSpPr>
          <p:nvPr>
            <p:ph type="body" sz="half" idx="24"/>
          </p:nvPr>
        </p:nvSpPr>
        <p:spPr>
          <a:xfrm>
            <a:off x="5364088" y="4665268"/>
            <a:ext cx="2448272" cy="419916"/>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5" name="Text Placeholder 3"/>
          <p:cNvSpPr>
            <a:spLocks noGrp="1"/>
          </p:cNvSpPr>
          <p:nvPr>
            <p:ph type="body" sz="half" idx="25"/>
          </p:nvPr>
        </p:nvSpPr>
        <p:spPr>
          <a:xfrm>
            <a:off x="1475656" y="4293096"/>
            <a:ext cx="2448272" cy="347908"/>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6" name="Text Placeholder 3"/>
          <p:cNvSpPr>
            <a:spLocks noGrp="1"/>
          </p:cNvSpPr>
          <p:nvPr>
            <p:ph type="body" sz="half" idx="26"/>
          </p:nvPr>
        </p:nvSpPr>
        <p:spPr>
          <a:xfrm>
            <a:off x="1475656" y="4653136"/>
            <a:ext cx="2448272" cy="419916"/>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7" name="Text Placeholder 3"/>
          <p:cNvSpPr>
            <a:spLocks noGrp="1"/>
          </p:cNvSpPr>
          <p:nvPr>
            <p:ph type="body" sz="half" idx="27"/>
          </p:nvPr>
        </p:nvSpPr>
        <p:spPr>
          <a:xfrm>
            <a:off x="1475656" y="3212976"/>
            <a:ext cx="2448272" cy="347908"/>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8" name="Text Placeholder 3"/>
          <p:cNvSpPr>
            <a:spLocks noGrp="1"/>
          </p:cNvSpPr>
          <p:nvPr>
            <p:ph type="body" sz="half" idx="28"/>
          </p:nvPr>
        </p:nvSpPr>
        <p:spPr>
          <a:xfrm>
            <a:off x="1475656" y="3573016"/>
            <a:ext cx="2448272" cy="419916"/>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
        <p:nvSpPr>
          <p:cNvPr id="50" name="Oval 141"/>
          <p:cNvSpPr>
            <a:spLocks noChangeAspect="1"/>
          </p:cNvSpPr>
          <p:nvPr/>
        </p:nvSpPr>
        <p:spPr>
          <a:xfrm>
            <a:off x="735191" y="3289600"/>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accent2"/>
              </a:solidFill>
              <a:latin typeface="FontAwesome" pitchFamily="2" charset="0"/>
            </a:endParaRPr>
          </a:p>
        </p:txBody>
      </p:sp>
      <p:sp>
        <p:nvSpPr>
          <p:cNvPr id="53" name="Oval 144"/>
          <p:cNvSpPr>
            <a:spLocks noChangeAspect="1"/>
          </p:cNvSpPr>
          <p:nvPr/>
        </p:nvSpPr>
        <p:spPr>
          <a:xfrm>
            <a:off x="735191" y="4354416"/>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accent3"/>
              </a:solidFill>
              <a:latin typeface="FontAwesome" pitchFamily="2" charset="0"/>
            </a:endParaRPr>
          </a:p>
        </p:txBody>
      </p:sp>
      <p:sp>
        <p:nvSpPr>
          <p:cNvPr id="56" name="Oval 147"/>
          <p:cNvSpPr>
            <a:spLocks noChangeAspect="1"/>
          </p:cNvSpPr>
          <p:nvPr/>
        </p:nvSpPr>
        <p:spPr>
          <a:xfrm flipH="1">
            <a:off x="7840715" y="3289600"/>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accent5"/>
              </a:solidFill>
              <a:latin typeface="FontAwesome" pitchFamily="2" charset="0"/>
            </a:endParaRPr>
          </a:p>
        </p:txBody>
      </p:sp>
      <p:sp>
        <p:nvSpPr>
          <p:cNvPr id="59" name="Oval 150"/>
          <p:cNvSpPr>
            <a:spLocks noChangeAspect="1"/>
          </p:cNvSpPr>
          <p:nvPr userDrawn="1"/>
        </p:nvSpPr>
        <p:spPr>
          <a:xfrm>
            <a:off x="735191" y="2232680"/>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accent1"/>
              </a:solidFill>
              <a:latin typeface="FontAwesome" pitchFamily="2" charset="0"/>
            </a:endParaRPr>
          </a:p>
        </p:txBody>
      </p:sp>
      <p:sp>
        <p:nvSpPr>
          <p:cNvPr id="62" name="Oval 153"/>
          <p:cNvSpPr>
            <a:spLocks noChangeAspect="1"/>
          </p:cNvSpPr>
          <p:nvPr/>
        </p:nvSpPr>
        <p:spPr>
          <a:xfrm flipH="1">
            <a:off x="7840715" y="4354416"/>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6"/>
              </a:solidFill>
              <a:latin typeface="FontAwesome" pitchFamily="2" charset="0"/>
            </a:endParaRPr>
          </a:p>
        </p:txBody>
      </p:sp>
      <p:sp>
        <p:nvSpPr>
          <p:cNvPr id="65" name="Oval 156"/>
          <p:cNvSpPr>
            <a:spLocks noChangeAspect="1"/>
          </p:cNvSpPr>
          <p:nvPr/>
        </p:nvSpPr>
        <p:spPr>
          <a:xfrm flipH="1">
            <a:off x="7840715" y="2232680"/>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accent4"/>
              </a:solidFill>
              <a:latin typeface="FontAwesome"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par>
                          <p:cTn id="8" fill="hold">
                            <p:stCondLst>
                              <p:cond delay="500"/>
                            </p:stCondLst>
                            <p:childTnLst>
                              <p:par>
                                <p:cTn id="9" presetID="2" presetClass="entr" presetSubtype="8" accel="50000" decel="5000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nodePh="1">
                                  <p:stCondLst>
                                    <p:cond delay="0"/>
                                  </p:stCondLst>
                                  <p:endCondLst>
                                    <p:cond evt="begin" delay="0">
                                      <p:tn val="14"/>
                                    </p:cond>
                                  </p:endCondLst>
                                  <p:childTnLst>
                                    <p:set>
                                      <p:cBhvr>
                                        <p:cTn id="15" dur="1" fill="hold">
                                          <p:stCondLst>
                                            <p:cond delay="0"/>
                                          </p:stCondLst>
                                        </p:cTn>
                                        <p:tgtEl>
                                          <p:spTgt spid="67">
                                            <p:txEl>
                                              <p:pRg st="0" end="0"/>
                                            </p:txEl>
                                          </p:spTgt>
                                        </p:tgtEl>
                                        <p:attrNameLst>
                                          <p:attrName>style.visibility</p:attrName>
                                        </p:attrNameLst>
                                      </p:cBhvr>
                                      <p:to>
                                        <p:strVal val="visible"/>
                                      </p:to>
                                    </p:set>
                                    <p:animEffect transition="in" filter="wipe(down)">
                                      <p:cBhvr>
                                        <p:cTn id="16" dur="500"/>
                                        <p:tgtEl>
                                          <p:spTgt spid="67">
                                            <p:txEl>
                                              <p:pRg st="0" end="0"/>
                                            </p:txEl>
                                          </p:spTgt>
                                        </p:tgtEl>
                                      </p:cBhvr>
                                    </p:animEffect>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68">
                                            <p:txEl>
                                              <p:pRg st="0" end="0"/>
                                            </p:txEl>
                                          </p:spTgt>
                                        </p:tgtEl>
                                        <p:attrNameLst>
                                          <p:attrName>style.visibility</p:attrName>
                                        </p:attrNameLst>
                                      </p:cBhvr>
                                      <p:to>
                                        <p:strVal val="visible"/>
                                      </p:to>
                                    </p:set>
                                    <p:animEffect transition="in" filter="wipe(down)">
                                      <p:cBhvr>
                                        <p:cTn id="20" dur="500"/>
                                        <p:tgtEl>
                                          <p:spTgt spid="68">
                                            <p:txEl>
                                              <p:pRg st="0" end="0"/>
                                            </p:txEl>
                                          </p:spTgt>
                                        </p:tgtEl>
                                      </p:cBhvr>
                                    </p:animEffect>
                                  </p:childTnLst>
                                </p:cTn>
                              </p:par>
                            </p:childTnLst>
                          </p:cTn>
                        </p:par>
                        <p:par>
                          <p:cTn id="21" fill="hold">
                            <p:stCondLst>
                              <p:cond delay="2000"/>
                            </p:stCondLst>
                            <p:childTnLst>
                              <p:par>
                                <p:cTn id="22" presetID="2" presetClass="entr" presetSubtype="8" accel="50000" decel="5000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4" fill="hold" grpId="0" nodeType="afterEffect" nodePh="1">
                                  <p:stCondLst>
                                    <p:cond delay="0"/>
                                  </p:stCondLst>
                                  <p:endCondLst>
                                    <p:cond evt="begin" delay="0">
                                      <p:tn val="27"/>
                                    </p:cond>
                                  </p:endCondLst>
                                  <p:childTnLst>
                                    <p:set>
                                      <p:cBhvr>
                                        <p:cTn id="28" dur="1" fill="hold">
                                          <p:stCondLst>
                                            <p:cond delay="0"/>
                                          </p:stCondLst>
                                        </p:cTn>
                                        <p:tgtEl>
                                          <p:spTgt spid="77">
                                            <p:txEl>
                                              <p:pRg st="0" end="0"/>
                                            </p:txEl>
                                          </p:spTgt>
                                        </p:tgtEl>
                                        <p:attrNameLst>
                                          <p:attrName>style.visibility</p:attrName>
                                        </p:attrNameLst>
                                      </p:cBhvr>
                                      <p:to>
                                        <p:strVal val="visible"/>
                                      </p:to>
                                    </p:set>
                                    <p:animEffect transition="in" filter="wipe(down)">
                                      <p:cBhvr>
                                        <p:cTn id="29" dur="500"/>
                                        <p:tgtEl>
                                          <p:spTgt spid="77">
                                            <p:txEl>
                                              <p:pRg st="0" end="0"/>
                                            </p:txEl>
                                          </p:spTgt>
                                        </p:tgtEl>
                                      </p:cBhvr>
                                    </p:animEffect>
                                  </p:childTnLst>
                                </p:cTn>
                              </p:par>
                            </p:childTnLst>
                          </p:cTn>
                        </p:par>
                        <p:par>
                          <p:cTn id="30" fill="hold">
                            <p:stCondLst>
                              <p:cond delay="3000"/>
                            </p:stCondLst>
                            <p:childTnLst>
                              <p:par>
                                <p:cTn id="31" presetID="22" presetClass="entr" presetSubtype="4" fill="hold" grpId="0" nodeType="afterEffect" nodePh="1">
                                  <p:stCondLst>
                                    <p:cond delay="0"/>
                                  </p:stCondLst>
                                  <p:endCondLst>
                                    <p:cond evt="begin" delay="0">
                                      <p:tn val="31"/>
                                    </p:cond>
                                  </p:endCondLst>
                                  <p:childTnLst>
                                    <p:set>
                                      <p:cBhvr>
                                        <p:cTn id="32" dur="1" fill="hold">
                                          <p:stCondLst>
                                            <p:cond delay="0"/>
                                          </p:stCondLst>
                                        </p:cTn>
                                        <p:tgtEl>
                                          <p:spTgt spid="78">
                                            <p:txEl>
                                              <p:pRg st="0" end="0"/>
                                            </p:txEl>
                                          </p:spTgt>
                                        </p:tgtEl>
                                        <p:attrNameLst>
                                          <p:attrName>style.visibility</p:attrName>
                                        </p:attrNameLst>
                                      </p:cBhvr>
                                      <p:to>
                                        <p:strVal val="visible"/>
                                      </p:to>
                                    </p:set>
                                    <p:animEffect transition="in" filter="wipe(down)">
                                      <p:cBhvr>
                                        <p:cTn id="33" dur="500"/>
                                        <p:tgtEl>
                                          <p:spTgt spid="78">
                                            <p:txEl>
                                              <p:pRg st="0" end="0"/>
                                            </p:txEl>
                                          </p:spTgt>
                                        </p:tgtEl>
                                      </p:cBhvr>
                                    </p:animEffect>
                                  </p:childTnLst>
                                </p:cTn>
                              </p:par>
                            </p:childTnLst>
                          </p:cTn>
                        </p:par>
                        <p:par>
                          <p:cTn id="34" fill="hold">
                            <p:stCondLst>
                              <p:cond delay="3500"/>
                            </p:stCondLst>
                            <p:childTnLst>
                              <p:par>
                                <p:cTn id="35" presetID="2" presetClass="entr" presetSubtype="8" accel="50000" decel="5000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22" presetClass="entr" presetSubtype="4" fill="hold" grpId="0" nodeType="afterEffect" nodePh="1">
                                  <p:stCondLst>
                                    <p:cond delay="0"/>
                                  </p:stCondLst>
                                  <p:endCondLst>
                                    <p:cond evt="begin" delay="0">
                                      <p:tn val="40"/>
                                    </p:cond>
                                  </p:endCondLst>
                                  <p:childTnLst>
                                    <p:set>
                                      <p:cBhvr>
                                        <p:cTn id="41" dur="1" fill="hold">
                                          <p:stCondLst>
                                            <p:cond delay="0"/>
                                          </p:stCondLst>
                                        </p:cTn>
                                        <p:tgtEl>
                                          <p:spTgt spid="75">
                                            <p:txEl>
                                              <p:pRg st="0" end="0"/>
                                            </p:txEl>
                                          </p:spTgt>
                                        </p:tgtEl>
                                        <p:attrNameLst>
                                          <p:attrName>style.visibility</p:attrName>
                                        </p:attrNameLst>
                                      </p:cBhvr>
                                      <p:to>
                                        <p:strVal val="visible"/>
                                      </p:to>
                                    </p:set>
                                    <p:animEffect transition="in" filter="wipe(down)">
                                      <p:cBhvr>
                                        <p:cTn id="42" dur="500"/>
                                        <p:tgtEl>
                                          <p:spTgt spid="75">
                                            <p:txEl>
                                              <p:pRg st="0" end="0"/>
                                            </p:txEl>
                                          </p:spTgt>
                                        </p:tgtEl>
                                      </p:cBhvr>
                                    </p:animEffect>
                                  </p:childTnLst>
                                </p:cTn>
                              </p:par>
                            </p:childTnLst>
                          </p:cTn>
                        </p:par>
                        <p:par>
                          <p:cTn id="43" fill="hold">
                            <p:stCondLst>
                              <p:cond delay="4500"/>
                            </p:stCondLst>
                            <p:childTnLst>
                              <p:par>
                                <p:cTn id="44" presetID="22" presetClass="entr" presetSubtype="4" fill="hold" grpId="0" nodeType="afterEffect" nodePh="1">
                                  <p:stCondLst>
                                    <p:cond delay="0"/>
                                  </p:stCondLst>
                                  <p:endCondLst>
                                    <p:cond evt="begin" delay="0">
                                      <p:tn val="44"/>
                                    </p:cond>
                                  </p:endCondLst>
                                  <p:childTnLst>
                                    <p:set>
                                      <p:cBhvr>
                                        <p:cTn id="45" dur="1" fill="hold">
                                          <p:stCondLst>
                                            <p:cond delay="0"/>
                                          </p:stCondLst>
                                        </p:cTn>
                                        <p:tgtEl>
                                          <p:spTgt spid="76">
                                            <p:txEl>
                                              <p:pRg st="0" end="0"/>
                                            </p:txEl>
                                          </p:spTgt>
                                        </p:tgtEl>
                                        <p:attrNameLst>
                                          <p:attrName>style.visibility</p:attrName>
                                        </p:attrNameLst>
                                      </p:cBhvr>
                                      <p:to>
                                        <p:strVal val="visible"/>
                                      </p:to>
                                    </p:set>
                                    <p:animEffect transition="in" filter="wipe(down)">
                                      <p:cBhvr>
                                        <p:cTn id="46" dur="500"/>
                                        <p:tgtEl>
                                          <p:spTgt spid="76">
                                            <p:txEl>
                                              <p:pRg st="0" end="0"/>
                                            </p:txEl>
                                          </p:spTgt>
                                        </p:tgtEl>
                                      </p:cBhvr>
                                    </p:animEffect>
                                  </p:childTnLst>
                                </p:cTn>
                              </p:par>
                            </p:childTnLst>
                          </p:cTn>
                        </p:par>
                        <p:par>
                          <p:cTn id="47" fill="hold">
                            <p:stCondLst>
                              <p:cond delay="5000"/>
                            </p:stCondLst>
                            <p:childTnLst>
                              <p:par>
                                <p:cTn id="48" presetID="2" presetClass="entr" presetSubtype="2" accel="50000" decel="50000"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1+#ppt_w/2"/>
                                          </p:val>
                                        </p:tav>
                                        <p:tav tm="100000">
                                          <p:val>
                                            <p:strVal val="#ppt_x"/>
                                          </p:val>
                                        </p:tav>
                                      </p:tavLst>
                                    </p:anim>
                                    <p:anim calcmode="lin" valueType="num">
                                      <p:cBhvr additive="base">
                                        <p:cTn id="51" dur="500" fill="hold"/>
                                        <p:tgtEl>
                                          <p:spTgt spid="28"/>
                                        </p:tgtEl>
                                        <p:attrNameLst>
                                          <p:attrName>ppt_y</p:attrName>
                                        </p:attrNameLst>
                                      </p:cBhvr>
                                      <p:tavLst>
                                        <p:tav tm="0">
                                          <p:val>
                                            <p:strVal val="#ppt_y"/>
                                          </p:val>
                                        </p:tav>
                                        <p:tav tm="100000">
                                          <p:val>
                                            <p:strVal val="#ppt_y"/>
                                          </p:val>
                                        </p:tav>
                                      </p:tavLst>
                                    </p:anim>
                                  </p:childTnLst>
                                </p:cTn>
                              </p:par>
                            </p:childTnLst>
                          </p:cTn>
                        </p:par>
                        <p:par>
                          <p:cTn id="52" fill="hold">
                            <p:stCondLst>
                              <p:cond delay="55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69">
                                            <p:txEl>
                                              <p:pRg st="0" end="0"/>
                                            </p:txEl>
                                          </p:spTgt>
                                        </p:tgtEl>
                                        <p:attrNameLst>
                                          <p:attrName>style.visibility</p:attrName>
                                        </p:attrNameLst>
                                      </p:cBhvr>
                                      <p:to>
                                        <p:strVal val="visible"/>
                                      </p:to>
                                    </p:set>
                                    <p:animEffect transition="in" filter="wipe(down)">
                                      <p:cBhvr>
                                        <p:cTn id="55" dur="500"/>
                                        <p:tgtEl>
                                          <p:spTgt spid="69">
                                            <p:txEl>
                                              <p:pRg st="0" end="0"/>
                                            </p:txEl>
                                          </p:spTgt>
                                        </p:tgtEl>
                                      </p:cBhvr>
                                    </p:animEffect>
                                  </p:childTnLst>
                                </p:cTn>
                              </p:par>
                            </p:childTnLst>
                          </p:cTn>
                        </p:par>
                        <p:par>
                          <p:cTn id="56" fill="hold">
                            <p:stCondLst>
                              <p:cond delay="60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70">
                                            <p:txEl>
                                              <p:pRg st="0" end="0"/>
                                            </p:txEl>
                                          </p:spTgt>
                                        </p:tgtEl>
                                        <p:attrNameLst>
                                          <p:attrName>style.visibility</p:attrName>
                                        </p:attrNameLst>
                                      </p:cBhvr>
                                      <p:to>
                                        <p:strVal val="visible"/>
                                      </p:to>
                                    </p:set>
                                    <p:animEffect transition="in" filter="wipe(down)">
                                      <p:cBhvr>
                                        <p:cTn id="59" dur="500"/>
                                        <p:tgtEl>
                                          <p:spTgt spid="70">
                                            <p:txEl>
                                              <p:pRg st="0" end="0"/>
                                            </p:txEl>
                                          </p:spTgt>
                                        </p:tgtEl>
                                      </p:cBhvr>
                                    </p:animEffect>
                                  </p:childTnLst>
                                </p:cTn>
                              </p:par>
                            </p:childTnLst>
                          </p:cTn>
                        </p:par>
                        <p:par>
                          <p:cTn id="60" fill="hold">
                            <p:stCondLst>
                              <p:cond delay="6500"/>
                            </p:stCondLst>
                            <p:childTnLst>
                              <p:par>
                                <p:cTn id="61" presetID="2" presetClass="entr" presetSubtype="2" accel="50000" decel="50000"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ppt_y"/>
                                          </p:val>
                                        </p:tav>
                                        <p:tav tm="100000">
                                          <p:val>
                                            <p:strVal val="#ppt_y"/>
                                          </p:val>
                                        </p:tav>
                                      </p:tavLst>
                                    </p:anim>
                                  </p:childTnLst>
                                </p:cTn>
                              </p:par>
                            </p:childTnLst>
                          </p:cTn>
                        </p:par>
                        <p:par>
                          <p:cTn id="65" fill="hold">
                            <p:stCondLst>
                              <p:cond delay="7000"/>
                            </p:stCondLst>
                            <p:childTnLst>
                              <p:par>
                                <p:cTn id="66" presetID="22" presetClass="entr" presetSubtype="4" fill="hold" grpId="0" nodeType="afterEffect" nodePh="1">
                                  <p:stCondLst>
                                    <p:cond delay="0"/>
                                  </p:stCondLst>
                                  <p:endCondLst>
                                    <p:cond evt="begin" delay="0">
                                      <p:tn val="66"/>
                                    </p:cond>
                                  </p:endCondLst>
                                  <p:childTnLst>
                                    <p:set>
                                      <p:cBhvr>
                                        <p:cTn id="67" dur="1" fill="hold">
                                          <p:stCondLst>
                                            <p:cond delay="0"/>
                                          </p:stCondLst>
                                        </p:cTn>
                                        <p:tgtEl>
                                          <p:spTgt spid="71">
                                            <p:txEl>
                                              <p:pRg st="0" end="0"/>
                                            </p:txEl>
                                          </p:spTgt>
                                        </p:tgtEl>
                                        <p:attrNameLst>
                                          <p:attrName>style.visibility</p:attrName>
                                        </p:attrNameLst>
                                      </p:cBhvr>
                                      <p:to>
                                        <p:strVal val="visible"/>
                                      </p:to>
                                    </p:set>
                                    <p:animEffect transition="in" filter="wipe(down)">
                                      <p:cBhvr>
                                        <p:cTn id="68" dur="500"/>
                                        <p:tgtEl>
                                          <p:spTgt spid="71">
                                            <p:txEl>
                                              <p:pRg st="0" end="0"/>
                                            </p:txEl>
                                          </p:spTgt>
                                        </p:tgtEl>
                                      </p:cBhvr>
                                    </p:animEffect>
                                  </p:childTnLst>
                                </p:cTn>
                              </p:par>
                            </p:childTnLst>
                          </p:cTn>
                        </p:par>
                        <p:par>
                          <p:cTn id="69" fill="hold">
                            <p:stCondLst>
                              <p:cond delay="7500"/>
                            </p:stCondLst>
                            <p:childTnLst>
                              <p:par>
                                <p:cTn id="70" presetID="22" presetClass="entr" presetSubtype="4" fill="hold" grpId="0" nodeType="afterEffect" nodePh="1">
                                  <p:stCondLst>
                                    <p:cond delay="0"/>
                                  </p:stCondLst>
                                  <p:endCondLst>
                                    <p:cond evt="begin" delay="0">
                                      <p:tn val="70"/>
                                    </p:cond>
                                  </p:endCondLst>
                                  <p:childTnLst>
                                    <p:set>
                                      <p:cBhvr>
                                        <p:cTn id="71" dur="1" fill="hold">
                                          <p:stCondLst>
                                            <p:cond delay="0"/>
                                          </p:stCondLst>
                                        </p:cTn>
                                        <p:tgtEl>
                                          <p:spTgt spid="72">
                                            <p:txEl>
                                              <p:pRg st="0" end="0"/>
                                            </p:txEl>
                                          </p:spTgt>
                                        </p:tgtEl>
                                        <p:attrNameLst>
                                          <p:attrName>style.visibility</p:attrName>
                                        </p:attrNameLst>
                                      </p:cBhvr>
                                      <p:to>
                                        <p:strVal val="visible"/>
                                      </p:to>
                                    </p:set>
                                    <p:animEffect transition="in" filter="wipe(down)">
                                      <p:cBhvr>
                                        <p:cTn id="72" dur="500"/>
                                        <p:tgtEl>
                                          <p:spTgt spid="72">
                                            <p:txEl>
                                              <p:pRg st="0" end="0"/>
                                            </p:txEl>
                                          </p:spTgt>
                                        </p:tgtEl>
                                      </p:cBhvr>
                                    </p:animEffect>
                                  </p:childTnLst>
                                </p:cTn>
                              </p:par>
                            </p:childTnLst>
                          </p:cTn>
                        </p:par>
                        <p:par>
                          <p:cTn id="73" fill="hold">
                            <p:stCondLst>
                              <p:cond delay="8000"/>
                            </p:stCondLst>
                            <p:childTnLst>
                              <p:par>
                                <p:cTn id="74" presetID="2" presetClass="entr" presetSubtype="2" accel="50000" decel="50000" fill="hold" nodeType="after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additive="base">
                                        <p:cTn id="76" dur="500" fill="hold"/>
                                        <p:tgtEl>
                                          <p:spTgt spid="42"/>
                                        </p:tgtEl>
                                        <p:attrNameLst>
                                          <p:attrName>ppt_x</p:attrName>
                                        </p:attrNameLst>
                                      </p:cBhvr>
                                      <p:tavLst>
                                        <p:tav tm="0">
                                          <p:val>
                                            <p:strVal val="1+#ppt_w/2"/>
                                          </p:val>
                                        </p:tav>
                                        <p:tav tm="100000">
                                          <p:val>
                                            <p:strVal val="#ppt_x"/>
                                          </p:val>
                                        </p:tav>
                                      </p:tavLst>
                                    </p:anim>
                                    <p:anim calcmode="lin" valueType="num">
                                      <p:cBhvr additive="base">
                                        <p:cTn id="77" dur="500" fill="hold"/>
                                        <p:tgtEl>
                                          <p:spTgt spid="42"/>
                                        </p:tgtEl>
                                        <p:attrNameLst>
                                          <p:attrName>ppt_y</p:attrName>
                                        </p:attrNameLst>
                                      </p:cBhvr>
                                      <p:tavLst>
                                        <p:tav tm="0">
                                          <p:val>
                                            <p:strVal val="#ppt_y"/>
                                          </p:val>
                                        </p:tav>
                                        <p:tav tm="100000">
                                          <p:val>
                                            <p:strVal val="#ppt_y"/>
                                          </p:val>
                                        </p:tav>
                                      </p:tavLst>
                                    </p:anim>
                                  </p:childTnLst>
                                </p:cTn>
                              </p:par>
                            </p:childTnLst>
                          </p:cTn>
                        </p:par>
                        <p:par>
                          <p:cTn id="78" fill="hold">
                            <p:stCondLst>
                              <p:cond delay="8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3">
                                            <p:txEl>
                                              <p:pRg st="0" end="0"/>
                                            </p:txEl>
                                          </p:spTgt>
                                        </p:tgtEl>
                                        <p:attrNameLst>
                                          <p:attrName>style.visibility</p:attrName>
                                        </p:attrNameLst>
                                      </p:cBhvr>
                                      <p:to>
                                        <p:strVal val="visible"/>
                                      </p:to>
                                    </p:set>
                                    <p:animEffect transition="in" filter="wipe(down)">
                                      <p:cBhvr>
                                        <p:cTn id="81" dur="500"/>
                                        <p:tgtEl>
                                          <p:spTgt spid="73">
                                            <p:txEl>
                                              <p:pRg st="0" end="0"/>
                                            </p:txEl>
                                          </p:spTgt>
                                        </p:tgtEl>
                                      </p:cBhvr>
                                    </p:animEffect>
                                  </p:childTnLst>
                                </p:cTn>
                              </p:par>
                            </p:childTnLst>
                          </p:cTn>
                        </p:par>
                        <p:par>
                          <p:cTn id="82" fill="hold">
                            <p:stCondLst>
                              <p:cond delay="9000"/>
                            </p:stCondLst>
                            <p:childTnLst>
                              <p:par>
                                <p:cTn id="83" presetID="22" presetClass="entr" presetSubtype="4" fill="hold" grpId="0" nodeType="afterEffect" nodePh="1">
                                  <p:stCondLst>
                                    <p:cond delay="0"/>
                                  </p:stCondLst>
                                  <p:endCondLst>
                                    <p:cond evt="begin" delay="0">
                                      <p:tn val="83"/>
                                    </p:cond>
                                  </p:endCondLst>
                                  <p:childTnLst>
                                    <p:set>
                                      <p:cBhvr>
                                        <p:cTn id="84" dur="1" fill="hold">
                                          <p:stCondLst>
                                            <p:cond delay="0"/>
                                          </p:stCondLst>
                                        </p:cTn>
                                        <p:tgtEl>
                                          <p:spTgt spid="74">
                                            <p:txEl>
                                              <p:pRg st="0" end="0"/>
                                            </p:txEl>
                                          </p:spTgt>
                                        </p:tgtEl>
                                        <p:attrNameLst>
                                          <p:attrName>style.visibility</p:attrName>
                                        </p:attrNameLst>
                                      </p:cBhvr>
                                      <p:to>
                                        <p:strVal val="visible"/>
                                      </p:to>
                                    </p:set>
                                    <p:animEffect transition="in" filter="wipe(down)">
                                      <p:cBhvr>
                                        <p:cTn id="85"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8"/>
                        </p:tgtEl>
                        <p:attrNameLst>
                          <p:attrName>style.visibility</p:attrName>
                        </p:attrNameLst>
                      </p:cBhvr>
                      <p:to>
                        <p:strVal val="visible"/>
                      </p:to>
                    </p:set>
                    <p:animEffect transition="in" filter="wipe(down)">
                      <p:cBhvr>
                        <p:cTn dur="500"/>
                        <p:tgtEl>
                          <p:spTgt spid="68"/>
                        </p:tgtEl>
                      </p:cBhvr>
                    </p:animEffect>
                  </p:childTnLst>
                </p:cTn>
              </p:par>
            </p:tnLst>
          </p:tmpl>
        </p:tmplLst>
      </p:bldP>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1"/>
                        </p:tgtEl>
                        <p:attrNameLst>
                          <p:attrName>style.visibility</p:attrName>
                        </p:attrNameLst>
                      </p:cBhvr>
                      <p:to>
                        <p:strVal val="visible"/>
                      </p:to>
                    </p:set>
                    <p:animEffect transition="in" filter="wipe(down)">
                      <p:cBhvr>
                        <p:cTn dur="500"/>
                        <p:tgtEl>
                          <p:spTgt spid="71"/>
                        </p:tgtEl>
                      </p:cBhvr>
                    </p:animEffect>
                  </p:childTnLst>
                </p:cTn>
              </p:par>
            </p:tnLst>
          </p:tmpl>
        </p:tmplLst>
      </p:bldP>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Effect transition="in" filter="wipe(down)">
                      <p:cBhvr>
                        <p:cTn dur="500"/>
                        <p:tgtEl>
                          <p:spTgt spid="74"/>
                        </p:tgtEl>
                      </p:cBhvr>
                    </p:animEffect>
                  </p:childTnLst>
                </p:cTn>
              </p:par>
            </p:tnLst>
          </p:tmpl>
        </p:tmplLst>
      </p:bldP>
      <p:bldP spid="7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Effect transition="in" filter="wipe(down)">
                      <p:cBhvr>
                        <p:cTn dur="500"/>
                        <p:tgtEl>
                          <p:spTgt spid="75"/>
                        </p:tgtEl>
                      </p:cBhvr>
                    </p:animEffect>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Effect transition="in" filter="wipe(down)">
                      <p:cBhvr>
                        <p:cTn dur="500"/>
                        <p:tgtEl>
                          <p:spTgt spid="77"/>
                        </p:tgtEl>
                      </p:cBhvr>
                    </p:animEffect>
                  </p:childTnLst>
                </p:cTn>
              </p:par>
            </p:tnLst>
          </p:tmpl>
        </p:tmplLst>
      </p:bldP>
      <p:bldP spid="7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29" name="Rectangle 28"/>
          <p:cNvSpPr/>
          <p:nvPr userDrawn="1"/>
        </p:nvSpPr>
        <p:spPr>
          <a:xfrm>
            <a:off x="365437" y="3919346"/>
            <a:ext cx="2007972" cy="1651304"/>
          </a:xfrm>
          <a:prstGeom prst="rect">
            <a:avLst/>
          </a:prstGeom>
          <a:solidFill>
            <a:schemeClr val="tx1">
              <a:lumMod val="50000"/>
              <a:lumOff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a:solidFill>
                <a:schemeClr val="bg1">
                  <a:lumMod val="95000"/>
                </a:schemeClr>
              </a:solidFill>
            </a:endParaRPr>
          </a:p>
        </p:txBody>
      </p:sp>
      <p:sp>
        <p:nvSpPr>
          <p:cNvPr id="30" name="Rectangle 29"/>
          <p:cNvSpPr/>
          <p:nvPr userDrawn="1"/>
        </p:nvSpPr>
        <p:spPr>
          <a:xfrm>
            <a:off x="2507876" y="2133601"/>
            <a:ext cx="2007972" cy="1651304"/>
          </a:xfrm>
          <a:prstGeom prst="rect">
            <a:avLst/>
          </a:prstGeom>
          <a:solidFill>
            <a:schemeClr val="tx1">
              <a:lumMod val="50000"/>
              <a:lumOff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a:solidFill>
                <a:schemeClr val="bg1">
                  <a:lumMod val="95000"/>
                </a:schemeClr>
              </a:solidFill>
            </a:endParaRPr>
          </a:p>
        </p:txBody>
      </p:sp>
      <p:sp>
        <p:nvSpPr>
          <p:cNvPr id="31" name="Down Arrow Callout 23"/>
          <p:cNvSpPr/>
          <p:nvPr userDrawn="1"/>
        </p:nvSpPr>
        <p:spPr>
          <a:xfrm>
            <a:off x="365437" y="2133600"/>
            <a:ext cx="2007972" cy="1996875"/>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400" b="1" dirty="0">
              <a:solidFill>
                <a:schemeClr val="bg1">
                  <a:lumMod val="95000"/>
                </a:schemeClr>
              </a:solidFill>
            </a:endParaRPr>
          </a:p>
        </p:txBody>
      </p:sp>
      <p:sp>
        <p:nvSpPr>
          <p:cNvPr id="32" name="Up Arrow Callout 24"/>
          <p:cNvSpPr/>
          <p:nvPr userDrawn="1"/>
        </p:nvSpPr>
        <p:spPr>
          <a:xfrm>
            <a:off x="2507876" y="3554405"/>
            <a:ext cx="2007972" cy="2016245"/>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000" dirty="0">
              <a:solidFill>
                <a:schemeClr val="bg1">
                  <a:lumMod val="95000"/>
                </a:schemeClr>
              </a:solidFill>
            </a:endParaRPr>
          </a:p>
        </p:txBody>
      </p:sp>
      <p:sp>
        <p:nvSpPr>
          <p:cNvPr id="33" name="Rectangle 32"/>
          <p:cNvSpPr/>
          <p:nvPr userDrawn="1"/>
        </p:nvSpPr>
        <p:spPr>
          <a:xfrm>
            <a:off x="4628355" y="3919346"/>
            <a:ext cx="2007972" cy="1651304"/>
          </a:xfrm>
          <a:prstGeom prst="rect">
            <a:avLst/>
          </a:prstGeom>
          <a:solidFill>
            <a:schemeClr val="tx1">
              <a:lumMod val="50000"/>
              <a:lumOff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a:solidFill>
                <a:schemeClr val="bg1">
                  <a:lumMod val="95000"/>
                </a:schemeClr>
              </a:solidFill>
            </a:endParaRPr>
          </a:p>
        </p:txBody>
      </p:sp>
      <p:sp>
        <p:nvSpPr>
          <p:cNvPr id="34" name="Down Arrow Callout 30"/>
          <p:cNvSpPr/>
          <p:nvPr userDrawn="1"/>
        </p:nvSpPr>
        <p:spPr>
          <a:xfrm>
            <a:off x="4628355" y="2133600"/>
            <a:ext cx="2007972" cy="1996875"/>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1000" dirty="0"/>
              <a:t> </a:t>
            </a:r>
            <a:endParaRPr lang="en-US" sz="1000" dirty="0">
              <a:solidFill>
                <a:schemeClr val="bg1">
                  <a:lumMod val="95000"/>
                </a:schemeClr>
              </a:solidFill>
            </a:endParaRPr>
          </a:p>
        </p:txBody>
      </p:sp>
      <p:sp>
        <p:nvSpPr>
          <p:cNvPr id="35" name="Rectangle 34"/>
          <p:cNvSpPr/>
          <p:nvPr userDrawn="1"/>
        </p:nvSpPr>
        <p:spPr>
          <a:xfrm>
            <a:off x="6759814" y="2133601"/>
            <a:ext cx="2007972" cy="1651304"/>
          </a:xfrm>
          <a:prstGeom prst="rect">
            <a:avLst/>
          </a:prstGeom>
          <a:solidFill>
            <a:schemeClr val="tx1">
              <a:lumMod val="50000"/>
              <a:lumOff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000" dirty="0">
              <a:solidFill>
                <a:schemeClr val="bg1">
                  <a:lumMod val="95000"/>
                </a:schemeClr>
              </a:solidFill>
            </a:endParaRPr>
          </a:p>
        </p:txBody>
      </p:sp>
      <p:sp>
        <p:nvSpPr>
          <p:cNvPr id="36" name="Up Arrow Callout 33"/>
          <p:cNvSpPr/>
          <p:nvPr userDrawn="1"/>
        </p:nvSpPr>
        <p:spPr>
          <a:xfrm>
            <a:off x="6759814" y="3554405"/>
            <a:ext cx="2007972" cy="2016245"/>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6000" dirty="0">
              <a:solidFill>
                <a:schemeClr val="bg1">
                  <a:lumMod val="95000"/>
                </a:schemeClr>
              </a:solidFill>
            </a:endParaRPr>
          </a:p>
        </p:txBody>
      </p:sp>
      <p:sp>
        <p:nvSpPr>
          <p:cNvPr id="41" name="Text Placeholder 3"/>
          <p:cNvSpPr>
            <a:spLocks noGrp="1"/>
          </p:cNvSpPr>
          <p:nvPr>
            <p:ph type="body" sz="half" idx="26"/>
          </p:nvPr>
        </p:nvSpPr>
        <p:spPr>
          <a:xfrm>
            <a:off x="395536" y="3919346"/>
            <a:ext cx="1876276" cy="1651304"/>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2" name="Text Placeholder 3"/>
          <p:cNvSpPr>
            <a:spLocks noGrp="1"/>
          </p:cNvSpPr>
          <p:nvPr>
            <p:ph type="body" sz="half" idx="27"/>
          </p:nvPr>
        </p:nvSpPr>
        <p:spPr>
          <a:xfrm>
            <a:off x="2562744" y="2133600"/>
            <a:ext cx="1876276" cy="1607868"/>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3" name="Text Placeholder 3"/>
          <p:cNvSpPr>
            <a:spLocks noGrp="1"/>
          </p:cNvSpPr>
          <p:nvPr>
            <p:ph type="body" sz="half" idx="28"/>
          </p:nvPr>
        </p:nvSpPr>
        <p:spPr>
          <a:xfrm>
            <a:off x="6800180" y="2204864"/>
            <a:ext cx="1876276" cy="1607868"/>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4" name="Text Placeholder 3"/>
          <p:cNvSpPr>
            <a:spLocks noGrp="1"/>
          </p:cNvSpPr>
          <p:nvPr>
            <p:ph type="body" sz="half" idx="29"/>
          </p:nvPr>
        </p:nvSpPr>
        <p:spPr>
          <a:xfrm>
            <a:off x="4716016" y="3981372"/>
            <a:ext cx="1876276" cy="1607868"/>
          </a:xfrm>
          <a:prstGeom prst="rect">
            <a:avLst/>
          </a:prstGeom>
        </p:spPr>
        <p:txBody>
          <a:bodyPr wrap="none" lIns="0" tIns="0" rIns="0" bIns="0" anchor="ctr">
            <a:noAutofit/>
          </a:bodyPr>
          <a:lstStyle>
            <a:lvl1pPr marL="0" indent="0" algn="l">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3802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nodePh="1">
                                  <p:stCondLst>
                                    <p:cond delay="0"/>
                                  </p:stCondLst>
                                  <p:endCondLst>
                                    <p:cond evt="begin" delay="0">
                                      <p:tn val="14"/>
                                    </p:cond>
                                  </p:endCondLst>
                                  <p:childTnLst>
                                    <p:set>
                                      <p:cBhvr>
                                        <p:cTn id="15" dur="1" fill="hold">
                                          <p:stCondLst>
                                            <p:cond delay="0"/>
                                          </p:stCondLst>
                                        </p:cTn>
                                        <p:tgtEl>
                                          <p:spTgt spid="41">
                                            <p:txEl>
                                              <p:pRg st="0" end="0"/>
                                            </p:txEl>
                                          </p:spTgt>
                                        </p:tgtEl>
                                        <p:attrNameLst>
                                          <p:attrName>style.visibility</p:attrName>
                                        </p:attrNameLst>
                                      </p:cBhvr>
                                      <p:to>
                                        <p:strVal val="visible"/>
                                      </p:to>
                                    </p:set>
                                    <p:animEffect transition="in" filter="wipe(down)">
                                      <p:cBhvr>
                                        <p:cTn id="16" dur="500"/>
                                        <p:tgtEl>
                                          <p:spTgt spid="41">
                                            <p:txEl>
                                              <p:pRg st="0" end="0"/>
                                            </p:txEl>
                                          </p:spTgt>
                                        </p:tgtEl>
                                      </p:cBhvr>
                                    </p:animEffect>
                                  </p:childTnLst>
                                </p:cTn>
                              </p:par>
                            </p:childTnLst>
                          </p:cTn>
                        </p:par>
                        <p:par>
                          <p:cTn id="17" fill="hold">
                            <p:stCondLst>
                              <p:cond delay="1000"/>
                            </p:stCondLst>
                            <p:childTnLst>
                              <p:par>
                                <p:cTn id="18" presetID="2" presetClass="entr" presetSubtype="1" accel="50000" decel="5000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42">
                                            <p:txEl>
                                              <p:pRg st="0" end="0"/>
                                            </p:txEl>
                                          </p:spTgt>
                                        </p:tgtEl>
                                        <p:attrNameLst>
                                          <p:attrName>style.visibility</p:attrName>
                                        </p:attrNameLst>
                                      </p:cBhvr>
                                      <p:to>
                                        <p:strVal val="visible"/>
                                      </p:to>
                                    </p:set>
                                    <p:animEffect transition="in" filter="wipe(down)">
                                      <p:cBhvr>
                                        <p:cTn id="25" dur="500"/>
                                        <p:tgtEl>
                                          <p:spTgt spid="42">
                                            <p:txEl>
                                              <p:pRg st="0" end="0"/>
                                            </p:txEl>
                                          </p:spTgt>
                                        </p:tgtEl>
                                      </p:cBhvr>
                                    </p:animEffect>
                                  </p:childTnLst>
                                </p:cTn>
                              </p:par>
                              <p:par>
                                <p:cTn id="26" presetID="2" presetClass="entr" presetSubtype="4" accel="50000" decel="5000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2" presetClass="entr" presetSubtype="4" fill="hold" grpId="0" nodeType="afterEffect" nodePh="1">
                                  <p:stCondLst>
                                    <p:cond delay="0"/>
                                  </p:stCondLst>
                                  <p:endCondLst>
                                    <p:cond evt="begin" delay="0">
                                      <p:tn val="40"/>
                                    </p:cond>
                                  </p:endCondLst>
                                  <p:childTnLst>
                                    <p:set>
                                      <p:cBhvr>
                                        <p:cTn id="41" dur="1" fill="hold">
                                          <p:stCondLst>
                                            <p:cond delay="0"/>
                                          </p:stCondLst>
                                        </p:cTn>
                                        <p:tgtEl>
                                          <p:spTgt spid="44">
                                            <p:txEl>
                                              <p:pRg st="0" end="0"/>
                                            </p:txEl>
                                          </p:spTgt>
                                        </p:tgtEl>
                                        <p:attrNameLst>
                                          <p:attrName>style.visibility</p:attrName>
                                        </p:attrNameLst>
                                      </p:cBhvr>
                                      <p:to>
                                        <p:strVal val="visible"/>
                                      </p:to>
                                    </p:set>
                                    <p:animEffect transition="in" filter="wipe(down)">
                                      <p:cBhvr>
                                        <p:cTn id="42" dur="500"/>
                                        <p:tgtEl>
                                          <p:spTgt spid="44">
                                            <p:txEl>
                                              <p:pRg st="0" end="0"/>
                                            </p:txEl>
                                          </p:spTgt>
                                        </p:tgtEl>
                                      </p:cBhvr>
                                    </p:animEffect>
                                  </p:childTnLst>
                                </p:cTn>
                              </p:par>
                            </p:childTnLst>
                          </p:cTn>
                        </p:par>
                        <p:par>
                          <p:cTn id="43" fill="hold">
                            <p:stCondLst>
                              <p:cond delay="3000"/>
                            </p:stCondLst>
                            <p:childTnLst>
                              <p:par>
                                <p:cTn id="44" presetID="2" presetClass="entr" presetSubtype="1" accel="50000" decel="50000"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additive="base">
                                        <p:cTn id="46" dur="500" fill="hold"/>
                                        <p:tgtEl>
                                          <p:spTgt spid="35"/>
                                        </p:tgtEl>
                                        <p:attrNameLst>
                                          <p:attrName>ppt_x</p:attrName>
                                        </p:attrNameLst>
                                      </p:cBhvr>
                                      <p:tavLst>
                                        <p:tav tm="0">
                                          <p:val>
                                            <p:strVal val="#ppt_x"/>
                                          </p:val>
                                        </p:tav>
                                        <p:tav tm="100000">
                                          <p:val>
                                            <p:strVal val="#ppt_x"/>
                                          </p:val>
                                        </p:tav>
                                      </p:tavLst>
                                    </p:anim>
                                    <p:anim calcmode="lin" valueType="num">
                                      <p:cBhvr additive="base">
                                        <p:cTn id="47" dur="500" fill="hold"/>
                                        <p:tgtEl>
                                          <p:spTgt spid="35"/>
                                        </p:tgtEl>
                                        <p:attrNameLst>
                                          <p:attrName>ppt_y</p:attrName>
                                        </p:attrNameLst>
                                      </p:cBhvr>
                                      <p:tavLst>
                                        <p:tav tm="0">
                                          <p:val>
                                            <p:strVal val="0-#ppt_h/2"/>
                                          </p:val>
                                        </p:tav>
                                        <p:tav tm="100000">
                                          <p:val>
                                            <p:strVal val="#ppt_y"/>
                                          </p:val>
                                        </p:tav>
                                      </p:tavLst>
                                    </p:anim>
                                  </p:childTnLst>
                                </p:cTn>
                              </p:par>
                            </p:childTnLst>
                          </p:cTn>
                        </p:par>
                        <p:par>
                          <p:cTn id="48" fill="hold">
                            <p:stCondLst>
                              <p:cond delay="3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Effect transition="in" filter="wipe(down)">
                                      <p:cBhvr>
                                        <p:cTn id="51" dur="500"/>
                                        <p:tgtEl>
                                          <p:spTgt spid="43">
                                            <p:txEl>
                                              <p:pRg st="0" end="0"/>
                                            </p:txEl>
                                          </p:spTgt>
                                        </p:tgtEl>
                                      </p:cBhvr>
                                    </p:animEffect>
                                  </p:childTnLst>
                                </p:cTn>
                              </p:par>
                              <p:par>
                                <p:cTn id="52" presetID="2" presetClass="entr" presetSubtype="4" accel="50000" decel="5000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ppt_x"/>
                                          </p:val>
                                        </p:tav>
                                        <p:tav tm="100000">
                                          <p:val>
                                            <p:strVal val="#ppt_x"/>
                                          </p:val>
                                        </p:tav>
                                      </p:tavLst>
                                    </p:anim>
                                    <p:anim calcmode="lin" valueType="num">
                                      <p:cBhvr additive="base">
                                        <p:cTn id="5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4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Effect transition="in" filter="wipe(down)">
                      <p:cBhvr>
                        <p:cTn dur="500"/>
                        <p:tgtEl>
                          <p:spTgt spid="42"/>
                        </p:tgtEl>
                      </p:cBhvr>
                    </p:animEffect>
                  </p:childTnLst>
                </p:cTn>
              </p:par>
            </p:tnLst>
          </p:tmpl>
        </p:tmplLst>
      </p:bldP>
      <p:bldP spid="4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Effect transition="in" filter="wipe(down)">
                      <p:cBhvr>
                        <p:cTn dur="500"/>
                        <p:tgtEl>
                          <p:spTgt spid="43"/>
                        </p:tgtEl>
                      </p:cBhvr>
                    </p:animEffect>
                  </p:childTnLst>
                </p:cTn>
              </p:par>
            </p:tnLst>
          </p:tmpl>
        </p:tmplLst>
      </p:bldP>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19" name="Group 57"/>
          <p:cNvGrpSpPr/>
          <p:nvPr userDrawn="1"/>
        </p:nvGrpSpPr>
        <p:grpSpPr>
          <a:xfrm>
            <a:off x="481900" y="2070199"/>
            <a:ext cx="2045051" cy="3398815"/>
            <a:chOff x="481900" y="1131573"/>
            <a:chExt cx="2045051" cy="3398815"/>
          </a:xfrm>
        </p:grpSpPr>
        <p:sp>
          <p:nvSpPr>
            <p:cNvPr id="20" name="Round Same Side Corner Rectangle 62"/>
            <p:cNvSpPr/>
            <p:nvPr/>
          </p:nvSpPr>
          <p:spPr>
            <a:xfrm rot="16200000">
              <a:off x="-194982" y="1808456"/>
              <a:ext cx="3398814" cy="2045050"/>
            </a:xfrm>
            <a:prstGeom prst="round2SameRect">
              <a:avLst>
                <a:gd name="adj1" fmla="val 258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 Same Side Corner Rectangle 63"/>
            <p:cNvSpPr/>
            <p:nvPr/>
          </p:nvSpPr>
          <p:spPr>
            <a:xfrm rot="16200000">
              <a:off x="870748" y="742726"/>
              <a:ext cx="1267356" cy="2045050"/>
            </a:xfrm>
            <a:prstGeom prst="round2SameRect">
              <a:avLst>
                <a:gd name="adj1" fmla="val 2589"/>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59"/>
          <p:cNvGrpSpPr/>
          <p:nvPr userDrawn="1"/>
        </p:nvGrpSpPr>
        <p:grpSpPr>
          <a:xfrm>
            <a:off x="4572000" y="2070198"/>
            <a:ext cx="2045051" cy="3398816"/>
            <a:chOff x="4572000" y="1131572"/>
            <a:chExt cx="2045051" cy="3398816"/>
          </a:xfrm>
        </p:grpSpPr>
        <p:sp>
          <p:nvSpPr>
            <p:cNvPr id="23" name="Rectangle 22"/>
            <p:cNvSpPr/>
            <p:nvPr/>
          </p:nvSpPr>
          <p:spPr>
            <a:xfrm rot="16200000">
              <a:off x="3895118" y="1808456"/>
              <a:ext cx="3398814" cy="20450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rot="16200000">
              <a:off x="4960847" y="742726"/>
              <a:ext cx="1267357" cy="2045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60"/>
          <p:cNvGrpSpPr/>
          <p:nvPr userDrawn="1"/>
        </p:nvGrpSpPr>
        <p:grpSpPr>
          <a:xfrm>
            <a:off x="6617051" y="2070198"/>
            <a:ext cx="2045050" cy="3398816"/>
            <a:chOff x="6617051" y="1131572"/>
            <a:chExt cx="2045050" cy="3398816"/>
          </a:xfrm>
        </p:grpSpPr>
        <p:sp>
          <p:nvSpPr>
            <p:cNvPr id="26" name="Round Same Side Corner Rectangle 68"/>
            <p:cNvSpPr/>
            <p:nvPr/>
          </p:nvSpPr>
          <p:spPr>
            <a:xfrm rot="5400000" flipH="1">
              <a:off x="5940169" y="1808456"/>
              <a:ext cx="3398814" cy="2045050"/>
            </a:xfrm>
            <a:prstGeom prst="round2SameRect">
              <a:avLst>
                <a:gd name="adj1" fmla="val 258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69"/>
            <p:cNvSpPr/>
            <p:nvPr/>
          </p:nvSpPr>
          <p:spPr>
            <a:xfrm rot="5400000" flipH="1">
              <a:off x="7005897" y="742726"/>
              <a:ext cx="1267358" cy="2045050"/>
            </a:xfrm>
            <a:prstGeom prst="round2SameRect">
              <a:avLst>
                <a:gd name="adj1" fmla="val 2589"/>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58"/>
          <p:cNvGrpSpPr/>
          <p:nvPr userDrawn="1"/>
        </p:nvGrpSpPr>
        <p:grpSpPr>
          <a:xfrm>
            <a:off x="2411737" y="1878719"/>
            <a:ext cx="2275477" cy="3781775"/>
            <a:chOff x="2411737" y="940093"/>
            <a:chExt cx="2275477" cy="3781775"/>
          </a:xfrm>
        </p:grpSpPr>
        <p:sp>
          <p:nvSpPr>
            <p:cNvPr id="29" name="Rectangle 28"/>
            <p:cNvSpPr/>
            <p:nvPr/>
          </p:nvSpPr>
          <p:spPr>
            <a:xfrm rot="16200000">
              <a:off x="1658589" y="1693243"/>
              <a:ext cx="3781774" cy="2275476"/>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16200000">
              <a:off x="2820057" y="531773"/>
              <a:ext cx="1458836" cy="22754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Sev01"/>
          <p:cNvSpPr>
            <a:spLocks noChangeAspect="1"/>
          </p:cNvSpPr>
          <p:nvPr userDrawn="1"/>
        </p:nvSpPr>
        <p:spPr>
          <a:xfrm>
            <a:off x="958532" y="2792658"/>
            <a:ext cx="1091787" cy="1091787"/>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32" name="Sev01"/>
          <p:cNvSpPr>
            <a:spLocks noChangeAspect="1"/>
          </p:cNvSpPr>
          <p:nvPr userDrawn="1"/>
        </p:nvSpPr>
        <p:spPr>
          <a:xfrm>
            <a:off x="3003582" y="2792658"/>
            <a:ext cx="1091787" cy="1091787"/>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33" name="Sev01"/>
          <p:cNvSpPr>
            <a:spLocks noChangeAspect="1"/>
          </p:cNvSpPr>
          <p:nvPr userDrawn="1"/>
        </p:nvSpPr>
        <p:spPr>
          <a:xfrm>
            <a:off x="5048632" y="2792658"/>
            <a:ext cx="1091787" cy="1091787"/>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34" name="Sev01"/>
          <p:cNvSpPr>
            <a:spLocks noChangeAspect="1"/>
          </p:cNvSpPr>
          <p:nvPr userDrawn="1"/>
        </p:nvSpPr>
        <p:spPr>
          <a:xfrm>
            <a:off x="7093683" y="2792658"/>
            <a:ext cx="1091787" cy="1091787"/>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67" name="Espace réservé du texte 8"/>
          <p:cNvSpPr>
            <a:spLocks noGrp="1"/>
          </p:cNvSpPr>
          <p:nvPr>
            <p:ph type="body" sz="quarter" idx="34" hasCustomPrompt="1"/>
          </p:nvPr>
        </p:nvSpPr>
        <p:spPr bwMode="gray">
          <a:xfrm>
            <a:off x="1004712" y="3134228"/>
            <a:ext cx="1033951" cy="199378"/>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8" name="Espace réservé du texte 8"/>
          <p:cNvSpPr>
            <a:spLocks noGrp="1"/>
          </p:cNvSpPr>
          <p:nvPr>
            <p:ph type="body" sz="quarter" idx="35" hasCustomPrompt="1"/>
          </p:nvPr>
        </p:nvSpPr>
        <p:spPr bwMode="gray">
          <a:xfrm>
            <a:off x="3033993" y="3140968"/>
            <a:ext cx="1033951" cy="199378"/>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9" name="Espace réservé du texte 8"/>
          <p:cNvSpPr>
            <a:spLocks noGrp="1"/>
          </p:cNvSpPr>
          <p:nvPr>
            <p:ph type="body" sz="quarter" idx="36" hasCustomPrompt="1"/>
          </p:nvPr>
        </p:nvSpPr>
        <p:spPr bwMode="gray">
          <a:xfrm>
            <a:off x="5076056" y="3140968"/>
            <a:ext cx="1033951" cy="199378"/>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0" name="Espace réservé du texte 8"/>
          <p:cNvSpPr>
            <a:spLocks noGrp="1"/>
          </p:cNvSpPr>
          <p:nvPr>
            <p:ph type="body" sz="quarter" idx="37" hasCustomPrompt="1"/>
          </p:nvPr>
        </p:nvSpPr>
        <p:spPr bwMode="gray">
          <a:xfrm>
            <a:off x="7164288" y="3140968"/>
            <a:ext cx="1033951" cy="199378"/>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2" name="Espace réservé du texte 8"/>
          <p:cNvSpPr>
            <a:spLocks noGrp="1"/>
          </p:cNvSpPr>
          <p:nvPr>
            <p:ph type="body" sz="quarter" idx="46" hasCustomPrompt="1"/>
          </p:nvPr>
        </p:nvSpPr>
        <p:spPr bwMode="gray">
          <a:xfrm>
            <a:off x="752777" y="2422864"/>
            <a:ext cx="1658959" cy="164474"/>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3" name="Espace réservé du texte 8"/>
          <p:cNvSpPr>
            <a:spLocks noGrp="1"/>
          </p:cNvSpPr>
          <p:nvPr>
            <p:ph type="body" sz="quarter" idx="47" hasCustomPrompt="1"/>
          </p:nvPr>
        </p:nvSpPr>
        <p:spPr bwMode="gray">
          <a:xfrm>
            <a:off x="2697017" y="2276872"/>
            <a:ext cx="1658959" cy="164474"/>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4" name="Espace réservé du texte 8"/>
          <p:cNvSpPr>
            <a:spLocks noGrp="1"/>
          </p:cNvSpPr>
          <p:nvPr>
            <p:ph type="body" sz="quarter" idx="48" hasCustomPrompt="1"/>
          </p:nvPr>
        </p:nvSpPr>
        <p:spPr bwMode="gray">
          <a:xfrm>
            <a:off x="4857257" y="2429272"/>
            <a:ext cx="1658959" cy="164474"/>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5" name="Espace réservé du texte 8"/>
          <p:cNvSpPr>
            <a:spLocks noGrp="1"/>
          </p:cNvSpPr>
          <p:nvPr>
            <p:ph type="body" sz="quarter" idx="49" hasCustomPrompt="1"/>
          </p:nvPr>
        </p:nvSpPr>
        <p:spPr bwMode="gray">
          <a:xfrm>
            <a:off x="6873481" y="2420888"/>
            <a:ext cx="1658959" cy="164474"/>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0" name="Espace réservé du texte 8"/>
          <p:cNvSpPr>
            <a:spLocks noGrp="1"/>
          </p:cNvSpPr>
          <p:nvPr>
            <p:ph type="body" sz="quarter" idx="50" hasCustomPrompt="1"/>
          </p:nvPr>
        </p:nvSpPr>
        <p:spPr bwMode="gray">
          <a:xfrm>
            <a:off x="467544" y="3984606"/>
            <a:ext cx="1944192" cy="1484408"/>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1" name="Espace réservé du texte 8"/>
          <p:cNvSpPr>
            <a:spLocks noGrp="1"/>
          </p:cNvSpPr>
          <p:nvPr>
            <p:ph type="body" sz="quarter" idx="51" hasCustomPrompt="1"/>
          </p:nvPr>
        </p:nvSpPr>
        <p:spPr bwMode="gray">
          <a:xfrm>
            <a:off x="6732264" y="4005064"/>
            <a:ext cx="1944192" cy="1484408"/>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2" name="Espace réservé du texte 8"/>
          <p:cNvSpPr>
            <a:spLocks noGrp="1"/>
          </p:cNvSpPr>
          <p:nvPr>
            <p:ph type="body" sz="quarter" idx="52" hasCustomPrompt="1"/>
          </p:nvPr>
        </p:nvSpPr>
        <p:spPr bwMode="gray">
          <a:xfrm>
            <a:off x="4716016" y="4005064"/>
            <a:ext cx="1944192" cy="1484408"/>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3" name="Espace réservé du texte 8"/>
          <p:cNvSpPr>
            <a:spLocks noGrp="1"/>
          </p:cNvSpPr>
          <p:nvPr>
            <p:ph type="body" sz="quarter" idx="53" hasCustomPrompt="1"/>
          </p:nvPr>
        </p:nvSpPr>
        <p:spPr bwMode="gray">
          <a:xfrm>
            <a:off x="2411759" y="4005064"/>
            <a:ext cx="2275453" cy="1655430"/>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07437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80">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53"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fltVal val="0"/>
                                          </p:val>
                                        </p:tav>
                                        <p:tav tm="100000">
                                          <p:val>
                                            <p:strVal val="#ppt_h"/>
                                          </p:val>
                                        </p:tav>
                                      </p:tavLst>
                                    </p:anim>
                                    <p:animEffect transition="in" filter="fade">
                                      <p:cBhvr>
                                        <p:cTn id="16" dur="500"/>
                                        <p:tgtEl>
                                          <p:spTgt spid="31"/>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67">
                                            <p:txEl>
                                              <p:pRg st="0" end="0"/>
                                            </p:txEl>
                                          </p:spTgt>
                                        </p:tgtEl>
                                        <p:attrNameLst>
                                          <p:attrName>style.visibility</p:attrName>
                                        </p:attrNameLst>
                                      </p:cBhvr>
                                      <p:to>
                                        <p:strVal val="visible"/>
                                      </p:to>
                                    </p:set>
                                  </p:childTnLst>
                                </p:cTn>
                              </p:par>
                            </p:childTnLst>
                          </p:cTn>
                        </p:par>
                        <p:par>
                          <p:cTn id="20" fill="hold">
                            <p:stCondLst>
                              <p:cond delay="1000"/>
                            </p:stCondLst>
                            <p:childTnLst>
                              <p:par>
                                <p:cTn id="21" presetID="2" presetClass="entr" presetSubtype="4" accel="50000" decel="5000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1" presetClass="entr" presetSubtype="0" fill="hold" grpId="0" nodeType="withEffect">
                                  <p:stCondLst>
                                    <p:cond delay="0"/>
                                  </p:stCondLst>
                                  <p:childTnLst>
                                    <p:set>
                                      <p:cBhvr>
                                        <p:cTn id="26" dur="1" fill="hold">
                                          <p:stCondLst>
                                            <p:cond delay="0"/>
                                          </p:stCondLst>
                                        </p:cTn>
                                        <p:tgtEl>
                                          <p:spTgt spid="83">
                                            <p:txEl>
                                              <p:pRg st="0" end="0"/>
                                            </p:txEl>
                                          </p:spTgt>
                                        </p:tgtEl>
                                        <p:attrNameLst>
                                          <p:attrName>style.visibility</p:attrName>
                                        </p:attrNameLst>
                                      </p:cBhvr>
                                      <p:to>
                                        <p:strVal val="visible"/>
                                      </p:to>
                                    </p:set>
                                  </p:childTnLst>
                                </p:cTn>
                              </p:par>
                            </p:childTnLst>
                          </p:cTn>
                        </p:par>
                        <p:par>
                          <p:cTn id="27" fill="hold">
                            <p:stCondLst>
                              <p:cond delay="1500"/>
                            </p:stCondLst>
                            <p:childTnLst>
                              <p:par>
                                <p:cTn id="28" presetID="53"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0"/>
                                          </p:stCondLst>
                                        </p:cTn>
                                        <p:tgtEl>
                                          <p:spTgt spid="68">
                                            <p:txEl>
                                              <p:pRg st="0" end="0"/>
                                            </p:txEl>
                                          </p:spTgt>
                                        </p:tgtEl>
                                        <p:attrNameLst>
                                          <p:attrName>style.visibility</p:attrName>
                                        </p:attrNameLst>
                                      </p:cBhvr>
                                      <p:to>
                                        <p:strVal val="visible"/>
                                      </p:to>
                                    </p:set>
                                  </p:childTnLst>
                                </p:cTn>
                              </p:par>
                            </p:childTnLst>
                          </p:cTn>
                        </p:par>
                        <p:par>
                          <p:cTn id="36" fill="hold">
                            <p:stCondLst>
                              <p:cond delay="2000"/>
                            </p:stCondLst>
                            <p:childTnLst>
                              <p:par>
                                <p:cTn id="37" presetID="2" presetClass="entr" presetSubtype="4" accel="50000" decel="50000"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1" presetClass="entr" presetSubtype="0" fill="hold" grpId="0" nodeType="afterEffect">
                                  <p:stCondLst>
                                    <p:cond delay="0"/>
                                  </p:stCondLst>
                                  <p:childTnLst>
                                    <p:set>
                                      <p:cBhvr>
                                        <p:cTn id="43" dur="1" fill="hold">
                                          <p:stCondLst>
                                            <p:cond delay="0"/>
                                          </p:stCondLst>
                                        </p:cTn>
                                        <p:tgtEl>
                                          <p:spTgt spid="82">
                                            <p:txEl>
                                              <p:pRg st="0" end="0"/>
                                            </p:txEl>
                                          </p:spTgt>
                                        </p:tgtEl>
                                        <p:attrNameLst>
                                          <p:attrName>style.visibility</p:attrName>
                                        </p:attrNameLst>
                                      </p:cBhvr>
                                      <p:to>
                                        <p:strVal val="visible"/>
                                      </p:to>
                                    </p:set>
                                  </p:childTnLst>
                                </p:cTn>
                              </p:par>
                            </p:childTnLst>
                          </p:cTn>
                        </p:par>
                        <p:par>
                          <p:cTn id="44" fill="hold">
                            <p:stCondLst>
                              <p:cond delay="2500"/>
                            </p:stCondLst>
                            <p:childTnLst>
                              <p:par>
                                <p:cTn id="45" presetID="53"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childTnLst>
                                </p:cTn>
                              </p:par>
                            </p:childTnLst>
                          </p:cTn>
                        </p:par>
                        <p:par>
                          <p:cTn id="50" fill="hold">
                            <p:stCondLst>
                              <p:cond delay="3000"/>
                            </p:stCondLst>
                            <p:childTnLst>
                              <p:par>
                                <p:cTn id="51" presetID="1" presetClass="entr" presetSubtype="0" fill="hold" grpId="0" nodeType="afterEffect">
                                  <p:stCondLst>
                                    <p:cond delay="0"/>
                                  </p:stCondLst>
                                  <p:childTnLst>
                                    <p:set>
                                      <p:cBhvr>
                                        <p:cTn id="52" dur="1" fill="hold">
                                          <p:stCondLst>
                                            <p:cond delay="0"/>
                                          </p:stCondLst>
                                        </p:cTn>
                                        <p:tgtEl>
                                          <p:spTgt spid="69">
                                            <p:txEl>
                                              <p:pRg st="0" end="0"/>
                                            </p:txEl>
                                          </p:spTgt>
                                        </p:tgtEl>
                                        <p:attrNameLst>
                                          <p:attrName>style.visibility</p:attrName>
                                        </p:attrNameLst>
                                      </p:cBhvr>
                                      <p:to>
                                        <p:strVal val="visible"/>
                                      </p:to>
                                    </p:set>
                                  </p:childTnLst>
                                </p:cTn>
                              </p:par>
                            </p:childTnLst>
                          </p:cTn>
                        </p:par>
                        <p:par>
                          <p:cTn id="53" fill="hold">
                            <p:stCondLst>
                              <p:cond delay="3000"/>
                            </p:stCondLst>
                            <p:childTnLst>
                              <p:par>
                                <p:cTn id="54" presetID="2" presetClass="entr" presetSubtype="4" accel="50000" decel="5000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ppt_x"/>
                                          </p:val>
                                        </p:tav>
                                        <p:tav tm="100000">
                                          <p:val>
                                            <p:strVal val="#ppt_x"/>
                                          </p:val>
                                        </p:tav>
                                      </p:tavLst>
                                    </p:anim>
                                    <p:anim calcmode="lin" valueType="num">
                                      <p:cBhvr additive="base">
                                        <p:cTn id="57" dur="500" fill="hold"/>
                                        <p:tgtEl>
                                          <p:spTgt spid="25"/>
                                        </p:tgtEl>
                                        <p:attrNameLst>
                                          <p:attrName>ppt_y</p:attrName>
                                        </p:attrNameLst>
                                      </p:cBhvr>
                                      <p:tavLst>
                                        <p:tav tm="0">
                                          <p:val>
                                            <p:strVal val="1+#ppt_h/2"/>
                                          </p:val>
                                        </p:tav>
                                        <p:tav tm="100000">
                                          <p:val>
                                            <p:strVal val="#ppt_y"/>
                                          </p:val>
                                        </p:tav>
                                      </p:tavLst>
                                    </p:anim>
                                  </p:childTnLst>
                                </p:cTn>
                              </p:par>
                              <p:par>
                                <p:cTn id="58" presetID="1" presetClass="entr" presetSubtype="0" fill="hold" grpId="0" nodeType="withEffect">
                                  <p:stCondLst>
                                    <p:cond delay="0"/>
                                  </p:stCondLst>
                                  <p:childTnLst>
                                    <p:set>
                                      <p:cBhvr>
                                        <p:cTn id="59" dur="1" fill="hold">
                                          <p:stCondLst>
                                            <p:cond delay="0"/>
                                          </p:stCondLst>
                                        </p:cTn>
                                        <p:tgtEl>
                                          <p:spTgt spid="81">
                                            <p:txEl>
                                              <p:pRg st="0" end="0"/>
                                            </p:txEl>
                                          </p:spTgt>
                                        </p:tgtEl>
                                        <p:attrNameLst>
                                          <p:attrName>style.visibility</p:attrName>
                                        </p:attrNameLst>
                                      </p:cBhvr>
                                      <p:to>
                                        <p:strVal val="visible"/>
                                      </p:to>
                                    </p:set>
                                  </p:childTnLst>
                                </p:cTn>
                              </p:par>
                            </p:childTnLst>
                          </p:cTn>
                        </p:par>
                        <p:par>
                          <p:cTn id="60" fill="hold">
                            <p:stCondLst>
                              <p:cond delay="3500"/>
                            </p:stCondLst>
                            <p:childTnLst>
                              <p:par>
                                <p:cTn id="61" presetID="53" presetClass="entr" presetSubtype="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Effect transition="in" filter="fade">
                                      <p:cBhvr>
                                        <p:cTn id="65" dur="500"/>
                                        <p:tgtEl>
                                          <p:spTgt spid="34"/>
                                        </p:tgtEl>
                                      </p:cBhvr>
                                    </p:animEffect>
                                  </p:childTnLst>
                                </p:cTn>
                              </p:par>
                            </p:childTnLst>
                          </p:cTn>
                        </p:par>
                        <p:par>
                          <p:cTn id="66" fill="hold">
                            <p:stCondLst>
                              <p:cond delay="4000"/>
                            </p:stCondLst>
                            <p:childTnLst>
                              <p:par>
                                <p:cTn id="67" presetID="1" presetClass="entr" presetSubtype="0" fill="hold" grpId="0" nodeType="afterEffect">
                                  <p:stCondLst>
                                    <p:cond delay="0"/>
                                  </p:stCondLst>
                                  <p:childTnLst>
                                    <p:set>
                                      <p:cBhvr>
                                        <p:cTn id="6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67" grpId="0" build="p">
        <p:tmplLst>
          <p:tmpl lvl="1">
            <p:tnLst>
              <p:par>
                <p:cTn presetID="1" presetClass="entr" presetSubtype="0" fill="hold" nodeType="afterEffect">
                  <p:stCondLst>
                    <p:cond delay="0"/>
                  </p:stCondLst>
                  <p:childTnLst>
                    <p:set>
                      <p:cBhvr>
                        <p:cTn dur="1" fill="hold">
                          <p:stCondLst>
                            <p:cond delay="0"/>
                          </p:stCondLst>
                        </p:cTn>
                        <p:tgtEl>
                          <p:spTgt spid="67"/>
                        </p:tgtEl>
                        <p:attrNameLst>
                          <p:attrName>style.visibility</p:attrName>
                        </p:attrNameLst>
                      </p:cBhvr>
                      <p:to>
                        <p:strVal val="visible"/>
                      </p:to>
                    </p:set>
                  </p:childTnLst>
                </p:cTn>
              </p:par>
            </p:tnLst>
          </p:tmpl>
        </p:tmplLst>
      </p:bldP>
      <p:bldP spid="68" grpId="0" build="p">
        <p:tmplLst>
          <p:tmpl lvl="1">
            <p:tnLst>
              <p:par>
                <p:cTn presetID="1"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childTnLst>
                </p:cTn>
              </p:par>
            </p:tnLst>
          </p:tmpl>
        </p:tmplLst>
      </p:bldP>
      <p:bldP spid="69" grpId="0" build="p">
        <p:tmplLst>
          <p:tmpl lvl="1">
            <p:tnLst>
              <p:par>
                <p:cTn presetID="1"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childTnLst>
                </p:cTn>
              </p:par>
            </p:tnLst>
          </p:tmpl>
        </p:tmplLst>
      </p:bldP>
      <p:bldP spid="70" grpId="0" build="p">
        <p:tmplLst>
          <p:tmpl lvl="1">
            <p:tnLst>
              <p:par>
                <p:cTn presetID="1"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childTnLst>
                </p:cTn>
              </p:par>
            </p:tnLst>
          </p:tmpl>
        </p:tmplLst>
      </p:bldP>
      <p:bldP spid="80" grpId="0" build="p">
        <p:tmplLst>
          <p:tmpl lvl="1">
            <p:tnLst>
              <p:par>
                <p:cTn presetID="1"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childTnLst>
                </p:cTn>
              </p:par>
            </p:tnLst>
          </p:tmpl>
        </p:tmplLst>
      </p:bldP>
      <p:bldP spid="81" grpId="0" build="p">
        <p:tmplLst>
          <p:tmpl lvl="1">
            <p:tnLst>
              <p:par>
                <p:cTn presetID="1"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childTnLst>
                </p:cTn>
              </p:par>
            </p:tnLst>
          </p:tmpl>
        </p:tmplLst>
      </p:bldP>
      <p:bldP spid="82" grpId="0" build="p">
        <p:tmplLst>
          <p:tmpl lvl="1">
            <p:tnLst>
              <p:par>
                <p:cTn presetID="1" presetClass="entr" presetSubtype="0" fill="hold" nodeType="afterEffect">
                  <p:stCondLst>
                    <p:cond delay="0"/>
                  </p:stCondLst>
                  <p:childTnLst>
                    <p:set>
                      <p:cBhvr>
                        <p:cTn dur="1" fill="hold">
                          <p:stCondLst>
                            <p:cond delay="0"/>
                          </p:stCondLst>
                        </p:cTn>
                        <p:tgtEl>
                          <p:spTgt spid="82"/>
                        </p:tgtEl>
                        <p:attrNameLst>
                          <p:attrName>style.visibility</p:attrName>
                        </p:attrNameLst>
                      </p:cBhvr>
                      <p:to>
                        <p:strVal val="visible"/>
                      </p:to>
                    </p:set>
                  </p:childTnLst>
                </p:cTn>
              </p:par>
            </p:tnLst>
          </p:tmpl>
        </p:tmplLst>
      </p:bldP>
      <p:bldP spid="83" grpId="0" build="p">
        <p:tmplLst>
          <p:tmpl lvl="1">
            <p:tnLst>
              <p:par>
                <p:cTn presetID="1"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Cliquez pour modifier le style du titre</a:t>
            </a:r>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a:t>Cliquez pour modifier les styles du texte du masque</a:t>
            </a:r>
          </a:p>
        </p:txBody>
      </p:sp>
      <p:sp>
        <p:nvSpPr>
          <p:cNvPr id="1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4361754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6" name="Group 65"/>
          <p:cNvGrpSpPr/>
          <p:nvPr userDrawn="1"/>
        </p:nvGrpSpPr>
        <p:grpSpPr>
          <a:xfrm>
            <a:off x="0" y="4421188"/>
            <a:ext cx="3592681" cy="1014412"/>
            <a:chOff x="0" y="3487738"/>
            <a:chExt cx="3592681" cy="1014412"/>
          </a:xfrm>
        </p:grpSpPr>
        <p:sp>
          <p:nvSpPr>
            <p:cNvPr id="7" name="Rectangle 7"/>
            <p:cNvSpPr>
              <a:spLocks noChangeArrowheads="1"/>
            </p:cNvSpPr>
            <p:nvPr/>
          </p:nvSpPr>
          <p:spPr bwMode="auto">
            <a:xfrm>
              <a:off x="1073151" y="3487738"/>
              <a:ext cx="2519530" cy="468312"/>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Rectangle 8"/>
            <p:cNvSpPr>
              <a:spLocks noChangeArrowheads="1"/>
            </p:cNvSpPr>
            <p:nvPr/>
          </p:nvSpPr>
          <p:spPr bwMode="auto">
            <a:xfrm>
              <a:off x="0" y="3903663"/>
              <a:ext cx="666750" cy="598487"/>
            </a:xfrm>
            <a:prstGeom prst="rect">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15"/>
            <p:cNvSpPr>
              <a:spLocks/>
            </p:cNvSpPr>
            <p:nvPr/>
          </p:nvSpPr>
          <p:spPr bwMode="auto">
            <a:xfrm>
              <a:off x="666750" y="3487738"/>
              <a:ext cx="406400" cy="1014412"/>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69"/>
          <p:cNvGrpSpPr/>
          <p:nvPr userDrawn="1"/>
        </p:nvGrpSpPr>
        <p:grpSpPr>
          <a:xfrm>
            <a:off x="0" y="2011363"/>
            <a:ext cx="3592681" cy="1011237"/>
            <a:chOff x="0" y="1077913"/>
            <a:chExt cx="3592681" cy="1011237"/>
          </a:xfrm>
        </p:grpSpPr>
        <p:sp>
          <p:nvSpPr>
            <p:cNvPr id="11" name="Rectangle 9"/>
            <p:cNvSpPr>
              <a:spLocks noChangeArrowheads="1"/>
            </p:cNvSpPr>
            <p:nvPr/>
          </p:nvSpPr>
          <p:spPr bwMode="auto">
            <a:xfrm>
              <a:off x="0" y="1077913"/>
              <a:ext cx="666750" cy="630237"/>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1073151" y="1620838"/>
              <a:ext cx="2519530" cy="468312"/>
            </a:xfrm>
            <a:custGeom>
              <a:avLst/>
              <a:gdLst>
                <a:gd name="T0" fmla="*/ 0 w 2603"/>
                <a:gd name="T1" fmla="*/ 290 h 295"/>
                <a:gd name="T2" fmla="*/ 0 w 2603"/>
                <a:gd name="T3" fmla="*/ 0 h 295"/>
                <a:gd name="T4" fmla="*/ 2603 w 2603"/>
                <a:gd name="T5" fmla="*/ 0 h 295"/>
                <a:gd name="T6" fmla="*/ 2603 w 2603"/>
                <a:gd name="T7" fmla="*/ 295 h 295"/>
                <a:gd name="T8" fmla="*/ 0 w 2603"/>
                <a:gd name="T9" fmla="*/ 295 h 295"/>
                <a:gd name="T10" fmla="*/ 0 w 2603"/>
                <a:gd name="T11" fmla="*/ 290 h 295"/>
              </a:gdLst>
              <a:ahLst/>
              <a:cxnLst>
                <a:cxn ang="0">
                  <a:pos x="T0" y="T1"/>
                </a:cxn>
                <a:cxn ang="0">
                  <a:pos x="T2" y="T3"/>
                </a:cxn>
                <a:cxn ang="0">
                  <a:pos x="T4" y="T5"/>
                </a:cxn>
                <a:cxn ang="0">
                  <a:pos x="T6" y="T7"/>
                </a:cxn>
                <a:cxn ang="0">
                  <a:pos x="T8" y="T9"/>
                </a:cxn>
                <a:cxn ang="0">
                  <a:pos x="T10" y="T11"/>
                </a:cxn>
              </a:cxnLst>
              <a:rect l="0" t="0" r="r" b="b"/>
              <a:pathLst>
                <a:path w="2603" h="295">
                  <a:moveTo>
                    <a:pt x="0" y="290"/>
                  </a:moveTo>
                  <a:lnTo>
                    <a:pt x="0" y="0"/>
                  </a:lnTo>
                  <a:lnTo>
                    <a:pt x="2603" y="0"/>
                  </a:lnTo>
                  <a:lnTo>
                    <a:pt x="2603" y="295"/>
                  </a:lnTo>
                  <a:lnTo>
                    <a:pt x="0" y="295"/>
                  </a:lnTo>
                  <a:lnTo>
                    <a:pt x="0" y="2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6"/>
            <p:cNvSpPr>
              <a:spLocks/>
            </p:cNvSpPr>
            <p:nvPr/>
          </p:nvSpPr>
          <p:spPr bwMode="auto">
            <a:xfrm>
              <a:off x="666750" y="1077913"/>
              <a:ext cx="406400" cy="1003300"/>
            </a:xfrm>
            <a:custGeom>
              <a:avLst/>
              <a:gdLst>
                <a:gd name="T0" fmla="*/ 0 w 256"/>
                <a:gd name="T1" fmla="*/ 397 h 632"/>
                <a:gd name="T2" fmla="*/ 0 w 256"/>
                <a:gd name="T3" fmla="*/ 0 h 632"/>
                <a:gd name="T4" fmla="*/ 256 w 256"/>
                <a:gd name="T5" fmla="*/ 342 h 632"/>
                <a:gd name="T6" fmla="*/ 256 w 256"/>
                <a:gd name="T7" fmla="*/ 632 h 632"/>
                <a:gd name="T8" fmla="*/ 0 w 256"/>
                <a:gd name="T9" fmla="*/ 397 h 632"/>
              </a:gdLst>
              <a:ahLst/>
              <a:cxnLst>
                <a:cxn ang="0">
                  <a:pos x="T0" y="T1"/>
                </a:cxn>
                <a:cxn ang="0">
                  <a:pos x="T2" y="T3"/>
                </a:cxn>
                <a:cxn ang="0">
                  <a:pos x="T4" y="T5"/>
                </a:cxn>
                <a:cxn ang="0">
                  <a:pos x="T6" y="T7"/>
                </a:cxn>
                <a:cxn ang="0">
                  <a:pos x="T8" y="T9"/>
                </a:cxn>
              </a:cxnLst>
              <a:rect l="0" t="0" r="r" b="b"/>
              <a:pathLst>
                <a:path w="256" h="632">
                  <a:moveTo>
                    <a:pt x="0" y="397"/>
                  </a:moveTo>
                  <a:lnTo>
                    <a:pt x="0" y="0"/>
                  </a:lnTo>
                  <a:lnTo>
                    <a:pt x="256" y="342"/>
                  </a:lnTo>
                  <a:lnTo>
                    <a:pt x="256" y="632"/>
                  </a:lnTo>
                  <a:lnTo>
                    <a:pt x="0" y="39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73"/>
          <p:cNvGrpSpPr/>
          <p:nvPr userDrawn="1"/>
        </p:nvGrpSpPr>
        <p:grpSpPr>
          <a:xfrm>
            <a:off x="0" y="2641600"/>
            <a:ext cx="4341572" cy="847725"/>
            <a:chOff x="0" y="1708150"/>
            <a:chExt cx="4341572" cy="847725"/>
          </a:xfrm>
        </p:grpSpPr>
        <p:sp>
          <p:nvSpPr>
            <p:cNvPr id="15" name="Rectangle 5"/>
            <p:cNvSpPr>
              <a:spLocks noChangeArrowheads="1"/>
            </p:cNvSpPr>
            <p:nvPr/>
          </p:nvSpPr>
          <p:spPr bwMode="auto">
            <a:xfrm>
              <a:off x="1073151" y="2089150"/>
              <a:ext cx="3268421" cy="4667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6"/>
            <p:cNvSpPr>
              <a:spLocks noChangeArrowheads="1"/>
            </p:cNvSpPr>
            <p:nvPr/>
          </p:nvSpPr>
          <p:spPr bwMode="auto">
            <a:xfrm>
              <a:off x="0" y="1708150"/>
              <a:ext cx="666750" cy="617537"/>
            </a:xfrm>
            <a:prstGeom prst="rect">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666750" y="1708150"/>
              <a:ext cx="406400" cy="847725"/>
            </a:xfrm>
            <a:custGeom>
              <a:avLst/>
              <a:gdLst>
                <a:gd name="T0" fmla="*/ 256 w 256"/>
                <a:gd name="T1" fmla="*/ 534 h 534"/>
                <a:gd name="T2" fmla="*/ 0 w 256"/>
                <a:gd name="T3" fmla="*/ 389 h 534"/>
                <a:gd name="T4" fmla="*/ 0 w 256"/>
                <a:gd name="T5" fmla="*/ 0 h 534"/>
                <a:gd name="T6" fmla="*/ 256 w 256"/>
                <a:gd name="T7" fmla="*/ 235 h 534"/>
                <a:gd name="T8" fmla="*/ 256 w 256"/>
                <a:gd name="T9" fmla="*/ 240 h 534"/>
                <a:gd name="T10" fmla="*/ 256 w 256"/>
                <a:gd name="T11" fmla="*/ 534 h 534"/>
              </a:gdLst>
              <a:ahLst/>
              <a:cxnLst>
                <a:cxn ang="0">
                  <a:pos x="T0" y="T1"/>
                </a:cxn>
                <a:cxn ang="0">
                  <a:pos x="T2" y="T3"/>
                </a:cxn>
                <a:cxn ang="0">
                  <a:pos x="T4" y="T5"/>
                </a:cxn>
                <a:cxn ang="0">
                  <a:pos x="T6" y="T7"/>
                </a:cxn>
                <a:cxn ang="0">
                  <a:pos x="T8" y="T9"/>
                </a:cxn>
                <a:cxn ang="0">
                  <a:pos x="T10" y="T11"/>
                </a:cxn>
              </a:cxnLst>
              <a:rect l="0" t="0" r="r" b="b"/>
              <a:pathLst>
                <a:path w="256" h="534">
                  <a:moveTo>
                    <a:pt x="256" y="534"/>
                  </a:moveTo>
                  <a:lnTo>
                    <a:pt x="0" y="389"/>
                  </a:lnTo>
                  <a:lnTo>
                    <a:pt x="0" y="0"/>
                  </a:lnTo>
                  <a:lnTo>
                    <a:pt x="256" y="235"/>
                  </a:lnTo>
                  <a:lnTo>
                    <a:pt x="256" y="240"/>
                  </a:lnTo>
                  <a:lnTo>
                    <a:pt x="256" y="534"/>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77"/>
          <p:cNvGrpSpPr/>
          <p:nvPr userDrawn="1"/>
        </p:nvGrpSpPr>
        <p:grpSpPr>
          <a:xfrm>
            <a:off x="0" y="3954463"/>
            <a:ext cx="4341572" cy="882650"/>
            <a:chOff x="0" y="3021013"/>
            <a:chExt cx="4341572" cy="882650"/>
          </a:xfrm>
        </p:grpSpPr>
        <p:sp>
          <p:nvSpPr>
            <p:cNvPr id="19" name="Rectangle 11"/>
            <p:cNvSpPr>
              <a:spLocks noChangeArrowheads="1"/>
            </p:cNvSpPr>
            <p:nvPr/>
          </p:nvSpPr>
          <p:spPr bwMode="auto">
            <a:xfrm>
              <a:off x="0" y="3270250"/>
              <a:ext cx="666750" cy="633412"/>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2"/>
            <p:cNvSpPr>
              <a:spLocks noChangeArrowheads="1"/>
            </p:cNvSpPr>
            <p:nvPr/>
          </p:nvSpPr>
          <p:spPr bwMode="auto">
            <a:xfrm>
              <a:off x="1073151" y="3021013"/>
              <a:ext cx="3268421" cy="46672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66750" y="3021013"/>
              <a:ext cx="406400" cy="882650"/>
            </a:xfrm>
            <a:custGeom>
              <a:avLst/>
              <a:gdLst>
                <a:gd name="T0" fmla="*/ 256 w 256"/>
                <a:gd name="T1" fmla="*/ 294 h 556"/>
                <a:gd name="T2" fmla="*/ 0 w 256"/>
                <a:gd name="T3" fmla="*/ 556 h 556"/>
                <a:gd name="T4" fmla="*/ 0 w 256"/>
                <a:gd name="T5" fmla="*/ 157 h 556"/>
                <a:gd name="T6" fmla="*/ 256 w 256"/>
                <a:gd name="T7" fmla="*/ 0 h 556"/>
                <a:gd name="T8" fmla="*/ 256 w 256"/>
                <a:gd name="T9" fmla="*/ 294 h 556"/>
              </a:gdLst>
              <a:ahLst/>
              <a:cxnLst>
                <a:cxn ang="0">
                  <a:pos x="T0" y="T1"/>
                </a:cxn>
                <a:cxn ang="0">
                  <a:pos x="T2" y="T3"/>
                </a:cxn>
                <a:cxn ang="0">
                  <a:pos x="T4" y="T5"/>
                </a:cxn>
                <a:cxn ang="0">
                  <a:pos x="T6" y="T7"/>
                </a:cxn>
                <a:cxn ang="0">
                  <a:pos x="T8" y="T9"/>
                </a:cxn>
              </a:cxnLst>
              <a:rect l="0" t="0" r="r" b="b"/>
              <a:pathLst>
                <a:path w="256" h="556">
                  <a:moveTo>
                    <a:pt x="256" y="294"/>
                  </a:moveTo>
                  <a:lnTo>
                    <a:pt x="0" y="556"/>
                  </a:lnTo>
                  <a:lnTo>
                    <a:pt x="0" y="157"/>
                  </a:lnTo>
                  <a:lnTo>
                    <a:pt x="256" y="0"/>
                  </a:lnTo>
                  <a:lnTo>
                    <a:pt x="256" y="294"/>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81"/>
          <p:cNvGrpSpPr/>
          <p:nvPr userDrawn="1"/>
        </p:nvGrpSpPr>
        <p:grpSpPr>
          <a:xfrm>
            <a:off x="0" y="3259138"/>
            <a:ext cx="5205413" cy="944562"/>
            <a:chOff x="0" y="2325688"/>
            <a:chExt cx="5205413" cy="944562"/>
          </a:xfrm>
        </p:grpSpPr>
        <p:sp>
          <p:nvSpPr>
            <p:cNvPr id="23" name="Rectangle 13"/>
            <p:cNvSpPr>
              <a:spLocks noChangeArrowheads="1"/>
            </p:cNvSpPr>
            <p:nvPr/>
          </p:nvSpPr>
          <p:spPr bwMode="auto">
            <a:xfrm>
              <a:off x="1073150" y="2555875"/>
              <a:ext cx="4132263" cy="465137"/>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Rectangle 14"/>
            <p:cNvSpPr>
              <a:spLocks noChangeArrowheads="1"/>
            </p:cNvSpPr>
            <p:nvPr/>
          </p:nvSpPr>
          <p:spPr bwMode="auto">
            <a:xfrm>
              <a:off x="0" y="2325688"/>
              <a:ext cx="666750" cy="944562"/>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66750" y="2325688"/>
              <a:ext cx="406400" cy="944562"/>
            </a:xfrm>
            <a:custGeom>
              <a:avLst/>
              <a:gdLst>
                <a:gd name="T0" fmla="*/ 0 w 256"/>
                <a:gd name="T1" fmla="*/ 0 h 595"/>
                <a:gd name="T2" fmla="*/ 256 w 256"/>
                <a:gd name="T3" fmla="*/ 145 h 595"/>
                <a:gd name="T4" fmla="*/ 256 w 256"/>
                <a:gd name="T5" fmla="*/ 438 h 595"/>
                <a:gd name="T6" fmla="*/ 0 w 256"/>
                <a:gd name="T7" fmla="*/ 595 h 595"/>
                <a:gd name="T8" fmla="*/ 0 w 256"/>
                <a:gd name="T9" fmla="*/ 0 h 595"/>
              </a:gdLst>
              <a:ahLst/>
              <a:cxnLst>
                <a:cxn ang="0">
                  <a:pos x="T0" y="T1"/>
                </a:cxn>
                <a:cxn ang="0">
                  <a:pos x="T2" y="T3"/>
                </a:cxn>
                <a:cxn ang="0">
                  <a:pos x="T4" y="T5"/>
                </a:cxn>
                <a:cxn ang="0">
                  <a:pos x="T6" y="T7"/>
                </a:cxn>
                <a:cxn ang="0">
                  <a:pos x="T8" y="T9"/>
                </a:cxn>
              </a:cxnLst>
              <a:rect l="0" t="0" r="r" b="b"/>
              <a:pathLst>
                <a:path w="256" h="595">
                  <a:moveTo>
                    <a:pt x="0" y="0"/>
                  </a:moveTo>
                  <a:lnTo>
                    <a:pt x="256" y="145"/>
                  </a:lnTo>
                  <a:lnTo>
                    <a:pt x="256" y="438"/>
                  </a:lnTo>
                  <a:lnTo>
                    <a:pt x="0" y="595"/>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Sev01"/>
          <p:cNvSpPr>
            <a:spLocks noChangeAspect="1"/>
          </p:cNvSpPr>
          <p:nvPr userDrawn="1"/>
        </p:nvSpPr>
        <p:spPr>
          <a:xfrm>
            <a:off x="3166875" y="2428588"/>
            <a:ext cx="719711" cy="719711"/>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27" name="Sev01"/>
          <p:cNvSpPr>
            <a:spLocks noChangeAspect="1"/>
          </p:cNvSpPr>
          <p:nvPr userDrawn="1"/>
        </p:nvSpPr>
        <p:spPr>
          <a:xfrm>
            <a:off x="3958856" y="2896106"/>
            <a:ext cx="719711" cy="719711"/>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28" name="Sev01"/>
          <p:cNvSpPr>
            <a:spLocks noChangeAspect="1"/>
          </p:cNvSpPr>
          <p:nvPr userDrawn="1"/>
        </p:nvSpPr>
        <p:spPr>
          <a:xfrm>
            <a:off x="3166875" y="4295488"/>
            <a:ext cx="719711" cy="719711"/>
          </a:xfrm>
          <a:prstGeom prst="ellipse">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29" name="Sev01"/>
          <p:cNvSpPr>
            <a:spLocks noChangeAspect="1"/>
          </p:cNvSpPr>
          <p:nvPr userDrawn="1"/>
        </p:nvSpPr>
        <p:spPr>
          <a:xfrm>
            <a:off x="3958856" y="3827969"/>
            <a:ext cx="719711" cy="719711"/>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30" name="Sev01"/>
          <p:cNvSpPr>
            <a:spLocks noChangeAspect="1"/>
          </p:cNvSpPr>
          <p:nvPr userDrawn="1"/>
        </p:nvSpPr>
        <p:spPr>
          <a:xfrm>
            <a:off x="4802428" y="3362037"/>
            <a:ext cx="719711" cy="719711"/>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FontAwesome" pitchFamily="2" charset="0"/>
            </a:endParaRPr>
          </a:p>
        </p:txBody>
      </p:sp>
      <p:sp>
        <p:nvSpPr>
          <p:cNvPr id="42" name="Freeform 45"/>
          <p:cNvSpPr>
            <a:spLocks noEditPoints="1"/>
          </p:cNvSpPr>
          <p:nvPr userDrawn="1"/>
        </p:nvSpPr>
        <p:spPr bwMode="auto">
          <a:xfrm>
            <a:off x="5704351" y="23329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45"/>
          <p:cNvSpPr>
            <a:spLocks noEditPoints="1"/>
          </p:cNvSpPr>
          <p:nvPr userDrawn="1"/>
        </p:nvSpPr>
        <p:spPr bwMode="auto">
          <a:xfrm>
            <a:off x="5704351" y="292646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45"/>
          <p:cNvSpPr>
            <a:spLocks noEditPoints="1"/>
          </p:cNvSpPr>
          <p:nvPr userDrawn="1"/>
        </p:nvSpPr>
        <p:spPr bwMode="auto">
          <a:xfrm>
            <a:off x="5704351" y="3534265"/>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45"/>
          <p:cNvSpPr>
            <a:spLocks noEditPoints="1"/>
          </p:cNvSpPr>
          <p:nvPr userDrawn="1"/>
        </p:nvSpPr>
        <p:spPr bwMode="auto">
          <a:xfrm>
            <a:off x="5704351" y="417045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5"/>
          <p:cNvSpPr>
            <a:spLocks noEditPoints="1"/>
          </p:cNvSpPr>
          <p:nvPr userDrawn="1"/>
        </p:nvSpPr>
        <p:spPr bwMode="auto">
          <a:xfrm>
            <a:off x="5704351" y="480624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Text Placeholder 3"/>
          <p:cNvSpPr>
            <a:spLocks noGrp="1"/>
          </p:cNvSpPr>
          <p:nvPr>
            <p:ph type="body" sz="half" idx="27"/>
          </p:nvPr>
        </p:nvSpPr>
        <p:spPr>
          <a:xfrm>
            <a:off x="1152590" y="2636912"/>
            <a:ext cx="2051258" cy="347908"/>
          </a:xfrm>
          <a:prstGeom prst="rect">
            <a:avLst/>
          </a:prstGeom>
        </p:spPr>
        <p:txBody>
          <a:bodyPr wrap="none" lIns="0" tIns="0" rIns="0" bIns="0" anchor="ctr">
            <a:noAutofit/>
          </a:bodyPr>
          <a:lstStyle>
            <a:lvl1pPr marL="0" indent="0" algn="l">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2" name="Text Placeholder 3"/>
          <p:cNvSpPr>
            <a:spLocks noGrp="1"/>
          </p:cNvSpPr>
          <p:nvPr>
            <p:ph type="body" sz="half" idx="28"/>
          </p:nvPr>
        </p:nvSpPr>
        <p:spPr>
          <a:xfrm>
            <a:off x="1152590" y="3081092"/>
            <a:ext cx="2051258" cy="347908"/>
          </a:xfrm>
          <a:prstGeom prst="rect">
            <a:avLst/>
          </a:prstGeom>
        </p:spPr>
        <p:txBody>
          <a:bodyPr wrap="none" lIns="0" tIns="0" rIns="0" bIns="0" anchor="ctr">
            <a:noAutofit/>
          </a:bodyPr>
          <a:lstStyle>
            <a:lvl1pPr marL="0" indent="0" algn="l">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3" name="Text Placeholder 3"/>
          <p:cNvSpPr>
            <a:spLocks noGrp="1"/>
          </p:cNvSpPr>
          <p:nvPr>
            <p:ph type="body" sz="half" idx="29"/>
          </p:nvPr>
        </p:nvSpPr>
        <p:spPr>
          <a:xfrm>
            <a:off x="1152590" y="3501008"/>
            <a:ext cx="2051258" cy="347908"/>
          </a:xfrm>
          <a:prstGeom prst="rect">
            <a:avLst/>
          </a:prstGeom>
        </p:spPr>
        <p:txBody>
          <a:bodyPr wrap="none" lIns="0" tIns="0" rIns="0" bIns="0" anchor="ctr">
            <a:noAutofit/>
          </a:bodyPr>
          <a:lstStyle>
            <a:lvl1pPr marL="0" indent="0" algn="l">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4" name="Text Placeholder 3"/>
          <p:cNvSpPr>
            <a:spLocks noGrp="1"/>
          </p:cNvSpPr>
          <p:nvPr>
            <p:ph type="body" sz="half" idx="30"/>
          </p:nvPr>
        </p:nvSpPr>
        <p:spPr>
          <a:xfrm>
            <a:off x="1152590" y="4017196"/>
            <a:ext cx="2051258" cy="347908"/>
          </a:xfrm>
          <a:prstGeom prst="rect">
            <a:avLst/>
          </a:prstGeom>
        </p:spPr>
        <p:txBody>
          <a:bodyPr wrap="none" lIns="0" tIns="0" rIns="0" bIns="0" anchor="ctr">
            <a:noAutofit/>
          </a:bodyPr>
          <a:lstStyle>
            <a:lvl1pPr marL="0" indent="0" algn="l">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5" name="Text Placeholder 3"/>
          <p:cNvSpPr>
            <a:spLocks noGrp="1"/>
          </p:cNvSpPr>
          <p:nvPr>
            <p:ph type="body" sz="half" idx="31"/>
          </p:nvPr>
        </p:nvSpPr>
        <p:spPr>
          <a:xfrm>
            <a:off x="1152590" y="4449244"/>
            <a:ext cx="2051258" cy="347908"/>
          </a:xfrm>
          <a:prstGeom prst="rect">
            <a:avLst/>
          </a:prstGeom>
        </p:spPr>
        <p:txBody>
          <a:bodyPr wrap="none" lIns="0" tIns="0" rIns="0" bIns="0" anchor="ctr">
            <a:noAutofit/>
          </a:bodyPr>
          <a:lstStyle>
            <a:lvl1pPr marL="0" indent="0" algn="l">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6" name="Espace réservé du texte 8"/>
          <p:cNvSpPr>
            <a:spLocks noGrp="1"/>
          </p:cNvSpPr>
          <p:nvPr>
            <p:ph type="body" sz="quarter" idx="14" hasCustomPrompt="1"/>
          </p:nvPr>
        </p:nvSpPr>
        <p:spPr bwMode="gray">
          <a:xfrm>
            <a:off x="6134586" y="2348880"/>
            <a:ext cx="2657593"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7" name="Espace réservé du texte 8"/>
          <p:cNvSpPr>
            <a:spLocks noGrp="1"/>
          </p:cNvSpPr>
          <p:nvPr>
            <p:ph type="body" sz="quarter" idx="34" hasCustomPrompt="1"/>
          </p:nvPr>
        </p:nvSpPr>
        <p:spPr bwMode="gray">
          <a:xfrm>
            <a:off x="6127884" y="2132856"/>
            <a:ext cx="2685885" cy="216024"/>
          </a:xfrm>
          <a:prstGeom prst="rect">
            <a:avLst/>
          </a:prstGeom>
        </p:spPr>
        <p:txBody>
          <a:bodyPr/>
          <a:lstStyle>
            <a:lvl1pPr marL="0" indent="0" algn="l">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8" name="Espace réservé du texte 8"/>
          <p:cNvSpPr>
            <a:spLocks noGrp="1"/>
          </p:cNvSpPr>
          <p:nvPr>
            <p:ph type="body" sz="quarter" idx="45" hasCustomPrompt="1"/>
          </p:nvPr>
        </p:nvSpPr>
        <p:spPr bwMode="gray">
          <a:xfrm>
            <a:off x="6141289" y="2996952"/>
            <a:ext cx="2657593"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9" name="Espace réservé du texte 8"/>
          <p:cNvSpPr>
            <a:spLocks noGrp="1"/>
          </p:cNvSpPr>
          <p:nvPr>
            <p:ph type="body" sz="quarter" idx="46" hasCustomPrompt="1"/>
          </p:nvPr>
        </p:nvSpPr>
        <p:spPr bwMode="gray">
          <a:xfrm>
            <a:off x="6134587" y="2780928"/>
            <a:ext cx="2685885"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p:ph type="body" sz="quarter" idx="47" hasCustomPrompt="1"/>
          </p:nvPr>
        </p:nvSpPr>
        <p:spPr bwMode="gray">
          <a:xfrm>
            <a:off x="6141289" y="3645024"/>
            <a:ext cx="2657593"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1" name="Espace réservé du texte 8"/>
          <p:cNvSpPr>
            <a:spLocks noGrp="1"/>
          </p:cNvSpPr>
          <p:nvPr>
            <p:ph type="body" sz="quarter" idx="48" hasCustomPrompt="1"/>
          </p:nvPr>
        </p:nvSpPr>
        <p:spPr bwMode="gray">
          <a:xfrm>
            <a:off x="6134587" y="3429000"/>
            <a:ext cx="2685885"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2" name="Espace réservé du texte 8"/>
          <p:cNvSpPr>
            <a:spLocks noGrp="1"/>
          </p:cNvSpPr>
          <p:nvPr>
            <p:ph type="body" sz="quarter" idx="51" hasCustomPrompt="1"/>
          </p:nvPr>
        </p:nvSpPr>
        <p:spPr bwMode="gray">
          <a:xfrm>
            <a:off x="6121180" y="5013175"/>
            <a:ext cx="2662759" cy="443571"/>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3" name="Espace réservé du texte 8"/>
          <p:cNvSpPr>
            <a:spLocks noGrp="1"/>
          </p:cNvSpPr>
          <p:nvPr>
            <p:ph type="body" sz="quarter" idx="52" hasCustomPrompt="1"/>
          </p:nvPr>
        </p:nvSpPr>
        <p:spPr bwMode="gray">
          <a:xfrm>
            <a:off x="6114478" y="4797152"/>
            <a:ext cx="2691106" cy="241994"/>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4" name="Espace réservé du texte 8"/>
          <p:cNvSpPr>
            <a:spLocks noGrp="1"/>
          </p:cNvSpPr>
          <p:nvPr>
            <p:ph type="body" sz="quarter" idx="53" hasCustomPrompt="1"/>
          </p:nvPr>
        </p:nvSpPr>
        <p:spPr bwMode="gray">
          <a:xfrm>
            <a:off x="6127883" y="4317501"/>
            <a:ext cx="2662759" cy="443571"/>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5" name="Espace réservé du texte 8"/>
          <p:cNvSpPr>
            <a:spLocks noGrp="1"/>
          </p:cNvSpPr>
          <p:nvPr>
            <p:ph type="body" sz="quarter" idx="54" hasCustomPrompt="1"/>
          </p:nvPr>
        </p:nvSpPr>
        <p:spPr bwMode="gray">
          <a:xfrm>
            <a:off x="6121181" y="4101478"/>
            <a:ext cx="2691106" cy="241994"/>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6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6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99980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51">
                                            <p:txEl>
                                              <p:pRg st="0" end="0"/>
                                            </p:txEl>
                                          </p:spTgt>
                                        </p:tgtEl>
                                        <p:attrNameLst>
                                          <p:attrName>style.visibility</p:attrName>
                                        </p:attrNameLst>
                                      </p:cBhvr>
                                      <p:to>
                                        <p:strVal val="visible"/>
                                      </p:to>
                                    </p:set>
                                    <p:animEffect transition="in" filter="wipe(down)">
                                      <p:cBhvr>
                                        <p:cTn id="11" dur="500"/>
                                        <p:tgtEl>
                                          <p:spTgt spid="51">
                                            <p:txEl>
                                              <p:pRg st="0" end="0"/>
                                            </p:txEl>
                                          </p:spTgt>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p:cTn id="20" dur="500" fill="hold"/>
                                        <p:tgtEl>
                                          <p:spTgt spid="42"/>
                                        </p:tgtEl>
                                        <p:attrNameLst>
                                          <p:attrName>ppt_w</p:attrName>
                                        </p:attrNameLst>
                                      </p:cBhvr>
                                      <p:tavLst>
                                        <p:tav tm="0">
                                          <p:val>
                                            <p:fltVal val="0"/>
                                          </p:val>
                                        </p:tav>
                                        <p:tav tm="100000">
                                          <p:val>
                                            <p:strVal val="#ppt_w"/>
                                          </p:val>
                                        </p:tav>
                                      </p:tavLst>
                                    </p:anim>
                                    <p:anim calcmode="lin" valueType="num">
                                      <p:cBhvr>
                                        <p:cTn id="21" dur="500" fill="hold"/>
                                        <p:tgtEl>
                                          <p:spTgt spid="42"/>
                                        </p:tgtEl>
                                        <p:attrNameLst>
                                          <p:attrName>ppt_h</p:attrName>
                                        </p:attrNameLst>
                                      </p:cBhvr>
                                      <p:tavLst>
                                        <p:tav tm="0">
                                          <p:val>
                                            <p:fltVal val="0"/>
                                          </p:val>
                                        </p:tav>
                                        <p:tav tm="100000">
                                          <p:val>
                                            <p:strVal val="#ppt_h"/>
                                          </p:val>
                                        </p:tav>
                                      </p:tavLst>
                                    </p:anim>
                                    <p:animEffect transition="in" filter="fade">
                                      <p:cBhvr>
                                        <p:cTn id="22" dur="500"/>
                                        <p:tgtEl>
                                          <p:spTgt spid="42"/>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57">
                                            <p:txEl>
                                              <p:pRg st="0" end="0"/>
                                            </p:txEl>
                                          </p:spTgt>
                                        </p:tgtEl>
                                        <p:attrNameLst>
                                          <p:attrName>style.visibility</p:attrName>
                                        </p:attrNameLst>
                                      </p:cBhvr>
                                      <p:to>
                                        <p:strVal val="visible"/>
                                      </p:to>
                                    </p:set>
                                    <p:anim calcmode="lin" valueType="num">
                                      <p:cBhvr additive="base">
                                        <p:cTn id="26" dur="10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7" dur="1000" fill="hold"/>
                                        <p:tgtEl>
                                          <p:spTgt spid="57">
                                            <p:txEl>
                                              <p:pRg st="0" end="0"/>
                                            </p:txEl>
                                          </p:spTgt>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56">
                                            <p:txEl>
                                              <p:pRg st="0" end="0"/>
                                            </p:txEl>
                                          </p:spTgt>
                                        </p:tgtEl>
                                        <p:attrNameLst>
                                          <p:attrName>style.visibility</p:attrName>
                                        </p:attrNameLst>
                                      </p:cBhvr>
                                      <p:to>
                                        <p:strVal val="visible"/>
                                      </p:to>
                                    </p:set>
                                    <p:anim calcmode="lin" valueType="num">
                                      <p:cBhvr additive="base">
                                        <p:cTn id="30" dur="10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3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52">
                                            <p:txEl>
                                              <p:pRg st="0" end="0"/>
                                            </p:txEl>
                                          </p:spTgt>
                                        </p:tgtEl>
                                        <p:attrNameLst>
                                          <p:attrName>style.visibility</p:attrName>
                                        </p:attrNameLst>
                                      </p:cBhvr>
                                      <p:to>
                                        <p:strVal val="visible"/>
                                      </p:to>
                                    </p:set>
                                    <p:animEffect transition="in" filter="wipe(down)">
                                      <p:cBhvr>
                                        <p:cTn id="39" dur="500"/>
                                        <p:tgtEl>
                                          <p:spTgt spid="52">
                                            <p:txEl>
                                              <p:pRg st="0" end="0"/>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childTnLst>
                          </p:cTn>
                        </p:par>
                        <p:par>
                          <p:cTn id="51" fill="hold">
                            <p:stCondLst>
                              <p:cond delay="4000"/>
                            </p:stCondLst>
                            <p:childTnLst>
                              <p:par>
                                <p:cTn id="52" presetID="2" presetClass="entr" presetSubtype="2" fill="hold" grpId="0" nodeType="afterEffect">
                                  <p:stCondLst>
                                    <p:cond delay="0"/>
                                  </p:stCondLst>
                                  <p:childTnLst>
                                    <p:set>
                                      <p:cBhvr>
                                        <p:cTn id="53" dur="1" fill="hold">
                                          <p:stCondLst>
                                            <p:cond delay="0"/>
                                          </p:stCondLst>
                                        </p:cTn>
                                        <p:tgtEl>
                                          <p:spTgt spid="59">
                                            <p:txEl>
                                              <p:pRg st="0" end="0"/>
                                            </p:txEl>
                                          </p:spTgt>
                                        </p:tgtEl>
                                        <p:attrNameLst>
                                          <p:attrName>style.visibility</p:attrName>
                                        </p:attrNameLst>
                                      </p:cBhvr>
                                      <p:to>
                                        <p:strVal val="visible"/>
                                      </p:to>
                                    </p:set>
                                    <p:anim calcmode="lin" valueType="num">
                                      <p:cBhvr additive="base">
                                        <p:cTn id="54"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55" dur="1000" fill="hold"/>
                                        <p:tgtEl>
                                          <p:spTgt spid="59">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58">
                                            <p:txEl>
                                              <p:pRg st="0" end="0"/>
                                            </p:txEl>
                                          </p:spTgt>
                                        </p:tgtEl>
                                        <p:attrNameLst>
                                          <p:attrName>style.visibility</p:attrName>
                                        </p:attrNameLst>
                                      </p:cBhvr>
                                      <p:to>
                                        <p:strVal val="visible"/>
                                      </p:to>
                                    </p:set>
                                    <p:anim calcmode="lin" valueType="num">
                                      <p:cBhvr additive="base">
                                        <p:cTn id="58" dur="100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59" dur="100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8"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par>
                          <p:cTn id="64" fill="hold">
                            <p:stCondLst>
                              <p:cond delay="5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53">
                                            <p:txEl>
                                              <p:pRg st="0" end="0"/>
                                            </p:txEl>
                                          </p:spTgt>
                                        </p:tgtEl>
                                        <p:attrNameLst>
                                          <p:attrName>style.visibility</p:attrName>
                                        </p:attrNameLst>
                                      </p:cBhvr>
                                      <p:to>
                                        <p:strVal val="visible"/>
                                      </p:to>
                                    </p:set>
                                    <p:animEffect transition="in" filter="wipe(down)">
                                      <p:cBhvr>
                                        <p:cTn id="67" dur="500"/>
                                        <p:tgtEl>
                                          <p:spTgt spid="53">
                                            <p:txEl>
                                              <p:pRg st="0" end="0"/>
                                            </p:txEl>
                                          </p:spTgt>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p:cTn id="70" dur="500" fill="hold"/>
                                        <p:tgtEl>
                                          <p:spTgt spid="30"/>
                                        </p:tgtEl>
                                        <p:attrNameLst>
                                          <p:attrName>ppt_w</p:attrName>
                                        </p:attrNameLst>
                                      </p:cBhvr>
                                      <p:tavLst>
                                        <p:tav tm="0">
                                          <p:val>
                                            <p:fltVal val="0"/>
                                          </p:val>
                                        </p:tav>
                                        <p:tav tm="100000">
                                          <p:val>
                                            <p:strVal val="#ppt_w"/>
                                          </p:val>
                                        </p:tav>
                                      </p:tavLst>
                                    </p:anim>
                                    <p:anim calcmode="lin" valueType="num">
                                      <p:cBhvr>
                                        <p:cTn id="71" dur="500" fill="hold"/>
                                        <p:tgtEl>
                                          <p:spTgt spid="30"/>
                                        </p:tgtEl>
                                        <p:attrNameLst>
                                          <p:attrName>ppt_h</p:attrName>
                                        </p:attrNameLst>
                                      </p:cBhvr>
                                      <p:tavLst>
                                        <p:tav tm="0">
                                          <p:val>
                                            <p:fltVal val="0"/>
                                          </p:val>
                                        </p:tav>
                                        <p:tav tm="100000">
                                          <p:val>
                                            <p:strVal val="#ppt_h"/>
                                          </p:val>
                                        </p:tav>
                                      </p:tavLst>
                                    </p:anim>
                                    <p:animEffect transition="in" filter="fade">
                                      <p:cBhvr>
                                        <p:cTn id="72" dur="500"/>
                                        <p:tgtEl>
                                          <p:spTgt spid="30"/>
                                        </p:tgtEl>
                                      </p:cBhvr>
                                    </p:animEffect>
                                  </p:childTnLst>
                                </p:cTn>
                              </p:par>
                            </p:childTnLst>
                          </p:cTn>
                        </p:par>
                        <p:par>
                          <p:cTn id="73" fill="hold">
                            <p:stCondLst>
                              <p:cond delay="6000"/>
                            </p:stCondLst>
                            <p:childTnLst>
                              <p:par>
                                <p:cTn id="74" presetID="53" presetClass="entr" presetSubtype="16" fill="hold" grpId="0" nodeType="afterEffect">
                                  <p:stCondLst>
                                    <p:cond delay="0"/>
                                  </p:stCondLst>
                                  <p:childTnLst>
                                    <p:set>
                                      <p:cBhvr>
                                        <p:cTn id="75" dur="1" fill="hold">
                                          <p:stCondLst>
                                            <p:cond delay="0"/>
                                          </p:stCondLst>
                                        </p:cTn>
                                        <p:tgtEl>
                                          <p:spTgt spid="44"/>
                                        </p:tgtEl>
                                        <p:attrNameLst>
                                          <p:attrName>style.visibility</p:attrName>
                                        </p:attrNameLst>
                                      </p:cBhvr>
                                      <p:to>
                                        <p:strVal val="visible"/>
                                      </p:to>
                                    </p:set>
                                    <p:anim calcmode="lin" valueType="num">
                                      <p:cBhvr>
                                        <p:cTn id="76" dur="500" fill="hold"/>
                                        <p:tgtEl>
                                          <p:spTgt spid="44"/>
                                        </p:tgtEl>
                                        <p:attrNameLst>
                                          <p:attrName>ppt_w</p:attrName>
                                        </p:attrNameLst>
                                      </p:cBhvr>
                                      <p:tavLst>
                                        <p:tav tm="0">
                                          <p:val>
                                            <p:fltVal val="0"/>
                                          </p:val>
                                        </p:tav>
                                        <p:tav tm="100000">
                                          <p:val>
                                            <p:strVal val="#ppt_w"/>
                                          </p:val>
                                        </p:tav>
                                      </p:tavLst>
                                    </p:anim>
                                    <p:anim calcmode="lin" valueType="num">
                                      <p:cBhvr>
                                        <p:cTn id="77" dur="500" fill="hold"/>
                                        <p:tgtEl>
                                          <p:spTgt spid="44"/>
                                        </p:tgtEl>
                                        <p:attrNameLst>
                                          <p:attrName>ppt_h</p:attrName>
                                        </p:attrNameLst>
                                      </p:cBhvr>
                                      <p:tavLst>
                                        <p:tav tm="0">
                                          <p:val>
                                            <p:fltVal val="0"/>
                                          </p:val>
                                        </p:tav>
                                        <p:tav tm="100000">
                                          <p:val>
                                            <p:strVal val="#ppt_h"/>
                                          </p:val>
                                        </p:tav>
                                      </p:tavLst>
                                    </p:anim>
                                    <p:animEffect transition="in" filter="fade">
                                      <p:cBhvr>
                                        <p:cTn id="78" dur="500"/>
                                        <p:tgtEl>
                                          <p:spTgt spid="44"/>
                                        </p:tgtEl>
                                      </p:cBhvr>
                                    </p:animEffect>
                                  </p:childTnLst>
                                </p:cTn>
                              </p:par>
                            </p:childTnLst>
                          </p:cTn>
                        </p:par>
                        <p:par>
                          <p:cTn id="79" fill="hold">
                            <p:stCondLst>
                              <p:cond delay="6500"/>
                            </p:stCondLst>
                            <p:childTnLst>
                              <p:par>
                                <p:cTn id="80" presetID="2" presetClass="entr" presetSubtype="2" fill="hold" grpId="0" nodeType="afterEffect">
                                  <p:stCondLst>
                                    <p:cond delay="0"/>
                                  </p:stCondLst>
                                  <p:childTnLst>
                                    <p:set>
                                      <p:cBhvr>
                                        <p:cTn id="81" dur="1" fill="hold">
                                          <p:stCondLst>
                                            <p:cond delay="0"/>
                                          </p:stCondLst>
                                        </p:cTn>
                                        <p:tgtEl>
                                          <p:spTgt spid="61">
                                            <p:txEl>
                                              <p:pRg st="0" end="0"/>
                                            </p:txEl>
                                          </p:spTgt>
                                        </p:tgtEl>
                                        <p:attrNameLst>
                                          <p:attrName>style.visibility</p:attrName>
                                        </p:attrNameLst>
                                      </p:cBhvr>
                                      <p:to>
                                        <p:strVal val="visible"/>
                                      </p:to>
                                    </p:set>
                                    <p:anim calcmode="lin" valueType="num">
                                      <p:cBhvr additive="base">
                                        <p:cTn id="82" dur="10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83" dur="1000" fill="hold"/>
                                        <p:tgtEl>
                                          <p:spTgt spid="61">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60">
                                            <p:txEl>
                                              <p:pRg st="0" end="0"/>
                                            </p:txEl>
                                          </p:spTgt>
                                        </p:tgtEl>
                                        <p:attrNameLst>
                                          <p:attrName>style.visibility</p:attrName>
                                        </p:attrNameLst>
                                      </p:cBhvr>
                                      <p:to>
                                        <p:strVal val="visible"/>
                                      </p:to>
                                    </p:set>
                                    <p:anim calcmode="lin" valueType="num">
                                      <p:cBhvr additive="base">
                                        <p:cTn id="86" dur="10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87" dur="10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7500"/>
                            </p:stCondLst>
                            <p:childTnLst>
                              <p:par>
                                <p:cTn id="89" presetID="22" presetClass="entr" presetSubtype="8" fill="hold" nodeType="after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left)">
                                      <p:cBhvr>
                                        <p:cTn id="91" dur="500"/>
                                        <p:tgtEl>
                                          <p:spTgt spid="18"/>
                                        </p:tgtEl>
                                      </p:cBhvr>
                                    </p:animEffect>
                                  </p:childTnLst>
                                </p:cTn>
                              </p:par>
                            </p:childTnLst>
                          </p:cTn>
                        </p:par>
                        <p:par>
                          <p:cTn id="92" fill="hold">
                            <p:stCondLst>
                              <p:cond delay="8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54">
                                            <p:txEl>
                                              <p:pRg st="0" end="0"/>
                                            </p:txEl>
                                          </p:spTgt>
                                        </p:tgtEl>
                                        <p:attrNameLst>
                                          <p:attrName>style.visibility</p:attrName>
                                        </p:attrNameLst>
                                      </p:cBhvr>
                                      <p:to>
                                        <p:strVal val="visible"/>
                                      </p:to>
                                    </p:set>
                                    <p:animEffect transition="in" filter="wipe(down)">
                                      <p:cBhvr>
                                        <p:cTn id="95" dur="500"/>
                                        <p:tgtEl>
                                          <p:spTgt spid="54">
                                            <p:txEl>
                                              <p:pRg st="0" end="0"/>
                                            </p:txEl>
                                          </p:spTgt>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 calcmode="lin" valueType="num">
                                      <p:cBhvr>
                                        <p:cTn id="98" dur="500" fill="hold"/>
                                        <p:tgtEl>
                                          <p:spTgt spid="29"/>
                                        </p:tgtEl>
                                        <p:attrNameLst>
                                          <p:attrName>ppt_w</p:attrName>
                                        </p:attrNameLst>
                                      </p:cBhvr>
                                      <p:tavLst>
                                        <p:tav tm="0">
                                          <p:val>
                                            <p:fltVal val="0"/>
                                          </p:val>
                                        </p:tav>
                                        <p:tav tm="100000">
                                          <p:val>
                                            <p:strVal val="#ppt_w"/>
                                          </p:val>
                                        </p:tav>
                                      </p:tavLst>
                                    </p:anim>
                                    <p:anim calcmode="lin" valueType="num">
                                      <p:cBhvr>
                                        <p:cTn id="99" dur="500" fill="hold"/>
                                        <p:tgtEl>
                                          <p:spTgt spid="29"/>
                                        </p:tgtEl>
                                        <p:attrNameLst>
                                          <p:attrName>ppt_h</p:attrName>
                                        </p:attrNameLst>
                                      </p:cBhvr>
                                      <p:tavLst>
                                        <p:tav tm="0">
                                          <p:val>
                                            <p:fltVal val="0"/>
                                          </p:val>
                                        </p:tav>
                                        <p:tav tm="100000">
                                          <p:val>
                                            <p:strVal val="#ppt_h"/>
                                          </p:val>
                                        </p:tav>
                                      </p:tavLst>
                                    </p:anim>
                                    <p:animEffect transition="in" filter="fade">
                                      <p:cBhvr>
                                        <p:cTn id="100" dur="500"/>
                                        <p:tgtEl>
                                          <p:spTgt spid="29"/>
                                        </p:tgtEl>
                                      </p:cBhvr>
                                    </p:animEffect>
                                  </p:childTnLst>
                                </p:cTn>
                              </p:par>
                            </p:childTnLst>
                          </p:cTn>
                        </p:par>
                        <p:par>
                          <p:cTn id="101" fill="hold">
                            <p:stCondLst>
                              <p:cond delay="8500"/>
                            </p:stCondLst>
                            <p:childTnLst>
                              <p:par>
                                <p:cTn id="102" presetID="53" presetClass="entr" presetSubtype="16" fill="hold" grpId="0" nodeType="afterEffect">
                                  <p:stCondLst>
                                    <p:cond delay="0"/>
                                  </p:stCondLst>
                                  <p:childTnLst>
                                    <p:set>
                                      <p:cBhvr>
                                        <p:cTn id="103" dur="1" fill="hold">
                                          <p:stCondLst>
                                            <p:cond delay="0"/>
                                          </p:stCondLst>
                                        </p:cTn>
                                        <p:tgtEl>
                                          <p:spTgt spid="47"/>
                                        </p:tgtEl>
                                        <p:attrNameLst>
                                          <p:attrName>style.visibility</p:attrName>
                                        </p:attrNameLst>
                                      </p:cBhvr>
                                      <p:to>
                                        <p:strVal val="visible"/>
                                      </p:to>
                                    </p:set>
                                    <p:anim calcmode="lin" valueType="num">
                                      <p:cBhvr>
                                        <p:cTn id="104" dur="500" fill="hold"/>
                                        <p:tgtEl>
                                          <p:spTgt spid="47"/>
                                        </p:tgtEl>
                                        <p:attrNameLst>
                                          <p:attrName>ppt_w</p:attrName>
                                        </p:attrNameLst>
                                      </p:cBhvr>
                                      <p:tavLst>
                                        <p:tav tm="0">
                                          <p:val>
                                            <p:fltVal val="0"/>
                                          </p:val>
                                        </p:tav>
                                        <p:tav tm="100000">
                                          <p:val>
                                            <p:strVal val="#ppt_w"/>
                                          </p:val>
                                        </p:tav>
                                      </p:tavLst>
                                    </p:anim>
                                    <p:anim calcmode="lin" valueType="num">
                                      <p:cBhvr>
                                        <p:cTn id="105" dur="500" fill="hold"/>
                                        <p:tgtEl>
                                          <p:spTgt spid="47"/>
                                        </p:tgtEl>
                                        <p:attrNameLst>
                                          <p:attrName>ppt_h</p:attrName>
                                        </p:attrNameLst>
                                      </p:cBhvr>
                                      <p:tavLst>
                                        <p:tav tm="0">
                                          <p:val>
                                            <p:fltVal val="0"/>
                                          </p:val>
                                        </p:tav>
                                        <p:tav tm="100000">
                                          <p:val>
                                            <p:strVal val="#ppt_h"/>
                                          </p:val>
                                        </p:tav>
                                      </p:tavLst>
                                    </p:anim>
                                    <p:animEffect transition="in" filter="fade">
                                      <p:cBhvr>
                                        <p:cTn id="106" dur="500"/>
                                        <p:tgtEl>
                                          <p:spTgt spid="47"/>
                                        </p:tgtEl>
                                      </p:cBhvr>
                                    </p:animEffect>
                                  </p:childTnLst>
                                </p:cTn>
                              </p:par>
                            </p:childTnLst>
                          </p:cTn>
                        </p:par>
                        <p:par>
                          <p:cTn id="107" fill="hold">
                            <p:stCondLst>
                              <p:cond delay="9000"/>
                            </p:stCondLst>
                            <p:childTnLst>
                              <p:par>
                                <p:cTn id="108" presetID="2" presetClass="entr" presetSubtype="2" fill="hold" grpId="0" nodeType="afterEffect">
                                  <p:stCondLst>
                                    <p:cond delay="0"/>
                                  </p:stCondLst>
                                  <p:childTnLst>
                                    <p:set>
                                      <p:cBhvr>
                                        <p:cTn id="109" dur="1" fill="hold">
                                          <p:stCondLst>
                                            <p:cond delay="0"/>
                                          </p:stCondLst>
                                        </p:cTn>
                                        <p:tgtEl>
                                          <p:spTgt spid="65">
                                            <p:txEl>
                                              <p:pRg st="0" end="0"/>
                                            </p:txEl>
                                          </p:spTgt>
                                        </p:tgtEl>
                                        <p:attrNameLst>
                                          <p:attrName>style.visibility</p:attrName>
                                        </p:attrNameLst>
                                      </p:cBhvr>
                                      <p:to>
                                        <p:strVal val="visible"/>
                                      </p:to>
                                    </p:set>
                                    <p:anim calcmode="lin" valueType="num">
                                      <p:cBhvr additive="base">
                                        <p:cTn id="110" dur="10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111" dur="1000" fill="hold"/>
                                        <p:tgtEl>
                                          <p:spTgt spid="65">
                                            <p:txEl>
                                              <p:pRg st="0" end="0"/>
                                            </p:txEl>
                                          </p:spTgt>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64">
                                            <p:txEl>
                                              <p:pRg st="0" end="0"/>
                                            </p:txEl>
                                          </p:spTgt>
                                        </p:tgtEl>
                                        <p:attrNameLst>
                                          <p:attrName>style.visibility</p:attrName>
                                        </p:attrNameLst>
                                      </p:cBhvr>
                                      <p:to>
                                        <p:strVal val="visible"/>
                                      </p:to>
                                    </p:set>
                                    <p:anim calcmode="lin" valueType="num">
                                      <p:cBhvr additive="base">
                                        <p:cTn id="114" dur="10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15" dur="10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16" fill="hold">
                            <p:stCondLst>
                              <p:cond delay="10000"/>
                            </p:stCondLst>
                            <p:childTnLst>
                              <p:par>
                                <p:cTn id="117" presetID="22" presetClass="entr" presetSubtype="8" fill="hold" nodeType="afterEffect">
                                  <p:stCondLst>
                                    <p:cond delay="0"/>
                                  </p:stCondLst>
                                  <p:childTnLst>
                                    <p:set>
                                      <p:cBhvr>
                                        <p:cTn id="118" dur="1" fill="hold">
                                          <p:stCondLst>
                                            <p:cond delay="0"/>
                                          </p:stCondLst>
                                        </p:cTn>
                                        <p:tgtEl>
                                          <p:spTgt spid="6"/>
                                        </p:tgtEl>
                                        <p:attrNameLst>
                                          <p:attrName>style.visibility</p:attrName>
                                        </p:attrNameLst>
                                      </p:cBhvr>
                                      <p:to>
                                        <p:strVal val="visible"/>
                                      </p:to>
                                    </p:set>
                                    <p:animEffect transition="in" filter="wipe(left)">
                                      <p:cBhvr>
                                        <p:cTn id="119" dur="500"/>
                                        <p:tgtEl>
                                          <p:spTgt spid="6"/>
                                        </p:tgtEl>
                                      </p:cBhvr>
                                    </p:animEffect>
                                  </p:childTnLst>
                                </p:cTn>
                              </p:par>
                            </p:childTnLst>
                          </p:cTn>
                        </p:par>
                        <p:par>
                          <p:cTn id="120" fill="hold">
                            <p:stCondLst>
                              <p:cond delay="10500"/>
                            </p:stCondLst>
                            <p:childTnLst>
                              <p:par>
                                <p:cTn id="121" presetID="22" presetClass="entr" presetSubtype="4" fill="hold" grpId="0" nodeType="afterEffect" nodePh="1">
                                  <p:stCondLst>
                                    <p:cond delay="0"/>
                                  </p:stCondLst>
                                  <p:endCondLst>
                                    <p:cond evt="begin" delay="0">
                                      <p:tn val="121"/>
                                    </p:cond>
                                  </p:endCondLst>
                                  <p:childTnLst>
                                    <p:set>
                                      <p:cBhvr>
                                        <p:cTn id="122" dur="1" fill="hold">
                                          <p:stCondLst>
                                            <p:cond delay="0"/>
                                          </p:stCondLst>
                                        </p:cTn>
                                        <p:tgtEl>
                                          <p:spTgt spid="55">
                                            <p:txEl>
                                              <p:pRg st="0" end="0"/>
                                            </p:txEl>
                                          </p:spTgt>
                                        </p:tgtEl>
                                        <p:attrNameLst>
                                          <p:attrName>style.visibility</p:attrName>
                                        </p:attrNameLst>
                                      </p:cBhvr>
                                      <p:to>
                                        <p:strVal val="visible"/>
                                      </p:to>
                                    </p:set>
                                    <p:animEffect transition="in" filter="wipe(down)">
                                      <p:cBhvr>
                                        <p:cTn id="123" dur="500"/>
                                        <p:tgtEl>
                                          <p:spTgt spid="55">
                                            <p:txEl>
                                              <p:pRg st="0" end="0"/>
                                            </p:txEl>
                                          </p:spTgt>
                                        </p:tgtEl>
                                      </p:cBhvr>
                                    </p:animEffect>
                                  </p:childTnLst>
                                </p:cTn>
                              </p:par>
                              <p:par>
                                <p:cTn id="124" presetID="53" presetClass="entr" presetSubtype="16"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500" fill="hold"/>
                                        <p:tgtEl>
                                          <p:spTgt spid="28"/>
                                        </p:tgtEl>
                                        <p:attrNameLst>
                                          <p:attrName>ppt_w</p:attrName>
                                        </p:attrNameLst>
                                      </p:cBhvr>
                                      <p:tavLst>
                                        <p:tav tm="0">
                                          <p:val>
                                            <p:fltVal val="0"/>
                                          </p:val>
                                        </p:tav>
                                        <p:tav tm="100000">
                                          <p:val>
                                            <p:strVal val="#ppt_w"/>
                                          </p:val>
                                        </p:tav>
                                      </p:tavLst>
                                    </p:anim>
                                    <p:anim calcmode="lin" valueType="num">
                                      <p:cBhvr>
                                        <p:cTn id="127" dur="500" fill="hold"/>
                                        <p:tgtEl>
                                          <p:spTgt spid="28"/>
                                        </p:tgtEl>
                                        <p:attrNameLst>
                                          <p:attrName>ppt_h</p:attrName>
                                        </p:attrNameLst>
                                      </p:cBhvr>
                                      <p:tavLst>
                                        <p:tav tm="0">
                                          <p:val>
                                            <p:fltVal val="0"/>
                                          </p:val>
                                        </p:tav>
                                        <p:tav tm="100000">
                                          <p:val>
                                            <p:strVal val="#ppt_h"/>
                                          </p:val>
                                        </p:tav>
                                      </p:tavLst>
                                    </p:anim>
                                    <p:animEffect transition="in" filter="fade">
                                      <p:cBhvr>
                                        <p:cTn id="128" dur="500"/>
                                        <p:tgtEl>
                                          <p:spTgt spid="28"/>
                                        </p:tgtEl>
                                      </p:cBhvr>
                                    </p:animEffect>
                                  </p:childTnLst>
                                </p:cTn>
                              </p:par>
                            </p:childTnLst>
                          </p:cTn>
                        </p:par>
                        <p:par>
                          <p:cTn id="129" fill="hold">
                            <p:stCondLst>
                              <p:cond delay="11000"/>
                            </p:stCondLst>
                            <p:childTnLst>
                              <p:par>
                                <p:cTn id="130" presetID="53" presetClass="entr" presetSubtype="16" fill="hold" grpId="0" nodeType="afterEffect">
                                  <p:stCondLst>
                                    <p:cond delay="0"/>
                                  </p:stCondLst>
                                  <p:childTnLst>
                                    <p:set>
                                      <p:cBhvr>
                                        <p:cTn id="131" dur="1" fill="hold">
                                          <p:stCondLst>
                                            <p:cond delay="0"/>
                                          </p:stCondLst>
                                        </p:cTn>
                                        <p:tgtEl>
                                          <p:spTgt spid="49"/>
                                        </p:tgtEl>
                                        <p:attrNameLst>
                                          <p:attrName>style.visibility</p:attrName>
                                        </p:attrNameLst>
                                      </p:cBhvr>
                                      <p:to>
                                        <p:strVal val="visible"/>
                                      </p:to>
                                    </p:set>
                                    <p:anim calcmode="lin" valueType="num">
                                      <p:cBhvr>
                                        <p:cTn id="132" dur="500" fill="hold"/>
                                        <p:tgtEl>
                                          <p:spTgt spid="49"/>
                                        </p:tgtEl>
                                        <p:attrNameLst>
                                          <p:attrName>ppt_w</p:attrName>
                                        </p:attrNameLst>
                                      </p:cBhvr>
                                      <p:tavLst>
                                        <p:tav tm="0">
                                          <p:val>
                                            <p:fltVal val="0"/>
                                          </p:val>
                                        </p:tav>
                                        <p:tav tm="100000">
                                          <p:val>
                                            <p:strVal val="#ppt_w"/>
                                          </p:val>
                                        </p:tav>
                                      </p:tavLst>
                                    </p:anim>
                                    <p:anim calcmode="lin" valueType="num">
                                      <p:cBhvr>
                                        <p:cTn id="133" dur="500" fill="hold"/>
                                        <p:tgtEl>
                                          <p:spTgt spid="49"/>
                                        </p:tgtEl>
                                        <p:attrNameLst>
                                          <p:attrName>ppt_h</p:attrName>
                                        </p:attrNameLst>
                                      </p:cBhvr>
                                      <p:tavLst>
                                        <p:tav tm="0">
                                          <p:val>
                                            <p:fltVal val="0"/>
                                          </p:val>
                                        </p:tav>
                                        <p:tav tm="100000">
                                          <p:val>
                                            <p:strVal val="#ppt_h"/>
                                          </p:val>
                                        </p:tav>
                                      </p:tavLst>
                                    </p:anim>
                                    <p:animEffect transition="in" filter="fade">
                                      <p:cBhvr>
                                        <p:cTn id="134" dur="500"/>
                                        <p:tgtEl>
                                          <p:spTgt spid="49"/>
                                        </p:tgtEl>
                                      </p:cBhvr>
                                    </p:animEffect>
                                  </p:childTnLst>
                                </p:cTn>
                              </p:par>
                            </p:childTnLst>
                          </p:cTn>
                        </p:par>
                        <p:par>
                          <p:cTn id="135" fill="hold">
                            <p:stCondLst>
                              <p:cond delay="11500"/>
                            </p:stCondLst>
                            <p:childTnLst>
                              <p:par>
                                <p:cTn id="136" presetID="2" presetClass="entr" presetSubtype="2" fill="hold" grpId="0" nodeType="afterEffect">
                                  <p:stCondLst>
                                    <p:cond delay="0"/>
                                  </p:stCondLst>
                                  <p:childTnLst>
                                    <p:set>
                                      <p:cBhvr>
                                        <p:cTn id="137" dur="1" fill="hold">
                                          <p:stCondLst>
                                            <p:cond delay="0"/>
                                          </p:stCondLst>
                                        </p:cTn>
                                        <p:tgtEl>
                                          <p:spTgt spid="63">
                                            <p:txEl>
                                              <p:pRg st="0" end="0"/>
                                            </p:txEl>
                                          </p:spTgt>
                                        </p:tgtEl>
                                        <p:attrNameLst>
                                          <p:attrName>style.visibility</p:attrName>
                                        </p:attrNameLst>
                                      </p:cBhvr>
                                      <p:to>
                                        <p:strVal val="visible"/>
                                      </p:to>
                                    </p:set>
                                    <p:anim calcmode="lin" valueType="num">
                                      <p:cBhvr additive="base">
                                        <p:cTn id="138" dur="1000" fill="hold"/>
                                        <p:tgtEl>
                                          <p:spTgt spid="63">
                                            <p:txEl>
                                              <p:pRg st="0" end="0"/>
                                            </p:txEl>
                                          </p:spTgt>
                                        </p:tgtEl>
                                        <p:attrNameLst>
                                          <p:attrName>ppt_x</p:attrName>
                                        </p:attrNameLst>
                                      </p:cBhvr>
                                      <p:tavLst>
                                        <p:tav tm="0">
                                          <p:val>
                                            <p:strVal val="1+#ppt_w/2"/>
                                          </p:val>
                                        </p:tav>
                                        <p:tav tm="100000">
                                          <p:val>
                                            <p:strVal val="#ppt_x"/>
                                          </p:val>
                                        </p:tav>
                                      </p:tavLst>
                                    </p:anim>
                                    <p:anim calcmode="lin" valueType="num">
                                      <p:cBhvr additive="base">
                                        <p:cTn id="139" dur="1000" fill="hold"/>
                                        <p:tgtEl>
                                          <p:spTgt spid="63">
                                            <p:txEl>
                                              <p:pRg st="0" end="0"/>
                                            </p:txEl>
                                          </p:spTgt>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62">
                                            <p:txEl>
                                              <p:pRg st="0" end="0"/>
                                            </p:txEl>
                                          </p:spTgt>
                                        </p:tgtEl>
                                        <p:attrNameLst>
                                          <p:attrName>style.visibility</p:attrName>
                                        </p:attrNameLst>
                                      </p:cBhvr>
                                      <p:to>
                                        <p:strVal val="visible"/>
                                      </p:to>
                                    </p:set>
                                    <p:anim calcmode="lin" valueType="num">
                                      <p:cBhvr additive="base">
                                        <p:cTn id="142" dur="10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3" dur="10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42" grpId="0" animBg="1"/>
      <p:bldP spid="43" grpId="0" animBg="1"/>
      <p:bldP spid="44" grpId="0" animBg="1"/>
      <p:bldP spid="47" grpId="0" animBg="1"/>
      <p:bldP spid="49"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down)">
                      <p:cBhvr>
                        <p:cTn dur="500"/>
                        <p:tgtEl>
                          <p:spTgt spid="52"/>
                        </p:tgtEl>
                      </p:cBhvr>
                    </p:animEffect>
                  </p:childTnLst>
                </p:cTn>
              </p:par>
            </p:tnLst>
          </p:tmpl>
        </p:tmplLst>
      </p:bldP>
      <p:bldP spid="5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3"/>
                        </p:tgtEl>
                        <p:attrNameLst>
                          <p:attrName>style.visibility</p:attrName>
                        </p:attrNameLst>
                      </p:cBhvr>
                      <p:to>
                        <p:strVal val="visible"/>
                      </p:to>
                    </p:set>
                    <p:animEffect transition="in" filter="wipe(down)">
                      <p:cBhvr>
                        <p:cTn dur="500"/>
                        <p:tgtEl>
                          <p:spTgt spid="53"/>
                        </p:tgtEl>
                      </p:cBhvr>
                    </p:animEffect>
                  </p:childTnLst>
                </p:cTn>
              </p:par>
            </p:tnLst>
          </p:tmpl>
        </p:tmplLst>
      </p:bldP>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5"/>
                        </p:tgtEl>
                        <p:attrNameLst>
                          <p:attrName>style.visibility</p:attrName>
                        </p:attrNameLst>
                      </p:cBhvr>
                      <p:to>
                        <p:strVal val="visible"/>
                      </p:to>
                    </p:set>
                    <p:animEffect transition="in" filter="wipe(down)">
                      <p:cBhvr>
                        <p:cTn dur="500"/>
                        <p:tgtEl>
                          <p:spTgt spid="55"/>
                        </p:tgtEl>
                      </p:cBhvr>
                    </p:animEffect>
                  </p:childTnLst>
                </p:cTn>
              </p:par>
            </p:tnLst>
          </p:tmpl>
        </p:tmplLst>
      </p:bldP>
      <p:bldP spid="56" grpId="0" build="p">
        <p:tmplLst>
          <p:tmpl lvl="1">
            <p:tnLst>
              <p:par>
                <p:cTn presetID="2" presetClass="entr" presetSubtype="2" fill="hold" nodeType="with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fill="hold"/>
                        <p:tgtEl>
                          <p:spTgt spid="56"/>
                        </p:tgtEl>
                        <p:attrNameLst>
                          <p:attrName>ppt_x</p:attrName>
                        </p:attrNameLst>
                      </p:cBhvr>
                      <p:tavLst>
                        <p:tav tm="0">
                          <p:val>
                            <p:strVal val="1+#ppt_w/2"/>
                          </p:val>
                        </p:tav>
                        <p:tav tm="100000">
                          <p:val>
                            <p:strVal val="#ppt_x"/>
                          </p:val>
                        </p:tav>
                      </p:tavLst>
                    </p:anim>
                    <p:anim calcmode="lin" valueType="num">
                      <p:cBhvr additive="base">
                        <p:cTn dur="10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2"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1000" fill="hold"/>
                        <p:tgtEl>
                          <p:spTgt spid="57"/>
                        </p:tgtEl>
                        <p:attrNameLst>
                          <p:attrName>ppt_x</p:attrName>
                        </p:attrNameLst>
                      </p:cBhvr>
                      <p:tavLst>
                        <p:tav tm="0">
                          <p:val>
                            <p:strVal val="1+#ppt_w/2"/>
                          </p:val>
                        </p:tav>
                        <p:tav tm="100000">
                          <p:val>
                            <p:strVal val="#ppt_x"/>
                          </p:val>
                        </p:tav>
                      </p:tavLst>
                    </p:anim>
                    <p:anim calcmode="lin" valueType="num">
                      <p:cBhvr additive="base">
                        <p:cTn dur="10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2"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fill="hold"/>
                        <p:tgtEl>
                          <p:spTgt spid="58"/>
                        </p:tgtEl>
                        <p:attrNameLst>
                          <p:attrName>ppt_x</p:attrName>
                        </p:attrNameLst>
                      </p:cBhvr>
                      <p:tavLst>
                        <p:tav tm="0">
                          <p:val>
                            <p:strVal val="1+#ppt_w/2"/>
                          </p:val>
                        </p:tav>
                        <p:tav tm="100000">
                          <p:val>
                            <p:strVal val="#ppt_x"/>
                          </p:val>
                        </p:tav>
                      </p:tavLst>
                    </p:anim>
                    <p:anim calcmode="lin" valueType="num">
                      <p:cBhvr additive="base">
                        <p:cTn dur="10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2"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 presetClass="entr" presetSubtype="2" fill="hold" nodeType="with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fill="hold"/>
                        <p:tgtEl>
                          <p:spTgt spid="60"/>
                        </p:tgtEl>
                        <p:attrNameLst>
                          <p:attrName>ppt_x</p:attrName>
                        </p:attrNameLst>
                      </p:cBhvr>
                      <p:tavLst>
                        <p:tav tm="0">
                          <p:val>
                            <p:strVal val="1+#ppt_w/2"/>
                          </p:val>
                        </p:tav>
                        <p:tav tm="100000">
                          <p:val>
                            <p:strVal val="#ppt_x"/>
                          </p:val>
                        </p:tav>
                      </p:tavLst>
                    </p:anim>
                    <p:anim calcmode="lin" valueType="num">
                      <p:cBhvr additive="base">
                        <p:cTn dur="1000" fill="hold"/>
                        <p:tgtEl>
                          <p:spTgt spid="60"/>
                        </p:tgtEl>
                        <p:attrNameLst>
                          <p:attrName>ppt_y</p:attrName>
                        </p:attrNameLst>
                      </p:cBhvr>
                      <p:tavLst>
                        <p:tav tm="0">
                          <p:val>
                            <p:strVal val="#ppt_y"/>
                          </p:val>
                        </p:tav>
                        <p:tav tm="100000">
                          <p:val>
                            <p:strVal val="#ppt_y"/>
                          </p:val>
                        </p:tav>
                      </p:tavLst>
                    </p:anim>
                  </p:childTnLst>
                </p:cTn>
              </p:par>
            </p:tnLst>
          </p:tmpl>
        </p:tmplLst>
      </p:bldP>
      <p:bldP spid="61" grpId="0" build="p">
        <p:tmplLst>
          <p:tmpl lvl="1">
            <p:tnLst>
              <p:par>
                <p:cTn presetID="2" presetClass="entr" presetSubtype="2"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fill="hold"/>
                        <p:tgtEl>
                          <p:spTgt spid="61"/>
                        </p:tgtEl>
                        <p:attrNameLst>
                          <p:attrName>ppt_x</p:attrName>
                        </p:attrNameLst>
                      </p:cBhvr>
                      <p:tavLst>
                        <p:tav tm="0">
                          <p:val>
                            <p:strVal val="1+#ppt_w/2"/>
                          </p:val>
                        </p:tav>
                        <p:tav tm="100000">
                          <p:val>
                            <p:strVal val="#ppt_x"/>
                          </p:val>
                        </p:tav>
                      </p:tavLst>
                    </p:anim>
                    <p:anim calcmode="lin" valueType="num">
                      <p:cBhvr additive="base">
                        <p:cTn dur="10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000" fill="hold"/>
                        <p:tgtEl>
                          <p:spTgt spid="62"/>
                        </p:tgtEl>
                        <p:attrNameLst>
                          <p:attrName>ppt_x</p:attrName>
                        </p:attrNameLst>
                      </p:cBhvr>
                      <p:tavLst>
                        <p:tav tm="0">
                          <p:val>
                            <p:strVal val="1+#ppt_w/2"/>
                          </p:val>
                        </p:tav>
                        <p:tav tm="100000">
                          <p:val>
                            <p:strVal val="#ppt_x"/>
                          </p:val>
                        </p:tav>
                      </p:tavLst>
                    </p:anim>
                    <p:anim calcmode="lin" valueType="num">
                      <p:cBhvr additive="base">
                        <p:cTn dur="10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2"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fill="hold"/>
                        <p:tgtEl>
                          <p:spTgt spid="63"/>
                        </p:tgtEl>
                        <p:attrNameLst>
                          <p:attrName>ppt_x</p:attrName>
                        </p:attrNameLst>
                      </p:cBhvr>
                      <p:tavLst>
                        <p:tav tm="0">
                          <p:val>
                            <p:strVal val="1+#ppt_w/2"/>
                          </p:val>
                        </p:tav>
                        <p:tav tm="100000">
                          <p:val>
                            <p:strVal val="#ppt_x"/>
                          </p:val>
                        </p:tav>
                      </p:tavLst>
                    </p:anim>
                    <p:anim calcmode="lin" valueType="num">
                      <p:cBhvr additive="base">
                        <p:cTn dur="10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000" fill="hold"/>
                        <p:tgtEl>
                          <p:spTgt spid="64"/>
                        </p:tgtEl>
                        <p:attrNameLst>
                          <p:attrName>ppt_x</p:attrName>
                        </p:attrNameLst>
                      </p:cBhvr>
                      <p:tavLst>
                        <p:tav tm="0">
                          <p:val>
                            <p:strVal val="1+#ppt_w/2"/>
                          </p:val>
                        </p:tav>
                        <p:tav tm="100000">
                          <p:val>
                            <p:strVal val="#ppt_x"/>
                          </p:val>
                        </p:tav>
                      </p:tavLst>
                    </p:anim>
                    <p:anim calcmode="lin" valueType="num">
                      <p:cBhvr additive="base">
                        <p:cTn dur="1000" fill="hold"/>
                        <p:tgtEl>
                          <p:spTgt spid="64"/>
                        </p:tgtEl>
                        <p:attrNameLst>
                          <p:attrName>ppt_y</p:attrName>
                        </p:attrNameLst>
                      </p:cBhvr>
                      <p:tavLst>
                        <p:tav tm="0">
                          <p:val>
                            <p:strVal val="#ppt_y"/>
                          </p:val>
                        </p:tav>
                        <p:tav tm="100000">
                          <p:val>
                            <p:strVal val="#ppt_y"/>
                          </p:val>
                        </p:tav>
                      </p:tavLst>
                    </p:anim>
                  </p:childTnLst>
                </p:cTn>
              </p:par>
            </p:tnLst>
          </p:tmpl>
        </p:tmplLst>
      </p:bldP>
      <p:bldP spid="65" grpId="0" build="p">
        <p:tmplLst>
          <p:tmpl lvl="1">
            <p:tnLst>
              <p:par>
                <p:cTn presetID="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fill="hold"/>
                        <p:tgtEl>
                          <p:spTgt spid="65"/>
                        </p:tgtEl>
                        <p:attrNameLst>
                          <p:attrName>ppt_x</p:attrName>
                        </p:attrNameLst>
                      </p:cBhvr>
                      <p:tavLst>
                        <p:tav tm="0">
                          <p:val>
                            <p:strVal val="1+#ppt_w/2"/>
                          </p:val>
                        </p:tav>
                        <p:tav tm="100000">
                          <p:val>
                            <p:strVal val="#ppt_x"/>
                          </p:val>
                        </p:tav>
                      </p:tavLst>
                    </p:anim>
                    <p:anim calcmode="lin" valueType="num">
                      <p:cBhvr additive="base">
                        <p:cTn dur="1000" fill="hold"/>
                        <p:tgtEl>
                          <p:spTgt spid="6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6" name="Group 60"/>
          <p:cNvGrpSpPr/>
          <p:nvPr userDrawn="1"/>
        </p:nvGrpSpPr>
        <p:grpSpPr>
          <a:xfrm rot="16200000">
            <a:off x="5602508" y="3900515"/>
            <a:ext cx="2479603" cy="1911366"/>
            <a:chOff x="0" y="3487738"/>
            <a:chExt cx="3592681" cy="1014412"/>
          </a:xfrm>
        </p:grpSpPr>
        <p:sp>
          <p:nvSpPr>
            <p:cNvPr id="7" name="Rectangle 7"/>
            <p:cNvSpPr>
              <a:spLocks noChangeArrowheads="1"/>
            </p:cNvSpPr>
            <p:nvPr/>
          </p:nvSpPr>
          <p:spPr bwMode="auto">
            <a:xfrm>
              <a:off x="1073151" y="3487738"/>
              <a:ext cx="2519530" cy="468312"/>
            </a:xfrm>
            <a:prstGeom prst="homePlat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Rectangle 8"/>
            <p:cNvSpPr>
              <a:spLocks noChangeArrowheads="1"/>
            </p:cNvSpPr>
            <p:nvPr/>
          </p:nvSpPr>
          <p:spPr bwMode="auto">
            <a:xfrm>
              <a:off x="0" y="3903663"/>
              <a:ext cx="666750" cy="598487"/>
            </a:xfrm>
            <a:prstGeom prst="rect">
              <a:avLst/>
            </a:pr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15"/>
            <p:cNvSpPr>
              <a:spLocks/>
            </p:cNvSpPr>
            <p:nvPr/>
          </p:nvSpPr>
          <p:spPr bwMode="auto">
            <a:xfrm>
              <a:off x="666750" y="3487738"/>
              <a:ext cx="406400" cy="1014412"/>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25"/>
          <p:cNvGrpSpPr/>
          <p:nvPr userDrawn="1"/>
        </p:nvGrpSpPr>
        <p:grpSpPr>
          <a:xfrm rot="16200000">
            <a:off x="1058899" y="3903506"/>
            <a:ext cx="2479603" cy="1905384"/>
            <a:chOff x="0" y="1077913"/>
            <a:chExt cx="3592681" cy="1011237"/>
          </a:xfrm>
        </p:grpSpPr>
        <p:sp>
          <p:nvSpPr>
            <p:cNvPr id="11" name="Rectangle 9"/>
            <p:cNvSpPr>
              <a:spLocks noChangeArrowheads="1"/>
            </p:cNvSpPr>
            <p:nvPr/>
          </p:nvSpPr>
          <p:spPr bwMode="auto">
            <a:xfrm>
              <a:off x="0" y="1077913"/>
              <a:ext cx="666750" cy="630237"/>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1073151" y="1620838"/>
              <a:ext cx="2519530" cy="468312"/>
            </a:xfrm>
            <a:prstGeom prst="homePlat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6"/>
            <p:cNvSpPr>
              <a:spLocks/>
            </p:cNvSpPr>
            <p:nvPr/>
          </p:nvSpPr>
          <p:spPr bwMode="auto">
            <a:xfrm>
              <a:off x="666750" y="1077913"/>
              <a:ext cx="406400" cy="1003300"/>
            </a:xfrm>
            <a:custGeom>
              <a:avLst/>
              <a:gdLst>
                <a:gd name="T0" fmla="*/ 0 w 256"/>
                <a:gd name="T1" fmla="*/ 397 h 632"/>
                <a:gd name="T2" fmla="*/ 0 w 256"/>
                <a:gd name="T3" fmla="*/ 0 h 632"/>
                <a:gd name="T4" fmla="*/ 256 w 256"/>
                <a:gd name="T5" fmla="*/ 342 h 632"/>
                <a:gd name="T6" fmla="*/ 256 w 256"/>
                <a:gd name="T7" fmla="*/ 632 h 632"/>
                <a:gd name="T8" fmla="*/ 0 w 256"/>
                <a:gd name="T9" fmla="*/ 397 h 632"/>
              </a:gdLst>
              <a:ahLst/>
              <a:cxnLst>
                <a:cxn ang="0">
                  <a:pos x="T0" y="T1"/>
                </a:cxn>
                <a:cxn ang="0">
                  <a:pos x="T2" y="T3"/>
                </a:cxn>
                <a:cxn ang="0">
                  <a:pos x="T4" y="T5"/>
                </a:cxn>
                <a:cxn ang="0">
                  <a:pos x="T6" y="T7"/>
                </a:cxn>
                <a:cxn ang="0">
                  <a:pos x="T8" y="T9"/>
                </a:cxn>
              </a:cxnLst>
              <a:rect l="0" t="0" r="r" b="b"/>
              <a:pathLst>
                <a:path w="256" h="632">
                  <a:moveTo>
                    <a:pt x="0" y="397"/>
                  </a:moveTo>
                  <a:lnTo>
                    <a:pt x="0" y="0"/>
                  </a:lnTo>
                  <a:lnTo>
                    <a:pt x="256" y="342"/>
                  </a:lnTo>
                  <a:lnTo>
                    <a:pt x="256" y="632"/>
                  </a:lnTo>
                  <a:lnTo>
                    <a:pt x="0" y="39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26"/>
          <p:cNvGrpSpPr/>
          <p:nvPr userDrawn="1"/>
        </p:nvGrpSpPr>
        <p:grpSpPr>
          <a:xfrm rot="16200000">
            <a:off x="1833917" y="3799116"/>
            <a:ext cx="2996474" cy="1597293"/>
            <a:chOff x="0" y="1708150"/>
            <a:chExt cx="4341572" cy="847725"/>
          </a:xfrm>
        </p:grpSpPr>
        <p:sp>
          <p:nvSpPr>
            <p:cNvPr id="15" name="Rectangle 5"/>
            <p:cNvSpPr>
              <a:spLocks noChangeArrowheads="1"/>
            </p:cNvSpPr>
            <p:nvPr/>
          </p:nvSpPr>
          <p:spPr bwMode="auto">
            <a:xfrm>
              <a:off x="1073151" y="2089150"/>
              <a:ext cx="3268421" cy="466725"/>
            </a:xfrm>
            <a:prstGeom prst="homePlat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6"/>
            <p:cNvSpPr>
              <a:spLocks noChangeArrowheads="1"/>
            </p:cNvSpPr>
            <p:nvPr/>
          </p:nvSpPr>
          <p:spPr bwMode="auto">
            <a:xfrm>
              <a:off x="0" y="1708150"/>
              <a:ext cx="666750" cy="617537"/>
            </a:xfrm>
            <a:prstGeom prst="rect">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666750" y="1708150"/>
              <a:ext cx="406400" cy="847725"/>
            </a:xfrm>
            <a:custGeom>
              <a:avLst/>
              <a:gdLst>
                <a:gd name="T0" fmla="*/ 256 w 256"/>
                <a:gd name="T1" fmla="*/ 534 h 534"/>
                <a:gd name="T2" fmla="*/ 0 w 256"/>
                <a:gd name="T3" fmla="*/ 389 h 534"/>
                <a:gd name="T4" fmla="*/ 0 w 256"/>
                <a:gd name="T5" fmla="*/ 0 h 534"/>
                <a:gd name="T6" fmla="*/ 256 w 256"/>
                <a:gd name="T7" fmla="*/ 235 h 534"/>
                <a:gd name="T8" fmla="*/ 256 w 256"/>
                <a:gd name="T9" fmla="*/ 240 h 534"/>
                <a:gd name="T10" fmla="*/ 256 w 256"/>
                <a:gd name="T11" fmla="*/ 534 h 534"/>
              </a:gdLst>
              <a:ahLst/>
              <a:cxnLst>
                <a:cxn ang="0">
                  <a:pos x="T0" y="T1"/>
                </a:cxn>
                <a:cxn ang="0">
                  <a:pos x="T2" y="T3"/>
                </a:cxn>
                <a:cxn ang="0">
                  <a:pos x="T4" y="T5"/>
                </a:cxn>
                <a:cxn ang="0">
                  <a:pos x="T6" y="T7"/>
                </a:cxn>
                <a:cxn ang="0">
                  <a:pos x="T8" y="T9"/>
                </a:cxn>
                <a:cxn ang="0">
                  <a:pos x="T10" y="T11"/>
                </a:cxn>
              </a:cxnLst>
              <a:rect l="0" t="0" r="r" b="b"/>
              <a:pathLst>
                <a:path w="256" h="534">
                  <a:moveTo>
                    <a:pt x="256" y="534"/>
                  </a:moveTo>
                  <a:lnTo>
                    <a:pt x="0" y="389"/>
                  </a:lnTo>
                  <a:lnTo>
                    <a:pt x="0" y="0"/>
                  </a:lnTo>
                  <a:lnTo>
                    <a:pt x="256" y="235"/>
                  </a:lnTo>
                  <a:lnTo>
                    <a:pt x="256" y="240"/>
                  </a:lnTo>
                  <a:lnTo>
                    <a:pt x="256" y="534"/>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59"/>
          <p:cNvGrpSpPr/>
          <p:nvPr userDrawn="1"/>
        </p:nvGrpSpPr>
        <p:grpSpPr>
          <a:xfrm rot="16200000">
            <a:off x="4340531" y="3766213"/>
            <a:ext cx="2996474" cy="1663099"/>
            <a:chOff x="0" y="3021013"/>
            <a:chExt cx="4341572" cy="882650"/>
          </a:xfrm>
        </p:grpSpPr>
        <p:sp>
          <p:nvSpPr>
            <p:cNvPr id="19" name="Rectangle 11"/>
            <p:cNvSpPr>
              <a:spLocks noChangeArrowheads="1"/>
            </p:cNvSpPr>
            <p:nvPr/>
          </p:nvSpPr>
          <p:spPr bwMode="auto">
            <a:xfrm>
              <a:off x="0" y="3270250"/>
              <a:ext cx="666750" cy="633412"/>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2"/>
            <p:cNvSpPr>
              <a:spLocks noChangeArrowheads="1"/>
            </p:cNvSpPr>
            <p:nvPr/>
          </p:nvSpPr>
          <p:spPr bwMode="auto">
            <a:xfrm>
              <a:off x="1073151" y="3021013"/>
              <a:ext cx="3268421" cy="466725"/>
            </a:xfrm>
            <a:prstGeom prst="homePlat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66750" y="3021013"/>
              <a:ext cx="406400" cy="882650"/>
            </a:xfrm>
            <a:custGeom>
              <a:avLst/>
              <a:gdLst>
                <a:gd name="T0" fmla="*/ 256 w 256"/>
                <a:gd name="T1" fmla="*/ 294 h 556"/>
                <a:gd name="T2" fmla="*/ 0 w 256"/>
                <a:gd name="T3" fmla="*/ 556 h 556"/>
                <a:gd name="T4" fmla="*/ 0 w 256"/>
                <a:gd name="T5" fmla="*/ 157 h 556"/>
                <a:gd name="T6" fmla="*/ 256 w 256"/>
                <a:gd name="T7" fmla="*/ 0 h 556"/>
                <a:gd name="T8" fmla="*/ 256 w 256"/>
                <a:gd name="T9" fmla="*/ 294 h 556"/>
              </a:gdLst>
              <a:ahLst/>
              <a:cxnLst>
                <a:cxn ang="0">
                  <a:pos x="T0" y="T1"/>
                </a:cxn>
                <a:cxn ang="0">
                  <a:pos x="T2" y="T3"/>
                </a:cxn>
                <a:cxn ang="0">
                  <a:pos x="T4" y="T5"/>
                </a:cxn>
                <a:cxn ang="0">
                  <a:pos x="T6" y="T7"/>
                </a:cxn>
                <a:cxn ang="0">
                  <a:pos x="T8" y="T9"/>
                </a:cxn>
              </a:cxnLst>
              <a:rect l="0" t="0" r="r" b="b"/>
              <a:pathLst>
                <a:path w="256" h="556">
                  <a:moveTo>
                    <a:pt x="256" y="294"/>
                  </a:moveTo>
                  <a:lnTo>
                    <a:pt x="0" y="556"/>
                  </a:lnTo>
                  <a:lnTo>
                    <a:pt x="0" y="157"/>
                  </a:lnTo>
                  <a:lnTo>
                    <a:pt x="256" y="0"/>
                  </a:lnTo>
                  <a:lnTo>
                    <a:pt x="256" y="294"/>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58"/>
          <p:cNvGrpSpPr/>
          <p:nvPr userDrawn="1"/>
        </p:nvGrpSpPr>
        <p:grpSpPr>
          <a:xfrm rot="16200000">
            <a:off x="2790616" y="3409782"/>
            <a:ext cx="3592681" cy="1779754"/>
            <a:chOff x="0" y="2325688"/>
            <a:chExt cx="5205413" cy="944562"/>
          </a:xfrm>
        </p:grpSpPr>
        <p:sp>
          <p:nvSpPr>
            <p:cNvPr id="23" name="Rectangle 13"/>
            <p:cNvSpPr>
              <a:spLocks noChangeArrowheads="1"/>
            </p:cNvSpPr>
            <p:nvPr/>
          </p:nvSpPr>
          <p:spPr bwMode="auto">
            <a:xfrm>
              <a:off x="1073150" y="2555875"/>
              <a:ext cx="4132263" cy="465137"/>
            </a:xfrm>
            <a:prstGeom prst="homePlat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Rectangle 14"/>
            <p:cNvSpPr>
              <a:spLocks noChangeArrowheads="1"/>
            </p:cNvSpPr>
            <p:nvPr/>
          </p:nvSpPr>
          <p:spPr bwMode="auto">
            <a:xfrm>
              <a:off x="0" y="2325688"/>
              <a:ext cx="666750" cy="944562"/>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66750" y="2325688"/>
              <a:ext cx="406400" cy="944562"/>
            </a:xfrm>
            <a:custGeom>
              <a:avLst/>
              <a:gdLst>
                <a:gd name="T0" fmla="*/ 0 w 256"/>
                <a:gd name="T1" fmla="*/ 0 h 595"/>
                <a:gd name="T2" fmla="*/ 256 w 256"/>
                <a:gd name="T3" fmla="*/ 145 h 595"/>
                <a:gd name="T4" fmla="*/ 256 w 256"/>
                <a:gd name="T5" fmla="*/ 438 h 595"/>
                <a:gd name="T6" fmla="*/ 0 w 256"/>
                <a:gd name="T7" fmla="*/ 595 h 595"/>
                <a:gd name="T8" fmla="*/ 0 w 256"/>
                <a:gd name="T9" fmla="*/ 0 h 595"/>
              </a:gdLst>
              <a:ahLst/>
              <a:cxnLst>
                <a:cxn ang="0">
                  <a:pos x="T0" y="T1"/>
                </a:cxn>
                <a:cxn ang="0">
                  <a:pos x="T2" y="T3"/>
                </a:cxn>
                <a:cxn ang="0">
                  <a:pos x="T4" y="T5"/>
                </a:cxn>
                <a:cxn ang="0">
                  <a:pos x="T6" y="T7"/>
                </a:cxn>
                <a:cxn ang="0">
                  <a:pos x="T8" y="T9"/>
                </a:cxn>
              </a:cxnLst>
              <a:rect l="0" t="0" r="r" b="b"/>
              <a:pathLst>
                <a:path w="256" h="595">
                  <a:moveTo>
                    <a:pt x="0" y="0"/>
                  </a:moveTo>
                  <a:lnTo>
                    <a:pt x="256" y="145"/>
                  </a:lnTo>
                  <a:lnTo>
                    <a:pt x="256" y="438"/>
                  </a:lnTo>
                  <a:lnTo>
                    <a:pt x="0" y="595"/>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1" name="Espace réservé du texte 8"/>
          <p:cNvSpPr>
            <a:spLocks noGrp="1"/>
          </p:cNvSpPr>
          <p:nvPr>
            <p:ph type="body" sz="quarter" idx="14" hasCustomPrompt="1"/>
          </p:nvPr>
        </p:nvSpPr>
        <p:spPr bwMode="gray">
          <a:xfrm>
            <a:off x="252199" y="2132856"/>
            <a:ext cx="2440890"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p:ph type="body" sz="quarter" idx="34" hasCustomPrompt="1"/>
          </p:nvPr>
        </p:nvSpPr>
        <p:spPr bwMode="gray">
          <a:xfrm>
            <a:off x="245496" y="1916832"/>
            <a:ext cx="2447593" cy="216023"/>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3" name="Espace réservé du texte 8"/>
          <p:cNvSpPr>
            <a:spLocks noGrp="1"/>
          </p:cNvSpPr>
          <p:nvPr>
            <p:ph type="body" sz="quarter" idx="45" hasCustomPrompt="1"/>
          </p:nvPr>
        </p:nvSpPr>
        <p:spPr bwMode="gray">
          <a:xfrm>
            <a:off x="258902" y="3105040"/>
            <a:ext cx="2440890"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4" name="Espace réservé du texte 8"/>
          <p:cNvSpPr>
            <a:spLocks noGrp="1"/>
          </p:cNvSpPr>
          <p:nvPr>
            <p:ph type="body" sz="quarter" idx="46" hasCustomPrompt="1"/>
          </p:nvPr>
        </p:nvSpPr>
        <p:spPr bwMode="gray">
          <a:xfrm>
            <a:off x="252200" y="2889016"/>
            <a:ext cx="2447592" cy="210509"/>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5" name="Espace réservé du texte 8"/>
          <p:cNvSpPr>
            <a:spLocks noGrp="1"/>
          </p:cNvSpPr>
          <p:nvPr>
            <p:ph type="body" sz="quarter" idx="47" hasCustomPrompt="1"/>
          </p:nvPr>
        </p:nvSpPr>
        <p:spPr bwMode="gray">
          <a:xfrm>
            <a:off x="3354567" y="1844824"/>
            <a:ext cx="2440890" cy="39596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48" hasCustomPrompt="1"/>
          </p:nvPr>
        </p:nvSpPr>
        <p:spPr bwMode="gray">
          <a:xfrm>
            <a:off x="3347864" y="1628800"/>
            <a:ext cx="2466875" cy="216024"/>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7" name="Espace réservé du texte 8"/>
          <p:cNvSpPr>
            <a:spLocks noGrp="1"/>
          </p:cNvSpPr>
          <p:nvPr>
            <p:ph type="body" sz="quarter" idx="51" hasCustomPrompt="1"/>
          </p:nvPr>
        </p:nvSpPr>
        <p:spPr bwMode="gray">
          <a:xfrm>
            <a:off x="6378902" y="3140967"/>
            <a:ext cx="2445635" cy="443571"/>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8" name="Espace réservé du texte 8"/>
          <p:cNvSpPr>
            <a:spLocks noGrp="1"/>
          </p:cNvSpPr>
          <p:nvPr>
            <p:ph type="body" sz="quarter" idx="52" hasCustomPrompt="1"/>
          </p:nvPr>
        </p:nvSpPr>
        <p:spPr bwMode="gray">
          <a:xfrm>
            <a:off x="6372200" y="2924944"/>
            <a:ext cx="2471670" cy="241994"/>
          </a:xfrm>
          <a:prstGeom prst="rect">
            <a:avLst/>
          </a:prstGeom>
        </p:spPr>
        <p:txBody>
          <a:bodyPr/>
          <a:lstStyle>
            <a:lvl1pPr marL="0" indent="0" algn="l">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9" name="Espace réservé du texte 8"/>
          <p:cNvSpPr>
            <a:spLocks noGrp="1"/>
          </p:cNvSpPr>
          <p:nvPr>
            <p:ph type="body" sz="quarter" idx="53" hasCustomPrompt="1"/>
          </p:nvPr>
        </p:nvSpPr>
        <p:spPr bwMode="gray">
          <a:xfrm>
            <a:off x="6355504" y="2132855"/>
            <a:ext cx="2445635" cy="443571"/>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p:ph type="body" sz="quarter" idx="54" hasCustomPrompt="1"/>
          </p:nvPr>
        </p:nvSpPr>
        <p:spPr bwMode="gray">
          <a:xfrm>
            <a:off x="6348802" y="1916832"/>
            <a:ext cx="2471670" cy="241994"/>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1" name="Text Placeholder 3"/>
          <p:cNvSpPr>
            <a:spLocks noGrp="1"/>
          </p:cNvSpPr>
          <p:nvPr>
            <p:ph type="body" sz="half" idx="17"/>
          </p:nvPr>
        </p:nvSpPr>
        <p:spPr>
          <a:xfrm>
            <a:off x="2451098" y="4077072"/>
            <a:ext cx="680742" cy="347908"/>
          </a:xfrm>
          <a:prstGeom prst="rect">
            <a:avLst/>
          </a:prstGeom>
        </p:spPr>
        <p:txBody>
          <a:bodyPr wrap="none" lIns="0" tIns="0" rIns="0" bIns="0" anchor="ctr">
            <a:noAutofit/>
          </a:bodyPr>
          <a:lstStyle>
            <a:lvl1pPr marL="0" indent="0" algn="l">
              <a:buNone/>
              <a:defRPr sz="2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3" name="Text Placeholder 3"/>
          <p:cNvSpPr>
            <a:spLocks noGrp="1"/>
          </p:cNvSpPr>
          <p:nvPr>
            <p:ph type="body" sz="half" idx="55"/>
          </p:nvPr>
        </p:nvSpPr>
        <p:spPr>
          <a:xfrm>
            <a:off x="3315194" y="3573016"/>
            <a:ext cx="680742" cy="347908"/>
          </a:xfrm>
          <a:prstGeom prst="rect">
            <a:avLst/>
          </a:prstGeom>
        </p:spPr>
        <p:txBody>
          <a:bodyPr wrap="none" lIns="0" tIns="0" rIns="0" bIns="0" anchor="ctr">
            <a:noAutofit/>
          </a:bodyPr>
          <a:lstStyle>
            <a:lvl1pPr marL="0" indent="0" algn="l">
              <a:buNone/>
              <a:defRPr sz="2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4" name="Text Placeholder 3"/>
          <p:cNvSpPr>
            <a:spLocks noGrp="1"/>
          </p:cNvSpPr>
          <p:nvPr>
            <p:ph type="body" sz="half" idx="56"/>
          </p:nvPr>
        </p:nvSpPr>
        <p:spPr>
          <a:xfrm>
            <a:off x="4211960" y="3009084"/>
            <a:ext cx="680742" cy="347908"/>
          </a:xfrm>
          <a:prstGeom prst="rect">
            <a:avLst/>
          </a:prstGeom>
        </p:spPr>
        <p:txBody>
          <a:bodyPr wrap="none" lIns="0" tIns="0" rIns="0" bIns="0" anchor="ctr">
            <a:noAutofit/>
          </a:bodyPr>
          <a:lstStyle>
            <a:lvl1pPr marL="0" indent="0" algn="l">
              <a:buNone/>
              <a:defRPr sz="2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5" name="Text Placeholder 3"/>
          <p:cNvSpPr>
            <a:spLocks noGrp="1"/>
          </p:cNvSpPr>
          <p:nvPr>
            <p:ph type="body" sz="half" idx="57"/>
          </p:nvPr>
        </p:nvSpPr>
        <p:spPr>
          <a:xfrm>
            <a:off x="5115394" y="3573016"/>
            <a:ext cx="680742" cy="347908"/>
          </a:xfrm>
          <a:prstGeom prst="rect">
            <a:avLst/>
          </a:prstGeom>
        </p:spPr>
        <p:txBody>
          <a:bodyPr wrap="none" lIns="0" tIns="0" rIns="0" bIns="0" anchor="ctr">
            <a:noAutofit/>
          </a:bodyPr>
          <a:lstStyle>
            <a:lvl1pPr marL="0" indent="0" algn="l">
              <a:buNone/>
              <a:defRPr sz="2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6" name="Text Placeholder 3"/>
          <p:cNvSpPr>
            <a:spLocks noGrp="1"/>
          </p:cNvSpPr>
          <p:nvPr>
            <p:ph type="body" sz="half" idx="58"/>
          </p:nvPr>
        </p:nvSpPr>
        <p:spPr>
          <a:xfrm>
            <a:off x="5979490" y="4089204"/>
            <a:ext cx="680742" cy="347908"/>
          </a:xfrm>
          <a:prstGeom prst="rect">
            <a:avLst/>
          </a:prstGeom>
        </p:spPr>
        <p:txBody>
          <a:bodyPr wrap="none" lIns="0" tIns="0" rIns="0" bIns="0" anchor="ctr">
            <a:noAutofit/>
          </a:bodyPr>
          <a:lstStyle>
            <a:lvl1pPr marL="0" indent="0" algn="l">
              <a:buNone/>
              <a:defRPr sz="2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9662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animEffect transition="in" filter="wipe(down)">
                                      <p:cBhvr>
                                        <p:cTn id="11" dur="500"/>
                                        <p:tgtEl>
                                          <p:spTgt spid="61">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54">
                                            <p:txEl>
                                              <p:pRg st="0" end="0"/>
                                            </p:txEl>
                                          </p:spTgt>
                                        </p:tgtEl>
                                        <p:attrNameLst>
                                          <p:attrName>style.visibility</p:attrName>
                                        </p:attrNameLst>
                                      </p:cBhvr>
                                      <p:to>
                                        <p:strVal val="visible"/>
                                      </p:to>
                                    </p:set>
                                    <p:anim calcmode="lin" valueType="num">
                                      <p:cBhvr additive="base">
                                        <p:cTn id="15" dur="10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54">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3">
                                            <p:txEl>
                                              <p:pRg st="0" end="0"/>
                                            </p:txEl>
                                          </p:spTgt>
                                        </p:tgtEl>
                                        <p:attrNameLst>
                                          <p:attrName>style.visibility</p:attrName>
                                        </p:attrNameLst>
                                      </p:cBhvr>
                                      <p:to>
                                        <p:strVal val="visible"/>
                                      </p:to>
                                    </p:set>
                                    <p:anim calcmode="lin" valueType="num">
                                      <p:cBhvr additive="base">
                                        <p:cTn id="19" dur="10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par>
                          <p:cTn id="25" fill="hold">
                            <p:stCondLst>
                              <p:cond delay="2500"/>
                            </p:stCondLst>
                            <p:childTnLst>
                              <p:par>
                                <p:cTn id="26" presetID="22" presetClass="entr" presetSubtype="4" fill="hold" grpId="0" nodeType="afterEffect" nodePh="1">
                                  <p:stCondLst>
                                    <p:cond delay="0"/>
                                  </p:stCondLst>
                                  <p:endCondLst>
                                    <p:cond evt="begin" delay="0">
                                      <p:tn val="26"/>
                                    </p:cond>
                                  </p:endCondLst>
                                  <p:childTnLst>
                                    <p:set>
                                      <p:cBhvr>
                                        <p:cTn id="27" dur="1" fill="hold">
                                          <p:stCondLst>
                                            <p:cond delay="0"/>
                                          </p:stCondLst>
                                        </p:cTn>
                                        <p:tgtEl>
                                          <p:spTgt spid="63">
                                            <p:txEl>
                                              <p:pRg st="0" end="0"/>
                                            </p:txEl>
                                          </p:spTgt>
                                        </p:tgtEl>
                                        <p:attrNameLst>
                                          <p:attrName>style.visibility</p:attrName>
                                        </p:attrNameLst>
                                      </p:cBhvr>
                                      <p:to>
                                        <p:strVal val="visible"/>
                                      </p:to>
                                    </p:set>
                                    <p:animEffect transition="in" filter="wipe(down)">
                                      <p:cBhvr>
                                        <p:cTn id="28" dur="500"/>
                                        <p:tgtEl>
                                          <p:spTgt spid="63">
                                            <p:txEl>
                                              <p:pRg st="0" end="0"/>
                                            </p:txEl>
                                          </p:spTgt>
                                        </p:tgtEl>
                                      </p:cBhvr>
                                    </p:animEffect>
                                  </p:childTnLst>
                                </p:cTn>
                              </p:par>
                            </p:childTnLst>
                          </p:cTn>
                        </p:par>
                        <p:par>
                          <p:cTn id="29" fill="hold">
                            <p:stCondLst>
                              <p:cond delay="3000"/>
                            </p:stCondLst>
                            <p:childTnLst>
                              <p:par>
                                <p:cTn id="30" presetID="2" presetClass="entr" presetSubtype="8" fill="hold" grpId="0" nodeType="afterEffect">
                                  <p:stCondLst>
                                    <p:cond delay="0"/>
                                  </p:stCondLst>
                                  <p:childTnLst>
                                    <p:set>
                                      <p:cBhvr>
                                        <p:cTn id="31" dur="1" fill="hold">
                                          <p:stCondLst>
                                            <p:cond delay="0"/>
                                          </p:stCondLst>
                                        </p:cTn>
                                        <p:tgtEl>
                                          <p:spTgt spid="52">
                                            <p:txEl>
                                              <p:pRg st="0" end="0"/>
                                            </p:txEl>
                                          </p:spTgt>
                                        </p:tgtEl>
                                        <p:attrNameLst>
                                          <p:attrName>style.visibility</p:attrName>
                                        </p:attrNameLst>
                                      </p:cBhvr>
                                      <p:to>
                                        <p:strVal val="visible"/>
                                      </p:to>
                                    </p:set>
                                    <p:anim calcmode="lin" valueType="num">
                                      <p:cBhvr additive="base">
                                        <p:cTn id="32" dur="10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52">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51">
                                            <p:txEl>
                                              <p:pRg st="0" end="0"/>
                                            </p:txEl>
                                          </p:spTgt>
                                        </p:tgtEl>
                                        <p:attrNameLst>
                                          <p:attrName>style.visibility</p:attrName>
                                        </p:attrNameLst>
                                      </p:cBhvr>
                                      <p:to>
                                        <p:strVal val="visible"/>
                                      </p:to>
                                    </p:set>
                                    <p:anim calcmode="lin" valueType="num">
                                      <p:cBhvr additive="base">
                                        <p:cTn id="36" dur="10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51">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childTnLst>
                          </p:cTn>
                        </p:par>
                        <p:par>
                          <p:cTn id="42" fill="hold">
                            <p:stCondLst>
                              <p:cond delay="4500"/>
                            </p:stCondLst>
                            <p:childTnLst>
                              <p:par>
                                <p:cTn id="43" presetID="22" presetClass="entr" presetSubtype="4" fill="hold" grpId="0" nodeType="afterEffect" nodePh="1">
                                  <p:stCondLst>
                                    <p:cond delay="0"/>
                                  </p:stCondLst>
                                  <p:endCondLst>
                                    <p:cond evt="begin" delay="0">
                                      <p:tn val="43"/>
                                    </p:cond>
                                  </p:endCondLst>
                                  <p:childTnLst>
                                    <p:set>
                                      <p:cBhvr>
                                        <p:cTn id="44" dur="1" fill="hold">
                                          <p:stCondLst>
                                            <p:cond delay="0"/>
                                          </p:stCondLst>
                                        </p:cTn>
                                        <p:tgtEl>
                                          <p:spTgt spid="64">
                                            <p:txEl>
                                              <p:pRg st="0" end="0"/>
                                            </p:txEl>
                                          </p:spTgt>
                                        </p:tgtEl>
                                        <p:attrNameLst>
                                          <p:attrName>style.visibility</p:attrName>
                                        </p:attrNameLst>
                                      </p:cBhvr>
                                      <p:to>
                                        <p:strVal val="visible"/>
                                      </p:to>
                                    </p:set>
                                    <p:animEffect transition="in" filter="wipe(down)">
                                      <p:cBhvr>
                                        <p:cTn id="45" dur="500"/>
                                        <p:tgtEl>
                                          <p:spTgt spid="64">
                                            <p:txEl>
                                              <p:pRg st="0" end="0"/>
                                            </p:txEl>
                                          </p:spTgt>
                                        </p:tgtEl>
                                      </p:cBhvr>
                                    </p:animEffect>
                                  </p:childTnLst>
                                </p:cTn>
                              </p:par>
                            </p:childTnLst>
                          </p:cTn>
                        </p:par>
                        <p:par>
                          <p:cTn id="46" fill="hold">
                            <p:stCondLst>
                              <p:cond delay="5000"/>
                            </p:stCondLst>
                            <p:childTnLst>
                              <p:par>
                                <p:cTn id="47" presetID="2" presetClass="entr" presetSubtype="8" fill="hold" grpId="0" nodeType="afterEffect">
                                  <p:stCondLst>
                                    <p:cond delay="0"/>
                                  </p:stCondLst>
                                  <p:childTnLst>
                                    <p:set>
                                      <p:cBhvr>
                                        <p:cTn id="48" dur="1" fill="hold">
                                          <p:stCondLst>
                                            <p:cond delay="0"/>
                                          </p:stCondLst>
                                        </p:cTn>
                                        <p:tgtEl>
                                          <p:spTgt spid="56">
                                            <p:txEl>
                                              <p:pRg st="0" end="0"/>
                                            </p:txEl>
                                          </p:spTgt>
                                        </p:tgtEl>
                                        <p:attrNameLst>
                                          <p:attrName>style.visibility</p:attrName>
                                        </p:attrNameLst>
                                      </p:cBhvr>
                                      <p:to>
                                        <p:strVal val="visible"/>
                                      </p:to>
                                    </p:set>
                                    <p:anim calcmode="lin" valueType="num">
                                      <p:cBhvr additive="base">
                                        <p:cTn id="49" dur="10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56">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5">
                                            <p:txEl>
                                              <p:pRg st="0" end="0"/>
                                            </p:txEl>
                                          </p:spTgt>
                                        </p:tgtEl>
                                        <p:attrNameLst>
                                          <p:attrName>style.visibility</p:attrName>
                                        </p:attrNameLst>
                                      </p:cBhvr>
                                      <p:to>
                                        <p:strVal val="visible"/>
                                      </p:to>
                                    </p:set>
                                    <p:anim calcmode="lin" valueType="num">
                                      <p:cBhvr additive="base">
                                        <p:cTn id="53"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54" dur="10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childTnLst>
                          </p:cTn>
                        </p:par>
                        <p:par>
                          <p:cTn id="59" fill="hold">
                            <p:stCondLst>
                              <p:cond delay="6500"/>
                            </p:stCondLst>
                            <p:childTnLst>
                              <p:par>
                                <p:cTn id="60" presetID="22" presetClass="entr" presetSubtype="4" fill="hold" grpId="0" nodeType="afterEffect" nodePh="1">
                                  <p:stCondLst>
                                    <p:cond delay="0"/>
                                  </p:stCondLst>
                                  <p:endCondLst>
                                    <p:cond evt="begin" delay="0">
                                      <p:tn val="60"/>
                                    </p:cond>
                                  </p:endCondLst>
                                  <p:childTnLst>
                                    <p:set>
                                      <p:cBhvr>
                                        <p:cTn id="61" dur="1" fill="hold">
                                          <p:stCondLst>
                                            <p:cond delay="0"/>
                                          </p:stCondLst>
                                        </p:cTn>
                                        <p:tgtEl>
                                          <p:spTgt spid="65">
                                            <p:txEl>
                                              <p:pRg st="0" end="0"/>
                                            </p:txEl>
                                          </p:spTgt>
                                        </p:tgtEl>
                                        <p:attrNameLst>
                                          <p:attrName>style.visibility</p:attrName>
                                        </p:attrNameLst>
                                      </p:cBhvr>
                                      <p:to>
                                        <p:strVal val="visible"/>
                                      </p:to>
                                    </p:set>
                                    <p:animEffect transition="in" filter="wipe(down)">
                                      <p:cBhvr>
                                        <p:cTn id="62" dur="500"/>
                                        <p:tgtEl>
                                          <p:spTgt spid="65">
                                            <p:txEl>
                                              <p:pRg st="0" end="0"/>
                                            </p:txEl>
                                          </p:spTgt>
                                        </p:tgtEl>
                                      </p:cBhvr>
                                    </p:animEffect>
                                  </p:childTnLst>
                                </p:cTn>
                              </p:par>
                            </p:childTnLst>
                          </p:cTn>
                        </p:par>
                        <p:par>
                          <p:cTn id="63" fill="hold">
                            <p:stCondLst>
                              <p:cond delay="7000"/>
                            </p:stCondLst>
                            <p:childTnLst>
                              <p:par>
                                <p:cTn id="64" presetID="2" presetClass="entr" presetSubtype="2" fill="hold" grpId="1" nodeType="afterEffect">
                                  <p:stCondLst>
                                    <p:cond delay="0"/>
                                  </p:stCondLst>
                                  <p:childTnLst>
                                    <p:set>
                                      <p:cBhvr>
                                        <p:cTn id="65" dur="1" fill="hold">
                                          <p:stCondLst>
                                            <p:cond delay="0"/>
                                          </p:stCondLst>
                                        </p:cTn>
                                        <p:tgtEl>
                                          <p:spTgt spid="60">
                                            <p:txEl>
                                              <p:pRg st="0" end="0"/>
                                            </p:txEl>
                                          </p:spTgt>
                                        </p:tgtEl>
                                        <p:attrNameLst>
                                          <p:attrName>style.visibility</p:attrName>
                                        </p:attrNameLst>
                                      </p:cBhvr>
                                      <p:to>
                                        <p:strVal val="visible"/>
                                      </p:to>
                                    </p:set>
                                    <p:anim calcmode="lin" valueType="num">
                                      <p:cBhvr additive="base">
                                        <p:cTn id="66" dur="10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60">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fill="hold" grpId="1" nodeType="withEffect">
                                  <p:stCondLst>
                                    <p:cond delay="0"/>
                                  </p:stCondLst>
                                  <p:childTnLst>
                                    <p:set>
                                      <p:cBhvr>
                                        <p:cTn id="69" dur="1" fill="hold">
                                          <p:stCondLst>
                                            <p:cond delay="0"/>
                                          </p:stCondLst>
                                        </p:cTn>
                                        <p:tgtEl>
                                          <p:spTgt spid="59">
                                            <p:txEl>
                                              <p:pRg st="0" end="0"/>
                                            </p:txEl>
                                          </p:spTgt>
                                        </p:tgtEl>
                                        <p:attrNameLst>
                                          <p:attrName>style.visibility</p:attrName>
                                        </p:attrNameLst>
                                      </p:cBhvr>
                                      <p:to>
                                        <p:strVal val="visible"/>
                                      </p:to>
                                    </p:set>
                                    <p:anim calcmode="lin" valueType="num">
                                      <p:cBhvr additive="base">
                                        <p:cTn id="70"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1" dur="10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8000"/>
                            </p:stCondLst>
                            <p:childTnLst>
                              <p:par>
                                <p:cTn id="73" presetID="22" presetClass="entr" presetSubtype="4" fill="hold"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500"/>
                                        <p:tgtEl>
                                          <p:spTgt spid="6"/>
                                        </p:tgtEl>
                                      </p:cBhvr>
                                    </p:animEffect>
                                  </p:childTnLst>
                                </p:cTn>
                              </p:par>
                            </p:childTnLst>
                          </p:cTn>
                        </p:par>
                        <p:par>
                          <p:cTn id="76" fill="hold">
                            <p:stCondLst>
                              <p:cond delay="8500"/>
                            </p:stCondLst>
                            <p:childTnLst>
                              <p:par>
                                <p:cTn id="77" presetID="22" presetClass="entr" presetSubtype="4" fill="hold" grpId="0" nodeType="afterEffect" nodePh="1">
                                  <p:stCondLst>
                                    <p:cond delay="0"/>
                                  </p:stCondLst>
                                  <p:endCondLst>
                                    <p:cond evt="begin" delay="0">
                                      <p:tn val="77"/>
                                    </p:cond>
                                  </p:endCondLst>
                                  <p:childTnLst>
                                    <p:set>
                                      <p:cBhvr>
                                        <p:cTn id="78" dur="1" fill="hold">
                                          <p:stCondLst>
                                            <p:cond delay="0"/>
                                          </p:stCondLst>
                                        </p:cTn>
                                        <p:tgtEl>
                                          <p:spTgt spid="66">
                                            <p:txEl>
                                              <p:pRg st="0" end="0"/>
                                            </p:txEl>
                                          </p:spTgt>
                                        </p:tgtEl>
                                        <p:attrNameLst>
                                          <p:attrName>style.visibility</p:attrName>
                                        </p:attrNameLst>
                                      </p:cBhvr>
                                      <p:to>
                                        <p:strVal val="visible"/>
                                      </p:to>
                                    </p:set>
                                    <p:animEffect transition="in" filter="wipe(down)">
                                      <p:cBhvr>
                                        <p:cTn id="79" dur="500"/>
                                        <p:tgtEl>
                                          <p:spTgt spid="66">
                                            <p:txEl>
                                              <p:pRg st="0" end="0"/>
                                            </p:txEl>
                                          </p:spTgt>
                                        </p:tgtEl>
                                      </p:cBhvr>
                                    </p:animEffect>
                                  </p:childTnLst>
                                </p:cTn>
                              </p:par>
                            </p:childTnLst>
                          </p:cTn>
                        </p:par>
                        <p:par>
                          <p:cTn id="80" fill="hold">
                            <p:stCondLst>
                              <p:cond delay="9000"/>
                            </p:stCondLst>
                            <p:childTnLst>
                              <p:par>
                                <p:cTn id="81" presetID="2" presetClass="entr" presetSubtype="2" fill="hold" grpId="0" nodeType="afterEffect">
                                  <p:stCondLst>
                                    <p:cond delay="0"/>
                                  </p:stCondLst>
                                  <p:childTnLst>
                                    <p:set>
                                      <p:cBhvr>
                                        <p:cTn id="82" dur="1" fill="hold">
                                          <p:stCondLst>
                                            <p:cond delay="0"/>
                                          </p:stCondLst>
                                        </p:cTn>
                                        <p:tgtEl>
                                          <p:spTgt spid="58">
                                            <p:txEl>
                                              <p:pRg st="0" end="0"/>
                                            </p:txEl>
                                          </p:spTgt>
                                        </p:tgtEl>
                                        <p:attrNameLst>
                                          <p:attrName>style.visibility</p:attrName>
                                        </p:attrNameLst>
                                      </p:cBhvr>
                                      <p:to>
                                        <p:strVal val="visible"/>
                                      </p:to>
                                    </p:set>
                                    <p:anim calcmode="lin" valueType="num">
                                      <p:cBhvr additive="base">
                                        <p:cTn id="83" dur="100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84" dur="1000" fill="hold"/>
                                        <p:tgtEl>
                                          <p:spTgt spid="5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57">
                                            <p:txEl>
                                              <p:pRg st="0" end="0"/>
                                            </p:txEl>
                                          </p:spTgt>
                                        </p:tgtEl>
                                        <p:attrNameLst>
                                          <p:attrName>style.visibility</p:attrName>
                                        </p:attrNameLst>
                                      </p:cBhvr>
                                      <p:to>
                                        <p:strVal val="visible"/>
                                      </p:to>
                                    </p:set>
                                    <p:anim calcmode="lin" valueType="num">
                                      <p:cBhvr additive="base">
                                        <p:cTn id="87" dur="10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88" dur="10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p:tmplLst>
          <p:tmpl lvl="1">
            <p:tnLst>
              <p:par>
                <p:cTn presetID="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1000" fill="hold"/>
                        <p:tgtEl>
                          <p:spTgt spid="51"/>
                        </p:tgtEl>
                        <p:attrNameLst>
                          <p:attrName>ppt_x</p:attrName>
                        </p:attrNameLst>
                      </p:cBhvr>
                      <p:tavLst>
                        <p:tav tm="0">
                          <p:val>
                            <p:strVal val="0-#ppt_w/2"/>
                          </p:val>
                        </p:tav>
                        <p:tav tm="100000">
                          <p:val>
                            <p:strVal val="#ppt_x"/>
                          </p:val>
                        </p:tav>
                      </p:tavLst>
                    </p:anim>
                    <p:anim calcmode="lin" valueType="num">
                      <p:cBhvr additive="base">
                        <p:cTn dur="10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0-#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1000" fill="hold"/>
                        <p:tgtEl>
                          <p:spTgt spid="53"/>
                        </p:tgtEl>
                        <p:attrNameLst>
                          <p:attrName>ppt_x</p:attrName>
                        </p:attrNameLst>
                      </p:cBhvr>
                      <p:tavLst>
                        <p:tav tm="0">
                          <p:val>
                            <p:strVal val="0-#ppt_w/2"/>
                          </p:val>
                        </p:tav>
                        <p:tav tm="100000">
                          <p:val>
                            <p:strVal val="#ppt_x"/>
                          </p:val>
                        </p:tav>
                      </p:tavLst>
                    </p:anim>
                    <p:anim calcmode="lin" valueType="num">
                      <p:cBhvr additive="base">
                        <p:cTn dur="10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fill="hold"/>
                        <p:tgtEl>
                          <p:spTgt spid="54"/>
                        </p:tgtEl>
                        <p:attrNameLst>
                          <p:attrName>ppt_x</p:attrName>
                        </p:attrNameLst>
                      </p:cBhvr>
                      <p:tavLst>
                        <p:tav tm="0">
                          <p:val>
                            <p:strVal val="0-#ppt_w/2"/>
                          </p:val>
                        </p:tav>
                        <p:tav tm="100000">
                          <p:val>
                            <p:strVal val="#ppt_x"/>
                          </p:val>
                        </p:tav>
                      </p:tavLst>
                    </p:anim>
                    <p:anim calcmode="lin" valueType="num">
                      <p:cBhvr additive="base">
                        <p:cTn dur="10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fill="hold"/>
                        <p:tgtEl>
                          <p:spTgt spid="56"/>
                        </p:tgtEl>
                        <p:attrNameLst>
                          <p:attrName>ppt_x</p:attrName>
                        </p:attrNameLst>
                      </p:cBhvr>
                      <p:tavLst>
                        <p:tav tm="0">
                          <p:val>
                            <p:strVal val="0-#ppt_w/2"/>
                          </p:val>
                        </p:tav>
                        <p:tav tm="100000">
                          <p:val>
                            <p:strVal val="#ppt_x"/>
                          </p:val>
                        </p:tav>
                      </p:tavLst>
                    </p:anim>
                    <p:anim calcmode="lin" valueType="num">
                      <p:cBhvr additive="base">
                        <p:cTn dur="10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2"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1000" fill="hold"/>
                        <p:tgtEl>
                          <p:spTgt spid="57"/>
                        </p:tgtEl>
                        <p:attrNameLst>
                          <p:attrName>ppt_x</p:attrName>
                        </p:attrNameLst>
                      </p:cBhvr>
                      <p:tavLst>
                        <p:tav tm="0">
                          <p:val>
                            <p:strVal val="1+#ppt_w/2"/>
                          </p:val>
                        </p:tav>
                        <p:tav tm="100000">
                          <p:val>
                            <p:strVal val="#ppt_x"/>
                          </p:val>
                        </p:tav>
                      </p:tavLst>
                    </p:anim>
                    <p:anim calcmode="lin" valueType="num">
                      <p:cBhvr additive="base">
                        <p:cTn dur="10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2"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fill="hold"/>
                        <p:tgtEl>
                          <p:spTgt spid="58"/>
                        </p:tgtEl>
                        <p:attrNameLst>
                          <p:attrName>ppt_x</p:attrName>
                        </p:attrNameLst>
                      </p:cBhvr>
                      <p:tavLst>
                        <p:tav tm="0">
                          <p:val>
                            <p:strVal val="1+#ppt_w/2"/>
                          </p:val>
                        </p:tav>
                        <p:tav tm="100000">
                          <p:val>
                            <p:strVal val="#ppt_x"/>
                          </p:val>
                        </p:tav>
                      </p:tavLst>
                    </p:anim>
                    <p:anim calcmode="lin" valueType="num">
                      <p:cBhvr additive="base">
                        <p:cTn dur="1000" fill="hold"/>
                        <p:tgtEl>
                          <p:spTgt spid="58"/>
                        </p:tgtEl>
                        <p:attrNameLst>
                          <p:attrName>ppt_y</p:attrName>
                        </p:attrNameLst>
                      </p:cBhvr>
                      <p:tavLst>
                        <p:tav tm="0">
                          <p:val>
                            <p:strVal val="#ppt_y"/>
                          </p:val>
                        </p:tav>
                        <p:tav tm="100000">
                          <p:val>
                            <p:strVal val="#ppt_y"/>
                          </p:val>
                        </p:tav>
                      </p:tavLst>
                    </p:anim>
                  </p:childTnLst>
                </p:cTn>
              </p:par>
            </p:tnLst>
          </p:tmpl>
        </p:tmplLst>
      </p:bldP>
      <p:bldP spid="59" grpId="1" build="p">
        <p:tmplLst>
          <p:tmpl lvl="1">
            <p:tnLst>
              <p:par>
                <p:cTn presetID="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ppt_y"/>
                          </p:val>
                        </p:tav>
                        <p:tav tm="100000">
                          <p:val>
                            <p:strVal val="#ppt_y"/>
                          </p:val>
                        </p:tav>
                      </p:tavLst>
                    </p:anim>
                  </p:childTnLst>
                </p:cTn>
              </p:par>
            </p:tnLst>
          </p:tmpl>
        </p:tmplLst>
      </p:bldP>
      <p:bldP spid="60" grpId="1" build="p">
        <p:tmplLst>
          <p:tmpl lvl="1">
            <p:tnLst>
              <p:par>
                <p:cTn presetID="2" presetClass="entr" presetSubtype="2"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fill="hold"/>
                        <p:tgtEl>
                          <p:spTgt spid="60"/>
                        </p:tgtEl>
                        <p:attrNameLst>
                          <p:attrName>ppt_x</p:attrName>
                        </p:attrNameLst>
                      </p:cBhvr>
                      <p:tavLst>
                        <p:tav tm="0">
                          <p:val>
                            <p:strVal val="1+#ppt_w/2"/>
                          </p:val>
                        </p:tav>
                        <p:tav tm="100000">
                          <p:val>
                            <p:strVal val="#ppt_x"/>
                          </p:val>
                        </p:tav>
                      </p:tavLst>
                    </p:anim>
                    <p:anim calcmode="lin" valueType="num">
                      <p:cBhvr additive="base">
                        <p:cTn dur="1000" fill="hold"/>
                        <p:tgtEl>
                          <p:spTgt spid="60"/>
                        </p:tgtEl>
                        <p:attrNameLst>
                          <p:attrName>ppt_y</p:attrName>
                        </p:attrNameLst>
                      </p:cBhvr>
                      <p:tavLst>
                        <p:tav tm="0">
                          <p:val>
                            <p:strVal val="#ppt_y"/>
                          </p:val>
                        </p:tav>
                        <p:tav tm="100000">
                          <p:val>
                            <p:strVal val="#ppt_y"/>
                          </p:val>
                        </p:tav>
                      </p:tavLst>
                    </p:anim>
                  </p:childTnLst>
                </p:cTn>
              </p:par>
            </p:tnLst>
          </p:tmpl>
        </p:tmplLst>
      </p:bldP>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P spid="6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down)">
                      <p:cBhvr>
                        <p:cTn dur="500"/>
                        <p:tgtEl>
                          <p:spTgt spid="63"/>
                        </p:tgtEl>
                      </p:cBhvr>
                    </p:animEffect>
                  </p:childTnLst>
                </p:cTn>
              </p:par>
            </p:tnLst>
          </p:tmpl>
        </p:tmplLst>
      </p:bldP>
      <p:bldP spid="6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down)">
                      <p:cBhvr>
                        <p:cTn dur="500"/>
                        <p:tgtEl>
                          <p:spTgt spid="64"/>
                        </p:tgtEl>
                      </p:cBhvr>
                    </p:animEffect>
                  </p:childTnLst>
                </p:cTn>
              </p:par>
            </p:tnLst>
          </p:tmpl>
        </p:tmplLst>
      </p:bldP>
      <p:bldP spid="6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down)">
                      <p:cBhvr>
                        <p:cTn dur="500"/>
                        <p:tgtEl>
                          <p:spTgt spid="65"/>
                        </p:tgtEl>
                      </p:cBhvr>
                    </p:animEffect>
                  </p:childTnLst>
                </p:cTn>
              </p:par>
            </p:tnLst>
          </p:tmpl>
        </p:tmplLst>
      </p:bldP>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Folded Corner 35"/>
          <p:cNvSpPr/>
          <p:nvPr userDrawn="1"/>
        </p:nvSpPr>
        <p:spPr>
          <a:xfrm rot="937026">
            <a:off x="2024031" y="2583972"/>
            <a:ext cx="1828800" cy="2286000"/>
          </a:xfrm>
          <a:prstGeom prst="foldedCorne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olded Corner 44"/>
          <p:cNvSpPr/>
          <p:nvPr userDrawn="1"/>
        </p:nvSpPr>
        <p:spPr>
          <a:xfrm rot="20521605">
            <a:off x="165657" y="2628232"/>
            <a:ext cx="1828800" cy="2286000"/>
          </a:xfrm>
          <a:prstGeom prst="folded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lded Corner 45"/>
          <p:cNvSpPr/>
          <p:nvPr userDrawn="1"/>
        </p:nvSpPr>
        <p:spPr>
          <a:xfrm rot="21224833">
            <a:off x="3728754" y="3257494"/>
            <a:ext cx="1828800" cy="2286000"/>
          </a:xfrm>
          <a:prstGeom prst="foldedCorne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lded Corner 46"/>
          <p:cNvSpPr/>
          <p:nvPr userDrawn="1"/>
        </p:nvSpPr>
        <p:spPr>
          <a:xfrm rot="1162294">
            <a:off x="5368632" y="2143592"/>
            <a:ext cx="1828800" cy="2286000"/>
          </a:xfrm>
          <a:prstGeom prst="foldedCorne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lded Corner 47"/>
          <p:cNvSpPr/>
          <p:nvPr userDrawn="1"/>
        </p:nvSpPr>
        <p:spPr>
          <a:xfrm rot="20299846">
            <a:off x="7201101" y="2801592"/>
            <a:ext cx="1828800" cy="2286000"/>
          </a:xfrm>
          <a:prstGeom prst="folded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
          <p:cNvSpPr>
            <a:spLocks noGrp="1"/>
          </p:cNvSpPr>
          <p:nvPr>
            <p:ph type="body" sz="half" idx="17"/>
          </p:nvPr>
        </p:nvSpPr>
        <p:spPr>
          <a:xfrm rot="20451386">
            <a:off x="236278" y="3645156"/>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7" name="Text Placeholder 3"/>
          <p:cNvSpPr>
            <a:spLocks noGrp="1"/>
          </p:cNvSpPr>
          <p:nvPr>
            <p:ph type="body" sz="half" idx="18"/>
          </p:nvPr>
        </p:nvSpPr>
        <p:spPr>
          <a:xfrm rot="20451386">
            <a:off x="368232" y="3958674"/>
            <a:ext cx="1671092" cy="419916"/>
          </a:xfrm>
          <a:prstGeom prst="rect">
            <a:avLst/>
          </a:prstGeom>
        </p:spPr>
        <p:txBody>
          <a:bodyPr wrap="none" lIns="0" tIns="0" rIns="0" bIns="0" anchor="ctr">
            <a:noAutofit/>
          </a:bodyPr>
          <a:lstStyle>
            <a:lvl1pPr marL="0" indent="0" algn="ctr">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8" name="Text Placeholder 3"/>
          <p:cNvSpPr>
            <a:spLocks noGrp="1"/>
          </p:cNvSpPr>
          <p:nvPr>
            <p:ph type="body" sz="half" idx="19"/>
          </p:nvPr>
        </p:nvSpPr>
        <p:spPr>
          <a:xfrm rot="839794">
            <a:off x="2131481" y="3293989"/>
            <a:ext cx="1525716"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9" name="Text Placeholder 3"/>
          <p:cNvSpPr>
            <a:spLocks noGrp="1"/>
          </p:cNvSpPr>
          <p:nvPr>
            <p:ph type="body" sz="half" idx="20"/>
          </p:nvPr>
        </p:nvSpPr>
        <p:spPr>
          <a:xfrm rot="839794">
            <a:off x="1990996" y="3665960"/>
            <a:ext cx="1621077" cy="419916"/>
          </a:xfrm>
          <a:prstGeom prst="rect">
            <a:avLst/>
          </a:prstGeom>
        </p:spPr>
        <p:txBody>
          <a:bodyPr wrap="none" lIns="0" tIns="0" rIns="0" bIns="0" anchor="ctr">
            <a:noAutofit/>
          </a:bodyPr>
          <a:lstStyle>
            <a:lvl1pPr marL="0" indent="0" algn="ctr">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0" name="Text Placeholder 3"/>
          <p:cNvSpPr>
            <a:spLocks noGrp="1"/>
          </p:cNvSpPr>
          <p:nvPr>
            <p:ph type="body" sz="half" idx="21"/>
          </p:nvPr>
        </p:nvSpPr>
        <p:spPr>
          <a:xfrm rot="1191477">
            <a:off x="5369595" y="3185938"/>
            <a:ext cx="1839524"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Text Placeholder 3"/>
          <p:cNvSpPr>
            <a:spLocks noGrp="1"/>
          </p:cNvSpPr>
          <p:nvPr>
            <p:ph type="body" sz="half" idx="22"/>
          </p:nvPr>
        </p:nvSpPr>
        <p:spPr>
          <a:xfrm rot="1210983">
            <a:off x="5238721" y="3538238"/>
            <a:ext cx="1806842" cy="419916"/>
          </a:xfrm>
          <a:prstGeom prst="rect">
            <a:avLst/>
          </a:prstGeom>
        </p:spPr>
        <p:txBody>
          <a:bodyPr wrap="none" lIns="0" tIns="0" rIns="0" bIns="0" anchor="ctr">
            <a:noAutofit/>
          </a:bodyPr>
          <a:lstStyle>
            <a:lvl1pPr marL="0" indent="0" algn="ctr">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2" name="Text Placeholder 3"/>
          <p:cNvSpPr>
            <a:spLocks noGrp="1"/>
          </p:cNvSpPr>
          <p:nvPr>
            <p:ph type="body" sz="half" idx="23"/>
          </p:nvPr>
        </p:nvSpPr>
        <p:spPr>
          <a:xfrm rot="20316927">
            <a:off x="7286376" y="3707196"/>
            <a:ext cx="1525716"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3" name="Text Placeholder 3"/>
          <p:cNvSpPr>
            <a:spLocks noGrp="1"/>
          </p:cNvSpPr>
          <p:nvPr>
            <p:ph type="body" sz="half" idx="24"/>
          </p:nvPr>
        </p:nvSpPr>
        <p:spPr>
          <a:xfrm rot="20324083">
            <a:off x="7458607" y="4070122"/>
            <a:ext cx="1621077" cy="419916"/>
          </a:xfrm>
          <a:prstGeom prst="rect">
            <a:avLst/>
          </a:prstGeom>
        </p:spPr>
        <p:txBody>
          <a:bodyPr wrap="none" lIns="0" tIns="0" rIns="0" bIns="0" anchor="ctr">
            <a:noAutofit/>
          </a:bodyPr>
          <a:lstStyle>
            <a:lvl1pPr marL="0" indent="0" algn="ctr">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4" name="Text Placeholder 3"/>
          <p:cNvSpPr>
            <a:spLocks noGrp="1"/>
          </p:cNvSpPr>
          <p:nvPr>
            <p:ph type="body" sz="half" idx="25"/>
          </p:nvPr>
        </p:nvSpPr>
        <p:spPr>
          <a:xfrm rot="21201401">
            <a:off x="3767336" y="4324710"/>
            <a:ext cx="1808824"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5" name="Text Placeholder 3"/>
          <p:cNvSpPr>
            <a:spLocks noGrp="1"/>
          </p:cNvSpPr>
          <p:nvPr>
            <p:ph type="body" sz="half" idx="26"/>
          </p:nvPr>
        </p:nvSpPr>
        <p:spPr>
          <a:xfrm rot="21194729">
            <a:off x="3796776" y="4689862"/>
            <a:ext cx="1862908" cy="419916"/>
          </a:xfrm>
          <a:prstGeom prst="rect">
            <a:avLst/>
          </a:prstGeom>
        </p:spPr>
        <p:txBody>
          <a:bodyPr wrap="none" lIns="0" tIns="0" rIns="0" bIns="0" anchor="ctr">
            <a:noAutofit/>
          </a:bodyPr>
          <a:lstStyle>
            <a:lvl1pPr marL="0" indent="0" algn="ctr">
              <a:buNone/>
              <a:defRPr sz="14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71430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4" fill="hold" grpId="0" nodeType="afterEffect" nodePh="1">
                                  <p:stCondLst>
                                    <p:cond delay="0"/>
                                  </p:stCondLst>
                                  <p:endCondLst>
                                    <p:cond evt="begin" delay="0">
                                      <p:tn val="11"/>
                                    </p:cond>
                                  </p:endCondLst>
                                  <p:childTnLst>
                                    <p:set>
                                      <p:cBhvr>
                                        <p:cTn id="12" dur="1" fill="hold">
                                          <p:stCondLst>
                                            <p:cond delay="0"/>
                                          </p:stCondLst>
                                        </p:cTn>
                                        <p:tgtEl>
                                          <p:spTgt spid="36">
                                            <p:txEl>
                                              <p:pRg st="0" end="0"/>
                                            </p:txEl>
                                          </p:spTgt>
                                        </p:tgtEl>
                                        <p:attrNameLst>
                                          <p:attrName>style.visibility</p:attrName>
                                        </p:attrNameLst>
                                      </p:cBhvr>
                                      <p:to>
                                        <p:strVal val="visible"/>
                                      </p:to>
                                    </p:set>
                                    <p:animEffect transition="in" filter="wipe(down)">
                                      <p:cBhvr>
                                        <p:cTn id="13" dur="500"/>
                                        <p:tgtEl>
                                          <p:spTgt spid="36">
                                            <p:txEl>
                                              <p:pRg st="0" end="0"/>
                                            </p:txEl>
                                          </p:spTgt>
                                        </p:tgtEl>
                                      </p:cBhvr>
                                    </p:animEffect>
                                  </p:childTnLst>
                                </p:cTn>
                              </p:par>
                            </p:childTnLst>
                          </p:cTn>
                        </p:par>
                        <p:par>
                          <p:cTn id="14" fill="hold">
                            <p:stCondLst>
                              <p:cond delay="1000"/>
                            </p:stCondLst>
                            <p:childTnLst>
                              <p:par>
                                <p:cTn id="15" presetID="2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wipe(down)">
                                      <p:cBhvr>
                                        <p:cTn id="17" dur="500"/>
                                        <p:tgtEl>
                                          <p:spTgt spid="37">
                                            <p:txEl>
                                              <p:pRg st="0" end="0"/>
                                            </p:txEl>
                                          </p:spTgt>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wipe(down)">
                                      <p:cBhvr>
                                        <p:cTn id="27" dur="500"/>
                                        <p:tgtEl>
                                          <p:spTgt spid="38">
                                            <p:txEl>
                                              <p:pRg st="0" end="0"/>
                                            </p:txEl>
                                          </p:spTgt>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9">
                                            <p:txEl>
                                              <p:pRg st="0" end="0"/>
                                            </p:txEl>
                                          </p:spTgt>
                                        </p:tgtEl>
                                        <p:attrNameLst>
                                          <p:attrName>style.visibility</p:attrName>
                                        </p:attrNameLst>
                                      </p:cBhvr>
                                      <p:to>
                                        <p:strVal val="visible"/>
                                      </p:to>
                                    </p:set>
                                    <p:animEffect transition="in" filter="wipe(down)">
                                      <p:cBhvr>
                                        <p:cTn id="31" dur="500"/>
                                        <p:tgtEl>
                                          <p:spTgt spid="39">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wipe(down)">
                                      <p:cBhvr>
                                        <p:cTn id="41" dur="500"/>
                                        <p:tgtEl>
                                          <p:spTgt spid="44">
                                            <p:txEl>
                                              <p:pRg st="0" end="0"/>
                                            </p:txEl>
                                          </p:spTgt>
                                        </p:tgtEl>
                                      </p:cBhvr>
                                    </p:animEffect>
                                  </p:childTnLst>
                                </p:cTn>
                              </p:par>
                            </p:childTnLst>
                          </p:cTn>
                        </p:par>
                        <p:par>
                          <p:cTn id="42" fill="hold">
                            <p:stCondLst>
                              <p:cond delay="4000"/>
                            </p:stCondLst>
                            <p:childTnLst>
                              <p:par>
                                <p:cTn id="43" presetID="22" presetClass="entr" presetSubtype="4" fill="hold" grpId="0" nodeType="afterEffect" nodePh="1">
                                  <p:stCondLst>
                                    <p:cond delay="0"/>
                                  </p:stCondLst>
                                  <p:endCondLst>
                                    <p:cond evt="begin" delay="0">
                                      <p:tn val="43"/>
                                    </p:cond>
                                  </p:endCondLst>
                                  <p:childTnLst>
                                    <p:set>
                                      <p:cBhvr>
                                        <p:cTn id="44" dur="1" fill="hold">
                                          <p:stCondLst>
                                            <p:cond delay="0"/>
                                          </p:stCondLst>
                                        </p:cTn>
                                        <p:tgtEl>
                                          <p:spTgt spid="45">
                                            <p:txEl>
                                              <p:pRg st="0" end="0"/>
                                            </p:txEl>
                                          </p:spTgt>
                                        </p:tgtEl>
                                        <p:attrNameLst>
                                          <p:attrName>style.visibility</p:attrName>
                                        </p:attrNameLst>
                                      </p:cBhvr>
                                      <p:to>
                                        <p:strVal val="visible"/>
                                      </p:to>
                                    </p:set>
                                    <p:animEffect transition="in" filter="wipe(down)">
                                      <p:cBhvr>
                                        <p:cTn id="45" dur="500"/>
                                        <p:tgtEl>
                                          <p:spTgt spid="45">
                                            <p:txEl>
                                              <p:pRg st="0" end="0"/>
                                            </p:txEl>
                                          </p:spTgt>
                                        </p:tgtEl>
                                      </p:cBhvr>
                                    </p:animEffect>
                                  </p:childTnLst>
                                </p:cTn>
                              </p:par>
                            </p:childTnLst>
                          </p:cTn>
                        </p:par>
                        <p:par>
                          <p:cTn id="46" fill="hold">
                            <p:stCondLst>
                              <p:cond delay="4500"/>
                            </p:stCondLst>
                            <p:childTnLst>
                              <p:par>
                                <p:cTn id="47" presetID="53"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par>
                          <p:cTn id="52" fill="hold">
                            <p:stCondLst>
                              <p:cond delay="5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40">
                                            <p:txEl>
                                              <p:pRg st="0" end="0"/>
                                            </p:txEl>
                                          </p:spTgt>
                                        </p:tgtEl>
                                        <p:attrNameLst>
                                          <p:attrName>style.visibility</p:attrName>
                                        </p:attrNameLst>
                                      </p:cBhvr>
                                      <p:to>
                                        <p:strVal val="visible"/>
                                      </p:to>
                                    </p:set>
                                    <p:animEffect transition="in" filter="wipe(down)">
                                      <p:cBhvr>
                                        <p:cTn id="55" dur="500"/>
                                        <p:tgtEl>
                                          <p:spTgt spid="40">
                                            <p:txEl>
                                              <p:pRg st="0" end="0"/>
                                            </p:txEl>
                                          </p:spTgt>
                                        </p:tgtEl>
                                      </p:cBhvr>
                                    </p:animEffect>
                                  </p:childTnLst>
                                </p:cTn>
                              </p:par>
                            </p:childTnLst>
                          </p:cTn>
                        </p:par>
                        <p:par>
                          <p:cTn id="56" fill="hold">
                            <p:stCondLst>
                              <p:cond delay="5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41">
                                            <p:txEl>
                                              <p:pRg st="0" end="0"/>
                                            </p:txEl>
                                          </p:spTgt>
                                        </p:tgtEl>
                                        <p:attrNameLst>
                                          <p:attrName>style.visibility</p:attrName>
                                        </p:attrNameLst>
                                      </p:cBhvr>
                                      <p:to>
                                        <p:strVal val="visible"/>
                                      </p:to>
                                    </p:set>
                                    <p:animEffect transition="in" filter="wipe(down)">
                                      <p:cBhvr>
                                        <p:cTn id="59" dur="500"/>
                                        <p:tgtEl>
                                          <p:spTgt spid="41">
                                            <p:txEl>
                                              <p:pRg st="0" end="0"/>
                                            </p:txEl>
                                          </p:spTgt>
                                        </p:tgtEl>
                                      </p:cBhvr>
                                    </p:animEffect>
                                  </p:childTnLst>
                                </p:cTn>
                              </p:par>
                            </p:childTnLst>
                          </p:cTn>
                        </p:par>
                        <p:par>
                          <p:cTn id="60" fill="hold">
                            <p:stCondLst>
                              <p:cond delay="6000"/>
                            </p:stCondLst>
                            <p:childTnLst>
                              <p:par>
                                <p:cTn id="61" presetID="53"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childTnLst>
                          </p:cTn>
                        </p:par>
                        <p:par>
                          <p:cTn id="66" fill="hold">
                            <p:stCondLst>
                              <p:cond delay="6500"/>
                            </p:stCondLst>
                            <p:childTnLst>
                              <p:par>
                                <p:cTn id="67" presetID="22" presetClass="entr" presetSubtype="4" fill="hold" grpId="0" nodeType="afterEffect" nodePh="1">
                                  <p:stCondLst>
                                    <p:cond delay="0"/>
                                  </p:stCondLst>
                                  <p:endCondLst>
                                    <p:cond evt="begin" delay="0">
                                      <p:tn val="67"/>
                                    </p:cond>
                                  </p:endCondLst>
                                  <p:childTnLst>
                                    <p:set>
                                      <p:cBhvr>
                                        <p:cTn id="68" dur="1" fill="hold">
                                          <p:stCondLst>
                                            <p:cond delay="0"/>
                                          </p:stCondLst>
                                        </p:cTn>
                                        <p:tgtEl>
                                          <p:spTgt spid="42">
                                            <p:txEl>
                                              <p:pRg st="0" end="0"/>
                                            </p:txEl>
                                          </p:spTgt>
                                        </p:tgtEl>
                                        <p:attrNameLst>
                                          <p:attrName>style.visibility</p:attrName>
                                        </p:attrNameLst>
                                      </p:cBhvr>
                                      <p:to>
                                        <p:strVal val="visible"/>
                                      </p:to>
                                    </p:set>
                                    <p:animEffect transition="in" filter="wipe(down)">
                                      <p:cBhvr>
                                        <p:cTn id="69" dur="500"/>
                                        <p:tgtEl>
                                          <p:spTgt spid="42">
                                            <p:txEl>
                                              <p:pRg st="0" end="0"/>
                                            </p:txEl>
                                          </p:spTgt>
                                        </p:tgtEl>
                                      </p:cBhvr>
                                    </p:animEffect>
                                  </p:childTnLst>
                                </p:cTn>
                              </p:par>
                            </p:childTnLst>
                          </p:cTn>
                        </p:par>
                        <p:par>
                          <p:cTn id="70" fill="hold">
                            <p:stCondLst>
                              <p:cond delay="70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43">
                                            <p:txEl>
                                              <p:pRg st="0" end="0"/>
                                            </p:txEl>
                                          </p:spTgt>
                                        </p:tgtEl>
                                        <p:attrNameLst>
                                          <p:attrName>style.visibility</p:attrName>
                                        </p:attrNameLst>
                                      </p:cBhvr>
                                      <p:to>
                                        <p:strVal val="visible"/>
                                      </p:to>
                                    </p:set>
                                    <p:animEffect transition="in" filter="wipe(down)">
                                      <p:cBhvr>
                                        <p:cTn id="73"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P spid="3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down)">
                      <p:cBhvr>
                        <p:cTn dur="500"/>
                        <p:tgtEl>
                          <p:spTgt spid="38"/>
                        </p:tgtEl>
                      </p:cBhvr>
                    </p:animEffect>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down)">
                      <p:cBhvr>
                        <p:cTn dur="500"/>
                        <p:tgtEl>
                          <p:spTgt spid="40"/>
                        </p:tgtEl>
                      </p:cBhvr>
                    </p:animEffect>
                  </p:childTnLst>
                </p:cTn>
              </p:par>
            </p:tnLst>
          </p:tmpl>
        </p:tmplLst>
      </p:bldP>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4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Effect transition="in" filter="wipe(down)">
                      <p:cBhvr>
                        <p:cTn dur="500"/>
                        <p:tgtEl>
                          <p:spTgt spid="42"/>
                        </p:tgtEl>
                      </p:cBhvr>
                    </p:animEffect>
                  </p:childTnLst>
                </p:cTn>
              </p:par>
            </p:tnLst>
          </p:tmpl>
        </p:tmplLst>
      </p:bldP>
      <p:bldP spid="4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Effect transition="in" filter="wipe(down)">
                      <p:cBhvr>
                        <p:cTn dur="500"/>
                        <p:tgtEl>
                          <p:spTgt spid="43"/>
                        </p:tgtEl>
                      </p:cBhvr>
                    </p:animEffect>
                  </p:childTnLst>
                </p:cTn>
              </p:par>
            </p:tnLst>
          </p:tmpl>
        </p:tmplLst>
      </p:bldP>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7" name="Group 23"/>
          <p:cNvGrpSpPr/>
          <p:nvPr/>
        </p:nvGrpSpPr>
        <p:grpSpPr>
          <a:xfrm>
            <a:off x="721468" y="2225748"/>
            <a:ext cx="1540213" cy="1327509"/>
            <a:chOff x="2905413" y="1285292"/>
            <a:chExt cx="784417" cy="1675617"/>
          </a:xfrm>
        </p:grpSpPr>
        <p:sp>
          <p:nvSpPr>
            <p:cNvPr id="9" name="Rectangle 8"/>
            <p:cNvSpPr/>
            <p:nvPr/>
          </p:nvSpPr>
          <p:spPr>
            <a:xfrm>
              <a:off x="2905413" y="1392073"/>
              <a:ext cx="784417" cy="1568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Rectangle 9"/>
            <p:cNvSpPr/>
            <p:nvPr/>
          </p:nvSpPr>
          <p:spPr>
            <a:xfrm>
              <a:off x="2905413" y="1285292"/>
              <a:ext cx="784417" cy="15688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12" name="Group 23"/>
          <p:cNvGrpSpPr/>
          <p:nvPr/>
        </p:nvGrpSpPr>
        <p:grpSpPr>
          <a:xfrm>
            <a:off x="2261681" y="2225749"/>
            <a:ext cx="1540213" cy="1327509"/>
            <a:chOff x="2905413" y="1245382"/>
            <a:chExt cx="784417" cy="1675617"/>
          </a:xfrm>
        </p:grpSpPr>
        <p:sp>
          <p:nvSpPr>
            <p:cNvPr id="14" name="Rectangle 13"/>
            <p:cNvSpPr/>
            <p:nvPr/>
          </p:nvSpPr>
          <p:spPr>
            <a:xfrm>
              <a:off x="2905413" y="1352164"/>
              <a:ext cx="784417" cy="15688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Rectangle 14"/>
            <p:cNvSpPr/>
            <p:nvPr/>
          </p:nvSpPr>
          <p:spPr>
            <a:xfrm>
              <a:off x="2905413" y="1245382"/>
              <a:ext cx="784417" cy="15688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17" name="Group 23"/>
          <p:cNvGrpSpPr/>
          <p:nvPr/>
        </p:nvGrpSpPr>
        <p:grpSpPr>
          <a:xfrm>
            <a:off x="3801894" y="2225750"/>
            <a:ext cx="1540213" cy="1327509"/>
            <a:chOff x="2905413" y="1285293"/>
            <a:chExt cx="784417" cy="1675616"/>
          </a:xfrm>
        </p:grpSpPr>
        <p:sp>
          <p:nvSpPr>
            <p:cNvPr id="19" name="Rectangle 18"/>
            <p:cNvSpPr/>
            <p:nvPr/>
          </p:nvSpPr>
          <p:spPr>
            <a:xfrm>
              <a:off x="2905413" y="1392074"/>
              <a:ext cx="784417" cy="15688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Rectangle 19"/>
            <p:cNvSpPr/>
            <p:nvPr/>
          </p:nvSpPr>
          <p:spPr>
            <a:xfrm>
              <a:off x="2905413" y="1285293"/>
              <a:ext cx="784417" cy="15688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22" name="Group 23"/>
          <p:cNvGrpSpPr/>
          <p:nvPr/>
        </p:nvGrpSpPr>
        <p:grpSpPr>
          <a:xfrm>
            <a:off x="5342106" y="2225748"/>
            <a:ext cx="1540213" cy="1327508"/>
            <a:chOff x="2905413" y="1245382"/>
            <a:chExt cx="784417" cy="1675617"/>
          </a:xfrm>
        </p:grpSpPr>
        <p:sp>
          <p:nvSpPr>
            <p:cNvPr id="24" name="Rectangle 23"/>
            <p:cNvSpPr/>
            <p:nvPr/>
          </p:nvSpPr>
          <p:spPr>
            <a:xfrm>
              <a:off x="2905413" y="1352164"/>
              <a:ext cx="784417" cy="156883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Rectangle 24"/>
            <p:cNvSpPr/>
            <p:nvPr/>
          </p:nvSpPr>
          <p:spPr>
            <a:xfrm>
              <a:off x="2905413" y="1245382"/>
              <a:ext cx="784417" cy="15688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27" name="Group 23"/>
          <p:cNvGrpSpPr/>
          <p:nvPr/>
        </p:nvGrpSpPr>
        <p:grpSpPr>
          <a:xfrm>
            <a:off x="6882319" y="2225748"/>
            <a:ext cx="1540213" cy="1327508"/>
            <a:chOff x="2905413" y="1245382"/>
            <a:chExt cx="784417" cy="1675617"/>
          </a:xfrm>
        </p:grpSpPr>
        <p:sp>
          <p:nvSpPr>
            <p:cNvPr id="29" name="Rectangle 28"/>
            <p:cNvSpPr/>
            <p:nvPr/>
          </p:nvSpPr>
          <p:spPr>
            <a:xfrm>
              <a:off x="2905413" y="1352164"/>
              <a:ext cx="784417" cy="156883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Rectangle 29"/>
            <p:cNvSpPr/>
            <p:nvPr/>
          </p:nvSpPr>
          <p:spPr>
            <a:xfrm>
              <a:off x="2905413" y="1245382"/>
              <a:ext cx="784417" cy="1568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6" name="Oval 133"/>
          <p:cNvSpPr/>
          <p:nvPr userDrawn="1"/>
        </p:nvSpPr>
        <p:spPr>
          <a:xfrm>
            <a:off x="1301074" y="3278157"/>
            <a:ext cx="381000" cy="381000"/>
          </a:xfrm>
          <a:prstGeom prst="ellipse">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134"/>
          <p:cNvSpPr/>
          <p:nvPr userDrawn="1"/>
        </p:nvSpPr>
        <p:spPr>
          <a:xfrm>
            <a:off x="4381500" y="3278157"/>
            <a:ext cx="381000" cy="381000"/>
          </a:xfrm>
          <a:prstGeom prst="ellipse">
            <a:avLst/>
          </a:prstGeom>
          <a:solidFill>
            <a:schemeClr val="bg1"/>
          </a:solid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135"/>
          <p:cNvSpPr/>
          <p:nvPr userDrawn="1"/>
        </p:nvSpPr>
        <p:spPr>
          <a:xfrm>
            <a:off x="2841287" y="3278157"/>
            <a:ext cx="381000" cy="381000"/>
          </a:xfrm>
          <a:prstGeom prst="ellipse">
            <a:avLst/>
          </a:prstGeom>
          <a:solidFill>
            <a:schemeClr val="bg1"/>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136"/>
          <p:cNvSpPr/>
          <p:nvPr userDrawn="1"/>
        </p:nvSpPr>
        <p:spPr>
          <a:xfrm>
            <a:off x="5921712" y="3278157"/>
            <a:ext cx="381000" cy="381000"/>
          </a:xfrm>
          <a:prstGeom prst="ellipse">
            <a:avLst/>
          </a:prstGeom>
          <a:solidFill>
            <a:schemeClr val="bg1"/>
          </a:solid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137"/>
          <p:cNvSpPr/>
          <p:nvPr userDrawn="1"/>
        </p:nvSpPr>
        <p:spPr>
          <a:xfrm>
            <a:off x="7461925" y="3278157"/>
            <a:ext cx="381000" cy="381000"/>
          </a:xfrm>
          <a:prstGeom prst="ellipse">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22"/>
          <p:cNvCxnSpPr/>
          <p:nvPr userDrawn="1"/>
        </p:nvCxnSpPr>
        <p:spPr>
          <a:xfrm rot="16200000" flipH="1">
            <a:off x="1187833" y="3785272"/>
            <a:ext cx="605353" cy="2"/>
          </a:xfrm>
          <a:prstGeom prst="line">
            <a:avLst/>
          </a:pr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139"/>
          <p:cNvCxnSpPr/>
          <p:nvPr userDrawn="1"/>
        </p:nvCxnSpPr>
        <p:spPr>
          <a:xfrm rot="16200000" flipH="1">
            <a:off x="2729527" y="3785272"/>
            <a:ext cx="605353" cy="2"/>
          </a:xfrm>
          <a:prstGeom prst="line">
            <a:avLst/>
          </a:pr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140"/>
          <p:cNvCxnSpPr/>
          <p:nvPr userDrawn="1"/>
        </p:nvCxnSpPr>
        <p:spPr>
          <a:xfrm rot="16200000" flipH="1">
            <a:off x="4271221" y="3785272"/>
            <a:ext cx="605353" cy="2"/>
          </a:xfrm>
          <a:prstGeom prst="line">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141"/>
          <p:cNvCxnSpPr/>
          <p:nvPr userDrawn="1"/>
        </p:nvCxnSpPr>
        <p:spPr>
          <a:xfrm rot="16200000" flipH="1">
            <a:off x="5812915" y="3785272"/>
            <a:ext cx="605353" cy="2"/>
          </a:xfrm>
          <a:prstGeom prst="line">
            <a:avLst/>
          </a:prstGeom>
          <a:ln w="19050">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142"/>
          <p:cNvCxnSpPr/>
          <p:nvPr userDrawn="1"/>
        </p:nvCxnSpPr>
        <p:spPr>
          <a:xfrm rot="16200000" flipH="1">
            <a:off x="7354610" y="3785272"/>
            <a:ext cx="605353" cy="2"/>
          </a:xfrm>
          <a:prstGeom prst="line">
            <a:avLst/>
          </a:prstGeom>
          <a:ln w="19050">
            <a:solidFill>
              <a:schemeClr val="accent5"/>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6" name="Text Placeholder 3"/>
          <p:cNvSpPr>
            <a:spLocks noGrp="1"/>
          </p:cNvSpPr>
          <p:nvPr>
            <p:ph type="body" sz="half" idx="17"/>
          </p:nvPr>
        </p:nvSpPr>
        <p:spPr>
          <a:xfrm flipH="1">
            <a:off x="727531" y="2636912"/>
            <a:ext cx="1518232"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7" name="Text Placeholder 3"/>
          <p:cNvSpPr>
            <a:spLocks noGrp="1"/>
          </p:cNvSpPr>
          <p:nvPr>
            <p:ph type="body" sz="half" idx="18"/>
          </p:nvPr>
        </p:nvSpPr>
        <p:spPr>
          <a:xfrm flipH="1">
            <a:off x="2239698" y="2636912"/>
            <a:ext cx="1534151"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8" name="Text Placeholder 3"/>
          <p:cNvSpPr>
            <a:spLocks noGrp="1"/>
          </p:cNvSpPr>
          <p:nvPr>
            <p:ph type="body" sz="half" idx="19"/>
          </p:nvPr>
        </p:nvSpPr>
        <p:spPr>
          <a:xfrm flipH="1">
            <a:off x="3823875" y="2636912"/>
            <a:ext cx="1524294"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9" name="Text Placeholder 3"/>
          <p:cNvSpPr>
            <a:spLocks noGrp="1"/>
          </p:cNvSpPr>
          <p:nvPr>
            <p:ph type="body" sz="half" idx="20"/>
          </p:nvPr>
        </p:nvSpPr>
        <p:spPr>
          <a:xfrm flipH="1">
            <a:off x="5364087" y="2636912"/>
            <a:ext cx="1518231"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0" name="Text Placeholder 3"/>
          <p:cNvSpPr>
            <a:spLocks noGrp="1"/>
          </p:cNvSpPr>
          <p:nvPr>
            <p:ph type="body" sz="half" idx="21"/>
          </p:nvPr>
        </p:nvSpPr>
        <p:spPr>
          <a:xfrm flipH="1">
            <a:off x="6876256" y="2636912"/>
            <a:ext cx="1540213"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grpSp>
        <p:nvGrpSpPr>
          <p:cNvPr id="39" name="Group 225"/>
          <p:cNvGrpSpPr/>
          <p:nvPr userDrawn="1"/>
        </p:nvGrpSpPr>
        <p:grpSpPr>
          <a:xfrm>
            <a:off x="4156719" y="4155548"/>
            <a:ext cx="835479" cy="835479"/>
            <a:chOff x="864537" y="1822859"/>
            <a:chExt cx="971309" cy="971307"/>
          </a:xfrm>
        </p:grpSpPr>
        <p:sp>
          <p:nvSpPr>
            <p:cNvPr id="40" name="Oval 111"/>
            <p:cNvSpPr/>
            <p:nvPr/>
          </p:nvSpPr>
          <p:spPr>
            <a:xfrm>
              <a:off x="932451" y="1890773"/>
              <a:ext cx="835480" cy="8354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112"/>
            <p:cNvSpPr/>
            <p:nvPr/>
          </p:nvSpPr>
          <p:spPr>
            <a:xfrm>
              <a:off x="864537" y="1822859"/>
              <a:ext cx="971309" cy="971307"/>
            </a:xfrm>
            <a:prstGeom prst="ellipse">
              <a:avLst/>
            </a:prstGeom>
            <a:noFill/>
            <a:ln w="1905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42" name="Group 225"/>
          <p:cNvGrpSpPr/>
          <p:nvPr userDrawn="1"/>
        </p:nvGrpSpPr>
        <p:grpSpPr>
          <a:xfrm>
            <a:off x="1063039" y="4155548"/>
            <a:ext cx="835479" cy="835479"/>
            <a:chOff x="864537" y="1822859"/>
            <a:chExt cx="971309" cy="971307"/>
          </a:xfrm>
        </p:grpSpPr>
        <p:sp>
          <p:nvSpPr>
            <p:cNvPr id="43" name="Oval 116"/>
            <p:cNvSpPr/>
            <p:nvPr/>
          </p:nvSpPr>
          <p:spPr>
            <a:xfrm>
              <a:off x="932451" y="1890772"/>
              <a:ext cx="835480" cy="8354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4" name="Oval 117"/>
            <p:cNvSpPr/>
            <p:nvPr/>
          </p:nvSpPr>
          <p:spPr>
            <a:xfrm>
              <a:off x="864537" y="1822859"/>
              <a:ext cx="971309" cy="971307"/>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45" name="Group 225"/>
          <p:cNvGrpSpPr/>
          <p:nvPr userDrawn="1"/>
        </p:nvGrpSpPr>
        <p:grpSpPr>
          <a:xfrm>
            <a:off x="5703560" y="4155548"/>
            <a:ext cx="835479" cy="835479"/>
            <a:chOff x="864537" y="1822859"/>
            <a:chExt cx="971309" cy="971307"/>
          </a:xfrm>
        </p:grpSpPr>
        <p:sp>
          <p:nvSpPr>
            <p:cNvPr id="46" name="Oval 121"/>
            <p:cNvSpPr/>
            <p:nvPr/>
          </p:nvSpPr>
          <p:spPr>
            <a:xfrm>
              <a:off x="932451" y="1890773"/>
              <a:ext cx="835480" cy="835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7" name="Oval 122"/>
            <p:cNvSpPr/>
            <p:nvPr/>
          </p:nvSpPr>
          <p:spPr>
            <a:xfrm>
              <a:off x="864537" y="1822859"/>
              <a:ext cx="971309" cy="971307"/>
            </a:xfrm>
            <a:prstGeom prst="ellipse">
              <a:avLst/>
            </a:prstGeom>
            <a:noFill/>
            <a:ln w="1905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48" name="Group 225"/>
          <p:cNvGrpSpPr/>
          <p:nvPr userDrawn="1"/>
        </p:nvGrpSpPr>
        <p:grpSpPr>
          <a:xfrm>
            <a:off x="2609879" y="4155548"/>
            <a:ext cx="835479" cy="835479"/>
            <a:chOff x="864537" y="1822859"/>
            <a:chExt cx="971309" cy="971307"/>
          </a:xfrm>
        </p:grpSpPr>
        <p:sp>
          <p:nvSpPr>
            <p:cNvPr id="49" name="Oval 126"/>
            <p:cNvSpPr/>
            <p:nvPr/>
          </p:nvSpPr>
          <p:spPr>
            <a:xfrm>
              <a:off x="932451" y="1890773"/>
              <a:ext cx="835480" cy="835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Oval 127"/>
            <p:cNvSpPr/>
            <p:nvPr/>
          </p:nvSpPr>
          <p:spPr>
            <a:xfrm>
              <a:off x="864537" y="1822859"/>
              <a:ext cx="971309" cy="971307"/>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51" name="Group 225"/>
          <p:cNvGrpSpPr/>
          <p:nvPr userDrawn="1"/>
        </p:nvGrpSpPr>
        <p:grpSpPr>
          <a:xfrm>
            <a:off x="7250401" y="4155548"/>
            <a:ext cx="835479" cy="835479"/>
            <a:chOff x="864537" y="1822859"/>
            <a:chExt cx="971309" cy="971307"/>
          </a:xfrm>
        </p:grpSpPr>
        <p:sp>
          <p:nvSpPr>
            <p:cNvPr id="52" name="Oval 131"/>
            <p:cNvSpPr/>
            <p:nvPr/>
          </p:nvSpPr>
          <p:spPr>
            <a:xfrm>
              <a:off x="932451" y="1890773"/>
              <a:ext cx="835480" cy="835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3" name="Oval 132"/>
            <p:cNvSpPr/>
            <p:nvPr/>
          </p:nvSpPr>
          <p:spPr>
            <a:xfrm>
              <a:off x="864537" y="1822859"/>
              <a:ext cx="971309" cy="971307"/>
            </a:xfrm>
            <a:prstGeom prst="ellipse">
              <a:avLst/>
            </a:prstGeom>
            <a:noFill/>
            <a:ln w="1905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Tree>
    <p:extLst>
      <p:ext uri="{BB962C8B-B14F-4D97-AF65-F5344CB8AC3E}">
        <p14:creationId xmlns:p14="http://schemas.microsoft.com/office/powerpoint/2010/main" val="377187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wipe(down)">
                                      <p:cBhvr>
                                        <p:cTn id="7" dur="500"/>
                                        <p:tgtEl>
                                          <p:spTgt spid="66">
                                            <p:txEl>
                                              <p:pRg st="0" end="0"/>
                                            </p:txEl>
                                          </p:spTgt>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fltVal val="0"/>
                                          </p:val>
                                        </p:tav>
                                        <p:tav tm="100000">
                                          <p:val>
                                            <p:strVal val="#ppt_w"/>
                                          </p:val>
                                        </p:tav>
                                      </p:tavLst>
                                    </p:anim>
                                    <p:anim calcmode="lin" valueType="num">
                                      <p:cBhvr>
                                        <p:cTn id="11" dur="500" fill="hold"/>
                                        <p:tgtEl>
                                          <p:spTgt spid="56"/>
                                        </p:tgtEl>
                                        <p:attrNameLst>
                                          <p:attrName>ppt_h</p:attrName>
                                        </p:attrNameLst>
                                      </p:cBhvr>
                                      <p:tavLst>
                                        <p:tav tm="0">
                                          <p:val>
                                            <p:fltVal val="0"/>
                                          </p:val>
                                        </p:tav>
                                        <p:tav tm="100000">
                                          <p:val>
                                            <p:strVal val="#ppt_h"/>
                                          </p:val>
                                        </p:tav>
                                      </p:tavLst>
                                    </p:anim>
                                    <p:animEffect transition="in" filter="fade">
                                      <p:cBhvr>
                                        <p:cTn id="12" dur="500"/>
                                        <p:tgtEl>
                                          <p:spTgt spid="5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500"/>
                                        <p:tgtEl>
                                          <p:spTgt spid="61"/>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p:cTn id="19" dur="500" fill="hold"/>
                                        <p:tgtEl>
                                          <p:spTgt spid="58"/>
                                        </p:tgtEl>
                                        <p:attrNameLst>
                                          <p:attrName>ppt_w</p:attrName>
                                        </p:attrNameLst>
                                      </p:cBhvr>
                                      <p:tavLst>
                                        <p:tav tm="0">
                                          <p:val>
                                            <p:fltVal val="0"/>
                                          </p:val>
                                        </p:tav>
                                        <p:tav tm="100000">
                                          <p:val>
                                            <p:strVal val="#ppt_w"/>
                                          </p:val>
                                        </p:tav>
                                      </p:tavLst>
                                    </p:anim>
                                    <p:anim calcmode="lin" valueType="num">
                                      <p:cBhvr>
                                        <p:cTn id="20" dur="500" fill="hold"/>
                                        <p:tgtEl>
                                          <p:spTgt spid="58"/>
                                        </p:tgtEl>
                                        <p:attrNameLst>
                                          <p:attrName>ppt_h</p:attrName>
                                        </p:attrNameLst>
                                      </p:cBhvr>
                                      <p:tavLst>
                                        <p:tav tm="0">
                                          <p:val>
                                            <p:fltVal val="0"/>
                                          </p:val>
                                        </p:tav>
                                        <p:tav tm="100000">
                                          <p:val>
                                            <p:strVal val="#ppt_h"/>
                                          </p:val>
                                        </p:tav>
                                      </p:tavLst>
                                    </p:anim>
                                    <p:animEffect transition="in" filter="fade">
                                      <p:cBhvr>
                                        <p:cTn id="21" dur="500"/>
                                        <p:tgtEl>
                                          <p:spTgt spid="58"/>
                                        </p:tgtEl>
                                      </p:cBhvr>
                                    </p:animEffect>
                                  </p:childTnLst>
                                </p:cTn>
                              </p:par>
                            </p:childTnLst>
                          </p:cTn>
                        </p:par>
                        <p:par>
                          <p:cTn id="22" fill="hold">
                            <p:stCondLst>
                              <p:cond delay="1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67">
                                            <p:txEl>
                                              <p:pRg st="0" end="0"/>
                                            </p:txEl>
                                          </p:spTgt>
                                        </p:tgtEl>
                                        <p:attrNameLst>
                                          <p:attrName>style.visibility</p:attrName>
                                        </p:attrNameLst>
                                      </p:cBhvr>
                                      <p:to>
                                        <p:strVal val="visible"/>
                                      </p:to>
                                    </p:set>
                                    <p:animEffect transition="in" filter="wipe(down)">
                                      <p:cBhvr>
                                        <p:cTn id="25" dur="500"/>
                                        <p:tgtEl>
                                          <p:spTgt spid="67">
                                            <p:txEl>
                                              <p:pRg st="0" end="0"/>
                                            </p:txEl>
                                          </p:spTgt>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up)">
                                      <p:cBhvr>
                                        <p:cTn id="29" dur="500"/>
                                        <p:tgtEl>
                                          <p:spTgt spid="62"/>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p:cTn id="32" dur="500" fill="hold"/>
                                        <p:tgtEl>
                                          <p:spTgt spid="57"/>
                                        </p:tgtEl>
                                        <p:attrNameLst>
                                          <p:attrName>ppt_w</p:attrName>
                                        </p:attrNameLst>
                                      </p:cBhvr>
                                      <p:tavLst>
                                        <p:tav tm="0">
                                          <p:val>
                                            <p:fltVal val="0"/>
                                          </p:val>
                                        </p:tav>
                                        <p:tav tm="100000">
                                          <p:val>
                                            <p:strVal val="#ppt_w"/>
                                          </p:val>
                                        </p:tav>
                                      </p:tavLst>
                                    </p:anim>
                                    <p:anim calcmode="lin" valueType="num">
                                      <p:cBhvr>
                                        <p:cTn id="33" dur="500" fill="hold"/>
                                        <p:tgtEl>
                                          <p:spTgt spid="57"/>
                                        </p:tgtEl>
                                        <p:attrNameLst>
                                          <p:attrName>ppt_h</p:attrName>
                                        </p:attrNameLst>
                                      </p:cBhvr>
                                      <p:tavLst>
                                        <p:tav tm="0">
                                          <p:val>
                                            <p:fltVal val="0"/>
                                          </p:val>
                                        </p:tav>
                                        <p:tav tm="100000">
                                          <p:val>
                                            <p:strVal val="#ppt_h"/>
                                          </p:val>
                                        </p:tav>
                                      </p:tavLst>
                                    </p:anim>
                                    <p:animEffect transition="in" filter="fade">
                                      <p:cBhvr>
                                        <p:cTn id="34" dur="500"/>
                                        <p:tgtEl>
                                          <p:spTgt spid="57"/>
                                        </p:tgtEl>
                                      </p:cBhvr>
                                    </p:animEffect>
                                  </p:childTnLst>
                                </p:cTn>
                              </p:par>
                            </p:childTnLst>
                          </p:cTn>
                        </p:par>
                        <p:par>
                          <p:cTn id="35" fill="hold">
                            <p:stCondLst>
                              <p:cond delay="2000"/>
                            </p:stCondLst>
                            <p:childTnLst>
                              <p:par>
                                <p:cTn id="36" presetID="22" presetClass="entr" presetSubtype="4" fill="hold" grpId="0" nodeType="afterEffect" nodePh="1">
                                  <p:stCondLst>
                                    <p:cond delay="0"/>
                                  </p:stCondLst>
                                  <p:endCondLst>
                                    <p:cond evt="begin" delay="0">
                                      <p:tn val="36"/>
                                    </p:cond>
                                  </p:endCondLst>
                                  <p:childTnLst>
                                    <p:set>
                                      <p:cBhvr>
                                        <p:cTn id="37" dur="1" fill="hold">
                                          <p:stCondLst>
                                            <p:cond delay="0"/>
                                          </p:stCondLst>
                                        </p:cTn>
                                        <p:tgtEl>
                                          <p:spTgt spid="68">
                                            <p:txEl>
                                              <p:pRg st="0" end="0"/>
                                            </p:txEl>
                                          </p:spTgt>
                                        </p:tgtEl>
                                        <p:attrNameLst>
                                          <p:attrName>style.visibility</p:attrName>
                                        </p:attrNameLst>
                                      </p:cBhvr>
                                      <p:to>
                                        <p:strVal val="visible"/>
                                      </p:to>
                                    </p:set>
                                    <p:animEffect transition="in" filter="wipe(down)">
                                      <p:cBhvr>
                                        <p:cTn id="38" dur="500"/>
                                        <p:tgtEl>
                                          <p:spTgt spid="68">
                                            <p:txEl>
                                              <p:pRg st="0" end="0"/>
                                            </p:txEl>
                                          </p:spTgt>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up)">
                                      <p:cBhvr>
                                        <p:cTn id="42" dur="500"/>
                                        <p:tgtEl>
                                          <p:spTgt spid="63"/>
                                        </p:tgtEl>
                                      </p:cBhvr>
                                    </p:animEffect>
                                  </p:childTnLst>
                                </p:cTn>
                              </p:par>
                              <p:par>
                                <p:cTn id="43" presetID="53"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Effect transition="in" filter="fade">
                                      <p:cBhvr>
                                        <p:cTn id="47" dur="500"/>
                                        <p:tgtEl>
                                          <p:spTgt spid="59"/>
                                        </p:tgtEl>
                                      </p:cBhvr>
                                    </p:animEffect>
                                  </p:childTnLst>
                                </p:cTn>
                              </p:par>
                            </p:childTnLst>
                          </p:cTn>
                        </p:par>
                        <p:par>
                          <p:cTn id="48" fill="hold">
                            <p:stCondLst>
                              <p:cond delay="30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69">
                                            <p:txEl>
                                              <p:pRg st="0" end="0"/>
                                            </p:txEl>
                                          </p:spTgt>
                                        </p:tgtEl>
                                        <p:attrNameLst>
                                          <p:attrName>style.visibility</p:attrName>
                                        </p:attrNameLst>
                                      </p:cBhvr>
                                      <p:to>
                                        <p:strVal val="visible"/>
                                      </p:to>
                                    </p:set>
                                    <p:animEffect transition="in" filter="wipe(down)">
                                      <p:cBhvr>
                                        <p:cTn id="51" dur="500"/>
                                        <p:tgtEl>
                                          <p:spTgt spid="69">
                                            <p:txEl>
                                              <p:pRg st="0" end="0"/>
                                            </p:txEl>
                                          </p:spTgt>
                                        </p:tgtEl>
                                      </p:cBhvr>
                                    </p:animEffect>
                                  </p:childTnLst>
                                </p:cTn>
                              </p:par>
                            </p:childTnLst>
                          </p:cTn>
                        </p:par>
                        <p:par>
                          <p:cTn id="52" fill="hold">
                            <p:stCondLst>
                              <p:cond delay="3500"/>
                            </p:stCondLst>
                            <p:childTnLst>
                              <p:par>
                                <p:cTn id="53" presetID="22" presetClass="entr" presetSubtype="1" fill="hold"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up)">
                                      <p:cBhvr>
                                        <p:cTn id="55" dur="500"/>
                                        <p:tgtEl>
                                          <p:spTgt spid="64"/>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 calcmode="lin" valueType="num">
                                      <p:cBhvr>
                                        <p:cTn id="58" dur="500" fill="hold"/>
                                        <p:tgtEl>
                                          <p:spTgt spid="60"/>
                                        </p:tgtEl>
                                        <p:attrNameLst>
                                          <p:attrName>ppt_w</p:attrName>
                                        </p:attrNameLst>
                                      </p:cBhvr>
                                      <p:tavLst>
                                        <p:tav tm="0">
                                          <p:val>
                                            <p:fltVal val="0"/>
                                          </p:val>
                                        </p:tav>
                                        <p:tav tm="100000">
                                          <p:val>
                                            <p:strVal val="#ppt_w"/>
                                          </p:val>
                                        </p:tav>
                                      </p:tavLst>
                                    </p:anim>
                                    <p:anim calcmode="lin" valueType="num">
                                      <p:cBhvr>
                                        <p:cTn id="59" dur="500" fill="hold"/>
                                        <p:tgtEl>
                                          <p:spTgt spid="60"/>
                                        </p:tgtEl>
                                        <p:attrNameLst>
                                          <p:attrName>ppt_h</p:attrName>
                                        </p:attrNameLst>
                                      </p:cBhvr>
                                      <p:tavLst>
                                        <p:tav tm="0">
                                          <p:val>
                                            <p:fltVal val="0"/>
                                          </p:val>
                                        </p:tav>
                                        <p:tav tm="100000">
                                          <p:val>
                                            <p:strVal val="#ppt_h"/>
                                          </p:val>
                                        </p:tav>
                                      </p:tavLst>
                                    </p:anim>
                                    <p:animEffect transition="in" filter="fade">
                                      <p:cBhvr>
                                        <p:cTn id="60" dur="500"/>
                                        <p:tgtEl>
                                          <p:spTgt spid="60"/>
                                        </p:tgtEl>
                                      </p:cBhvr>
                                    </p:animEffect>
                                  </p:childTnLst>
                                </p:cTn>
                              </p:par>
                            </p:childTnLst>
                          </p:cTn>
                        </p:par>
                        <p:par>
                          <p:cTn id="61" fill="hold">
                            <p:stCondLst>
                              <p:cond delay="4000"/>
                            </p:stCondLst>
                            <p:childTnLst>
                              <p:par>
                                <p:cTn id="62" presetID="22" presetClass="entr" presetSubtype="4" fill="hold" grpId="0" nodeType="afterEffect" nodePh="1">
                                  <p:stCondLst>
                                    <p:cond delay="0"/>
                                  </p:stCondLst>
                                  <p:endCondLst>
                                    <p:cond evt="begin" delay="0">
                                      <p:tn val="62"/>
                                    </p:cond>
                                  </p:endCondLst>
                                  <p:childTnLst>
                                    <p:set>
                                      <p:cBhvr>
                                        <p:cTn id="63" dur="1" fill="hold">
                                          <p:stCondLst>
                                            <p:cond delay="0"/>
                                          </p:stCondLst>
                                        </p:cTn>
                                        <p:tgtEl>
                                          <p:spTgt spid="70">
                                            <p:txEl>
                                              <p:pRg st="0" end="0"/>
                                            </p:txEl>
                                          </p:spTgt>
                                        </p:tgtEl>
                                        <p:attrNameLst>
                                          <p:attrName>style.visibility</p:attrName>
                                        </p:attrNameLst>
                                      </p:cBhvr>
                                      <p:to>
                                        <p:strVal val="visible"/>
                                      </p:to>
                                    </p:set>
                                    <p:animEffect transition="in" filter="wipe(down)">
                                      <p:cBhvr>
                                        <p:cTn id="64" dur="500"/>
                                        <p:tgtEl>
                                          <p:spTgt spid="70">
                                            <p:txEl>
                                              <p:pRg st="0" end="0"/>
                                            </p:txEl>
                                          </p:spTgt>
                                        </p:tgtEl>
                                      </p:cBhvr>
                                    </p:animEffect>
                                  </p:childTnLst>
                                </p:cTn>
                              </p:par>
                            </p:childTnLst>
                          </p:cTn>
                        </p:par>
                        <p:par>
                          <p:cTn id="65" fill="hold">
                            <p:stCondLst>
                              <p:cond delay="4500"/>
                            </p:stCondLst>
                            <p:childTnLst>
                              <p:par>
                                <p:cTn id="66" presetID="22" presetClass="entr" presetSubtype="1" fill="hold" nodeType="after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wipe(up)">
                                      <p:cBhvr>
                                        <p:cTn id="6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8"/>
                        </p:tgtEl>
                        <p:attrNameLst>
                          <p:attrName>style.visibility</p:attrName>
                        </p:attrNameLst>
                      </p:cBhvr>
                      <p:to>
                        <p:strVal val="visible"/>
                      </p:to>
                    </p:set>
                    <p:animEffect transition="in" filter="wipe(down)">
                      <p:cBhvr>
                        <p:cTn dur="500"/>
                        <p:tgtEl>
                          <p:spTgt spid="68"/>
                        </p:tgtEl>
                      </p:cBhvr>
                    </p:animEffect>
                  </p:childTnLst>
                </p:cTn>
              </p:par>
            </p:tnLst>
          </p:tmpl>
        </p:tmplLst>
      </p:bldP>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Rectangle 5"/>
          <p:cNvSpPr/>
          <p:nvPr userDrawn="1"/>
        </p:nvSpPr>
        <p:spPr>
          <a:xfrm rot="2700000">
            <a:off x="1062178" y="2485789"/>
            <a:ext cx="1676400" cy="167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rot="2700000">
            <a:off x="2840178" y="3366382"/>
            <a:ext cx="16764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rot="2700000">
            <a:off x="4618178" y="2485788"/>
            <a:ext cx="1676400" cy="167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rot="2700000">
            <a:off x="6396178" y="3366382"/>
            <a:ext cx="1676400" cy="1676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c 25"/>
          <p:cNvSpPr/>
          <p:nvPr userDrawn="1"/>
        </p:nvSpPr>
        <p:spPr>
          <a:xfrm rot="18723337">
            <a:off x="2824845" y="2575057"/>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Arc 26"/>
          <p:cNvSpPr/>
          <p:nvPr userDrawn="1"/>
        </p:nvSpPr>
        <p:spPr>
          <a:xfrm rot="2765478" flipV="1">
            <a:off x="4608351" y="3319774"/>
            <a:ext cx="1636328" cy="163632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Text Placeholder 3"/>
          <p:cNvSpPr>
            <a:spLocks noGrp="1"/>
          </p:cNvSpPr>
          <p:nvPr>
            <p:ph type="body" sz="half" idx="17"/>
          </p:nvPr>
        </p:nvSpPr>
        <p:spPr>
          <a:xfrm>
            <a:off x="1061391" y="2982286"/>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Text Placeholder 3"/>
          <p:cNvSpPr>
            <a:spLocks noGrp="1"/>
          </p:cNvSpPr>
          <p:nvPr>
            <p:ph type="body" sz="half" idx="18"/>
          </p:nvPr>
        </p:nvSpPr>
        <p:spPr>
          <a:xfrm>
            <a:off x="1237034" y="3371925"/>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0" name="Text Placeholder 3"/>
          <p:cNvSpPr>
            <a:spLocks noGrp="1"/>
          </p:cNvSpPr>
          <p:nvPr>
            <p:ph type="body" sz="half" idx="19"/>
          </p:nvPr>
        </p:nvSpPr>
        <p:spPr>
          <a:xfrm>
            <a:off x="4633232" y="2979485"/>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1" name="Text Placeholder 3"/>
          <p:cNvSpPr>
            <a:spLocks noGrp="1"/>
          </p:cNvSpPr>
          <p:nvPr>
            <p:ph type="body" sz="half" idx="20"/>
          </p:nvPr>
        </p:nvSpPr>
        <p:spPr>
          <a:xfrm>
            <a:off x="4808875" y="3369124"/>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2" name="Text Placeholder 3"/>
          <p:cNvSpPr>
            <a:spLocks noGrp="1"/>
          </p:cNvSpPr>
          <p:nvPr>
            <p:ph type="body" sz="half" idx="21"/>
          </p:nvPr>
        </p:nvSpPr>
        <p:spPr>
          <a:xfrm>
            <a:off x="2843808" y="3861048"/>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3" name="Text Placeholder 3"/>
          <p:cNvSpPr>
            <a:spLocks noGrp="1"/>
          </p:cNvSpPr>
          <p:nvPr>
            <p:ph type="body" sz="half" idx="22"/>
          </p:nvPr>
        </p:nvSpPr>
        <p:spPr>
          <a:xfrm>
            <a:off x="3019451" y="4250687"/>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4" name="Text Placeholder 3"/>
          <p:cNvSpPr>
            <a:spLocks noGrp="1"/>
          </p:cNvSpPr>
          <p:nvPr>
            <p:ph type="body" sz="half" idx="23"/>
          </p:nvPr>
        </p:nvSpPr>
        <p:spPr>
          <a:xfrm>
            <a:off x="6361424" y="3861048"/>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5" name="Text Placeholder 3"/>
          <p:cNvSpPr>
            <a:spLocks noGrp="1"/>
          </p:cNvSpPr>
          <p:nvPr>
            <p:ph type="body" sz="half" idx="24"/>
          </p:nvPr>
        </p:nvSpPr>
        <p:spPr>
          <a:xfrm>
            <a:off x="6537067" y="4250687"/>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0"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51221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4" fill="hold" grpId="0" nodeType="afterEffect" nodePh="1">
                                  <p:stCondLst>
                                    <p:cond delay="0"/>
                                  </p:stCondLst>
                                  <p:endCondLst>
                                    <p:cond evt="begin" delay="0">
                                      <p:tn val="11"/>
                                    </p:cond>
                                  </p:endCondLst>
                                  <p:childTnLst>
                                    <p:set>
                                      <p:cBhvr>
                                        <p:cTn id="12" dur="1" fill="hold">
                                          <p:stCondLst>
                                            <p:cond delay="0"/>
                                          </p:stCondLst>
                                        </p:cTn>
                                        <p:tgtEl>
                                          <p:spTgt spid="28">
                                            <p:txEl>
                                              <p:pRg st="0" end="0"/>
                                            </p:txEl>
                                          </p:spTgt>
                                        </p:tgtEl>
                                        <p:attrNameLst>
                                          <p:attrName>style.visibility</p:attrName>
                                        </p:attrNameLst>
                                      </p:cBhvr>
                                      <p:to>
                                        <p:strVal val="visible"/>
                                      </p:to>
                                    </p:set>
                                    <p:animEffect transition="in" filter="wipe(down)">
                                      <p:cBhvr>
                                        <p:cTn id="13" dur="500"/>
                                        <p:tgtEl>
                                          <p:spTgt spid="28">
                                            <p:txEl>
                                              <p:pRg st="0" end="0"/>
                                            </p:txEl>
                                          </p:spTgt>
                                        </p:tgtEl>
                                      </p:cBhvr>
                                    </p:animEffect>
                                  </p:childTnLst>
                                </p:cTn>
                              </p:par>
                            </p:childTnLst>
                          </p:cTn>
                        </p:par>
                        <p:par>
                          <p:cTn id="14" fill="hold">
                            <p:stCondLst>
                              <p:cond delay="1000"/>
                            </p:stCondLst>
                            <p:childTnLst>
                              <p:par>
                                <p:cTn id="15" presetID="2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29">
                                            <p:txEl>
                                              <p:pRg st="0" end="0"/>
                                            </p:txEl>
                                          </p:spTgt>
                                        </p:tgtEl>
                                        <p:attrNameLst>
                                          <p:attrName>style.visibility</p:attrName>
                                        </p:attrNameLst>
                                      </p:cBhvr>
                                      <p:to>
                                        <p:strVal val="visible"/>
                                      </p:to>
                                    </p:set>
                                    <p:animEffect transition="in" filter="wipe(down)">
                                      <p:cBhvr>
                                        <p:cTn id="17" dur="500"/>
                                        <p:tgtEl>
                                          <p:spTgt spid="29">
                                            <p:txEl>
                                              <p:pRg st="0" end="0"/>
                                            </p:txEl>
                                          </p:spTgt>
                                        </p:tgtEl>
                                      </p:cBhvr>
                                    </p:animEffect>
                                  </p:childTnLst>
                                </p:cTn>
                              </p:par>
                            </p:childTnLst>
                          </p:cTn>
                        </p:par>
                        <p:par>
                          <p:cTn id="18" fill="hold">
                            <p:stCondLst>
                              <p:cond delay="1500"/>
                            </p:stCondLst>
                            <p:childTnLst>
                              <p:par>
                                <p:cTn id="19" presetID="18" presetClass="entr" presetSubtype="3"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trips(upRight)">
                                      <p:cBhvr>
                                        <p:cTn id="21" dur="500"/>
                                        <p:tgtEl>
                                          <p:spTgt spid="26"/>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2">
                                            <p:txEl>
                                              <p:pRg st="0" end="0"/>
                                            </p:txEl>
                                          </p:spTgt>
                                        </p:tgtEl>
                                        <p:attrNameLst>
                                          <p:attrName>style.visibility</p:attrName>
                                        </p:attrNameLst>
                                      </p:cBhvr>
                                      <p:to>
                                        <p:strVal val="visible"/>
                                      </p:to>
                                    </p:set>
                                    <p:animEffect transition="in" filter="wipe(down)">
                                      <p:cBhvr>
                                        <p:cTn id="31" dur="500"/>
                                        <p:tgtEl>
                                          <p:spTgt spid="32">
                                            <p:txEl>
                                              <p:pRg st="0" end="0"/>
                                            </p:txEl>
                                          </p:spTgt>
                                        </p:tgtEl>
                                      </p:cBhvr>
                                    </p:animEffect>
                                  </p:childTnLst>
                                </p:cTn>
                              </p:par>
                            </p:childTnLst>
                          </p:cTn>
                        </p:par>
                        <p:par>
                          <p:cTn id="32" fill="hold">
                            <p:stCondLst>
                              <p:cond delay="30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33">
                                            <p:txEl>
                                              <p:pRg st="0" end="0"/>
                                            </p:txEl>
                                          </p:spTgt>
                                        </p:tgtEl>
                                        <p:attrNameLst>
                                          <p:attrName>style.visibility</p:attrName>
                                        </p:attrNameLst>
                                      </p:cBhvr>
                                      <p:to>
                                        <p:strVal val="visible"/>
                                      </p:to>
                                    </p:set>
                                    <p:animEffect transition="in" filter="wipe(down)">
                                      <p:cBhvr>
                                        <p:cTn id="35" dur="500"/>
                                        <p:tgtEl>
                                          <p:spTgt spid="33">
                                            <p:txEl>
                                              <p:pRg st="0" end="0"/>
                                            </p:txEl>
                                          </p:spTgt>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par>
                          <p:cTn id="42" fill="hold">
                            <p:stCondLst>
                              <p:cond delay="4000"/>
                            </p:stCondLst>
                            <p:childTnLst>
                              <p:par>
                                <p:cTn id="43" presetID="22" presetClass="entr" presetSubtype="4" fill="hold" grpId="0" nodeType="afterEffect" nodePh="1">
                                  <p:stCondLst>
                                    <p:cond delay="0"/>
                                  </p:stCondLst>
                                  <p:endCondLst>
                                    <p:cond evt="begin" delay="0">
                                      <p:tn val="43"/>
                                    </p:cond>
                                  </p:endCondLst>
                                  <p:childTnLst>
                                    <p:set>
                                      <p:cBhvr>
                                        <p:cTn id="44" dur="1" fill="hold">
                                          <p:stCondLst>
                                            <p:cond delay="0"/>
                                          </p:stCondLst>
                                        </p:cTn>
                                        <p:tgtEl>
                                          <p:spTgt spid="30">
                                            <p:txEl>
                                              <p:pRg st="0" end="0"/>
                                            </p:txEl>
                                          </p:spTgt>
                                        </p:tgtEl>
                                        <p:attrNameLst>
                                          <p:attrName>style.visibility</p:attrName>
                                        </p:attrNameLst>
                                      </p:cBhvr>
                                      <p:to>
                                        <p:strVal val="visible"/>
                                      </p:to>
                                    </p:set>
                                    <p:animEffect transition="in" filter="wipe(down)">
                                      <p:cBhvr>
                                        <p:cTn id="45" dur="500"/>
                                        <p:tgtEl>
                                          <p:spTgt spid="30">
                                            <p:txEl>
                                              <p:pRg st="0" end="0"/>
                                            </p:txEl>
                                          </p:spTgt>
                                        </p:tgtEl>
                                      </p:cBhvr>
                                    </p:animEffect>
                                  </p:childTnLst>
                                </p:cTn>
                              </p:par>
                            </p:childTnLst>
                          </p:cTn>
                        </p:par>
                        <p:par>
                          <p:cTn id="46" fill="hold">
                            <p:stCondLst>
                              <p:cond delay="4500"/>
                            </p:stCondLst>
                            <p:childTnLst>
                              <p:par>
                                <p:cTn id="47" presetID="22" presetClass="entr" presetSubtype="4" fill="hold" grpId="0" nodeType="afterEffect" nodePh="1">
                                  <p:stCondLst>
                                    <p:cond delay="0"/>
                                  </p:stCondLst>
                                  <p:endCondLst>
                                    <p:cond evt="begin" delay="0">
                                      <p:tn val="47"/>
                                    </p:cond>
                                  </p:endCondLst>
                                  <p:childTnLst>
                                    <p:set>
                                      <p:cBhvr>
                                        <p:cTn id="48" dur="1" fill="hold">
                                          <p:stCondLst>
                                            <p:cond delay="0"/>
                                          </p:stCondLst>
                                        </p:cTn>
                                        <p:tgtEl>
                                          <p:spTgt spid="31">
                                            <p:txEl>
                                              <p:pRg st="0" end="0"/>
                                            </p:txEl>
                                          </p:spTgt>
                                        </p:tgtEl>
                                        <p:attrNameLst>
                                          <p:attrName>style.visibility</p:attrName>
                                        </p:attrNameLst>
                                      </p:cBhvr>
                                      <p:to>
                                        <p:strVal val="visible"/>
                                      </p:to>
                                    </p:set>
                                    <p:animEffect transition="in" filter="wipe(down)">
                                      <p:cBhvr>
                                        <p:cTn id="49" dur="500"/>
                                        <p:tgtEl>
                                          <p:spTgt spid="31">
                                            <p:txEl>
                                              <p:pRg st="0" end="0"/>
                                            </p:txEl>
                                          </p:spTgt>
                                        </p:tgtEl>
                                      </p:cBhvr>
                                    </p:animEffect>
                                  </p:childTnLst>
                                </p:cTn>
                              </p:par>
                            </p:childTnLst>
                          </p:cTn>
                        </p:par>
                        <p:par>
                          <p:cTn id="50" fill="hold">
                            <p:stCondLst>
                              <p:cond delay="5000"/>
                            </p:stCondLst>
                            <p:childTnLst>
                              <p:par>
                                <p:cTn id="51" presetID="18" presetClass="entr" presetSubtype="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strips(downRight)">
                                      <p:cBhvr>
                                        <p:cTn id="53" dur="500"/>
                                        <p:tgtEl>
                                          <p:spTgt spid="27"/>
                                        </p:tgtEl>
                                      </p:cBhvr>
                                    </p:animEffect>
                                  </p:childTnLst>
                                </p:cTn>
                              </p:par>
                            </p:childTnLst>
                          </p:cTn>
                        </p:par>
                        <p:par>
                          <p:cTn id="54" fill="hold">
                            <p:stCondLst>
                              <p:cond delay="5500"/>
                            </p:stCondLst>
                            <p:childTnLst>
                              <p:par>
                                <p:cTn id="55" presetID="53" presetClass="entr" presetSubtype="0"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animEffect transition="in" filter="fade">
                                      <p:cBhvr>
                                        <p:cTn id="59" dur="500"/>
                                        <p:tgtEl>
                                          <p:spTgt spid="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4">
                                            <p:txEl>
                                              <p:pRg st="0" end="0"/>
                                            </p:txEl>
                                          </p:spTgt>
                                        </p:tgtEl>
                                        <p:attrNameLst>
                                          <p:attrName>style.visibility</p:attrName>
                                        </p:attrNameLst>
                                      </p:cBhvr>
                                      <p:to>
                                        <p:strVal val="visible"/>
                                      </p:to>
                                    </p:set>
                                    <p:animEffect transition="in" filter="wipe(down)">
                                      <p:cBhvr>
                                        <p:cTn id="63" dur="500"/>
                                        <p:tgtEl>
                                          <p:spTgt spid="34">
                                            <p:txEl>
                                              <p:pRg st="0" end="0"/>
                                            </p:txEl>
                                          </p:spTgt>
                                        </p:tgtEl>
                                      </p:cBhvr>
                                    </p:animEffect>
                                  </p:childTnLst>
                                </p:cTn>
                              </p:par>
                            </p:childTnLst>
                          </p:cTn>
                        </p:par>
                        <p:par>
                          <p:cTn id="64" fill="hold">
                            <p:stCondLst>
                              <p:cond delay="6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35">
                                            <p:txEl>
                                              <p:pRg st="0" end="0"/>
                                            </p:txEl>
                                          </p:spTgt>
                                        </p:tgtEl>
                                        <p:attrNameLst>
                                          <p:attrName>style.visibility</p:attrName>
                                        </p:attrNameLst>
                                      </p:cBhvr>
                                      <p:to>
                                        <p:strVal val="visible"/>
                                      </p:to>
                                    </p:set>
                                    <p:animEffect transition="in" filter="wipe(down)">
                                      <p:cBhvr>
                                        <p:cTn id="67"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6" grpId="0" animBg="1"/>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grpSp>
        <p:nvGrpSpPr>
          <p:cNvPr id="7" name="Group 134"/>
          <p:cNvGrpSpPr>
            <a:grpSpLocks noChangeAspect="1"/>
          </p:cNvGrpSpPr>
          <p:nvPr/>
        </p:nvGrpSpPr>
        <p:grpSpPr>
          <a:xfrm>
            <a:off x="1178675" y="3962599"/>
            <a:ext cx="843049" cy="843755"/>
            <a:chOff x="3287425" y="1417883"/>
            <a:chExt cx="648499" cy="649042"/>
          </a:xfrm>
        </p:grpSpPr>
        <p:sp>
          <p:nvSpPr>
            <p:cNvPr id="9" name="Oval 51"/>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10" name="Oval 5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grpSp>
      <p:grpSp>
        <p:nvGrpSpPr>
          <p:cNvPr id="12" name="Group 130"/>
          <p:cNvGrpSpPr>
            <a:grpSpLocks noChangeAspect="1"/>
          </p:cNvGrpSpPr>
          <p:nvPr/>
        </p:nvGrpSpPr>
        <p:grpSpPr>
          <a:xfrm>
            <a:off x="3561865" y="3962599"/>
            <a:ext cx="843049" cy="843755"/>
            <a:chOff x="3287425" y="3613920"/>
            <a:chExt cx="648499" cy="649042"/>
          </a:xfrm>
        </p:grpSpPr>
        <p:sp>
          <p:nvSpPr>
            <p:cNvPr id="14" name="Oval 63"/>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15" name="Oval 64"/>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grpSp>
      <p:grpSp>
        <p:nvGrpSpPr>
          <p:cNvPr id="17" name="Group 131"/>
          <p:cNvGrpSpPr>
            <a:grpSpLocks noChangeAspect="1"/>
          </p:cNvGrpSpPr>
          <p:nvPr/>
        </p:nvGrpSpPr>
        <p:grpSpPr>
          <a:xfrm>
            <a:off x="7136649" y="2946243"/>
            <a:ext cx="843049" cy="843755"/>
            <a:chOff x="5244691" y="3613920"/>
            <a:chExt cx="648499" cy="649042"/>
          </a:xfrm>
        </p:grpSpPr>
        <p:sp>
          <p:nvSpPr>
            <p:cNvPr id="19" name="Oval 70"/>
            <p:cNvSpPr>
              <a:spLocks noChangeAspect="1"/>
            </p:cNvSpPr>
            <p:nvPr/>
          </p:nvSpPr>
          <p:spPr>
            <a:xfrm>
              <a:off x="5244691" y="3613920"/>
              <a:ext cx="648499" cy="649042"/>
            </a:xfrm>
            <a:prstGeom prst="ellipse">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0" name="Oval 71"/>
            <p:cNvSpPr>
              <a:spLocks noChangeAspect="1"/>
            </p:cNvSpPr>
            <p:nvPr/>
          </p:nvSpPr>
          <p:spPr>
            <a:xfrm>
              <a:off x="5319518" y="3688810"/>
              <a:ext cx="498845" cy="499263"/>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grpSp>
      <p:grpSp>
        <p:nvGrpSpPr>
          <p:cNvPr id="22" name="Group 133"/>
          <p:cNvGrpSpPr>
            <a:grpSpLocks noChangeAspect="1"/>
          </p:cNvGrpSpPr>
          <p:nvPr/>
        </p:nvGrpSpPr>
        <p:grpSpPr>
          <a:xfrm>
            <a:off x="4753460" y="2946243"/>
            <a:ext cx="843049" cy="843755"/>
            <a:chOff x="5249342" y="1406453"/>
            <a:chExt cx="648499" cy="649042"/>
          </a:xfrm>
        </p:grpSpPr>
        <p:sp>
          <p:nvSpPr>
            <p:cNvPr id="24" name="Oval 75"/>
            <p:cNvSpPr>
              <a:spLocks noChangeAspect="1"/>
            </p:cNvSpPr>
            <p:nvPr/>
          </p:nvSpPr>
          <p:spPr>
            <a:xfrm>
              <a:off x="5249342" y="1406453"/>
              <a:ext cx="648499" cy="649042"/>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5" name="Oval 76"/>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grpSp>
      <p:grpSp>
        <p:nvGrpSpPr>
          <p:cNvPr id="27" name="Group 132"/>
          <p:cNvGrpSpPr>
            <a:grpSpLocks noChangeAspect="1"/>
          </p:cNvGrpSpPr>
          <p:nvPr/>
        </p:nvGrpSpPr>
        <p:grpSpPr>
          <a:xfrm>
            <a:off x="5945055" y="3962599"/>
            <a:ext cx="843049" cy="843755"/>
            <a:chOff x="5716010" y="2517212"/>
            <a:chExt cx="648499" cy="649042"/>
          </a:xfrm>
        </p:grpSpPr>
        <p:sp>
          <p:nvSpPr>
            <p:cNvPr id="29" name="Oval 80"/>
            <p:cNvSpPr>
              <a:spLocks noChangeAspect="1"/>
            </p:cNvSpPr>
            <p:nvPr/>
          </p:nvSpPr>
          <p:spPr>
            <a:xfrm>
              <a:off x="5716010" y="2517212"/>
              <a:ext cx="648499" cy="649042"/>
            </a:xfrm>
            <a:prstGeom prst="ellipse">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30" name="Oval 81"/>
            <p:cNvSpPr>
              <a:spLocks noChangeAspect="1"/>
            </p:cNvSpPr>
            <p:nvPr/>
          </p:nvSpPr>
          <p:spPr>
            <a:xfrm>
              <a:off x="5790837" y="2592102"/>
              <a:ext cx="498845" cy="499263"/>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grpSp>
      <p:grpSp>
        <p:nvGrpSpPr>
          <p:cNvPr id="32" name="Group 129"/>
          <p:cNvGrpSpPr>
            <a:grpSpLocks noChangeAspect="1"/>
          </p:cNvGrpSpPr>
          <p:nvPr/>
        </p:nvGrpSpPr>
        <p:grpSpPr>
          <a:xfrm>
            <a:off x="2370270" y="2946243"/>
            <a:ext cx="843049" cy="843755"/>
            <a:chOff x="2779491" y="2517212"/>
            <a:chExt cx="648499" cy="649042"/>
          </a:xfrm>
        </p:grpSpPr>
        <p:sp>
          <p:nvSpPr>
            <p:cNvPr id="34" name="Oval 8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35" name="Oval 8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latin typeface="+mj-lt"/>
              </a:endParaRPr>
            </a:p>
          </p:txBody>
        </p:sp>
      </p:grpSp>
      <p:cxnSp>
        <p:nvCxnSpPr>
          <p:cNvPr id="54" name="Straight Connector 105"/>
          <p:cNvCxnSpPr/>
          <p:nvPr userDrawn="1"/>
        </p:nvCxnSpPr>
        <p:spPr>
          <a:xfrm rot="5400000" flipH="1" flipV="1">
            <a:off x="2005748" y="3695432"/>
            <a:ext cx="366066" cy="362980"/>
          </a:xfrm>
          <a:prstGeom prst="line">
            <a:avLst/>
          </a:prstGeom>
          <a:ln w="19050" cap="rnd">
            <a:solidFill>
              <a:schemeClr val="tx2">
                <a:lumMod val="25000"/>
                <a:lumOff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106"/>
          <p:cNvCxnSpPr/>
          <p:nvPr userDrawn="1"/>
        </p:nvCxnSpPr>
        <p:spPr>
          <a:xfrm rot="5400000" flipH="1" flipV="1">
            <a:off x="4403371" y="3695432"/>
            <a:ext cx="366066" cy="362980"/>
          </a:xfrm>
          <a:prstGeom prst="line">
            <a:avLst/>
          </a:prstGeom>
          <a:ln w="19050" cap="rnd">
            <a:solidFill>
              <a:schemeClr val="tx2">
                <a:lumMod val="25000"/>
                <a:lumOff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107"/>
          <p:cNvCxnSpPr/>
          <p:nvPr userDrawn="1"/>
        </p:nvCxnSpPr>
        <p:spPr>
          <a:xfrm rot="5400000" flipH="1" flipV="1">
            <a:off x="6786561" y="3695432"/>
            <a:ext cx="366066" cy="362980"/>
          </a:xfrm>
          <a:prstGeom prst="line">
            <a:avLst/>
          </a:prstGeom>
          <a:ln w="19050" cap="rnd">
            <a:solidFill>
              <a:schemeClr val="tx2">
                <a:lumMod val="25000"/>
                <a:lumOff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108"/>
          <p:cNvCxnSpPr/>
          <p:nvPr userDrawn="1"/>
        </p:nvCxnSpPr>
        <p:spPr>
          <a:xfrm rot="16200000" flipH="1">
            <a:off x="5594966" y="3695432"/>
            <a:ext cx="366066" cy="362980"/>
          </a:xfrm>
          <a:prstGeom prst="line">
            <a:avLst/>
          </a:prstGeom>
          <a:ln w="19050" cap="rnd">
            <a:solidFill>
              <a:schemeClr val="tx2">
                <a:lumMod val="25000"/>
                <a:lumOff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109"/>
          <p:cNvCxnSpPr/>
          <p:nvPr userDrawn="1"/>
        </p:nvCxnSpPr>
        <p:spPr>
          <a:xfrm rot="16200000" flipH="1">
            <a:off x="3197342" y="3695432"/>
            <a:ext cx="366066" cy="362980"/>
          </a:xfrm>
          <a:prstGeom prst="line">
            <a:avLst/>
          </a:prstGeom>
          <a:ln w="19050" cap="rnd">
            <a:solidFill>
              <a:schemeClr val="tx2">
                <a:lumMod val="25000"/>
                <a:lumOff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59" name="Espace réservé du texte 8"/>
          <p:cNvSpPr>
            <a:spLocks noGrp="1"/>
          </p:cNvSpPr>
          <p:nvPr userDrawn="1">
            <p:ph type="body" sz="quarter" idx="14" hasCustomPrompt="1"/>
          </p:nvPr>
        </p:nvSpPr>
        <p:spPr bwMode="gray">
          <a:xfrm>
            <a:off x="697350" y="5265280"/>
            <a:ext cx="1911664" cy="57257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userDrawn="1">
            <p:ph type="body" sz="quarter" idx="34" hasCustomPrompt="1"/>
          </p:nvPr>
        </p:nvSpPr>
        <p:spPr bwMode="gray">
          <a:xfrm>
            <a:off x="678781" y="4865699"/>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rgbClr val="CF022B"/>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1" name="Espace réservé du texte 8"/>
          <p:cNvSpPr>
            <a:spLocks noGrp="1"/>
          </p:cNvSpPr>
          <p:nvPr userDrawn="1">
            <p:ph type="body" sz="quarter" idx="35" hasCustomPrompt="1"/>
          </p:nvPr>
        </p:nvSpPr>
        <p:spPr bwMode="gray">
          <a:xfrm>
            <a:off x="5526673" y="5268741"/>
            <a:ext cx="1911664" cy="57257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2" name="Espace réservé du texte 8"/>
          <p:cNvSpPr>
            <a:spLocks noGrp="1"/>
          </p:cNvSpPr>
          <p:nvPr userDrawn="1">
            <p:ph type="body" sz="quarter" idx="36" hasCustomPrompt="1"/>
          </p:nvPr>
        </p:nvSpPr>
        <p:spPr bwMode="gray">
          <a:xfrm>
            <a:off x="5508104" y="4869160"/>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rgbClr val="FAAA0A"/>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3" name="Espace réservé du texte 8"/>
          <p:cNvSpPr>
            <a:spLocks noGrp="1"/>
          </p:cNvSpPr>
          <p:nvPr userDrawn="1">
            <p:ph type="body" sz="quarter" idx="37" hasCustomPrompt="1"/>
          </p:nvPr>
        </p:nvSpPr>
        <p:spPr bwMode="gray">
          <a:xfrm>
            <a:off x="3092384" y="5268741"/>
            <a:ext cx="1911664" cy="57257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4" name="Espace réservé du texte 8"/>
          <p:cNvSpPr>
            <a:spLocks noGrp="1"/>
          </p:cNvSpPr>
          <p:nvPr userDrawn="1">
            <p:ph type="body" sz="quarter" idx="38" hasCustomPrompt="1"/>
          </p:nvPr>
        </p:nvSpPr>
        <p:spPr bwMode="gray">
          <a:xfrm>
            <a:off x="3073815" y="4869160"/>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5" name="Espace réservé du texte 8"/>
          <p:cNvSpPr>
            <a:spLocks noGrp="1"/>
          </p:cNvSpPr>
          <p:nvPr userDrawn="1">
            <p:ph type="body" sz="quarter" idx="39" hasCustomPrompt="1"/>
          </p:nvPr>
        </p:nvSpPr>
        <p:spPr bwMode="gray">
          <a:xfrm>
            <a:off x="1854265" y="2316413"/>
            <a:ext cx="1911664" cy="57257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6" name="Espace réservé du texte 8"/>
          <p:cNvSpPr>
            <a:spLocks noGrp="1"/>
          </p:cNvSpPr>
          <p:nvPr userDrawn="1">
            <p:ph type="body" sz="quarter" idx="40" hasCustomPrompt="1"/>
          </p:nvPr>
        </p:nvSpPr>
        <p:spPr bwMode="gray">
          <a:xfrm>
            <a:off x="1835696" y="1916832"/>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7" name="Espace réservé du texte 8"/>
          <p:cNvSpPr>
            <a:spLocks noGrp="1"/>
          </p:cNvSpPr>
          <p:nvPr userDrawn="1">
            <p:ph type="body" sz="quarter" idx="41" hasCustomPrompt="1"/>
          </p:nvPr>
        </p:nvSpPr>
        <p:spPr bwMode="gray">
          <a:xfrm>
            <a:off x="4244512" y="2316413"/>
            <a:ext cx="1911664" cy="57257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8" name="Espace réservé du texte 8"/>
          <p:cNvSpPr>
            <a:spLocks noGrp="1"/>
          </p:cNvSpPr>
          <p:nvPr userDrawn="1">
            <p:ph type="body" sz="quarter" idx="42" hasCustomPrompt="1"/>
          </p:nvPr>
        </p:nvSpPr>
        <p:spPr bwMode="gray">
          <a:xfrm>
            <a:off x="4225943" y="1916832"/>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9" name="Espace réservé du texte 8"/>
          <p:cNvSpPr>
            <a:spLocks noGrp="1"/>
          </p:cNvSpPr>
          <p:nvPr userDrawn="1">
            <p:ph type="body" sz="quarter" idx="43" hasCustomPrompt="1"/>
          </p:nvPr>
        </p:nvSpPr>
        <p:spPr bwMode="gray">
          <a:xfrm>
            <a:off x="6678801" y="2316413"/>
            <a:ext cx="1911664" cy="572576"/>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0" name="Espace réservé du texte 8"/>
          <p:cNvSpPr>
            <a:spLocks noGrp="1"/>
          </p:cNvSpPr>
          <p:nvPr userDrawn="1">
            <p:ph type="body" sz="quarter" idx="44" hasCustomPrompt="1"/>
          </p:nvPr>
        </p:nvSpPr>
        <p:spPr bwMode="gray">
          <a:xfrm>
            <a:off x="6660232" y="1916832"/>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7735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8" presetClass="entr" presetSubtype="3"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strips(upRight)">
                                      <p:cBhvr>
                                        <p:cTn id="13" dur="500"/>
                                        <p:tgtEl>
                                          <p:spTgt spid="54"/>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65">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8" presetClass="entr" presetSubtype="9"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strips(upLeft)">
                                      <p:cBhvr>
                                        <p:cTn id="23" dur="500"/>
                                        <p:tgtEl>
                                          <p:spTgt spid="58"/>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63">
                                            <p:txEl>
                                              <p:pRg st="0" end="0"/>
                                            </p:txEl>
                                          </p:spTgt>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64">
                                            <p:txEl>
                                              <p:pRg st="0" end="0"/>
                                            </p:txEl>
                                          </p:spTgt>
                                        </p:tgtEl>
                                        <p:attrNameLst>
                                          <p:attrName>style.visibility</p:attrName>
                                        </p:attrNameLst>
                                      </p:cBhvr>
                                      <p:to>
                                        <p:strVal val="visible"/>
                                      </p:to>
                                    </p:set>
                                  </p:childTnLst>
                                </p:cTn>
                              </p:par>
                            </p:childTnLst>
                          </p:cTn>
                        </p:par>
                        <p:par>
                          <p:cTn id="30" fill="hold">
                            <p:stCondLst>
                              <p:cond delay="1000"/>
                            </p:stCondLst>
                            <p:childTnLst>
                              <p:par>
                                <p:cTn id="31" presetID="18" presetClass="entr" presetSubtype="3"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strips(upRight)">
                                      <p:cBhvr>
                                        <p:cTn id="33" dur="500"/>
                                        <p:tgtEl>
                                          <p:spTgt spid="55"/>
                                        </p:tgtEl>
                                      </p:cBhvr>
                                    </p:animEffec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67">
                                            <p:txEl>
                                              <p:pRg st="0" end="0"/>
                                            </p:txEl>
                                          </p:spTgt>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0"/>
                                          </p:stCondLst>
                                        </p:cTn>
                                        <p:tgtEl>
                                          <p:spTgt spid="68">
                                            <p:txEl>
                                              <p:pRg st="0" end="0"/>
                                            </p:txEl>
                                          </p:spTgt>
                                        </p:tgtEl>
                                        <p:attrNameLst>
                                          <p:attrName>style.visibility</p:attrName>
                                        </p:attrNameLst>
                                      </p:cBhvr>
                                      <p:to>
                                        <p:strVal val="visible"/>
                                      </p:to>
                                    </p:set>
                                  </p:childTnLst>
                                </p:cTn>
                              </p:par>
                            </p:childTnLst>
                          </p:cTn>
                        </p:par>
                        <p:par>
                          <p:cTn id="40" fill="hold">
                            <p:stCondLst>
                              <p:cond delay="1500"/>
                            </p:stCondLst>
                            <p:childTnLst>
                              <p:par>
                                <p:cTn id="41" presetID="18" presetClass="entr" presetSubtype="9"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strips(upLeft)">
                                      <p:cBhvr>
                                        <p:cTn id="43" dur="500"/>
                                        <p:tgtEl>
                                          <p:spTgt spid="57"/>
                                        </p:tgtEl>
                                      </p:cBhvr>
                                    </p:animEffec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61">
                                            <p:txEl>
                                              <p:pRg st="0" end="0"/>
                                            </p:txEl>
                                          </p:spTgt>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62">
                                            <p:txEl>
                                              <p:pRg st="0" end="0"/>
                                            </p:txEl>
                                          </p:spTgt>
                                        </p:tgtEl>
                                        <p:attrNameLst>
                                          <p:attrName>style.visibility</p:attrName>
                                        </p:attrNameLst>
                                      </p:cBhvr>
                                      <p:to>
                                        <p:strVal val="visible"/>
                                      </p:to>
                                    </p:set>
                                  </p:childTnLst>
                                </p:cTn>
                              </p:par>
                            </p:childTnLst>
                          </p:cTn>
                        </p:par>
                        <p:par>
                          <p:cTn id="50" fill="hold">
                            <p:stCondLst>
                              <p:cond delay="2000"/>
                            </p:stCondLst>
                            <p:childTnLst>
                              <p:par>
                                <p:cTn id="51" presetID="18" presetClass="entr" presetSubtype="3" fill="hold" nodeType="after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strips(upRight)">
                                      <p:cBhvr>
                                        <p:cTn id="53" dur="500"/>
                                        <p:tgtEl>
                                          <p:spTgt spid="56"/>
                                        </p:tgtEl>
                                      </p:cBhvr>
                                    </p:animEffect>
                                  </p:childTnLst>
                                </p:cTn>
                              </p:par>
                            </p:childTnLst>
                          </p:cTn>
                        </p:par>
                        <p:par>
                          <p:cTn id="54" fill="hold">
                            <p:stCondLst>
                              <p:cond delay="2500"/>
                            </p:stCondLst>
                            <p:childTnLst>
                              <p:par>
                                <p:cTn id="55" presetID="1" presetClass="entr" presetSubtype="0" fill="hold" grpId="0" nodeType="afterEffect">
                                  <p:stCondLst>
                                    <p:cond delay="0"/>
                                  </p:stCondLst>
                                  <p:childTnLst>
                                    <p:set>
                                      <p:cBhvr>
                                        <p:cTn id="56" dur="1" fill="hold">
                                          <p:stCondLst>
                                            <p:cond delay="0"/>
                                          </p:stCondLst>
                                        </p:cTn>
                                        <p:tgtEl>
                                          <p:spTgt spid="69">
                                            <p:txEl>
                                              <p:pRg st="0" end="0"/>
                                            </p:txEl>
                                          </p:spTgt>
                                        </p:tgtEl>
                                        <p:attrNameLst>
                                          <p:attrName>style.visibility</p:attrName>
                                        </p:attrNameLst>
                                      </p:cBhvr>
                                      <p:to>
                                        <p:strVal val="visible"/>
                                      </p:to>
                                    </p:set>
                                  </p:childTnLst>
                                </p:cTn>
                              </p:par>
                            </p:childTnLst>
                          </p:cTn>
                        </p:par>
                        <p:par>
                          <p:cTn id="57" fill="hold">
                            <p:stCondLst>
                              <p:cond delay="2500"/>
                            </p:stCondLst>
                            <p:childTnLst>
                              <p:par>
                                <p:cTn id="58" presetID="1" presetClass="entr" presetSubtype="0" fill="hold" grpId="0" nodeType="afterEffect">
                                  <p:stCondLst>
                                    <p:cond delay="0"/>
                                  </p:stCondLst>
                                  <p:childTnLst>
                                    <p:set>
                                      <p:cBhvr>
                                        <p:cTn id="59"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tmplLst>
          <p:tmpl lvl="1">
            <p:tnLst>
              <p:par>
                <p:cTn presetID="1"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childTnLst>
                </p:cTn>
              </p:par>
            </p:tnLst>
          </p:tmpl>
        </p:tmplLst>
      </p:bldP>
      <p:bldP spid="60" grpId="0" build="p">
        <p:tmplLst>
          <p:tmpl lvl="1">
            <p:tnLst>
              <p:par>
                <p:cTn presetID="1" presetClass="entr" presetSubtype="0" fill="hold" nodeType="afterEffect">
                  <p:stCondLst>
                    <p:cond delay="0"/>
                  </p:st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afterEffect">
                  <p:stCondLst>
                    <p:cond delay="0"/>
                  </p:st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afterEffect">
                  <p:stCondLst>
                    <p:cond delay="0"/>
                  </p:stCondLst>
                  <p:childTnLst>
                    <p:set>
                      <p:cBhvr>
                        <p:cTn dur="1" fill="hold">
                          <p:stCondLst>
                            <p:cond delay="0"/>
                          </p:stCondLst>
                        </p:cTn>
                        <p:tgtEl>
                          <p:spTgt spid="63"/>
                        </p:tgtEl>
                        <p:attrNameLst>
                          <p:attrName>style.visibility</p:attrName>
                        </p:attrNameLst>
                      </p:cBhvr>
                      <p:to>
                        <p:strVal val="visible"/>
                      </p:to>
                    </p:set>
                  </p:childTnLst>
                </p:cTn>
              </p:par>
            </p:tnLst>
          </p:tmpl>
        </p:tmplLst>
      </p:bldP>
      <p:bldP spid="64" grpId="0" build="p">
        <p:tmplLst>
          <p:tmpl lvl="1">
            <p:tnLst>
              <p:par>
                <p:cTn presetID="1"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childTnLst>
                </p:cTn>
              </p:par>
            </p:tnLst>
          </p:tmpl>
        </p:tmplLst>
      </p:bldP>
      <p:bldP spid="65" grpId="0" build="p">
        <p:tmplLst>
          <p:tmpl lvl="1">
            <p:tnLst>
              <p:par>
                <p:cTn presetID="1"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childTnLst>
                </p:cTn>
              </p:par>
            </p:tnLst>
          </p:tmpl>
        </p:tmplLst>
      </p:bldP>
      <p:bldP spid="66" grpId="0" build="p">
        <p:tmplLst>
          <p:tmpl lvl="1">
            <p:tnLst>
              <p:par>
                <p:cTn presetID="1"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childTnLst>
                </p:cTn>
              </p:par>
            </p:tnLst>
          </p:tmpl>
        </p:tmplLst>
      </p:bldP>
      <p:bldP spid="67" grpId="0" build="p">
        <p:tmplLst>
          <p:tmpl lvl="1">
            <p:tnLst>
              <p:par>
                <p:cTn presetID="1" presetClass="entr" presetSubtype="0" fill="hold" nodeType="afterEffect">
                  <p:stCondLst>
                    <p:cond delay="0"/>
                  </p:stCondLst>
                  <p:childTnLst>
                    <p:set>
                      <p:cBhvr>
                        <p:cTn dur="1" fill="hold">
                          <p:stCondLst>
                            <p:cond delay="0"/>
                          </p:stCondLst>
                        </p:cTn>
                        <p:tgtEl>
                          <p:spTgt spid="67"/>
                        </p:tgtEl>
                        <p:attrNameLst>
                          <p:attrName>style.visibility</p:attrName>
                        </p:attrNameLst>
                      </p:cBhvr>
                      <p:to>
                        <p:strVal val="visible"/>
                      </p:to>
                    </p:set>
                  </p:childTnLst>
                </p:cTn>
              </p:par>
            </p:tnLst>
          </p:tmpl>
        </p:tmplLst>
      </p:bldP>
      <p:bldP spid="68" grpId="0" build="p">
        <p:tmplLst>
          <p:tmpl lvl="1">
            <p:tnLst>
              <p:par>
                <p:cTn presetID="1"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childTnLst>
                </p:cTn>
              </p:par>
            </p:tnLst>
          </p:tmpl>
        </p:tmplLst>
      </p:bldP>
      <p:bldP spid="69" grpId="0" build="p">
        <p:tmplLst>
          <p:tmpl lvl="1">
            <p:tnLst>
              <p:par>
                <p:cTn presetID="1"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childTnLst>
                </p:cTn>
              </p:par>
            </p:tnLst>
          </p:tmpl>
        </p:tmplLst>
      </p:bldP>
      <p:bldP spid="70" grpId="0" build="p">
        <p:tmplLst>
          <p:tmpl lvl="1">
            <p:tnLst>
              <p:par>
                <p:cTn presetID="1"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Oval 46"/>
          <p:cNvSpPr/>
          <p:nvPr userDrawn="1"/>
        </p:nvSpPr>
        <p:spPr>
          <a:xfrm>
            <a:off x="829512" y="2901596"/>
            <a:ext cx="1875666" cy="18756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47"/>
          <p:cNvSpPr/>
          <p:nvPr userDrawn="1"/>
        </p:nvSpPr>
        <p:spPr>
          <a:xfrm>
            <a:off x="2510084" y="2763828"/>
            <a:ext cx="2151201" cy="21512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48"/>
          <p:cNvSpPr/>
          <p:nvPr userDrawn="1"/>
        </p:nvSpPr>
        <p:spPr>
          <a:xfrm>
            <a:off x="4466191" y="2901596"/>
            <a:ext cx="1875666" cy="18756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49"/>
          <p:cNvSpPr/>
          <p:nvPr userDrawn="1"/>
        </p:nvSpPr>
        <p:spPr>
          <a:xfrm>
            <a:off x="6146763" y="2763828"/>
            <a:ext cx="2151201" cy="21512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32"/>
          <p:cNvGrpSpPr/>
          <p:nvPr userDrawn="1"/>
        </p:nvGrpSpPr>
        <p:grpSpPr>
          <a:xfrm>
            <a:off x="1382090" y="4563490"/>
            <a:ext cx="770510" cy="770510"/>
            <a:chOff x="2786183" y="1189182"/>
            <a:chExt cx="921712" cy="921712"/>
          </a:xfrm>
        </p:grpSpPr>
        <p:sp>
          <p:nvSpPr>
            <p:cNvPr id="27" name="Oval 95"/>
            <p:cNvSpPr/>
            <p:nvPr/>
          </p:nvSpPr>
          <p:spPr>
            <a:xfrm>
              <a:off x="2786183" y="1189182"/>
              <a:ext cx="921712" cy="92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106"/>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rPr>
                <a:t>01</a:t>
              </a:r>
            </a:p>
          </p:txBody>
        </p:sp>
      </p:grpSp>
      <p:grpSp>
        <p:nvGrpSpPr>
          <p:cNvPr id="29" name="Group 43"/>
          <p:cNvGrpSpPr/>
          <p:nvPr userDrawn="1"/>
        </p:nvGrpSpPr>
        <p:grpSpPr>
          <a:xfrm>
            <a:off x="6837108" y="2217404"/>
            <a:ext cx="770510" cy="770510"/>
            <a:chOff x="2786183" y="1189182"/>
            <a:chExt cx="921712" cy="921712"/>
          </a:xfrm>
        </p:grpSpPr>
        <p:sp>
          <p:nvSpPr>
            <p:cNvPr id="30" name="Oval 108"/>
            <p:cNvSpPr/>
            <p:nvPr/>
          </p:nvSpPr>
          <p:spPr>
            <a:xfrm>
              <a:off x="2786183" y="1189182"/>
              <a:ext cx="921712" cy="9217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109"/>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4"/>
                  </a:solidFill>
                </a:rPr>
                <a:t>04</a:t>
              </a:r>
            </a:p>
          </p:txBody>
        </p:sp>
      </p:grpSp>
      <p:grpSp>
        <p:nvGrpSpPr>
          <p:cNvPr id="32" name="Group 36"/>
          <p:cNvGrpSpPr/>
          <p:nvPr userDrawn="1"/>
        </p:nvGrpSpPr>
        <p:grpSpPr>
          <a:xfrm>
            <a:off x="3200429" y="2217404"/>
            <a:ext cx="770510" cy="770510"/>
            <a:chOff x="2786183" y="1189182"/>
            <a:chExt cx="921712" cy="921712"/>
          </a:xfrm>
        </p:grpSpPr>
        <p:sp>
          <p:nvSpPr>
            <p:cNvPr id="33" name="Oval 111"/>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112"/>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2"/>
                  </a:solidFill>
                </a:rPr>
                <a:t>02</a:t>
              </a:r>
            </a:p>
          </p:txBody>
        </p:sp>
      </p:grpSp>
      <p:grpSp>
        <p:nvGrpSpPr>
          <p:cNvPr id="35" name="Group 48"/>
          <p:cNvGrpSpPr/>
          <p:nvPr userDrawn="1"/>
        </p:nvGrpSpPr>
        <p:grpSpPr>
          <a:xfrm>
            <a:off x="5001671" y="4563490"/>
            <a:ext cx="770510" cy="770510"/>
            <a:chOff x="2786183" y="1189182"/>
            <a:chExt cx="921712" cy="921712"/>
          </a:xfrm>
        </p:grpSpPr>
        <p:sp>
          <p:nvSpPr>
            <p:cNvPr id="36" name="Oval 114"/>
            <p:cNvSpPr/>
            <p:nvPr/>
          </p:nvSpPr>
          <p:spPr>
            <a:xfrm>
              <a:off x="2786183" y="1189182"/>
              <a:ext cx="921712" cy="921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115"/>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3"/>
                  </a:solidFill>
                </a:rPr>
                <a:t>03</a:t>
              </a:r>
            </a:p>
          </p:txBody>
        </p:sp>
      </p:grpSp>
      <p:sp>
        <p:nvSpPr>
          <p:cNvPr id="38" name="Text Placeholder 3"/>
          <p:cNvSpPr>
            <a:spLocks noGrp="1"/>
          </p:cNvSpPr>
          <p:nvPr>
            <p:ph type="body" sz="half" idx="17"/>
          </p:nvPr>
        </p:nvSpPr>
        <p:spPr>
          <a:xfrm>
            <a:off x="888816" y="3573016"/>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9" name="Text Placeholder 3"/>
          <p:cNvSpPr>
            <a:spLocks noGrp="1"/>
          </p:cNvSpPr>
          <p:nvPr>
            <p:ph type="body" sz="half" idx="18"/>
          </p:nvPr>
        </p:nvSpPr>
        <p:spPr>
          <a:xfrm>
            <a:off x="1064459" y="3962655"/>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0" name="Text Placeholder 3"/>
          <p:cNvSpPr>
            <a:spLocks noGrp="1"/>
          </p:cNvSpPr>
          <p:nvPr>
            <p:ph type="body" sz="half" idx="19"/>
          </p:nvPr>
        </p:nvSpPr>
        <p:spPr>
          <a:xfrm>
            <a:off x="2699792" y="3555549"/>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Text Placeholder 3"/>
          <p:cNvSpPr>
            <a:spLocks noGrp="1"/>
          </p:cNvSpPr>
          <p:nvPr>
            <p:ph type="body" sz="half" idx="20"/>
          </p:nvPr>
        </p:nvSpPr>
        <p:spPr>
          <a:xfrm>
            <a:off x="2875435" y="3945188"/>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2" name="Text Placeholder 3"/>
          <p:cNvSpPr>
            <a:spLocks noGrp="1"/>
          </p:cNvSpPr>
          <p:nvPr>
            <p:ph type="body" sz="half" idx="21"/>
          </p:nvPr>
        </p:nvSpPr>
        <p:spPr>
          <a:xfrm>
            <a:off x="4499992" y="3573016"/>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3" name="Text Placeholder 3"/>
          <p:cNvSpPr>
            <a:spLocks noGrp="1"/>
          </p:cNvSpPr>
          <p:nvPr>
            <p:ph type="body" sz="half" idx="22"/>
          </p:nvPr>
        </p:nvSpPr>
        <p:spPr>
          <a:xfrm>
            <a:off x="4716016" y="3962655"/>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4" name="Text Placeholder 3"/>
          <p:cNvSpPr>
            <a:spLocks noGrp="1"/>
          </p:cNvSpPr>
          <p:nvPr>
            <p:ph type="body" sz="half" idx="23"/>
          </p:nvPr>
        </p:nvSpPr>
        <p:spPr>
          <a:xfrm>
            <a:off x="6228184" y="3573016"/>
            <a:ext cx="206978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5" name="Text Placeholder 3"/>
          <p:cNvSpPr>
            <a:spLocks noGrp="1"/>
          </p:cNvSpPr>
          <p:nvPr>
            <p:ph type="body" sz="half" idx="24"/>
          </p:nvPr>
        </p:nvSpPr>
        <p:spPr>
          <a:xfrm>
            <a:off x="6361582" y="3949876"/>
            <a:ext cx="1741288"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55435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wipe(down)">
                                      <p:cBhvr>
                                        <p:cTn id="19" dur="500"/>
                                        <p:tgtEl>
                                          <p:spTgt spid="38">
                                            <p:txEl>
                                              <p:pRg st="0" end="0"/>
                                            </p:txEl>
                                          </p:spTgt>
                                        </p:tgtEl>
                                      </p:cBhvr>
                                    </p:animEffect>
                                  </p:childTnLst>
                                </p:cTn>
                              </p:par>
                            </p:childTnLst>
                          </p:cTn>
                        </p:par>
                        <p:par>
                          <p:cTn id="20" fill="hold">
                            <p:stCondLst>
                              <p:cond delay="15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39">
                                            <p:txEl>
                                              <p:pRg st="0" end="0"/>
                                            </p:txEl>
                                          </p:spTgt>
                                        </p:tgtEl>
                                        <p:attrNameLst>
                                          <p:attrName>style.visibility</p:attrName>
                                        </p:attrNameLst>
                                      </p:cBhvr>
                                      <p:to>
                                        <p:strVal val="visible"/>
                                      </p:to>
                                    </p:set>
                                    <p:animEffect transition="in" filter="wipe(down)">
                                      <p:cBhvr>
                                        <p:cTn id="23" dur="500"/>
                                        <p:tgtEl>
                                          <p:spTgt spid="39">
                                            <p:txEl>
                                              <p:pRg st="0" end="0"/>
                                            </p:txEl>
                                          </p:spTgt>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2500"/>
                            </p:stCondLst>
                            <p:childTnLst>
                              <p:par>
                                <p:cTn id="31" presetID="53" presetClass="entr" presetSubtype="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Effect transition="in" filter="fade">
                                      <p:cBhvr>
                                        <p:cTn id="35" dur="500"/>
                                        <p:tgtEl>
                                          <p:spTgt spid="32"/>
                                        </p:tgtEl>
                                      </p:cBhvr>
                                    </p:animEffect>
                                  </p:childTnLst>
                                </p:cTn>
                              </p:par>
                            </p:childTnLst>
                          </p:cTn>
                        </p:par>
                        <p:par>
                          <p:cTn id="36" fill="hold">
                            <p:stCondLst>
                              <p:cond delay="3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40">
                                            <p:txEl>
                                              <p:pRg st="0" end="0"/>
                                            </p:txEl>
                                          </p:spTgt>
                                        </p:tgtEl>
                                        <p:attrNameLst>
                                          <p:attrName>style.visibility</p:attrName>
                                        </p:attrNameLst>
                                      </p:cBhvr>
                                      <p:to>
                                        <p:strVal val="visible"/>
                                      </p:to>
                                    </p:set>
                                    <p:animEffect transition="in" filter="wipe(down)">
                                      <p:cBhvr>
                                        <p:cTn id="39" dur="500"/>
                                        <p:tgtEl>
                                          <p:spTgt spid="40">
                                            <p:txEl>
                                              <p:pRg st="0" end="0"/>
                                            </p:txEl>
                                          </p:spTgt>
                                        </p:tgtEl>
                                      </p:cBhvr>
                                    </p:animEffect>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1">
                                            <p:txEl>
                                              <p:pRg st="0" end="0"/>
                                            </p:txEl>
                                          </p:spTgt>
                                        </p:tgtEl>
                                        <p:attrNameLst>
                                          <p:attrName>style.visibility</p:attrName>
                                        </p:attrNameLst>
                                      </p:cBhvr>
                                      <p:to>
                                        <p:strVal val="visible"/>
                                      </p:to>
                                    </p:set>
                                    <p:animEffect transition="in" filter="wipe(down)">
                                      <p:cBhvr>
                                        <p:cTn id="43" dur="500"/>
                                        <p:tgtEl>
                                          <p:spTgt spid="41">
                                            <p:txEl>
                                              <p:pRg st="0" end="0"/>
                                            </p:txEl>
                                          </p:spTgt>
                                        </p:tgtEl>
                                      </p:cBhvr>
                                    </p:animEffect>
                                  </p:childTnLst>
                                </p:cTn>
                              </p:par>
                            </p:childTnLst>
                          </p:cTn>
                        </p:par>
                        <p:par>
                          <p:cTn id="44" fill="hold">
                            <p:stCondLst>
                              <p:cond delay="4000"/>
                            </p:stCondLst>
                            <p:childTnLst>
                              <p:par>
                                <p:cTn id="45" presetID="53"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childTnLst>
                          </p:cTn>
                        </p:par>
                        <p:par>
                          <p:cTn id="50" fill="hold">
                            <p:stCondLst>
                              <p:cond delay="4500"/>
                            </p:stCondLst>
                            <p:childTnLst>
                              <p:par>
                                <p:cTn id="51" presetID="53" presetClass="entr" presetSubtype="0"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Effect transition="in" filter="fade">
                                      <p:cBhvr>
                                        <p:cTn id="55" dur="500"/>
                                        <p:tgtEl>
                                          <p:spTgt spid="35"/>
                                        </p:tgtEl>
                                      </p:cBhvr>
                                    </p:animEffect>
                                  </p:childTnLst>
                                </p:cTn>
                              </p:par>
                            </p:childTnLst>
                          </p:cTn>
                        </p:par>
                        <p:par>
                          <p:cTn id="56" fill="hold">
                            <p:stCondLst>
                              <p:cond delay="50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42">
                                            <p:txEl>
                                              <p:pRg st="0" end="0"/>
                                            </p:txEl>
                                          </p:spTgt>
                                        </p:tgtEl>
                                        <p:attrNameLst>
                                          <p:attrName>style.visibility</p:attrName>
                                        </p:attrNameLst>
                                      </p:cBhvr>
                                      <p:to>
                                        <p:strVal val="visible"/>
                                      </p:to>
                                    </p:set>
                                    <p:animEffect transition="in" filter="wipe(down)">
                                      <p:cBhvr>
                                        <p:cTn id="59" dur="500"/>
                                        <p:tgtEl>
                                          <p:spTgt spid="42">
                                            <p:txEl>
                                              <p:pRg st="0" end="0"/>
                                            </p:txEl>
                                          </p:spTgt>
                                        </p:tgtEl>
                                      </p:cBhvr>
                                    </p:animEffect>
                                  </p:childTnLst>
                                </p:cTn>
                              </p:par>
                            </p:childTnLst>
                          </p:cTn>
                        </p:par>
                        <p:par>
                          <p:cTn id="60" fill="hold">
                            <p:stCondLst>
                              <p:cond delay="55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43">
                                            <p:txEl>
                                              <p:pRg st="0" end="0"/>
                                            </p:txEl>
                                          </p:spTgt>
                                        </p:tgtEl>
                                        <p:attrNameLst>
                                          <p:attrName>style.visibility</p:attrName>
                                        </p:attrNameLst>
                                      </p:cBhvr>
                                      <p:to>
                                        <p:strVal val="visible"/>
                                      </p:to>
                                    </p:set>
                                    <p:animEffect transition="in" filter="wipe(down)">
                                      <p:cBhvr>
                                        <p:cTn id="63" dur="500"/>
                                        <p:tgtEl>
                                          <p:spTgt spid="43">
                                            <p:txEl>
                                              <p:pRg st="0" end="0"/>
                                            </p:txEl>
                                          </p:spTgt>
                                        </p:tgtEl>
                                      </p:cBhvr>
                                    </p:animEffect>
                                  </p:childTnLst>
                                </p:cTn>
                              </p:par>
                            </p:childTnLst>
                          </p:cTn>
                        </p:par>
                        <p:par>
                          <p:cTn id="64" fill="hold">
                            <p:stCondLst>
                              <p:cond delay="6000"/>
                            </p:stCondLst>
                            <p:childTnLst>
                              <p:par>
                                <p:cTn id="65" presetID="53"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childTnLst>
                          </p:cTn>
                        </p:par>
                        <p:par>
                          <p:cTn id="70" fill="hold">
                            <p:stCondLst>
                              <p:cond delay="6500"/>
                            </p:stCondLst>
                            <p:childTnLst>
                              <p:par>
                                <p:cTn id="71" presetID="53" presetClass="entr" presetSubtype="0"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childTnLst>
                          </p:cTn>
                        </p:par>
                        <p:par>
                          <p:cTn id="76" fill="hold">
                            <p:stCondLst>
                              <p:cond delay="7000"/>
                            </p:stCondLst>
                            <p:childTnLst>
                              <p:par>
                                <p:cTn id="77" presetID="22" presetClass="entr" presetSubtype="4" fill="hold" grpId="0" nodeType="afterEffect" nodePh="1">
                                  <p:stCondLst>
                                    <p:cond delay="0"/>
                                  </p:stCondLst>
                                  <p:endCondLst>
                                    <p:cond evt="begin" delay="0">
                                      <p:tn val="77"/>
                                    </p:cond>
                                  </p:endCondLst>
                                  <p:childTnLst>
                                    <p:set>
                                      <p:cBhvr>
                                        <p:cTn id="78" dur="1" fill="hold">
                                          <p:stCondLst>
                                            <p:cond delay="0"/>
                                          </p:stCondLst>
                                        </p:cTn>
                                        <p:tgtEl>
                                          <p:spTgt spid="44">
                                            <p:txEl>
                                              <p:pRg st="0" end="0"/>
                                            </p:txEl>
                                          </p:spTgt>
                                        </p:tgtEl>
                                        <p:attrNameLst>
                                          <p:attrName>style.visibility</p:attrName>
                                        </p:attrNameLst>
                                      </p:cBhvr>
                                      <p:to>
                                        <p:strVal val="visible"/>
                                      </p:to>
                                    </p:set>
                                    <p:animEffect transition="in" filter="wipe(down)">
                                      <p:cBhvr>
                                        <p:cTn id="79" dur="500"/>
                                        <p:tgtEl>
                                          <p:spTgt spid="44">
                                            <p:txEl>
                                              <p:pRg st="0" end="0"/>
                                            </p:txEl>
                                          </p:spTgt>
                                        </p:tgtEl>
                                      </p:cBhvr>
                                    </p:animEffect>
                                  </p:childTnLst>
                                </p:cTn>
                              </p:par>
                            </p:childTnLst>
                          </p:cTn>
                        </p:par>
                        <p:par>
                          <p:cTn id="80" fill="hold">
                            <p:stCondLst>
                              <p:cond delay="7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45">
                                            <p:txEl>
                                              <p:pRg st="0" end="0"/>
                                            </p:txEl>
                                          </p:spTgt>
                                        </p:tgtEl>
                                        <p:attrNameLst>
                                          <p:attrName>style.visibility</p:attrName>
                                        </p:attrNameLst>
                                      </p:cBhvr>
                                      <p:to>
                                        <p:strVal val="visible"/>
                                      </p:to>
                                    </p:set>
                                    <p:animEffect transition="in" filter="wipe(down)">
                                      <p:cBhvr>
                                        <p:cTn id="83"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down)">
                      <p:cBhvr>
                        <p:cTn dur="500"/>
                        <p:tgtEl>
                          <p:spTgt spid="38"/>
                        </p:tgtEl>
                      </p:cBhvr>
                    </p:animEffect>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down)">
                      <p:cBhvr>
                        <p:cTn dur="500"/>
                        <p:tgtEl>
                          <p:spTgt spid="40"/>
                        </p:tgtEl>
                      </p:cBhvr>
                    </p:animEffect>
                  </p:childTnLst>
                </p:cTn>
              </p:par>
            </p:tnLst>
          </p:tmpl>
        </p:tmplLst>
      </p:bldP>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4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Effect transition="in" filter="wipe(down)">
                      <p:cBhvr>
                        <p:cTn dur="500"/>
                        <p:tgtEl>
                          <p:spTgt spid="42"/>
                        </p:tgtEl>
                      </p:cBhvr>
                    </p:animEffect>
                  </p:childTnLst>
                </p:cTn>
              </p:par>
            </p:tnLst>
          </p:tmpl>
        </p:tmplLst>
      </p:bldP>
      <p:bldP spid="4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Effect transition="in" filter="wipe(down)">
                      <p:cBhvr>
                        <p:cTn dur="500"/>
                        <p:tgtEl>
                          <p:spTgt spid="43"/>
                        </p:tgtEl>
                      </p:cBhvr>
                    </p:animEffect>
                  </p:childTnLst>
                </p:cTn>
              </p:par>
            </p:tnLst>
          </p:tmpl>
        </p:tmplLst>
      </p:bldP>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Rounded Rectangle 55"/>
          <p:cNvSpPr/>
          <p:nvPr userDrawn="1"/>
        </p:nvSpPr>
        <p:spPr>
          <a:xfrm>
            <a:off x="3212921" y="2478319"/>
            <a:ext cx="2718160" cy="2718158"/>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57"/>
          <p:cNvCxnSpPr/>
          <p:nvPr userDrawn="1"/>
        </p:nvCxnSpPr>
        <p:spPr>
          <a:xfrm>
            <a:off x="2514600" y="2871459"/>
            <a:ext cx="102453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58"/>
          <p:cNvCxnSpPr/>
          <p:nvPr userDrawn="1"/>
        </p:nvCxnSpPr>
        <p:spPr>
          <a:xfrm>
            <a:off x="5554061" y="4794638"/>
            <a:ext cx="980094"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61"/>
          <p:cNvCxnSpPr/>
          <p:nvPr userDrawn="1"/>
        </p:nvCxnSpPr>
        <p:spPr>
          <a:xfrm>
            <a:off x="2534920" y="4794638"/>
            <a:ext cx="1024539"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69"/>
          <p:cNvCxnSpPr/>
          <p:nvPr userDrawn="1"/>
        </p:nvCxnSpPr>
        <p:spPr>
          <a:xfrm>
            <a:off x="5938660" y="3837397"/>
            <a:ext cx="987338" cy="0"/>
          </a:xfrm>
          <a:prstGeom prst="line">
            <a:avLst/>
          </a:prstGeom>
          <a:ln w="190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70"/>
          <p:cNvCxnSpPr/>
          <p:nvPr userDrawn="1"/>
        </p:nvCxnSpPr>
        <p:spPr>
          <a:xfrm>
            <a:off x="2178049" y="3837397"/>
            <a:ext cx="1032776" cy="0"/>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71"/>
          <p:cNvCxnSpPr/>
          <p:nvPr userDrawn="1"/>
        </p:nvCxnSpPr>
        <p:spPr>
          <a:xfrm>
            <a:off x="5566787" y="2891779"/>
            <a:ext cx="990978"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13" name="Group 82"/>
          <p:cNvGrpSpPr/>
          <p:nvPr userDrawn="1"/>
        </p:nvGrpSpPr>
        <p:grpSpPr>
          <a:xfrm>
            <a:off x="1273918" y="2268095"/>
            <a:ext cx="1314044" cy="1248237"/>
            <a:chOff x="1273918" y="1198757"/>
            <a:chExt cx="1314044" cy="1248237"/>
          </a:xfrm>
        </p:grpSpPr>
        <p:sp>
          <p:nvSpPr>
            <p:cNvPr id="14" name="Oval 140"/>
            <p:cNvSpPr>
              <a:spLocks noChangeAspect="1"/>
            </p:cNvSpPr>
            <p:nvPr/>
          </p:nvSpPr>
          <p:spPr>
            <a:xfrm>
              <a:off x="1306125" y="1198757"/>
              <a:ext cx="1281837" cy="122932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mj-lt"/>
              </a:endParaRPr>
            </a:p>
          </p:txBody>
        </p:sp>
        <p:sp>
          <p:nvSpPr>
            <p:cNvPr id="15" name="Oval 140"/>
            <p:cNvSpPr>
              <a:spLocks noChangeAspect="1"/>
            </p:cNvSpPr>
            <p:nvPr/>
          </p:nvSpPr>
          <p:spPr>
            <a:xfrm>
              <a:off x="1273918" y="1217668"/>
              <a:ext cx="1281837" cy="1229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mj-lt"/>
              </a:endParaRPr>
            </a:p>
          </p:txBody>
        </p:sp>
      </p:grpSp>
      <p:grpSp>
        <p:nvGrpSpPr>
          <p:cNvPr id="16" name="Group 83"/>
          <p:cNvGrpSpPr/>
          <p:nvPr userDrawn="1"/>
        </p:nvGrpSpPr>
        <p:grpSpPr>
          <a:xfrm>
            <a:off x="894342" y="3211261"/>
            <a:ext cx="1319937" cy="1249529"/>
            <a:chOff x="894342" y="2141923"/>
            <a:chExt cx="1319937" cy="1249529"/>
          </a:xfrm>
        </p:grpSpPr>
        <p:sp>
          <p:nvSpPr>
            <p:cNvPr id="17" name="Oval 143"/>
            <p:cNvSpPr>
              <a:spLocks noChangeAspect="1"/>
            </p:cNvSpPr>
            <p:nvPr/>
          </p:nvSpPr>
          <p:spPr>
            <a:xfrm>
              <a:off x="932442" y="2141923"/>
              <a:ext cx="1281837" cy="1229326"/>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solidFill>
                <a:latin typeface="+mj-lt"/>
              </a:endParaRPr>
            </a:p>
          </p:txBody>
        </p:sp>
        <p:sp>
          <p:nvSpPr>
            <p:cNvPr id="18" name="Oval 143"/>
            <p:cNvSpPr>
              <a:spLocks noChangeAspect="1"/>
            </p:cNvSpPr>
            <p:nvPr/>
          </p:nvSpPr>
          <p:spPr>
            <a:xfrm>
              <a:off x="894342" y="2162126"/>
              <a:ext cx="1281837" cy="1229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solidFill>
                <a:latin typeface="+mj-lt"/>
              </a:endParaRPr>
            </a:p>
          </p:txBody>
        </p:sp>
      </p:grpSp>
      <p:grpSp>
        <p:nvGrpSpPr>
          <p:cNvPr id="19" name="Group 131"/>
          <p:cNvGrpSpPr/>
          <p:nvPr userDrawn="1"/>
        </p:nvGrpSpPr>
        <p:grpSpPr>
          <a:xfrm>
            <a:off x="5193891" y="4470117"/>
            <a:ext cx="648499" cy="649042"/>
            <a:chOff x="5244691" y="3613920"/>
            <a:chExt cx="648499" cy="649042"/>
          </a:xfrm>
        </p:grpSpPr>
        <p:sp>
          <p:nvSpPr>
            <p:cNvPr id="20" name="Oval 93"/>
            <p:cNvSpPr>
              <a:spLocks noChangeAspect="1"/>
            </p:cNvSpPr>
            <p:nvPr/>
          </p:nvSpPr>
          <p:spPr>
            <a:xfrm>
              <a:off x="5244691" y="3613920"/>
              <a:ext cx="648499" cy="649042"/>
            </a:xfrm>
            <a:prstGeom prst="ellipse">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1" name="Oval 95"/>
            <p:cNvSpPr>
              <a:spLocks noChangeAspect="1"/>
            </p:cNvSpPr>
            <p:nvPr/>
          </p:nvSpPr>
          <p:spPr>
            <a:xfrm>
              <a:off x="5319518" y="3688810"/>
              <a:ext cx="498845" cy="499263"/>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06</a:t>
              </a:r>
              <a:endParaRPr lang="en-US" sz="1200" b="1" dirty="0">
                <a:latin typeface="+mj-lt"/>
              </a:endParaRPr>
            </a:p>
          </p:txBody>
        </p:sp>
      </p:grpSp>
      <p:grpSp>
        <p:nvGrpSpPr>
          <p:cNvPr id="22" name="Group 134"/>
          <p:cNvGrpSpPr/>
          <p:nvPr userDrawn="1"/>
        </p:nvGrpSpPr>
        <p:grpSpPr>
          <a:xfrm>
            <a:off x="3287425" y="2546938"/>
            <a:ext cx="648499" cy="649042"/>
            <a:chOff x="3287425" y="1417883"/>
            <a:chExt cx="648499" cy="649042"/>
          </a:xfrm>
        </p:grpSpPr>
        <p:sp>
          <p:nvSpPr>
            <p:cNvPr id="23" name="Oval 98"/>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4" name="Oval 101"/>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01</a:t>
              </a:r>
              <a:endParaRPr lang="en-US" sz="100" b="1" dirty="0">
                <a:solidFill>
                  <a:schemeClr val="bg1"/>
                </a:solidFill>
                <a:latin typeface="+mj-lt"/>
              </a:endParaRPr>
            </a:p>
          </p:txBody>
        </p:sp>
      </p:grpSp>
      <p:grpSp>
        <p:nvGrpSpPr>
          <p:cNvPr id="25" name="Group 129"/>
          <p:cNvGrpSpPr/>
          <p:nvPr userDrawn="1"/>
        </p:nvGrpSpPr>
        <p:grpSpPr>
          <a:xfrm>
            <a:off x="2886575" y="3512876"/>
            <a:ext cx="648499" cy="649042"/>
            <a:chOff x="2779491" y="2517212"/>
            <a:chExt cx="648499" cy="649042"/>
          </a:xfrm>
        </p:grpSpPr>
        <p:sp>
          <p:nvSpPr>
            <p:cNvPr id="26" name="Oval 113"/>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27" name="Oval 114"/>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02</a:t>
              </a:r>
              <a:endParaRPr lang="en-US" sz="1200" b="1" dirty="0">
                <a:latin typeface="+mj-lt"/>
              </a:endParaRPr>
            </a:p>
          </p:txBody>
        </p:sp>
      </p:grpSp>
      <p:grpSp>
        <p:nvGrpSpPr>
          <p:cNvPr id="28" name="Group 132"/>
          <p:cNvGrpSpPr/>
          <p:nvPr userDrawn="1"/>
        </p:nvGrpSpPr>
        <p:grpSpPr>
          <a:xfrm>
            <a:off x="5614410" y="3512876"/>
            <a:ext cx="648499" cy="649042"/>
            <a:chOff x="5716010" y="2517212"/>
            <a:chExt cx="648499" cy="649042"/>
          </a:xfrm>
        </p:grpSpPr>
        <p:sp>
          <p:nvSpPr>
            <p:cNvPr id="29" name="Oval 116"/>
            <p:cNvSpPr>
              <a:spLocks noChangeAspect="1"/>
            </p:cNvSpPr>
            <p:nvPr/>
          </p:nvSpPr>
          <p:spPr>
            <a:xfrm>
              <a:off x="5716010" y="2517212"/>
              <a:ext cx="648499" cy="649042"/>
            </a:xfrm>
            <a:prstGeom prst="ellipse">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30" name="Oval 117"/>
            <p:cNvSpPr>
              <a:spLocks noChangeAspect="1"/>
            </p:cNvSpPr>
            <p:nvPr/>
          </p:nvSpPr>
          <p:spPr>
            <a:xfrm>
              <a:off x="5790837" y="2592102"/>
              <a:ext cx="498845" cy="499263"/>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05</a:t>
              </a:r>
              <a:endParaRPr lang="en-US" sz="1200" b="1" dirty="0">
                <a:latin typeface="+mj-lt"/>
              </a:endParaRPr>
            </a:p>
          </p:txBody>
        </p:sp>
      </p:grpSp>
      <p:grpSp>
        <p:nvGrpSpPr>
          <p:cNvPr id="34" name="Group 130"/>
          <p:cNvGrpSpPr/>
          <p:nvPr userDrawn="1"/>
        </p:nvGrpSpPr>
        <p:grpSpPr>
          <a:xfrm>
            <a:off x="3307745" y="4470117"/>
            <a:ext cx="648499" cy="649042"/>
            <a:chOff x="3287425" y="3613920"/>
            <a:chExt cx="648499" cy="649042"/>
          </a:xfrm>
        </p:grpSpPr>
        <p:sp>
          <p:nvSpPr>
            <p:cNvPr id="35" name="Oval 122"/>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36" name="Oval 123"/>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03</a:t>
              </a:r>
              <a:endParaRPr lang="en-US" sz="1200" b="1" dirty="0">
                <a:latin typeface="+mj-lt"/>
              </a:endParaRPr>
            </a:p>
          </p:txBody>
        </p:sp>
      </p:grpSp>
      <p:grpSp>
        <p:nvGrpSpPr>
          <p:cNvPr id="37" name="Group 133"/>
          <p:cNvGrpSpPr/>
          <p:nvPr userDrawn="1"/>
        </p:nvGrpSpPr>
        <p:grpSpPr>
          <a:xfrm>
            <a:off x="5211268" y="2555828"/>
            <a:ext cx="648499" cy="649042"/>
            <a:chOff x="5249342" y="1406453"/>
            <a:chExt cx="648499" cy="649042"/>
          </a:xfrm>
        </p:grpSpPr>
        <p:sp>
          <p:nvSpPr>
            <p:cNvPr id="38" name="Oval 125"/>
            <p:cNvSpPr>
              <a:spLocks noChangeAspect="1"/>
            </p:cNvSpPr>
            <p:nvPr/>
          </p:nvSpPr>
          <p:spPr>
            <a:xfrm>
              <a:off x="5249342" y="1406453"/>
              <a:ext cx="648499" cy="649042"/>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39" name="Oval 126"/>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04</a:t>
              </a:r>
              <a:endParaRPr lang="en-US" sz="1200" b="1" dirty="0">
                <a:latin typeface="+mj-lt"/>
              </a:endParaRPr>
            </a:p>
          </p:txBody>
        </p:sp>
      </p:grpSp>
      <p:grpSp>
        <p:nvGrpSpPr>
          <p:cNvPr id="41" name="Group 84"/>
          <p:cNvGrpSpPr/>
          <p:nvPr userDrawn="1"/>
        </p:nvGrpSpPr>
        <p:grpSpPr>
          <a:xfrm>
            <a:off x="1273918" y="4094991"/>
            <a:ext cx="1325526" cy="1252186"/>
            <a:chOff x="1273918" y="3025653"/>
            <a:chExt cx="1325526" cy="1252186"/>
          </a:xfrm>
        </p:grpSpPr>
        <p:sp>
          <p:nvSpPr>
            <p:cNvPr id="42" name="Oval 146"/>
            <p:cNvSpPr>
              <a:spLocks noChangeAspect="1"/>
            </p:cNvSpPr>
            <p:nvPr/>
          </p:nvSpPr>
          <p:spPr>
            <a:xfrm>
              <a:off x="1317607" y="3025653"/>
              <a:ext cx="1281837" cy="1229326"/>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solidFill>
                <a:latin typeface="+mj-lt"/>
              </a:endParaRPr>
            </a:p>
          </p:txBody>
        </p:sp>
        <p:sp>
          <p:nvSpPr>
            <p:cNvPr id="43" name="Oval 146"/>
            <p:cNvSpPr>
              <a:spLocks noChangeAspect="1"/>
            </p:cNvSpPr>
            <p:nvPr/>
          </p:nvSpPr>
          <p:spPr>
            <a:xfrm>
              <a:off x="1273918" y="3048513"/>
              <a:ext cx="1281837" cy="122932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solidFill>
                <a:latin typeface="+mj-lt"/>
              </a:endParaRPr>
            </a:p>
          </p:txBody>
        </p:sp>
      </p:grpSp>
      <p:grpSp>
        <p:nvGrpSpPr>
          <p:cNvPr id="44" name="Group 86"/>
          <p:cNvGrpSpPr/>
          <p:nvPr userDrawn="1"/>
        </p:nvGrpSpPr>
        <p:grpSpPr>
          <a:xfrm>
            <a:off x="6487230" y="2247636"/>
            <a:ext cx="1325245" cy="1244566"/>
            <a:chOff x="6487230" y="1178298"/>
            <a:chExt cx="1325245" cy="1244566"/>
          </a:xfrm>
        </p:grpSpPr>
        <p:sp>
          <p:nvSpPr>
            <p:cNvPr id="45" name="Oval 137"/>
            <p:cNvSpPr>
              <a:spLocks noChangeAspect="1"/>
            </p:cNvSpPr>
            <p:nvPr/>
          </p:nvSpPr>
          <p:spPr>
            <a:xfrm>
              <a:off x="6487230" y="1178298"/>
              <a:ext cx="1281837" cy="1229326"/>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solidFill>
                <a:latin typeface="+mj-lt"/>
              </a:endParaRPr>
            </a:p>
          </p:txBody>
        </p:sp>
        <p:sp>
          <p:nvSpPr>
            <p:cNvPr id="46" name="Oval 137"/>
            <p:cNvSpPr>
              <a:spLocks noChangeAspect="1"/>
            </p:cNvSpPr>
            <p:nvPr/>
          </p:nvSpPr>
          <p:spPr>
            <a:xfrm>
              <a:off x="6530638" y="1193538"/>
              <a:ext cx="1281837" cy="1229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solidFill>
                <a:latin typeface="+mj-lt"/>
              </a:endParaRPr>
            </a:p>
          </p:txBody>
        </p:sp>
      </p:grpSp>
      <p:grpSp>
        <p:nvGrpSpPr>
          <p:cNvPr id="47" name="Group 90"/>
          <p:cNvGrpSpPr/>
          <p:nvPr userDrawn="1"/>
        </p:nvGrpSpPr>
        <p:grpSpPr>
          <a:xfrm>
            <a:off x="6862188" y="3201872"/>
            <a:ext cx="1325624" cy="1249329"/>
            <a:chOff x="6862188" y="2132534"/>
            <a:chExt cx="1325624" cy="1249329"/>
          </a:xfrm>
        </p:grpSpPr>
        <p:sp>
          <p:nvSpPr>
            <p:cNvPr id="48" name="Oval 149"/>
            <p:cNvSpPr>
              <a:spLocks noChangeAspect="1"/>
            </p:cNvSpPr>
            <p:nvPr/>
          </p:nvSpPr>
          <p:spPr>
            <a:xfrm>
              <a:off x="6862188" y="2132534"/>
              <a:ext cx="1281837" cy="122932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solidFill>
                <a:latin typeface="+mj-lt"/>
              </a:endParaRPr>
            </a:p>
          </p:txBody>
        </p:sp>
        <p:sp>
          <p:nvSpPr>
            <p:cNvPr id="49" name="Oval 149"/>
            <p:cNvSpPr>
              <a:spLocks noChangeAspect="1"/>
            </p:cNvSpPr>
            <p:nvPr/>
          </p:nvSpPr>
          <p:spPr>
            <a:xfrm>
              <a:off x="6905975" y="2152537"/>
              <a:ext cx="1281837" cy="122932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solidFill>
                <a:latin typeface="+mj-lt"/>
              </a:endParaRPr>
            </a:p>
          </p:txBody>
        </p:sp>
      </p:grpSp>
      <p:grpSp>
        <p:nvGrpSpPr>
          <p:cNvPr id="50" name="Group 88"/>
          <p:cNvGrpSpPr/>
          <p:nvPr userDrawn="1"/>
        </p:nvGrpSpPr>
        <p:grpSpPr>
          <a:xfrm>
            <a:off x="6487230" y="4158014"/>
            <a:ext cx="1325245" cy="1252186"/>
            <a:chOff x="6487230" y="3088676"/>
            <a:chExt cx="1325245" cy="1252186"/>
          </a:xfrm>
        </p:grpSpPr>
        <p:sp>
          <p:nvSpPr>
            <p:cNvPr id="51" name="Oval 152"/>
            <p:cNvSpPr>
              <a:spLocks noChangeAspect="1"/>
            </p:cNvSpPr>
            <p:nvPr/>
          </p:nvSpPr>
          <p:spPr>
            <a:xfrm>
              <a:off x="6487230" y="3088676"/>
              <a:ext cx="1281837" cy="122932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solidFill>
              </a:endParaRPr>
            </a:p>
          </p:txBody>
        </p:sp>
        <p:sp>
          <p:nvSpPr>
            <p:cNvPr id="52" name="Oval 152"/>
            <p:cNvSpPr>
              <a:spLocks noChangeAspect="1"/>
            </p:cNvSpPr>
            <p:nvPr/>
          </p:nvSpPr>
          <p:spPr>
            <a:xfrm>
              <a:off x="6530638" y="3111536"/>
              <a:ext cx="1281837" cy="122932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solidFill>
              </a:endParaRPr>
            </a:p>
          </p:txBody>
        </p:sp>
      </p:grpSp>
      <p:sp>
        <p:nvSpPr>
          <p:cNvPr id="64" name="Text Placeholder 3"/>
          <p:cNvSpPr>
            <a:spLocks noGrp="1"/>
          </p:cNvSpPr>
          <p:nvPr>
            <p:ph type="body" sz="half" idx="17" hasCustomPrompt="1"/>
          </p:nvPr>
        </p:nvSpPr>
        <p:spPr>
          <a:xfrm>
            <a:off x="1259632" y="2361012"/>
            <a:ext cx="1281837"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65" name="Text Placeholder 3"/>
          <p:cNvSpPr>
            <a:spLocks noGrp="1"/>
          </p:cNvSpPr>
          <p:nvPr>
            <p:ph type="body" sz="half" idx="18" hasCustomPrompt="1"/>
          </p:nvPr>
        </p:nvSpPr>
        <p:spPr>
          <a:xfrm>
            <a:off x="6516216" y="2276872"/>
            <a:ext cx="1281837"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66" name="Text Placeholder 3"/>
          <p:cNvSpPr>
            <a:spLocks noGrp="1"/>
          </p:cNvSpPr>
          <p:nvPr>
            <p:ph type="body" sz="half" idx="19" hasCustomPrompt="1"/>
          </p:nvPr>
        </p:nvSpPr>
        <p:spPr>
          <a:xfrm>
            <a:off x="6876256" y="3297116"/>
            <a:ext cx="1281837"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67" name="Text Placeholder 3"/>
          <p:cNvSpPr>
            <a:spLocks noGrp="1"/>
          </p:cNvSpPr>
          <p:nvPr>
            <p:ph type="body" sz="half" idx="20" hasCustomPrompt="1"/>
          </p:nvPr>
        </p:nvSpPr>
        <p:spPr>
          <a:xfrm>
            <a:off x="6516216" y="4305228"/>
            <a:ext cx="1281837"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68" name="Text Placeholder 3"/>
          <p:cNvSpPr>
            <a:spLocks noGrp="1"/>
          </p:cNvSpPr>
          <p:nvPr>
            <p:ph type="body" sz="half" idx="21" hasCustomPrompt="1"/>
          </p:nvPr>
        </p:nvSpPr>
        <p:spPr>
          <a:xfrm>
            <a:off x="1273939" y="4221088"/>
            <a:ext cx="1281837"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69" name="Text Placeholder 3"/>
          <p:cNvSpPr>
            <a:spLocks noGrp="1"/>
          </p:cNvSpPr>
          <p:nvPr>
            <p:ph type="body" sz="half" idx="22" hasCustomPrompt="1"/>
          </p:nvPr>
        </p:nvSpPr>
        <p:spPr>
          <a:xfrm>
            <a:off x="913899" y="3297116"/>
            <a:ext cx="1281837"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70" name="Espace réservé du texte 8"/>
          <p:cNvSpPr>
            <a:spLocks noGrp="1"/>
          </p:cNvSpPr>
          <p:nvPr>
            <p:ph type="body" sz="quarter" idx="39" hasCustomPrompt="1"/>
          </p:nvPr>
        </p:nvSpPr>
        <p:spPr bwMode="gray">
          <a:xfrm>
            <a:off x="3582457" y="3576503"/>
            <a:ext cx="1911664" cy="93409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1" name="Espace réservé du texte 8"/>
          <p:cNvSpPr>
            <a:spLocks noGrp="1"/>
          </p:cNvSpPr>
          <p:nvPr>
            <p:ph type="body" sz="quarter" idx="40" hasCustomPrompt="1"/>
          </p:nvPr>
        </p:nvSpPr>
        <p:spPr bwMode="gray">
          <a:xfrm>
            <a:off x="3563888" y="3176923"/>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tx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8"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9"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333801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par>
                          <p:cTn id="8" fill="hold">
                            <p:stCondLst>
                              <p:cond delay="2000"/>
                            </p:stCondLst>
                            <p:childTnLst>
                              <p:par>
                                <p:cTn id="9" presetID="53"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par>
                                <p:cTn id="14" presetID="18" presetClass="entr" presetSubtype="9"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upLeft)">
                                      <p:cBhvr>
                                        <p:cTn id="16" dur="500"/>
                                        <p:tgtEl>
                                          <p:spTgt spid="7"/>
                                        </p:tgtEl>
                                      </p:cBhvr>
                                    </p:animEffect>
                                  </p:childTnLst>
                                </p:cTn>
                              </p:par>
                              <p:par>
                                <p:cTn id="17" presetID="2" presetClass="entr" presetSubtype="8" accel="50000" decel="5000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2" presetClass="entr" presetSubtype="4" fill="hold" grpId="0" nodeType="afterEffect">
                                  <p:stCondLst>
                                    <p:cond delay="0"/>
                                  </p:stCondLst>
                                  <p:childTnLst>
                                    <p:set>
                                      <p:cBhvr>
                                        <p:cTn id="23" dur="1" fill="hold">
                                          <p:stCondLst>
                                            <p:cond delay="0"/>
                                          </p:stCondLst>
                                        </p:cTn>
                                        <p:tgtEl>
                                          <p:spTgt spid="64">
                                            <p:txEl>
                                              <p:pRg st="0" end="0"/>
                                            </p:txEl>
                                          </p:spTgt>
                                        </p:tgtEl>
                                        <p:attrNameLst>
                                          <p:attrName>style.visibility</p:attrName>
                                        </p:attrNameLst>
                                      </p:cBhvr>
                                      <p:to>
                                        <p:strVal val="visible"/>
                                      </p:to>
                                    </p:set>
                                    <p:animEffect transition="in" filter="wipe(down)">
                                      <p:cBhvr>
                                        <p:cTn id="24" dur="500"/>
                                        <p:tgtEl>
                                          <p:spTgt spid="64">
                                            <p:txEl>
                                              <p:pRg st="0" end="0"/>
                                            </p:txEl>
                                          </p:spTgt>
                                        </p:tgtEl>
                                      </p:cBhvr>
                                    </p:animEffect>
                                  </p:childTnLst>
                                </p:cTn>
                              </p:par>
                            </p:childTnLst>
                          </p:cTn>
                        </p:par>
                        <p:par>
                          <p:cTn id="25" fill="hold">
                            <p:stCondLst>
                              <p:cond delay="3000"/>
                            </p:stCondLst>
                            <p:childTnLst>
                              <p:par>
                                <p:cTn id="26" presetID="53"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18" presetClass="entr" presetSubtype="9"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trips(upLeft)">
                                      <p:cBhvr>
                                        <p:cTn id="33" dur="500"/>
                                        <p:tgtEl>
                                          <p:spTgt spid="11"/>
                                        </p:tgtEl>
                                      </p:cBhvr>
                                    </p:animEffect>
                                  </p:childTnLst>
                                </p:cTn>
                              </p:par>
                              <p:par>
                                <p:cTn id="34" presetID="2" presetClass="entr" presetSubtype="8" accel="50000" decel="5000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4" fill="hold" grpId="0" nodeType="afterEffect">
                                  <p:stCondLst>
                                    <p:cond delay="0"/>
                                  </p:stCondLst>
                                  <p:childTnLst>
                                    <p:set>
                                      <p:cBhvr>
                                        <p:cTn id="40" dur="1" fill="hold">
                                          <p:stCondLst>
                                            <p:cond delay="0"/>
                                          </p:stCondLst>
                                        </p:cTn>
                                        <p:tgtEl>
                                          <p:spTgt spid="69">
                                            <p:txEl>
                                              <p:pRg st="0" end="0"/>
                                            </p:txEl>
                                          </p:spTgt>
                                        </p:tgtEl>
                                        <p:attrNameLst>
                                          <p:attrName>style.visibility</p:attrName>
                                        </p:attrNameLst>
                                      </p:cBhvr>
                                      <p:to>
                                        <p:strVal val="visible"/>
                                      </p:to>
                                    </p:set>
                                    <p:animEffect transition="in" filter="wipe(down)">
                                      <p:cBhvr>
                                        <p:cTn id="41" dur="500"/>
                                        <p:tgtEl>
                                          <p:spTgt spid="69">
                                            <p:txEl>
                                              <p:pRg st="0" end="0"/>
                                            </p:txEl>
                                          </p:spTgt>
                                        </p:tgtEl>
                                      </p:cBhvr>
                                    </p:animEffect>
                                  </p:childTnLst>
                                </p:cTn>
                              </p:par>
                            </p:childTnLst>
                          </p:cTn>
                        </p:par>
                        <p:par>
                          <p:cTn id="42" fill="hold">
                            <p:stCondLst>
                              <p:cond delay="4000"/>
                            </p:stCondLst>
                            <p:childTnLst>
                              <p:par>
                                <p:cTn id="43" presetID="53" presetClass="entr" presetSubtype="0"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500" fill="hold"/>
                                        <p:tgtEl>
                                          <p:spTgt spid="34"/>
                                        </p:tgtEl>
                                        <p:attrNameLst>
                                          <p:attrName>ppt_w</p:attrName>
                                        </p:attrNameLst>
                                      </p:cBhvr>
                                      <p:tavLst>
                                        <p:tav tm="0">
                                          <p:val>
                                            <p:fltVal val="0"/>
                                          </p:val>
                                        </p:tav>
                                        <p:tav tm="100000">
                                          <p:val>
                                            <p:strVal val="#ppt_w"/>
                                          </p:val>
                                        </p:tav>
                                      </p:tavLst>
                                    </p:anim>
                                    <p:anim calcmode="lin" valueType="num">
                                      <p:cBhvr>
                                        <p:cTn id="46" dur="500" fill="hold"/>
                                        <p:tgtEl>
                                          <p:spTgt spid="34"/>
                                        </p:tgtEl>
                                        <p:attrNameLst>
                                          <p:attrName>ppt_h</p:attrName>
                                        </p:attrNameLst>
                                      </p:cBhvr>
                                      <p:tavLst>
                                        <p:tav tm="0">
                                          <p:val>
                                            <p:fltVal val="0"/>
                                          </p:val>
                                        </p:tav>
                                        <p:tav tm="100000">
                                          <p:val>
                                            <p:strVal val="#ppt_h"/>
                                          </p:val>
                                        </p:tav>
                                      </p:tavLst>
                                    </p:anim>
                                    <p:animEffect transition="in" filter="fade">
                                      <p:cBhvr>
                                        <p:cTn id="47" dur="500"/>
                                        <p:tgtEl>
                                          <p:spTgt spid="34"/>
                                        </p:tgtEl>
                                      </p:cBhvr>
                                    </p:animEffect>
                                  </p:childTnLst>
                                </p:cTn>
                              </p:par>
                              <p:par>
                                <p:cTn id="48" presetID="18" presetClass="entr" presetSubtype="9"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strips(upLeft)">
                                      <p:cBhvr>
                                        <p:cTn id="50" dur="500"/>
                                        <p:tgtEl>
                                          <p:spTgt spid="9"/>
                                        </p:tgtEl>
                                      </p:cBhvr>
                                    </p:animEffect>
                                  </p:childTnLst>
                                </p:cTn>
                              </p:par>
                              <p:par>
                                <p:cTn id="51" presetID="2" presetClass="entr" presetSubtype="8" accel="50000" decel="5000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68">
                                            <p:txEl>
                                              <p:pRg st="0" end="0"/>
                                            </p:txEl>
                                          </p:spTgt>
                                        </p:tgtEl>
                                        <p:attrNameLst>
                                          <p:attrName>style.visibility</p:attrName>
                                        </p:attrNameLst>
                                      </p:cBhvr>
                                      <p:to>
                                        <p:strVal val="visible"/>
                                      </p:to>
                                    </p:set>
                                    <p:animEffect transition="in" filter="wipe(down)">
                                      <p:cBhvr>
                                        <p:cTn id="58" dur="500"/>
                                        <p:tgtEl>
                                          <p:spTgt spid="68">
                                            <p:txEl>
                                              <p:pRg st="0" end="0"/>
                                            </p:txEl>
                                          </p:spTgt>
                                        </p:tgtEl>
                                      </p:cBhvr>
                                    </p:animEffect>
                                  </p:childTnLst>
                                </p:cTn>
                              </p:par>
                            </p:childTnLst>
                          </p:cTn>
                        </p:par>
                        <p:par>
                          <p:cTn id="59" fill="hold">
                            <p:stCondLst>
                              <p:cond delay="5000"/>
                            </p:stCondLst>
                            <p:childTnLst>
                              <p:par>
                                <p:cTn id="60" presetID="53" presetClass="entr" presetSubtype="0" fill="hold" nodeType="after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p:cTn id="62" dur="500" fill="hold"/>
                                        <p:tgtEl>
                                          <p:spTgt spid="37"/>
                                        </p:tgtEl>
                                        <p:attrNameLst>
                                          <p:attrName>ppt_w</p:attrName>
                                        </p:attrNameLst>
                                      </p:cBhvr>
                                      <p:tavLst>
                                        <p:tav tm="0">
                                          <p:val>
                                            <p:fltVal val="0"/>
                                          </p:val>
                                        </p:tav>
                                        <p:tav tm="100000">
                                          <p:val>
                                            <p:strVal val="#ppt_w"/>
                                          </p:val>
                                        </p:tav>
                                      </p:tavLst>
                                    </p:anim>
                                    <p:anim calcmode="lin" valueType="num">
                                      <p:cBhvr>
                                        <p:cTn id="63" dur="500" fill="hold"/>
                                        <p:tgtEl>
                                          <p:spTgt spid="37"/>
                                        </p:tgtEl>
                                        <p:attrNameLst>
                                          <p:attrName>ppt_h</p:attrName>
                                        </p:attrNameLst>
                                      </p:cBhvr>
                                      <p:tavLst>
                                        <p:tav tm="0">
                                          <p:val>
                                            <p:fltVal val="0"/>
                                          </p:val>
                                        </p:tav>
                                        <p:tav tm="100000">
                                          <p:val>
                                            <p:strVal val="#ppt_h"/>
                                          </p:val>
                                        </p:tav>
                                      </p:tavLst>
                                    </p:anim>
                                    <p:animEffect transition="in" filter="fade">
                                      <p:cBhvr>
                                        <p:cTn id="64" dur="500"/>
                                        <p:tgtEl>
                                          <p:spTgt spid="37"/>
                                        </p:tgtEl>
                                      </p:cBhvr>
                                    </p:animEffect>
                                  </p:childTnLst>
                                </p:cTn>
                              </p:par>
                              <p:par>
                                <p:cTn id="65" presetID="18" presetClass="entr" presetSubtype="6"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strips(downRight)">
                                      <p:cBhvr>
                                        <p:cTn id="67" dur="500"/>
                                        <p:tgtEl>
                                          <p:spTgt spid="12"/>
                                        </p:tgtEl>
                                      </p:cBhvr>
                                    </p:animEffect>
                                  </p:childTnLst>
                                </p:cTn>
                              </p:par>
                              <p:par>
                                <p:cTn id="68" presetID="2" presetClass="entr" presetSubtype="2" accel="50000" decel="50000"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 calcmode="lin" valueType="num">
                                      <p:cBhvr additive="base">
                                        <p:cTn id="70" dur="500" fill="hold"/>
                                        <p:tgtEl>
                                          <p:spTgt spid="44"/>
                                        </p:tgtEl>
                                        <p:attrNameLst>
                                          <p:attrName>ppt_x</p:attrName>
                                        </p:attrNameLst>
                                      </p:cBhvr>
                                      <p:tavLst>
                                        <p:tav tm="0">
                                          <p:val>
                                            <p:strVal val="1+#ppt_w/2"/>
                                          </p:val>
                                        </p:tav>
                                        <p:tav tm="100000">
                                          <p:val>
                                            <p:strVal val="#ppt_x"/>
                                          </p:val>
                                        </p:tav>
                                      </p:tavLst>
                                    </p:anim>
                                    <p:anim calcmode="lin" valueType="num">
                                      <p:cBhvr additive="base">
                                        <p:cTn id="71" dur="500" fill="hold"/>
                                        <p:tgtEl>
                                          <p:spTgt spid="44"/>
                                        </p:tgtEl>
                                        <p:attrNameLst>
                                          <p:attrName>ppt_y</p:attrName>
                                        </p:attrNameLst>
                                      </p:cBhvr>
                                      <p:tavLst>
                                        <p:tav tm="0">
                                          <p:val>
                                            <p:strVal val="#ppt_y"/>
                                          </p:val>
                                        </p:tav>
                                        <p:tav tm="100000">
                                          <p:val>
                                            <p:strVal val="#ppt_y"/>
                                          </p:val>
                                        </p:tav>
                                      </p:tavLst>
                                    </p:anim>
                                  </p:childTnLst>
                                </p:cTn>
                              </p:par>
                            </p:childTnLst>
                          </p:cTn>
                        </p:par>
                        <p:par>
                          <p:cTn id="72" fill="hold">
                            <p:stCondLst>
                              <p:cond delay="5500"/>
                            </p:stCondLst>
                            <p:childTnLst>
                              <p:par>
                                <p:cTn id="73" presetID="22" presetClass="entr" presetSubtype="4" fill="hold" grpId="0" nodeType="afterEffect">
                                  <p:stCondLst>
                                    <p:cond delay="0"/>
                                  </p:stCondLst>
                                  <p:childTnLst>
                                    <p:set>
                                      <p:cBhvr>
                                        <p:cTn id="74" dur="1" fill="hold">
                                          <p:stCondLst>
                                            <p:cond delay="0"/>
                                          </p:stCondLst>
                                        </p:cTn>
                                        <p:tgtEl>
                                          <p:spTgt spid="65">
                                            <p:txEl>
                                              <p:pRg st="0" end="0"/>
                                            </p:txEl>
                                          </p:spTgt>
                                        </p:tgtEl>
                                        <p:attrNameLst>
                                          <p:attrName>style.visibility</p:attrName>
                                        </p:attrNameLst>
                                      </p:cBhvr>
                                      <p:to>
                                        <p:strVal val="visible"/>
                                      </p:to>
                                    </p:set>
                                    <p:animEffect transition="in" filter="wipe(down)">
                                      <p:cBhvr>
                                        <p:cTn id="75" dur="500"/>
                                        <p:tgtEl>
                                          <p:spTgt spid="65">
                                            <p:txEl>
                                              <p:pRg st="0" end="0"/>
                                            </p:txEl>
                                          </p:spTgt>
                                        </p:tgtEl>
                                      </p:cBhvr>
                                    </p:animEffect>
                                  </p:childTnLst>
                                </p:cTn>
                              </p:par>
                            </p:childTnLst>
                          </p:cTn>
                        </p:par>
                        <p:par>
                          <p:cTn id="76" fill="hold">
                            <p:stCondLst>
                              <p:cond delay="6000"/>
                            </p:stCondLst>
                            <p:childTnLst>
                              <p:par>
                                <p:cTn id="77" presetID="53" presetClass="entr" presetSubtype="0" fill="hold" nodeType="after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500" fill="hold"/>
                                        <p:tgtEl>
                                          <p:spTgt spid="28"/>
                                        </p:tgtEl>
                                        <p:attrNameLst>
                                          <p:attrName>ppt_w</p:attrName>
                                        </p:attrNameLst>
                                      </p:cBhvr>
                                      <p:tavLst>
                                        <p:tav tm="0">
                                          <p:val>
                                            <p:fltVal val="0"/>
                                          </p:val>
                                        </p:tav>
                                        <p:tav tm="100000">
                                          <p:val>
                                            <p:strVal val="#ppt_w"/>
                                          </p:val>
                                        </p:tav>
                                      </p:tavLst>
                                    </p:anim>
                                    <p:anim calcmode="lin" valueType="num">
                                      <p:cBhvr>
                                        <p:cTn id="80" dur="500" fill="hold"/>
                                        <p:tgtEl>
                                          <p:spTgt spid="28"/>
                                        </p:tgtEl>
                                        <p:attrNameLst>
                                          <p:attrName>ppt_h</p:attrName>
                                        </p:attrNameLst>
                                      </p:cBhvr>
                                      <p:tavLst>
                                        <p:tav tm="0">
                                          <p:val>
                                            <p:fltVal val="0"/>
                                          </p:val>
                                        </p:tav>
                                        <p:tav tm="100000">
                                          <p:val>
                                            <p:strVal val="#ppt_h"/>
                                          </p:val>
                                        </p:tav>
                                      </p:tavLst>
                                    </p:anim>
                                    <p:animEffect transition="in" filter="fade">
                                      <p:cBhvr>
                                        <p:cTn id="81" dur="500"/>
                                        <p:tgtEl>
                                          <p:spTgt spid="28"/>
                                        </p:tgtEl>
                                      </p:cBhvr>
                                    </p:animEffect>
                                  </p:childTnLst>
                                </p:cTn>
                              </p:par>
                              <p:par>
                                <p:cTn id="82" presetID="18" presetClass="entr" presetSubtype="6" fill="hold"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strips(downRight)">
                                      <p:cBhvr>
                                        <p:cTn id="84" dur="500"/>
                                        <p:tgtEl>
                                          <p:spTgt spid="10"/>
                                        </p:tgtEl>
                                      </p:cBhvr>
                                    </p:animEffect>
                                  </p:childTnLst>
                                </p:cTn>
                              </p:par>
                              <p:par>
                                <p:cTn id="85" presetID="2" presetClass="entr" presetSubtype="2" accel="50000" decel="50000" fill="hold" nodeType="with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additive="base">
                                        <p:cTn id="87" dur="500" fill="hold"/>
                                        <p:tgtEl>
                                          <p:spTgt spid="47"/>
                                        </p:tgtEl>
                                        <p:attrNameLst>
                                          <p:attrName>ppt_x</p:attrName>
                                        </p:attrNameLst>
                                      </p:cBhvr>
                                      <p:tavLst>
                                        <p:tav tm="0">
                                          <p:val>
                                            <p:strVal val="1+#ppt_w/2"/>
                                          </p:val>
                                        </p:tav>
                                        <p:tav tm="100000">
                                          <p:val>
                                            <p:strVal val="#ppt_x"/>
                                          </p:val>
                                        </p:tav>
                                      </p:tavLst>
                                    </p:anim>
                                    <p:anim calcmode="lin" valueType="num">
                                      <p:cBhvr additive="base">
                                        <p:cTn id="88" dur="500" fill="hold"/>
                                        <p:tgtEl>
                                          <p:spTgt spid="47"/>
                                        </p:tgtEl>
                                        <p:attrNameLst>
                                          <p:attrName>ppt_y</p:attrName>
                                        </p:attrNameLst>
                                      </p:cBhvr>
                                      <p:tavLst>
                                        <p:tav tm="0">
                                          <p:val>
                                            <p:strVal val="#ppt_y"/>
                                          </p:val>
                                        </p:tav>
                                        <p:tav tm="100000">
                                          <p:val>
                                            <p:strVal val="#ppt_y"/>
                                          </p:val>
                                        </p:tav>
                                      </p:tavLst>
                                    </p:anim>
                                  </p:childTnLst>
                                </p:cTn>
                              </p:par>
                            </p:childTnLst>
                          </p:cTn>
                        </p:par>
                        <p:par>
                          <p:cTn id="89" fill="hold">
                            <p:stCondLst>
                              <p:cond delay="6500"/>
                            </p:stCondLst>
                            <p:childTnLst>
                              <p:par>
                                <p:cTn id="90" presetID="22" presetClass="entr" presetSubtype="4" fill="hold" grpId="0" nodeType="afterEffect">
                                  <p:stCondLst>
                                    <p:cond delay="0"/>
                                  </p:stCondLst>
                                  <p:childTnLst>
                                    <p:set>
                                      <p:cBhvr>
                                        <p:cTn id="91" dur="1" fill="hold">
                                          <p:stCondLst>
                                            <p:cond delay="0"/>
                                          </p:stCondLst>
                                        </p:cTn>
                                        <p:tgtEl>
                                          <p:spTgt spid="66">
                                            <p:txEl>
                                              <p:pRg st="0" end="0"/>
                                            </p:txEl>
                                          </p:spTgt>
                                        </p:tgtEl>
                                        <p:attrNameLst>
                                          <p:attrName>style.visibility</p:attrName>
                                        </p:attrNameLst>
                                      </p:cBhvr>
                                      <p:to>
                                        <p:strVal val="visible"/>
                                      </p:to>
                                    </p:set>
                                    <p:animEffect transition="in" filter="wipe(down)">
                                      <p:cBhvr>
                                        <p:cTn id="92" dur="500"/>
                                        <p:tgtEl>
                                          <p:spTgt spid="66">
                                            <p:txEl>
                                              <p:pRg st="0" end="0"/>
                                            </p:txEl>
                                          </p:spTgt>
                                        </p:tgtEl>
                                      </p:cBhvr>
                                    </p:animEffect>
                                  </p:childTnLst>
                                </p:cTn>
                              </p:par>
                            </p:childTnLst>
                          </p:cTn>
                        </p:par>
                        <p:par>
                          <p:cTn id="93" fill="hold">
                            <p:stCondLst>
                              <p:cond delay="7000"/>
                            </p:stCondLst>
                            <p:childTnLst>
                              <p:par>
                                <p:cTn id="94" presetID="53" presetClass="entr" presetSubtype="0" fill="hold" nodeType="afterEffect">
                                  <p:stCondLst>
                                    <p:cond delay="0"/>
                                  </p:stCondLst>
                                  <p:childTnLst>
                                    <p:set>
                                      <p:cBhvr>
                                        <p:cTn id="95" dur="1" fill="hold">
                                          <p:stCondLst>
                                            <p:cond delay="0"/>
                                          </p:stCondLst>
                                        </p:cTn>
                                        <p:tgtEl>
                                          <p:spTgt spid="19"/>
                                        </p:tgtEl>
                                        <p:attrNameLst>
                                          <p:attrName>style.visibility</p:attrName>
                                        </p:attrNameLst>
                                      </p:cBhvr>
                                      <p:to>
                                        <p:strVal val="visible"/>
                                      </p:to>
                                    </p:set>
                                    <p:anim calcmode="lin" valueType="num">
                                      <p:cBhvr>
                                        <p:cTn id="96" dur="500" fill="hold"/>
                                        <p:tgtEl>
                                          <p:spTgt spid="19"/>
                                        </p:tgtEl>
                                        <p:attrNameLst>
                                          <p:attrName>ppt_w</p:attrName>
                                        </p:attrNameLst>
                                      </p:cBhvr>
                                      <p:tavLst>
                                        <p:tav tm="0">
                                          <p:val>
                                            <p:fltVal val="0"/>
                                          </p:val>
                                        </p:tav>
                                        <p:tav tm="100000">
                                          <p:val>
                                            <p:strVal val="#ppt_w"/>
                                          </p:val>
                                        </p:tav>
                                      </p:tavLst>
                                    </p:anim>
                                    <p:anim calcmode="lin" valueType="num">
                                      <p:cBhvr>
                                        <p:cTn id="97" dur="500" fill="hold"/>
                                        <p:tgtEl>
                                          <p:spTgt spid="19"/>
                                        </p:tgtEl>
                                        <p:attrNameLst>
                                          <p:attrName>ppt_h</p:attrName>
                                        </p:attrNameLst>
                                      </p:cBhvr>
                                      <p:tavLst>
                                        <p:tav tm="0">
                                          <p:val>
                                            <p:fltVal val="0"/>
                                          </p:val>
                                        </p:tav>
                                        <p:tav tm="100000">
                                          <p:val>
                                            <p:strVal val="#ppt_h"/>
                                          </p:val>
                                        </p:tav>
                                      </p:tavLst>
                                    </p:anim>
                                    <p:animEffect transition="in" filter="fade">
                                      <p:cBhvr>
                                        <p:cTn id="98" dur="500"/>
                                        <p:tgtEl>
                                          <p:spTgt spid="19"/>
                                        </p:tgtEl>
                                      </p:cBhvr>
                                    </p:animEffect>
                                  </p:childTnLst>
                                </p:cTn>
                              </p:par>
                              <p:par>
                                <p:cTn id="99" presetID="18" presetClass="entr" presetSubtype="6" fill="hold" nodeType="with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strips(downRight)">
                                      <p:cBhvr>
                                        <p:cTn id="101" dur="500"/>
                                        <p:tgtEl>
                                          <p:spTgt spid="8"/>
                                        </p:tgtEl>
                                      </p:cBhvr>
                                    </p:animEffect>
                                  </p:childTnLst>
                                </p:cTn>
                              </p:par>
                              <p:par>
                                <p:cTn id="102" presetID="2" presetClass="entr" presetSubtype="2" accel="50000" decel="5000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additive="base">
                                        <p:cTn id="104" dur="500" fill="hold"/>
                                        <p:tgtEl>
                                          <p:spTgt spid="50"/>
                                        </p:tgtEl>
                                        <p:attrNameLst>
                                          <p:attrName>ppt_x</p:attrName>
                                        </p:attrNameLst>
                                      </p:cBhvr>
                                      <p:tavLst>
                                        <p:tav tm="0">
                                          <p:val>
                                            <p:strVal val="1+#ppt_w/2"/>
                                          </p:val>
                                        </p:tav>
                                        <p:tav tm="100000">
                                          <p:val>
                                            <p:strVal val="#ppt_x"/>
                                          </p:val>
                                        </p:tav>
                                      </p:tavLst>
                                    </p:anim>
                                    <p:anim calcmode="lin" valueType="num">
                                      <p:cBhvr additive="base">
                                        <p:cTn id="105" dur="500" fill="hold"/>
                                        <p:tgtEl>
                                          <p:spTgt spid="50"/>
                                        </p:tgtEl>
                                        <p:attrNameLst>
                                          <p:attrName>ppt_y</p:attrName>
                                        </p:attrNameLst>
                                      </p:cBhvr>
                                      <p:tavLst>
                                        <p:tav tm="0">
                                          <p:val>
                                            <p:strVal val="#ppt_y"/>
                                          </p:val>
                                        </p:tav>
                                        <p:tav tm="100000">
                                          <p:val>
                                            <p:strVal val="#ppt_y"/>
                                          </p:val>
                                        </p:tav>
                                      </p:tavLst>
                                    </p:anim>
                                  </p:childTnLst>
                                </p:cTn>
                              </p:par>
                            </p:childTnLst>
                          </p:cTn>
                        </p:par>
                        <p:par>
                          <p:cTn id="106" fill="hold">
                            <p:stCondLst>
                              <p:cond delay="7500"/>
                            </p:stCondLst>
                            <p:childTnLst>
                              <p:par>
                                <p:cTn id="107" presetID="22" presetClass="entr" presetSubtype="4" fill="hold" grpId="0" nodeType="afterEffect">
                                  <p:stCondLst>
                                    <p:cond delay="0"/>
                                  </p:stCondLst>
                                  <p:childTnLst>
                                    <p:set>
                                      <p:cBhvr>
                                        <p:cTn id="108" dur="1" fill="hold">
                                          <p:stCondLst>
                                            <p:cond delay="0"/>
                                          </p:stCondLst>
                                        </p:cTn>
                                        <p:tgtEl>
                                          <p:spTgt spid="67">
                                            <p:txEl>
                                              <p:pRg st="0" end="0"/>
                                            </p:txEl>
                                          </p:spTgt>
                                        </p:tgtEl>
                                        <p:attrNameLst>
                                          <p:attrName>style.visibility</p:attrName>
                                        </p:attrNameLst>
                                      </p:cBhvr>
                                      <p:to>
                                        <p:strVal val="visible"/>
                                      </p:to>
                                    </p:set>
                                    <p:animEffect transition="in" filter="wipe(down)">
                                      <p:cBhvr>
                                        <p:cTn id="109"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4" grpId="0" build="p">
        <p:tmplLst>
          <p:tmpl lvl="1">
            <p:tnLst>
              <p:par>
                <p:cTn presetID="22" presetClass="entr" presetSubtype="4"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down)">
                      <p:cBhvr>
                        <p:cTn dur="500"/>
                        <p:tgtEl>
                          <p:spTgt spid="64"/>
                        </p:tgtEl>
                      </p:cBhvr>
                    </p:animEffect>
                  </p:childTnLst>
                </p:cTn>
              </p:par>
            </p:tnLst>
          </p:tmpl>
        </p:tmplLst>
      </p:bldP>
      <p:bldP spid="65" grpId="0" build="p">
        <p:tmplLst>
          <p:tmpl lvl="1">
            <p:tnLst>
              <p:par>
                <p:cTn presetID="22" presetClass="entr" presetSubtype="4"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down)">
                      <p:cBhvr>
                        <p:cTn dur="500"/>
                        <p:tgtEl>
                          <p:spTgt spid="65"/>
                        </p:tgtEl>
                      </p:cBhvr>
                    </p:animEffect>
                  </p:childTnLst>
                </p:cTn>
              </p:par>
            </p:tnLst>
          </p:tmpl>
        </p:tmplLst>
      </p:bldP>
      <p:bldP spid="66" grpId="0" build="p">
        <p:tmplLst>
          <p:tmpl lvl="1">
            <p:tnLst>
              <p:par>
                <p:cTn presetID="22" presetClass="entr" presetSubtype="4"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build="p">
        <p:tmplLst>
          <p:tmpl lvl="1">
            <p:tnLst>
              <p:par>
                <p:cTn presetID="22" presetClass="entr" presetSubtype="4"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build="p">
        <p:tmplLst>
          <p:tmpl lvl="1">
            <p:tnLst>
              <p:par>
                <p:cTn presetID="22" presetClass="entr" presetSubtype="4"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down)">
                      <p:cBhvr>
                        <p:cTn dur="500"/>
                        <p:tgtEl>
                          <p:spTgt spid="68"/>
                        </p:tgtEl>
                      </p:cBhvr>
                    </p:animEffect>
                  </p:childTnLst>
                </p:cTn>
              </p:par>
            </p:tnLst>
          </p:tmpl>
        </p:tmplLst>
      </p:bldP>
      <p:bldP spid="69" grpId="0" build="p">
        <p:tmplLst>
          <p:tmpl lvl="1">
            <p:tnLst>
              <p:par>
                <p:cTn presetID="22" presetClass="entr" presetSubtype="4"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544439" y="190697"/>
            <a:ext cx="8045374" cy="790031"/>
          </a:xfrm>
          <a:prstGeom prst="rect">
            <a:avLst/>
          </a:prstGeom>
        </p:spPr>
        <p:txBody>
          <a:bodyPr/>
          <a:lstStyle/>
          <a:p>
            <a:r>
              <a:rPr lang="fr-FR"/>
              <a:t>Modifiez le style du titre</a:t>
            </a:r>
          </a:p>
        </p:txBody>
      </p:sp>
      <p:sp>
        <p:nvSpPr>
          <p:cNvPr id="6" name="Rectangle 5"/>
          <p:cNvSpPr/>
          <p:nvPr userDrawn="1"/>
        </p:nvSpPr>
        <p:spPr>
          <a:xfrm>
            <a:off x="3328305" y="2713302"/>
            <a:ext cx="2487391" cy="2366646"/>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49"/>
          <p:cNvGrpSpPr/>
          <p:nvPr/>
        </p:nvGrpSpPr>
        <p:grpSpPr>
          <a:xfrm flipH="1">
            <a:off x="3541159" y="2901579"/>
            <a:ext cx="977437" cy="966042"/>
            <a:chOff x="7162800" y="1192655"/>
            <a:chExt cx="1318260" cy="1628775"/>
          </a:xfrm>
        </p:grpSpPr>
        <p:sp>
          <p:nvSpPr>
            <p:cNvPr id="10" name="Rectangle 9"/>
            <p:cNvSpPr/>
            <p:nvPr/>
          </p:nvSpPr>
          <p:spPr>
            <a:xfrm>
              <a:off x="7162800" y="1192655"/>
              <a:ext cx="1219200" cy="16287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Rectangle 6"/>
            <p:cNvSpPr/>
            <p:nvPr/>
          </p:nvSpPr>
          <p:spPr>
            <a:xfrm>
              <a:off x="7261860" y="1192655"/>
              <a:ext cx="1219200" cy="162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15" name="Rectangle 14"/>
          <p:cNvSpPr/>
          <p:nvPr/>
        </p:nvSpPr>
        <p:spPr>
          <a:xfrm flipH="1">
            <a:off x="3614608" y="3925627"/>
            <a:ext cx="903988" cy="96604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Rectangle 15"/>
          <p:cNvSpPr/>
          <p:nvPr/>
        </p:nvSpPr>
        <p:spPr>
          <a:xfrm flipH="1">
            <a:off x="3541159" y="3925627"/>
            <a:ext cx="903988" cy="9660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2"/>
          <p:cNvGrpSpPr/>
          <p:nvPr/>
        </p:nvGrpSpPr>
        <p:grpSpPr>
          <a:xfrm>
            <a:off x="4625406" y="2901577"/>
            <a:ext cx="977437" cy="966045"/>
            <a:chOff x="7162800" y="2897630"/>
            <a:chExt cx="1318260" cy="1647825"/>
          </a:xfrm>
        </p:grpSpPr>
        <p:sp>
          <p:nvSpPr>
            <p:cNvPr id="22" name="Rectangle 13"/>
            <p:cNvSpPr/>
            <p:nvPr/>
          </p:nvSpPr>
          <p:spPr>
            <a:xfrm>
              <a:off x="7162800" y="2897630"/>
              <a:ext cx="1219200" cy="16478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Rectangle 14"/>
            <p:cNvSpPr/>
            <p:nvPr/>
          </p:nvSpPr>
          <p:spPr>
            <a:xfrm>
              <a:off x="7261860" y="2897630"/>
              <a:ext cx="1219200" cy="16478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7" name="Rectangle 26"/>
          <p:cNvSpPr/>
          <p:nvPr/>
        </p:nvSpPr>
        <p:spPr>
          <a:xfrm>
            <a:off x="4625406" y="3925627"/>
            <a:ext cx="903988" cy="96604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 name="Rectangle 27"/>
          <p:cNvSpPr/>
          <p:nvPr/>
        </p:nvSpPr>
        <p:spPr>
          <a:xfrm>
            <a:off x="4698855" y="3925627"/>
            <a:ext cx="903988" cy="9660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33" name="Group 62"/>
          <p:cNvGrpSpPr/>
          <p:nvPr/>
        </p:nvGrpSpPr>
        <p:grpSpPr>
          <a:xfrm>
            <a:off x="2746375" y="2919369"/>
            <a:ext cx="537480" cy="1954513"/>
            <a:chOff x="2752725" y="2015563"/>
            <a:chExt cx="537480" cy="1954513"/>
          </a:xfrm>
        </p:grpSpPr>
        <p:sp>
          <p:nvSpPr>
            <p:cNvPr id="35" name="Down Arrow Callout 120"/>
            <p:cNvSpPr/>
            <p:nvPr/>
          </p:nvSpPr>
          <p:spPr>
            <a:xfrm rot="16200000">
              <a:off x="2068580" y="2748451"/>
              <a:ext cx="1954513" cy="488737"/>
            </a:xfrm>
            <a:prstGeom prst="downArrowCallout">
              <a:avLst>
                <a:gd name="adj1" fmla="val 370746"/>
                <a:gd name="adj2" fmla="val 309962"/>
                <a:gd name="adj3" fmla="val 44538"/>
                <a:gd name="adj4" fmla="val 5546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Down Arrow Callout 121"/>
            <p:cNvSpPr/>
            <p:nvPr/>
          </p:nvSpPr>
          <p:spPr>
            <a:xfrm rot="16200000">
              <a:off x="2019837" y="2748451"/>
              <a:ext cx="1954513" cy="488737"/>
            </a:xfrm>
            <a:prstGeom prst="downArrowCallout">
              <a:avLst>
                <a:gd name="adj1" fmla="val 370746"/>
                <a:gd name="adj2" fmla="val 309962"/>
                <a:gd name="adj3" fmla="val 44538"/>
                <a:gd name="adj4" fmla="val 554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60"/>
          <p:cNvGrpSpPr/>
          <p:nvPr/>
        </p:nvGrpSpPr>
        <p:grpSpPr>
          <a:xfrm>
            <a:off x="3594744" y="2133600"/>
            <a:ext cx="1954513" cy="541602"/>
            <a:chOff x="3594744" y="1229794"/>
            <a:chExt cx="1954513" cy="541602"/>
          </a:xfrm>
        </p:grpSpPr>
        <p:sp>
          <p:nvSpPr>
            <p:cNvPr id="40" name="Down Arrow Callout 125"/>
            <p:cNvSpPr/>
            <p:nvPr/>
          </p:nvSpPr>
          <p:spPr>
            <a:xfrm>
              <a:off x="3594744" y="1282660"/>
              <a:ext cx="1954513" cy="488736"/>
            </a:xfrm>
            <a:prstGeom prst="downArrowCallout">
              <a:avLst>
                <a:gd name="adj1" fmla="val 370746"/>
                <a:gd name="adj2" fmla="val 309962"/>
                <a:gd name="adj3" fmla="val 44538"/>
                <a:gd name="adj4" fmla="val 554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own Arrow Callout 126"/>
            <p:cNvSpPr/>
            <p:nvPr/>
          </p:nvSpPr>
          <p:spPr>
            <a:xfrm>
              <a:off x="3594744" y="1229794"/>
              <a:ext cx="1954513" cy="488736"/>
            </a:xfrm>
            <a:prstGeom prst="downArrowCallout">
              <a:avLst>
                <a:gd name="adj1" fmla="val 370746"/>
                <a:gd name="adj2" fmla="val 309962"/>
                <a:gd name="adj3" fmla="val 44538"/>
                <a:gd name="adj4" fmla="val 5546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64"/>
          <p:cNvGrpSpPr/>
          <p:nvPr/>
        </p:nvGrpSpPr>
        <p:grpSpPr>
          <a:xfrm>
            <a:off x="5885546" y="2919369"/>
            <a:ext cx="543829" cy="1954513"/>
            <a:chOff x="5885546" y="2015563"/>
            <a:chExt cx="543829" cy="1954513"/>
          </a:xfrm>
        </p:grpSpPr>
        <p:sp>
          <p:nvSpPr>
            <p:cNvPr id="45" name="Down Arrow Callout 130"/>
            <p:cNvSpPr/>
            <p:nvPr/>
          </p:nvSpPr>
          <p:spPr>
            <a:xfrm rot="5400000">
              <a:off x="5152658" y="2748451"/>
              <a:ext cx="1954513" cy="488737"/>
            </a:xfrm>
            <a:prstGeom prst="downArrowCallout">
              <a:avLst>
                <a:gd name="adj1" fmla="val 370746"/>
                <a:gd name="adj2" fmla="val 309962"/>
                <a:gd name="adj3" fmla="val 44538"/>
                <a:gd name="adj4" fmla="val 55462"/>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Down Arrow Callout 131"/>
            <p:cNvSpPr/>
            <p:nvPr/>
          </p:nvSpPr>
          <p:spPr>
            <a:xfrm rot="5400000">
              <a:off x="5207750" y="2748451"/>
              <a:ext cx="1954513" cy="488737"/>
            </a:xfrm>
            <a:prstGeom prst="downArrowCallout">
              <a:avLst>
                <a:gd name="adj1" fmla="val 370746"/>
                <a:gd name="adj2" fmla="val 309962"/>
                <a:gd name="adj3" fmla="val 44538"/>
                <a:gd name="adj4" fmla="val 554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66"/>
          <p:cNvGrpSpPr/>
          <p:nvPr/>
        </p:nvGrpSpPr>
        <p:grpSpPr>
          <a:xfrm>
            <a:off x="3594744" y="5102808"/>
            <a:ext cx="1954513" cy="546777"/>
            <a:chOff x="3594744" y="4176142"/>
            <a:chExt cx="1954513" cy="546777"/>
          </a:xfrm>
        </p:grpSpPr>
        <p:sp>
          <p:nvSpPr>
            <p:cNvPr id="50" name="Down Arrow Callout 135"/>
            <p:cNvSpPr/>
            <p:nvPr/>
          </p:nvSpPr>
          <p:spPr>
            <a:xfrm rot="10800000">
              <a:off x="3594744" y="4176142"/>
              <a:ext cx="1954513" cy="488736"/>
            </a:xfrm>
            <a:prstGeom prst="downArrowCallout">
              <a:avLst>
                <a:gd name="adj1" fmla="val 370746"/>
                <a:gd name="adj2" fmla="val 309962"/>
                <a:gd name="adj3" fmla="val 44538"/>
                <a:gd name="adj4" fmla="val 5546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Down Arrow Callout 136"/>
            <p:cNvSpPr/>
            <p:nvPr/>
          </p:nvSpPr>
          <p:spPr>
            <a:xfrm rot="10800000">
              <a:off x="3594744" y="4234183"/>
              <a:ext cx="1954513" cy="488736"/>
            </a:xfrm>
            <a:prstGeom prst="downArrowCallout">
              <a:avLst>
                <a:gd name="adj1" fmla="val 370746"/>
                <a:gd name="adj2" fmla="val 309962"/>
                <a:gd name="adj3" fmla="val 44538"/>
                <a:gd name="adj4" fmla="val 554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Espace réservé du texte 8"/>
          <p:cNvSpPr>
            <a:spLocks noGrp="1"/>
          </p:cNvSpPr>
          <p:nvPr>
            <p:ph type="body" sz="quarter" idx="39" hasCustomPrompt="1"/>
          </p:nvPr>
        </p:nvSpPr>
        <p:spPr bwMode="gray">
          <a:xfrm>
            <a:off x="558121" y="2532436"/>
            <a:ext cx="1911664" cy="104262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2" name="Espace réservé du texte 8"/>
          <p:cNvSpPr>
            <a:spLocks noGrp="1"/>
          </p:cNvSpPr>
          <p:nvPr>
            <p:ph type="body" sz="quarter" idx="40" hasCustomPrompt="1"/>
          </p:nvPr>
        </p:nvSpPr>
        <p:spPr bwMode="gray">
          <a:xfrm>
            <a:off x="539552" y="2132856"/>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5" name="Espace réservé du texte 8"/>
          <p:cNvSpPr>
            <a:spLocks noGrp="1"/>
          </p:cNvSpPr>
          <p:nvPr>
            <p:ph type="body" sz="quarter" idx="41" hasCustomPrompt="1"/>
          </p:nvPr>
        </p:nvSpPr>
        <p:spPr bwMode="gray">
          <a:xfrm>
            <a:off x="644112" y="4546613"/>
            <a:ext cx="1911664" cy="104262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6" name="Espace réservé du texte 8"/>
          <p:cNvSpPr>
            <a:spLocks noGrp="1"/>
          </p:cNvSpPr>
          <p:nvPr>
            <p:ph type="body" sz="quarter" idx="42" hasCustomPrompt="1"/>
          </p:nvPr>
        </p:nvSpPr>
        <p:spPr bwMode="gray">
          <a:xfrm>
            <a:off x="625543" y="4147033"/>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7" name="Espace réservé du texte 8"/>
          <p:cNvSpPr>
            <a:spLocks noGrp="1"/>
          </p:cNvSpPr>
          <p:nvPr>
            <p:ph type="body" sz="quarter" idx="43" hasCustomPrompt="1"/>
          </p:nvPr>
        </p:nvSpPr>
        <p:spPr bwMode="gray">
          <a:xfrm>
            <a:off x="6606793" y="2532436"/>
            <a:ext cx="1911664" cy="104262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8" name="Espace réservé du texte 8"/>
          <p:cNvSpPr>
            <a:spLocks noGrp="1"/>
          </p:cNvSpPr>
          <p:nvPr>
            <p:ph type="body" sz="quarter" idx="44" hasCustomPrompt="1"/>
          </p:nvPr>
        </p:nvSpPr>
        <p:spPr bwMode="gray">
          <a:xfrm>
            <a:off x="6588224" y="2132856"/>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9" name="Espace réservé du texte 8"/>
          <p:cNvSpPr>
            <a:spLocks noGrp="1"/>
          </p:cNvSpPr>
          <p:nvPr>
            <p:ph type="body" sz="quarter" idx="45" hasCustomPrompt="1"/>
          </p:nvPr>
        </p:nvSpPr>
        <p:spPr bwMode="gray">
          <a:xfrm>
            <a:off x="6692784" y="4546613"/>
            <a:ext cx="1911664" cy="104262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0" name="Espace réservé du texte 8"/>
          <p:cNvSpPr>
            <a:spLocks noGrp="1"/>
          </p:cNvSpPr>
          <p:nvPr>
            <p:ph type="body" sz="quarter" idx="46" hasCustomPrompt="1"/>
          </p:nvPr>
        </p:nvSpPr>
        <p:spPr bwMode="gray">
          <a:xfrm>
            <a:off x="6674215" y="4147033"/>
            <a:ext cx="1930231"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1" name="Text Placeholder 3"/>
          <p:cNvSpPr>
            <a:spLocks noGrp="1"/>
          </p:cNvSpPr>
          <p:nvPr>
            <p:ph type="body" sz="half" idx="17" hasCustomPrompt="1"/>
          </p:nvPr>
        </p:nvSpPr>
        <p:spPr>
          <a:xfrm rot="16200000">
            <a:off x="2125429" y="3801518"/>
            <a:ext cx="1666960" cy="345861"/>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72" name="Text Placeholder 3"/>
          <p:cNvSpPr>
            <a:spLocks noGrp="1"/>
          </p:cNvSpPr>
          <p:nvPr>
            <p:ph type="body" sz="half" idx="47" hasCustomPrompt="1"/>
          </p:nvPr>
        </p:nvSpPr>
        <p:spPr>
          <a:xfrm>
            <a:off x="3733646" y="2127570"/>
            <a:ext cx="1666960" cy="345861"/>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73" name="Text Placeholder 3"/>
          <p:cNvSpPr>
            <a:spLocks noGrp="1"/>
          </p:cNvSpPr>
          <p:nvPr>
            <p:ph type="body" sz="half" idx="48" hasCustomPrompt="1"/>
          </p:nvPr>
        </p:nvSpPr>
        <p:spPr>
          <a:xfrm>
            <a:off x="3753800" y="5289881"/>
            <a:ext cx="1666960" cy="345861"/>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74" name="Text Placeholder 3"/>
          <p:cNvSpPr>
            <a:spLocks noGrp="1"/>
          </p:cNvSpPr>
          <p:nvPr>
            <p:ph type="body" sz="half" idx="49" hasCustomPrompt="1"/>
          </p:nvPr>
        </p:nvSpPr>
        <p:spPr>
          <a:xfrm rot="5400000">
            <a:off x="5389924" y="3752697"/>
            <a:ext cx="1666960" cy="345861"/>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4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4"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41397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71">
                                            <p:txEl>
                                              <p:pRg st="0" end="0"/>
                                            </p:txEl>
                                          </p:spTgt>
                                        </p:tgtEl>
                                        <p:attrNameLst>
                                          <p:attrName>style.visibility</p:attrName>
                                        </p:attrNameLst>
                                      </p:cBhvr>
                                      <p:to>
                                        <p:strVal val="visible"/>
                                      </p:to>
                                    </p:set>
                                    <p:animEffect transition="in" filter="wipe(down)">
                                      <p:cBhvr>
                                        <p:cTn id="12" dur="1000"/>
                                        <p:tgtEl>
                                          <p:spTgt spid="71">
                                            <p:txEl>
                                              <p:pRg st="0" end="0"/>
                                            </p:txEl>
                                          </p:spTgt>
                                        </p:tgtEl>
                                      </p:cBhvr>
                                    </p:animEffect>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62">
                                            <p:txEl>
                                              <p:pRg st="0" end="0"/>
                                            </p:txEl>
                                          </p:spTgt>
                                        </p:tgtEl>
                                        <p:attrNameLst>
                                          <p:attrName>style.visibility</p:attrName>
                                        </p:attrNameLst>
                                      </p:cBhvr>
                                      <p:to>
                                        <p:strVal val="visible"/>
                                      </p:to>
                                    </p:set>
                                    <p:anim calcmode="lin" valueType="num">
                                      <p:cBhvr additive="base">
                                        <p:cTn id="16" dur="10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62">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1">
                                            <p:txEl>
                                              <p:pRg st="0" end="0"/>
                                            </p:txEl>
                                          </p:spTgt>
                                        </p:tgtEl>
                                        <p:attrNameLst>
                                          <p:attrName>style.visibility</p:attrName>
                                        </p:attrNameLst>
                                      </p:cBhvr>
                                      <p:to>
                                        <p:strVal val="visible"/>
                                      </p:to>
                                    </p:set>
                                    <p:anim calcmode="lin" valueType="num">
                                      <p:cBhvr additive="base">
                                        <p:cTn id="20" dur="1000" fill="hold"/>
                                        <p:tgtEl>
                                          <p:spTgt spid="61">
                                            <p:txEl>
                                              <p:pRg st="0" end="0"/>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72">
                                            <p:txEl>
                                              <p:pRg st="0" end="0"/>
                                            </p:txEl>
                                          </p:spTgt>
                                        </p:tgtEl>
                                        <p:attrNameLst>
                                          <p:attrName>style.visibility</p:attrName>
                                        </p:attrNameLst>
                                      </p:cBhvr>
                                      <p:to>
                                        <p:strVal val="visible"/>
                                      </p:to>
                                    </p:set>
                                    <p:animEffect transition="in" filter="wipe(down)">
                                      <p:cBhvr>
                                        <p:cTn id="25" dur="500"/>
                                        <p:tgtEl>
                                          <p:spTgt spid="72">
                                            <p:txEl>
                                              <p:pRg st="0" end="0"/>
                                            </p:txEl>
                                          </p:spTgt>
                                        </p:tgtEl>
                                      </p:cBhvr>
                                    </p:animEffect>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68">
                                            <p:txEl>
                                              <p:pRg st="0" end="0"/>
                                            </p:txEl>
                                          </p:spTgt>
                                        </p:tgtEl>
                                        <p:attrNameLst>
                                          <p:attrName>style.visibility</p:attrName>
                                        </p:attrNameLst>
                                      </p:cBhvr>
                                      <p:to>
                                        <p:strVal val="visible"/>
                                      </p:to>
                                    </p:set>
                                    <p:anim calcmode="lin" valueType="num">
                                      <p:cBhvr additive="base">
                                        <p:cTn id="29" dur="1000" fill="hold"/>
                                        <p:tgtEl>
                                          <p:spTgt spid="68">
                                            <p:txEl>
                                              <p:pRg st="0" end="0"/>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6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67">
                                            <p:txEl>
                                              <p:pRg st="0" end="0"/>
                                            </p:txEl>
                                          </p:spTgt>
                                        </p:tgtEl>
                                        <p:attrNameLst>
                                          <p:attrName>style.visibility</p:attrName>
                                        </p:attrNameLst>
                                      </p:cBhvr>
                                      <p:to>
                                        <p:strVal val="visible"/>
                                      </p:to>
                                    </p:set>
                                    <p:anim calcmode="lin" valueType="num">
                                      <p:cBhvr additive="base">
                                        <p:cTn id="33" dur="1000" fill="hold"/>
                                        <p:tgtEl>
                                          <p:spTgt spid="67">
                                            <p:txEl>
                                              <p:pRg st="0" end="0"/>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2" presetClass="entr" presetSubtype="4" fill="hold" grpId="0" nodeType="afterEffect">
                                  <p:stCondLst>
                                    <p:cond delay="0"/>
                                  </p:stCondLst>
                                  <p:childTnLst>
                                    <p:set>
                                      <p:cBhvr>
                                        <p:cTn id="37" dur="1" fill="hold">
                                          <p:stCondLst>
                                            <p:cond delay="0"/>
                                          </p:stCondLst>
                                        </p:cTn>
                                        <p:tgtEl>
                                          <p:spTgt spid="74">
                                            <p:txEl>
                                              <p:pRg st="0" end="0"/>
                                            </p:txEl>
                                          </p:spTgt>
                                        </p:tgtEl>
                                        <p:attrNameLst>
                                          <p:attrName>style.visibility</p:attrName>
                                        </p:attrNameLst>
                                      </p:cBhvr>
                                      <p:to>
                                        <p:strVal val="visible"/>
                                      </p:to>
                                    </p:set>
                                    <p:animEffect transition="in" filter="wipe(down)">
                                      <p:cBhvr>
                                        <p:cTn id="38" dur="500"/>
                                        <p:tgtEl>
                                          <p:spTgt spid="74">
                                            <p:txEl>
                                              <p:pRg st="0" end="0"/>
                                            </p:txEl>
                                          </p:spTgt>
                                        </p:tgtEl>
                                      </p:cBhvr>
                                    </p:animEffect>
                                  </p:childTnLst>
                                </p:cTn>
                              </p:par>
                            </p:childTnLst>
                          </p:cTn>
                        </p:par>
                        <p:par>
                          <p:cTn id="39" fill="hold">
                            <p:stCondLst>
                              <p:cond delay="4500"/>
                            </p:stCondLst>
                            <p:childTnLst>
                              <p:par>
                                <p:cTn id="40" presetID="2" presetClass="entr" presetSubtype="2" fill="hold" grpId="0" nodeType="afterEffect">
                                  <p:stCondLst>
                                    <p:cond delay="0"/>
                                  </p:stCondLst>
                                  <p:childTnLst>
                                    <p:set>
                                      <p:cBhvr>
                                        <p:cTn id="41" dur="1" fill="hold">
                                          <p:stCondLst>
                                            <p:cond delay="0"/>
                                          </p:stCondLst>
                                        </p:cTn>
                                        <p:tgtEl>
                                          <p:spTgt spid="70">
                                            <p:txEl>
                                              <p:pRg st="0" end="0"/>
                                            </p:txEl>
                                          </p:spTgt>
                                        </p:tgtEl>
                                        <p:attrNameLst>
                                          <p:attrName>style.visibility</p:attrName>
                                        </p:attrNameLst>
                                      </p:cBhvr>
                                      <p:to>
                                        <p:strVal val="visible"/>
                                      </p:to>
                                    </p:set>
                                    <p:anim calcmode="lin" valueType="num">
                                      <p:cBhvr additive="base">
                                        <p:cTn id="42" dur="10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70">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69">
                                            <p:txEl>
                                              <p:pRg st="0" end="0"/>
                                            </p:txEl>
                                          </p:spTgt>
                                        </p:tgtEl>
                                        <p:attrNameLst>
                                          <p:attrName>style.visibility</p:attrName>
                                        </p:attrNameLst>
                                      </p:cBhvr>
                                      <p:to>
                                        <p:strVal val="visible"/>
                                      </p:to>
                                    </p:set>
                                    <p:anim calcmode="lin" valueType="num">
                                      <p:cBhvr additive="base">
                                        <p:cTn id="46" dur="1000" fill="hold"/>
                                        <p:tgtEl>
                                          <p:spTgt spid="69">
                                            <p:txEl>
                                              <p:pRg st="0" end="0"/>
                                            </p:txEl>
                                          </p:spTgt>
                                        </p:tgtEl>
                                        <p:attrNameLst>
                                          <p:attrName>ppt_x</p:attrName>
                                        </p:attrNameLst>
                                      </p:cBhvr>
                                      <p:tavLst>
                                        <p:tav tm="0">
                                          <p:val>
                                            <p:strVal val="1+#ppt_w/2"/>
                                          </p:val>
                                        </p:tav>
                                        <p:tav tm="100000">
                                          <p:val>
                                            <p:strVal val="#ppt_x"/>
                                          </p:val>
                                        </p:tav>
                                      </p:tavLst>
                                    </p:anim>
                                    <p:anim calcmode="lin" valueType="num">
                                      <p:cBhvr additive="base">
                                        <p:cTn id="47" dur="1000" fill="hold"/>
                                        <p:tgtEl>
                                          <p:spTgt spid="6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73">
                                            <p:txEl>
                                              <p:pRg st="0" end="0"/>
                                            </p:txEl>
                                          </p:spTgt>
                                        </p:tgtEl>
                                        <p:attrNameLst>
                                          <p:attrName>style.visibility</p:attrName>
                                        </p:attrNameLst>
                                      </p:cBhvr>
                                      <p:to>
                                        <p:strVal val="visible"/>
                                      </p:to>
                                    </p:set>
                                    <p:animEffect transition="in" filter="wipe(down)">
                                      <p:cBhvr>
                                        <p:cTn id="51" dur="500"/>
                                        <p:tgtEl>
                                          <p:spTgt spid="73">
                                            <p:txEl>
                                              <p:pRg st="0" end="0"/>
                                            </p:txEl>
                                          </p:spTgt>
                                        </p:tgtEl>
                                      </p:cBhvr>
                                    </p:animEffect>
                                  </p:childTnLst>
                                </p:cTn>
                              </p:par>
                            </p:childTnLst>
                          </p:cTn>
                        </p:par>
                        <p:par>
                          <p:cTn id="52" fill="hold">
                            <p:stCondLst>
                              <p:cond delay="6000"/>
                            </p:stCondLst>
                            <p:childTnLst>
                              <p:par>
                                <p:cTn id="53" presetID="2" presetClass="entr" presetSubtype="8" fill="hold" grpId="0" nodeType="afterEffect">
                                  <p:stCondLst>
                                    <p:cond delay="0"/>
                                  </p:stCondLst>
                                  <p:childTnLst>
                                    <p:set>
                                      <p:cBhvr>
                                        <p:cTn id="54" dur="1" fill="hold">
                                          <p:stCondLst>
                                            <p:cond delay="0"/>
                                          </p:stCondLst>
                                        </p:cTn>
                                        <p:tgtEl>
                                          <p:spTgt spid="66">
                                            <p:txEl>
                                              <p:pRg st="0" end="0"/>
                                            </p:txEl>
                                          </p:spTgt>
                                        </p:tgtEl>
                                        <p:attrNameLst>
                                          <p:attrName>style.visibility</p:attrName>
                                        </p:attrNameLst>
                                      </p:cBhvr>
                                      <p:to>
                                        <p:strVal val="visible"/>
                                      </p:to>
                                    </p:set>
                                    <p:anim calcmode="lin" valueType="num">
                                      <p:cBhvr additive="base">
                                        <p:cTn id="55" dur="10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66">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65">
                                            <p:txEl>
                                              <p:pRg st="0" end="0"/>
                                            </p:txEl>
                                          </p:spTgt>
                                        </p:tgtEl>
                                        <p:attrNameLst>
                                          <p:attrName>style.visibility</p:attrName>
                                        </p:attrNameLst>
                                      </p:cBhvr>
                                      <p:to>
                                        <p:strVal val="visible"/>
                                      </p:to>
                                    </p:set>
                                    <p:anim calcmode="lin" valueType="num">
                                      <p:cBhvr additive="base">
                                        <p:cTn id="59" dur="10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1" grpId="0" build="p">
        <p:tmplLst>
          <p:tmpl lvl="1">
            <p:tnLst>
              <p:par>
                <p:cTn presetID="2" presetClass="entr" presetSubtype="8"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fill="hold"/>
                        <p:tgtEl>
                          <p:spTgt spid="61"/>
                        </p:tgtEl>
                        <p:attrNameLst>
                          <p:attrName>ppt_x</p:attrName>
                        </p:attrNameLst>
                      </p:cBhvr>
                      <p:tavLst>
                        <p:tav tm="0">
                          <p:val>
                            <p:strVal val="0-#ppt_w/2"/>
                          </p:val>
                        </p:tav>
                        <p:tav tm="100000">
                          <p:val>
                            <p:strVal val="#ppt_x"/>
                          </p:val>
                        </p:tav>
                      </p:tavLst>
                    </p:anim>
                    <p:anim calcmode="lin" valueType="num">
                      <p:cBhvr additive="base">
                        <p:cTn dur="10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000" fill="hold"/>
                        <p:tgtEl>
                          <p:spTgt spid="62"/>
                        </p:tgtEl>
                        <p:attrNameLst>
                          <p:attrName>ppt_x</p:attrName>
                        </p:attrNameLst>
                      </p:cBhvr>
                      <p:tavLst>
                        <p:tav tm="0">
                          <p:val>
                            <p:strVal val="0-#ppt_w/2"/>
                          </p:val>
                        </p:tav>
                        <p:tav tm="100000">
                          <p:val>
                            <p:strVal val="#ppt_x"/>
                          </p:val>
                        </p:tav>
                      </p:tavLst>
                    </p:anim>
                    <p:anim calcmode="lin" valueType="num">
                      <p:cBhvr additive="base">
                        <p:cTn dur="1000" fill="hold"/>
                        <p:tgtEl>
                          <p:spTgt spid="62"/>
                        </p:tgtEl>
                        <p:attrNameLst>
                          <p:attrName>ppt_y</p:attrName>
                        </p:attrNameLst>
                      </p:cBhvr>
                      <p:tavLst>
                        <p:tav tm="0">
                          <p:val>
                            <p:strVal val="#ppt_y"/>
                          </p:val>
                        </p:tav>
                        <p:tav tm="100000">
                          <p:val>
                            <p:strVal val="#ppt_y"/>
                          </p:val>
                        </p:tav>
                      </p:tavLst>
                    </p:anim>
                  </p:childTnLst>
                </p:cTn>
              </p:par>
            </p:tnLst>
          </p:tmpl>
        </p:tmplLst>
      </p:bldP>
      <p:bldP spid="65" grpId="0" build="p">
        <p:tmplLst>
          <p:tmpl lvl="1">
            <p:tnLst>
              <p:par>
                <p:cTn presetID="2" presetClass="entr" presetSubtype="8" fill="hold" nodeType="with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fill="hold"/>
                        <p:tgtEl>
                          <p:spTgt spid="65"/>
                        </p:tgtEl>
                        <p:attrNameLst>
                          <p:attrName>ppt_x</p:attrName>
                        </p:attrNameLst>
                      </p:cBhvr>
                      <p:tavLst>
                        <p:tav tm="0">
                          <p:val>
                            <p:strVal val="0-#ppt_w/2"/>
                          </p:val>
                        </p:tav>
                        <p:tav tm="100000">
                          <p:val>
                            <p:strVal val="#ppt_x"/>
                          </p:val>
                        </p:tav>
                      </p:tavLst>
                    </p:anim>
                    <p:anim calcmode="lin" valueType="num">
                      <p:cBhvr additive="base">
                        <p:cTn dur="10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 presetClass="entr" presetSubtype="8"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fill="hold"/>
                        <p:tgtEl>
                          <p:spTgt spid="66"/>
                        </p:tgtEl>
                        <p:attrNameLst>
                          <p:attrName>ppt_x</p:attrName>
                        </p:attrNameLst>
                      </p:cBhvr>
                      <p:tavLst>
                        <p:tav tm="0">
                          <p:val>
                            <p:strVal val="0-#ppt_w/2"/>
                          </p:val>
                        </p:tav>
                        <p:tav tm="100000">
                          <p:val>
                            <p:strVal val="#ppt_x"/>
                          </p:val>
                        </p:tav>
                      </p:tavLst>
                    </p:anim>
                    <p:anim calcmode="lin" valueType="num">
                      <p:cBhvr additive="base">
                        <p:cTn dur="1000" fill="hold"/>
                        <p:tgtEl>
                          <p:spTgt spid="66"/>
                        </p:tgtEl>
                        <p:attrNameLst>
                          <p:attrName>ppt_y</p:attrName>
                        </p:attrNameLst>
                      </p:cBhvr>
                      <p:tavLst>
                        <p:tav tm="0">
                          <p:val>
                            <p:strVal val="#ppt_y"/>
                          </p:val>
                        </p:tav>
                        <p:tav tm="100000">
                          <p:val>
                            <p:strVal val="#ppt_y"/>
                          </p:val>
                        </p:tav>
                      </p:tavLst>
                    </p:anim>
                  </p:childTnLst>
                </p:cTn>
              </p:par>
            </p:tnLst>
          </p:tmpl>
        </p:tmplLst>
      </p:bldP>
      <p:bldP spid="67" grpId="0" build="p">
        <p:tmplLst>
          <p:tmpl lvl="1">
            <p:tnLst>
              <p:par>
                <p:cTn presetID="2" presetClass="entr" presetSubtype="2" fill="hold" nodeType="with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fill="hold"/>
                        <p:tgtEl>
                          <p:spTgt spid="67"/>
                        </p:tgtEl>
                        <p:attrNameLst>
                          <p:attrName>ppt_x</p:attrName>
                        </p:attrNameLst>
                      </p:cBhvr>
                      <p:tavLst>
                        <p:tav tm="0">
                          <p:val>
                            <p:strVal val="1+#ppt_w/2"/>
                          </p:val>
                        </p:tav>
                        <p:tav tm="100000">
                          <p:val>
                            <p:strVal val="#ppt_x"/>
                          </p:val>
                        </p:tav>
                      </p:tavLst>
                    </p:anim>
                    <p:anim calcmode="lin" valueType="num">
                      <p:cBhvr additive="base">
                        <p:cTn dur="10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fill="hold"/>
                        <p:tgtEl>
                          <p:spTgt spid="68"/>
                        </p:tgtEl>
                        <p:attrNameLst>
                          <p:attrName>ppt_x</p:attrName>
                        </p:attrNameLst>
                      </p:cBhvr>
                      <p:tavLst>
                        <p:tav tm="0">
                          <p:val>
                            <p:strVal val="1+#ppt_w/2"/>
                          </p:val>
                        </p:tav>
                        <p:tav tm="100000">
                          <p:val>
                            <p:strVal val="#ppt_x"/>
                          </p:val>
                        </p:tav>
                      </p:tavLst>
                    </p:anim>
                    <p:anim calcmode="lin" valueType="num">
                      <p:cBhvr additive="base">
                        <p:cTn dur="1000" fill="hold"/>
                        <p:tgtEl>
                          <p:spTgt spid="68"/>
                        </p:tgtEl>
                        <p:attrNameLst>
                          <p:attrName>ppt_y</p:attrName>
                        </p:attrNameLst>
                      </p:cBhvr>
                      <p:tavLst>
                        <p:tav tm="0">
                          <p:val>
                            <p:strVal val="#ppt_y"/>
                          </p:val>
                        </p:tav>
                        <p:tav tm="100000">
                          <p:val>
                            <p:strVal val="#ppt_y"/>
                          </p:val>
                        </p:tav>
                      </p:tavLst>
                    </p:anim>
                  </p:childTnLst>
                </p:cTn>
              </p:par>
            </p:tnLst>
          </p:tmpl>
        </p:tmplLst>
      </p:bldP>
      <p:bldP spid="69" grpId="0" build="p">
        <p:tmplLst>
          <p:tmpl lvl="1">
            <p:tnLst>
              <p:par>
                <p:cTn presetID="2" presetClass="entr" presetSubtype="2" fill="hold" nodeType="with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fill="hold"/>
                        <p:tgtEl>
                          <p:spTgt spid="69"/>
                        </p:tgtEl>
                        <p:attrNameLst>
                          <p:attrName>ppt_x</p:attrName>
                        </p:attrNameLst>
                      </p:cBhvr>
                      <p:tavLst>
                        <p:tav tm="0">
                          <p:val>
                            <p:strVal val="1+#ppt_w/2"/>
                          </p:val>
                        </p:tav>
                        <p:tav tm="100000">
                          <p:val>
                            <p:strVal val="#ppt_x"/>
                          </p:val>
                        </p:tav>
                      </p:tavLst>
                    </p:anim>
                    <p:anim calcmode="lin" valueType="num">
                      <p:cBhvr additive="base">
                        <p:cTn dur="1000" fill="hold"/>
                        <p:tgtEl>
                          <p:spTgt spid="69"/>
                        </p:tgtEl>
                        <p:attrNameLst>
                          <p:attrName>ppt_y</p:attrName>
                        </p:attrNameLst>
                      </p:cBhvr>
                      <p:tavLst>
                        <p:tav tm="0">
                          <p:val>
                            <p:strVal val="#ppt_y"/>
                          </p:val>
                        </p:tav>
                        <p:tav tm="100000">
                          <p:val>
                            <p:strVal val="#ppt_y"/>
                          </p:val>
                        </p:tav>
                      </p:tavLst>
                    </p:anim>
                  </p:childTnLst>
                </p:cTn>
              </p:par>
            </p:tnLst>
          </p:tmpl>
        </p:tmplLst>
      </p:bldP>
      <p:bldP spid="70" grpId="0" build="p">
        <p:tmplLst>
          <p:tmpl lvl="1">
            <p:tnLst>
              <p:par>
                <p:cTn presetID="2" presetClass="entr" presetSubtype="2"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fill="hold"/>
                        <p:tgtEl>
                          <p:spTgt spid="70"/>
                        </p:tgtEl>
                        <p:attrNameLst>
                          <p:attrName>ppt_x</p:attrName>
                        </p:attrNameLst>
                      </p:cBhvr>
                      <p:tavLst>
                        <p:tav tm="0">
                          <p:val>
                            <p:strVal val="1+#ppt_w/2"/>
                          </p:val>
                        </p:tav>
                        <p:tav tm="100000">
                          <p:val>
                            <p:strVal val="#ppt_x"/>
                          </p:val>
                        </p:tav>
                      </p:tavLst>
                    </p:anim>
                    <p:anim calcmode="lin" valueType="num">
                      <p:cBhvr additive="base">
                        <p:cTn dur="1000" fill="hold"/>
                        <p:tgtEl>
                          <p:spTgt spid="70"/>
                        </p:tgtEl>
                        <p:attrNameLst>
                          <p:attrName>ppt_y</p:attrName>
                        </p:attrNameLst>
                      </p:cBhvr>
                      <p:tavLst>
                        <p:tav tm="0">
                          <p:val>
                            <p:strVal val="#ppt_y"/>
                          </p:val>
                        </p:tav>
                        <p:tav tm="100000">
                          <p:val>
                            <p:strVal val="#ppt_y"/>
                          </p:val>
                        </p:tav>
                      </p:tavLst>
                    </p:anim>
                  </p:childTnLst>
                </p:cTn>
              </p:par>
            </p:tnLst>
          </p:tmpl>
        </p:tmplLst>
      </p:bldP>
      <p:bldP spid="71" grpId="0" build="p">
        <p:tmplLst>
          <p:tmpl lvl="1">
            <p:tnLst>
              <p:par>
                <p:cTn presetID="22" presetClass="entr" presetSubtype="4"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down)">
                      <p:cBhvr>
                        <p:cTn dur="1000"/>
                        <p:tgtEl>
                          <p:spTgt spid="71"/>
                        </p:tgtEl>
                      </p:cBhvr>
                    </p:animEffect>
                  </p:childTnLst>
                </p:cTn>
              </p:par>
            </p:tnLst>
          </p:tmpl>
        </p:tmplLst>
      </p:bldP>
      <p:bldP spid="72" grpId="0" build="p">
        <p:tmplLst>
          <p:tmpl lvl="1">
            <p:tnLst>
              <p:par>
                <p:cTn presetID="22" presetClass="entr" presetSubtype="4"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build="p">
        <p:tmplLst>
          <p:tmpl lvl="1">
            <p:tnLst>
              <p:par>
                <p:cTn presetID="22" presetClass="entr" presetSubtype="4"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build="p">
        <p:tmplLst>
          <p:tmpl lvl="1">
            <p:tnLst>
              <p:par>
                <p:cTn presetID="22" presetClass="entr" presetSubtype="4"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wipe(down)">
                      <p:cBhvr>
                        <p:cTn dur="500"/>
                        <p:tgtEl>
                          <p:spTgt spid="7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Rectangle 5"/>
          <p:cNvSpPr/>
          <p:nvPr userDrawn="1"/>
        </p:nvSpPr>
        <p:spPr>
          <a:xfrm>
            <a:off x="1346329" y="2291988"/>
            <a:ext cx="2586887" cy="246131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49"/>
          <p:cNvGrpSpPr/>
          <p:nvPr/>
        </p:nvGrpSpPr>
        <p:grpSpPr>
          <a:xfrm flipH="1">
            <a:off x="1567697" y="2487796"/>
            <a:ext cx="1016534" cy="1004684"/>
            <a:chOff x="7162800" y="1192655"/>
            <a:chExt cx="1318260" cy="1628775"/>
          </a:xfrm>
        </p:grpSpPr>
        <p:sp>
          <p:nvSpPr>
            <p:cNvPr id="10" name="Rectangle 9"/>
            <p:cNvSpPr/>
            <p:nvPr/>
          </p:nvSpPr>
          <p:spPr>
            <a:xfrm>
              <a:off x="7162800" y="1192655"/>
              <a:ext cx="1219200" cy="16287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Rectangle 6"/>
            <p:cNvSpPr/>
            <p:nvPr/>
          </p:nvSpPr>
          <p:spPr>
            <a:xfrm>
              <a:off x="7261860" y="1192655"/>
              <a:ext cx="1219200" cy="162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13" name="Group 50"/>
          <p:cNvGrpSpPr/>
          <p:nvPr/>
        </p:nvGrpSpPr>
        <p:grpSpPr>
          <a:xfrm flipH="1">
            <a:off x="1567697" y="3552807"/>
            <a:ext cx="1016534" cy="1004687"/>
            <a:chOff x="7162800" y="2897630"/>
            <a:chExt cx="1318260" cy="1647825"/>
          </a:xfrm>
        </p:grpSpPr>
        <p:sp>
          <p:nvSpPr>
            <p:cNvPr id="15" name="Rectangle 14"/>
            <p:cNvSpPr/>
            <p:nvPr/>
          </p:nvSpPr>
          <p:spPr>
            <a:xfrm>
              <a:off x="7162800" y="2897630"/>
              <a:ext cx="1219200" cy="16478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Rectangle 15"/>
            <p:cNvSpPr/>
            <p:nvPr/>
          </p:nvSpPr>
          <p:spPr>
            <a:xfrm>
              <a:off x="7261860" y="2897630"/>
              <a:ext cx="1219200" cy="1647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18" name="Group 12"/>
          <p:cNvGrpSpPr/>
          <p:nvPr/>
        </p:nvGrpSpPr>
        <p:grpSpPr>
          <a:xfrm>
            <a:off x="2695314" y="2487794"/>
            <a:ext cx="1016534" cy="1004687"/>
            <a:chOff x="7162800" y="2897630"/>
            <a:chExt cx="1318260" cy="1647825"/>
          </a:xfrm>
        </p:grpSpPr>
        <p:sp>
          <p:nvSpPr>
            <p:cNvPr id="22" name="Rectangle 13"/>
            <p:cNvSpPr/>
            <p:nvPr/>
          </p:nvSpPr>
          <p:spPr>
            <a:xfrm>
              <a:off x="7162800" y="2897630"/>
              <a:ext cx="1219200" cy="16478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Rectangle 14"/>
            <p:cNvSpPr/>
            <p:nvPr/>
          </p:nvSpPr>
          <p:spPr>
            <a:xfrm>
              <a:off x="7261860" y="2897630"/>
              <a:ext cx="1219200" cy="16478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25" name="Group 18"/>
          <p:cNvGrpSpPr/>
          <p:nvPr/>
        </p:nvGrpSpPr>
        <p:grpSpPr>
          <a:xfrm>
            <a:off x="2695314" y="3552807"/>
            <a:ext cx="1016534" cy="1004687"/>
            <a:chOff x="7162800" y="2897630"/>
            <a:chExt cx="1318260" cy="1647825"/>
          </a:xfrm>
        </p:grpSpPr>
        <p:sp>
          <p:nvSpPr>
            <p:cNvPr id="27" name="Rectangle 26"/>
            <p:cNvSpPr/>
            <p:nvPr/>
          </p:nvSpPr>
          <p:spPr>
            <a:xfrm>
              <a:off x="7162800" y="2897630"/>
              <a:ext cx="1219200" cy="164782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 name="Rectangle 27"/>
            <p:cNvSpPr/>
            <p:nvPr/>
          </p:nvSpPr>
          <p:spPr>
            <a:xfrm>
              <a:off x="7261860" y="2897630"/>
              <a:ext cx="1219200" cy="16478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9" name="Pentagon 23"/>
          <p:cNvSpPr/>
          <p:nvPr userDrawn="1"/>
        </p:nvSpPr>
        <p:spPr>
          <a:xfrm>
            <a:off x="1346329" y="4898774"/>
            <a:ext cx="2586887" cy="397983"/>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Pentagon 24"/>
          <p:cNvSpPr/>
          <p:nvPr userDrawn="1"/>
        </p:nvSpPr>
        <p:spPr>
          <a:xfrm rot="16200000">
            <a:off x="-260749" y="3323653"/>
            <a:ext cx="2461312" cy="39798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Freeform 45"/>
          <p:cNvSpPr>
            <a:spLocks noEditPoints="1"/>
          </p:cNvSpPr>
          <p:nvPr userDrawn="1"/>
        </p:nvSpPr>
        <p:spPr bwMode="auto">
          <a:xfrm>
            <a:off x="4260379" y="236811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45"/>
          <p:cNvSpPr>
            <a:spLocks noEditPoints="1"/>
          </p:cNvSpPr>
          <p:nvPr userDrawn="1"/>
        </p:nvSpPr>
        <p:spPr bwMode="auto">
          <a:xfrm>
            <a:off x="4260379" y="320534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45"/>
          <p:cNvSpPr>
            <a:spLocks noEditPoints="1"/>
          </p:cNvSpPr>
          <p:nvPr userDrawn="1"/>
        </p:nvSpPr>
        <p:spPr bwMode="auto">
          <a:xfrm>
            <a:off x="4260379" y="404256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87"/>
          <p:cNvSpPr>
            <a:spLocks noEditPoints="1"/>
          </p:cNvSpPr>
          <p:nvPr userDrawn="1"/>
        </p:nvSpPr>
        <p:spPr bwMode="auto">
          <a:xfrm>
            <a:off x="4260379" y="487979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Espace réservé du texte 8"/>
          <p:cNvSpPr>
            <a:spLocks noGrp="1"/>
          </p:cNvSpPr>
          <p:nvPr>
            <p:ph type="body" sz="quarter" idx="39" hasCustomPrompt="1"/>
          </p:nvPr>
        </p:nvSpPr>
        <p:spPr bwMode="gray">
          <a:xfrm>
            <a:off x="4644008" y="2530389"/>
            <a:ext cx="4176464" cy="466563"/>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8" name="Espace réservé du texte 8"/>
          <p:cNvSpPr>
            <a:spLocks noGrp="1"/>
          </p:cNvSpPr>
          <p:nvPr>
            <p:ph type="body" sz="quarter" idx="40" hasCustomPrompt="1"/>
          </p:nvPr>
        </p:nvSpPr>
        <p:spPr bwMode="gray">
          <a:xfrm>
            <a:off x="4657991" y="2202817"/>
            <a:ext cx="4162481" cy="290079"/>
          </a:xfrm>
          <a:prstGeom prst="rect">
            <a:avLst/>
          </a:prstGeom>
        </p:spPr>
        <p:txBody>
          <a:bodyPr/>
          <a:lstStyle>
            <a:lvl1pPr marL="0" indent="0" algn="l">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9" name="Espace réservé du texte 8"/>
          <p:cNvSpPr>
            <a:spLocks noGrp="1"/>
          </p:cNvSpPr>
          <p:nvPr>
            <p:ph type="body" sz="quarter" idx="41" hasCustomPrompt="1"/>
          </p:nvPr>
        </p:nvSpPr>
        <p:spPr bwMode="gray">
          <a:xfrm>
            <a:off x="4644008" y="3396532"/>
            <a:ext cx="4176464" cy="466563"/>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Espace réservé du texte 8"/>
          <p:cNvSpPr>
            <a:spLocks noGrp="1"/>
          </p:cNvSpPr>
          <p:nvPr>
            <p:ph type="body" sz="quarter" idx="42" hasCustomPrompt="1"/>
          </p:nvPr>
        </p:nvSpPr>
        <p:spPr bwMode="gray">
          <a:xfrm>
            <a:off x="4657991" y="3068960"/>
            <a:ext cx="4162481" cy="290079"/>
          </a:xfrm>
          <a:prstGeom prst="rect">
            <a:avLst/>
          </a:prstGeom>
        </p:spPr>
        <p:txBody>
          <a:bodyPr/>
          <a:lstStyle>
            <a:lvl1pPr marL="0" indent="0" algn="l">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1" name="Espace réservé du texte 8"/>
          <p:cNvSpPr>
            <a:spLocks noGrp="1"/>
          </p:cNvSpPr>
          <p:nvPr>
            <p:ph type="body" sz="quarter" idx="43" hasCustomPrompt="1"/>
          </p:nvPr>
        </p:nvSpPr>
        <p:spPr bwMode="gray">
          <a:xfrm>
            <a:off x="4644008" y="4260628"/>
            <a:ext cx="4176464" cy="466563"/>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p:ph type="body" sz="quarter" idx="44" hasCustomPrompt="1"/>
          </p:nvPr>
        </p:nvSpPr>
        <p:spPr bwMode="gray">
          <a:xfrm>
            <a:off x="4657991" y="3933056"/>
            <a:ext cx="4162481" cy="290079"/>
          </a:xfrm>
          <a:prstGeom prst="rect">
            <a:avLst/>
          </a:prstGeom>
        </p:spPr>
        <p:txBody>
          <a:bodyPr/>
          <a:lstStyle>
            <a:lvl1pPr marL="0" indent="0" algn="l">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3" name="Espace réservé du texte 8"/>
          <p:cNvSpPr>
            <a:spLocks noGrp="1"/>
          </p:cNvSpPr>
          <p:nvPr>
            <p:ph type="body" sz="quarter" idx="45" hasCustomPrompt="1"/>
          </p:nvPr>
        </p:nvSpPr>
        <p:spPr bwMode="gray">
          <a:xfrm>
            <a:off x="4644008" y="5122677"/>
            <a:ext cx="4176464" cy="466563"/>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4" name="Espace réservé du texte 8"/>
          <p:cNvSpPr>
            <a:spLocks noGrp="1"/>
          </p:cNvSpPr>
          <p:nvPr>
            <p:ph type="body" sz="quarter" idx="46" hasCustomPrompt="1"/>
          </p:nvPr>
        </p:nvSpPr>
        <p:spPr bwMode="gray">
          <a:xfrm>
            <a:off x="4657991" y="4795105"/>
            <a:ext cx="4162481" cy="290079"/>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5" name="Text Placeholder 3"/>
          <p:cNvSpPr>
            <a:spLocks noGrp="1"/>
          </p:cNvSpPr>
          <p:nvPr>
            <p:ph type="body" sz="half" idx="17" hasCustomPrompt="1"/>
          </p:nvPr>
        </p:nvSpPr>
        <p:spPr>
          <a:xfrm rot="16200000">
            <a:off x="-216530" y="3320989"/>
            <a:ext cx="2376264" cy="432046"/>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56" name="Text Placeholder 3"/>
          <p:cNvSpPr>
            <a:spLocks noGrp="1"/>
          </p:cNvSpPr>
          <p:nvPr>
            <p:ph type="body" sz="half" idx="47" hasCustomPrompt="1"/>
          </p:nvPr>
        </p:nvSpPr>
        <p:spPr>
          <a:xfrm>
            <a:off x="1331640" y="4869160"/>
            <a:ext cx="2376264" cy="432046"/>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Ajoutez</a:t>
            </a:r>
            <a:r>
              <a:rPr lang="en-US" dirty="0"/>
              <a:t> mot-</a:t>
            </a:r>
            <a:r>
              <a:rPr lang="en-US" dirty="0" err="1"/>
              <a:t>clé</a:t>
            </a:r>
            <a:endParaRPr lang="en-US" dirty="0"/>
          </a:p>
        </p:txBody>
      </p:sp>
      <p:sp>
        <p:nvSpPr>
          <p:cNvPr id="3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lide(fromBottom)">
                                      <p:cBhvr>
                                        <p:cTn id="7" dur="500"/>
                                        <p:tgtEl>
                                          <p:spTgt spid="3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5">
                                            <p:txEl>
                                              <p:pRg st="0" end="0"/>
                                            </p:txEl>
                                          </p:spTgt>
                                        </p:tgtEl>
                                        <p:attrNameLst>
                                          <p:attrName>style.visibility</p:attrName>
                                        </p:attrNameLst>
                                      </p:cBhvr>
                                      <p:to>
                                        <p:strVal val="visible"/>
                                      </p:to>
                                    </p:set>
                                    <p:animEffect transition="in" filter="wipe(down)">
                                      <p:cBhvr>
                                        <p:cTn id="11" dur="500"/>
                                        <p:tgtEl>
                                          <p:spTgt spid="55">
                                            <p:txEl>
                                              <p:pRg st="0" end="0"/>
                                            </p:txEl>
                                          </p:spTgt>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slide(fromLeft)">
                                      <p:cBhvr>
                                        <p:cTn id="15" dur="500"/>
                                        <p:tgtEl>
                                          <p:spTgt spid="2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6">
                                            <p:txEl>
                                              <p:pRg st="0" end="0"/>
                                            </p:txEl>
                                          </p:spTgt>
                                        </p:tgtEl>
                                        <p:attrNameLst>
                                          <p:attrName>style.visibility</p:attrName>
                                        </p:attrNameLst>
                                      </p:cBhvr>
                                      <p:to>
                                        <p:strVal val="visible"/>
                                      </p:to>
                                    </p:set>
                                    <p:animEffect transition="in" filter="wipe(down)">
                                      <p:cBhvr>
                                        <p:cTn id="19" dur="500"/>
                                        <p:tgtEl>
                                          <p:spTgt spid="56">
                                            <p:txEl>
                                              <p:pRg st="0" end="0"/>
                                            </p:txEl>
                                          </p:spTgt>
                                        </p:tgtEl>
                                      </p:cBhvr>
                                    </p:animEffect>
                                  </p:childTnLst>
                                </p:cTn>
                              </p:par>
                            </p:childTnLst>
                          </p:cTn>
                        </p:par>
                        <p:par>
                          <p:cTn id="20" fill="hold">
                            <p:stCondLst>
                              <p:cond delay="2000"/>
                            </p:stCondLst>
                            <p:childTnLst>
                              <p:par>
                                <p:cTn id="21" presetID="2" presetClass="entr" presetSubtype="2" accel="50000" decel="5000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53"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par>
                          <p:cTn id="31" fill="hold">
                            <p:stCondLst>
                              <p:cond delay="3000"/>
                            </p:stCondLst>
                            <p:childTnLst>
                              <p:par>
                                <p:cTn id="32" presetID="2" presetClass="entr" presetSubtype="2" fill="hold" grpId="0" nodeType="afterEffect">
                                  <p:stCondLst>
                                    <p:cond delay="0"/>
                                  </p:stCondLst>
                                  <p:childTnLst>
                                    <p:set>
                                      <p:cBhvr>
                                        <p:cTn id="33" dur="1" fill="hold">
                                          <p:stCondLst>
                                            <p:cond delay="0"/>
                                          </p:stCondLst>
                                        </p:cTn>
                                        <p:tgtEl>
                                          <p:spTgt spid="48">
                                            <p:txEl>
                                              <p:pRg st="0" end="0"/>
                                            </p:txEl>
                                          </p:spTgt>
                                        </p:tgtEl>
                                        <p:attrNameLst>
                                          <p:attrName>style.visibility</p:attrName>
                                        </p:attrNameLst>
                                      </p:cBhvr>
                                      <p:to>
                                        <p:strVal val="visible"/>
                                      </p:to>
                                    </p:set>
                                    <p:anim calcmode="lin" valueType="num">
                                      <p:cBhvr additive="base">
                                        <p:cTn id="34" dur="10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35" dur="1000" fill="hold"/>
                                        <p:tgtEl>
                                          <p:spTgt spid="48">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47">
                                            <p:txEl>
                                              <p:pRg st="0" end="0"/>
                                            </p:txEl>
                                          </p:spTgt>
                                        </p:tgtEl>
                                        <p:attrNameLst>
                                          <p:attrName>style.visibility</p:attrName>
                                        </p:attrNameLst>
                                      </p:cBhvr>
                                      <p:to>
                                        <p:strVal val="visible"/>
                                      </p:to>
                                    </p:set>
                                    <p:anim calcmode="lin" valueType="num">
                                      <p:cBhvr additive="base">
                                        <p:cTn id="38" dur="10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39" dur="10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fltVal val="0"/>
                                          </p:val>
                                        </p:tav>
                                        <p:tav tm="100000">
                                          <p:val>
                                            <p:strVal val="#ppt_w"/>
                                          </p:val>
                                        </p:tav>
                                      </p:tavLst>
                                    </p:anim>
                                    <p:anim calcmode="lin" valueType="num">
                                      <p:cBhvr>
                                        <p:cTn id="44" dur="500" fill="hold"/>
                                        <p:tgtEl>
                                          <p:spTgt spid="35"/>
                                        </p:tgtEl>
                                        <p:attrNameLst>
                                          <p:attrName>ppt_h</p:attrName>
                                        </p:attrNameLst>
                                      </p:cBhvr>
                                      <p:tavLst>
                                        <p:tav tm="0">
                                          <p:val>
                                            <p:fltVal val="0"/>
                                          </p:val>
                                        </p:tav>
                                        <p:tav tm="100000">
                                          <p:val>
                                            <p:strVal val="#ppt_h"/>
                                          </p:val>
                                        </p:tav>
                                      </p:tavLst>
                                    </p:anim>
                                    <p:animEffect transition="in" filter="fade">
                                      <p:cBhvr>
                                        <p:cTn id="45" dur="500"/>
                                        <p:tgtEl>
                                          <p:spTgt spid="35"/>
                                        </p:tgtEl>
                                      </p:cBhvr>
                                    </p:animEffect>
                                  </p:childTnLst>
                                </p:cTn>
                              </p:par>
                            </p:childTnLst>
                          </p:cTn>
                        </p:par>
                        <p:par>
                          <p:cTn id="46" fill="hold">
                            <p:stCondLst>
                              <p:cond delay="4500"/>
                            </p:stCondLst>
                            <p:childTnLst>
                              <p:par>
                                <p:cTn id="47" presetID="2" presetClass="entr" presetSubtype="2" fill="hold" grpId="0" nodeType="afterEffect">
                                  <p:stCondLst>
                                    <p:cond delay="0"/>
                                  </p:stCondLst>
                                  <p:childTnLst>
                                    <p:set>
                                      <p:cBhvr>
                                        <p:cTn id="48" dur="1" fill="hold">
                                          <p:stCondLst>
                                            <p:cond delay="0"/>
                                          </p:stCondLst>
                                        </p:cTn>
                                        <p:tgtEl>
                                          <p:spTgt spid="50">
                                            <p:txEl>
                                              <p:pRg st="0" end="0"/>
                                            </p:txEl>
                                          </p:spTgt>
                                        </p:tgtEl>
                                        <p:attrNameLst>
                                          <p:attrName>style.visibility</p:attrName>
                                        </p:attrNameLst>
                                      </p:cBhvr>
                                      <p:to>
                                        <p:strVal val="visible"/>
                                      </p:to>
                                    </p:set>
                                    <p:anim calcmode="lin" valueType="num">
                                      <p:cBhvr additive="base">
                                        <p:cTn id="49" dur="1000" fill="hold"/>
                                        <p:tgtEl>
                                          <p:spTgt spid="50">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50">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 calcmode="lin" valueType="num">
                                      <p:cBhvr additive="base">
                                        <p:cTn id="53" dur="10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54" dur="10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53"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fill="hold"/>
                                        <p:tgtEl>
                                          <p:spTgt spid="36"/>
                                        </p:tgtEl>
                                        <p:attrNameLst>
                                          <p:attrName>ppt_w</p:attrName>
                                        </p:attrNameLst>
                                      </p:cBhvr>
                                      <p:tavLst>
                                        <p:tav tm="0">
                                          <p:val>
                                            <p:fltVal val="0"/>
                                          </p:val>
                                        </p:tav>
                                        <p:tav tm="100000">
                                          <p:val>
                                            <p:strVal val="#ppt_w"/>
                                          </p:val>
                                        </p:tav>
                                      </p:tavLst>
                                    </p:anim>
                                    <p:anim calcmode="lin" valueType="num">
                                      <p:cBhvr>
                                        <p:cTn id="59" dur="500" fill="hold"/>
                                        <p:tgtEl>
                                          <p:spTgt spid="36"/>
                                        </p:tgtEl>
                                        <p:attrNameLst>
                                          <p:attrName>ppt_h</p:attrName>
                                        </p:attrNameLst>
                                      </p:cBhvr>
                                      <p:tavLst>
                                        <p:tav tm="0">
                                          <p:val>
                                            <p:fltVal val="0"/>
                                          </p:val>
                                        </p:tav>
                                        <p:tav tm="100000">
                                          <p:val>
                                            <p:strVal val="#ppt_h"/>
                                          </p:val>
                                        </p:tav>
                                      </p:tavLst>
                                    </p:anim>
                                    <p:animEffect transition="in" filter="fade">
                                      <p:cBhvr>
                                        <p:cTn id="60" dur="500"/>
                                        <p:tgtEl>
                                          <p:spTgt spid="36"/>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52">
                                            <p:txEl>
                                              <p:pRg st="0" end="0"/>
                                            </p:txEl>
                                          </p:spTgt>
                                        </p:tgtEl>
                                        <p:attrNameLst>
                                          <p:attrName>style.visibility</p:attrName>
                                        </p:attrNameLst>
                                      </p:cBhvr>
                                      <p:to>
                                        <p:strVal val="visible"/>
                                      </p:to>
                                    </p:set>
                                    <p:anim calcmode="lin" valueType="num">
                                      <p:cBhvr additive="base">
                                        <p:cTn id="64" dur="10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65" dur="1000" fill="hold"/>
                                        <p:tgtEl>
                                          <p:spTgt spid="5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51">
                                            <p:txEl>
                                              <p:pRg st="0" end="0"/>
                                            </p:txEl>
                                          </p:spTgt>
                                        </p:tgtEl>
                                        <p:attrNameLst>
                                          <p:attrName>style.visibility</p:attrName>
                                        </p:attrNameLst>
                                      </p:cBhvr>
                                      <p:to>
                                        <p:strVal val="visible"/>
                                      </p:to>
                                    </p:set>
                                    <p:anim calcmode="lin" valueType="num">
                                      <p:cBhvr additive="base">
                                        <p:cTn id="68" dur="1000" fill="hold"/>
                                        <p:tgtEl>
                                          <p:spTgt spid="51">
                                            <p:txEl>
                                              <p:pRg st="0" end="0"/>
                                            </p:txEl>
                                          </p:spTgt>
                                        </p:tgtEl>
                                        <p:attrNameLst>
                                          <p:attrName>ppt_x</p:attrName>
                                        </p:attrNameLst>
                                      </p:cBhvr>
                                      <p:tavLst>
                                        <p:tav tm="0">
                                          <p:val>
                                            <p:strVal val="1+#ppt_w/2"/>
                                          </p:val>
                                        </p:tav>
                                        <p:tav tm="100000">
                                          <p:val>
                                            <p:strVal val="#ppt_x"/>
                                          </p:val>
                                        </p:tav>
                                      </p:tavLst>
                                    </p:anim>
                                    <p:anim calcmode="lin" valueType="num">
                                      <p:cBhvr additive="base">
                                        <p:cTn id="69" dur="1000" fill="hold"/>
                                        <p:tgtEl>
                                          <p:spTgt spid="51">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7000"/>
                            </p:stCondLst>
                            <p:childTnLst>
                              <p:par>
                                <p:cTn id="71" presetID="53" presetClass="entr" presetSubtype="0" fill="hold" grpId="0" nodeType="after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p:cTn id="73" dur="500" fill="hold"/>
                                        <p:tgtEl>
                                          <p:spTgt spid="37"/>
                                        </p:tgtEl>
                                        <p:attrNameLst>
                                          <p:attrName>ppt_w</p:attrName>
                                        </p:attrNameLst>
                                      </p:cBhvr>
                                      <p:tavLst>
                                        <p:tav tm="0">
                                          <p:val>
                                            <p:fltVal val="0"/>
                                          </p:val>
                                        </p:tav>
                                        <p:tav tm="100000">
                                          <p:val>
                                            <p:strVal val="#ppt_w"/>
                                          </p:val>
                                        </p:tav>
                                      </p:tavLst>
                                    </p:anim>
                                    <p:anim calcmode="lin" valueType="num">
                                      <p:cBhvr>
                                        <p:cTn id="74" dur="500" fill="hold"/>
                                        <p:tgtEl>
                                          <p:spTgt spid="37"/>
                                        </p:tgtEl>
                                        <p:attrNameLst>
                                          <p:attrName>ppt_h</p:attrName>
                                        </p:attrNameLst>
                                      </p:cBhvr>
                                      <p:tavLst>
                                        <p:tav tm="0">
                                          <p:val>
                                            <p:fltVal val="0"/>
                                          </p:val>
                                        </p:tav>
                                        <p:tav tm="100000">
                                          <p:val>
                                            <p:strVal val="#ppt_h"/>
                                          </p:val>
                                        </p:tav>
                                      </p:tavLst>
                                    </p:anim>
                                    <p:animEffect transition="in" filter="fade">
                                      <p:cBhvr>
                                        <p:cTn id="75" dur="500"/>
                                        <p:tgtEl>
                                          <p:spTgt spid="37"/>
                                        </p:tgtEl>
                                      </p:cBhvr>
                                    </p:animEffect>
                                  </p:childTnLst>
                                </p:cTn>
                              </p:par>
                            </p:childTnLst>
                          </p:cTn>
                        </p:par>
                        <p:par>
                          <p:cTn id="76" fill="hold">
                            <p:stCondLst>
                              <p:cond delay="7500"/>
                            </p:stCondLst>
                            <p:childTnLst>
                              <p:par>
                                <p:cTn id="77" presetID="2" presetClass="entr" presetSubtype="2" fill="hold" grpId="0" nodeType="afterEffect">
                                  <p:stCondLst>
                                    <p:cond delay="0"/>
                                  </p:stCondLst>
                                  <p:childTnLst>
                                    <p:set>
                                      <p:cBhvr>
                                        <p:cTn id="78" dur="1" fill="hold">
                                          <p:stCondLst>
                                            <p:cond delay="0"/>
                                          </p:stCondLst>
                                        </p:cTn>
                                        <p:tgtEl>
                                          <p:spTgt spid="54">
                                            <p:txEl>
                                              <p:pRg st="0" end="0"/>
                                            </p:txEl>
                                          </p:spTgt>
                                        </p:tgtEl>
                                        <p:attrNameLst>
                                          <p:attrName>style.visibility</p:attrName>
                                        </p:attrNameLst>
                                      </p:cBhvr>
                                      <p:to>
                                        <p:strVal val="visible"/>
                                      </p:to>
                                    </p:set>
                                    <p:anim calcmode="lin" valueType="num">
                                      <p:cBhvr additive="base">
                                        <p:cTn id="79" dur="10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54">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53">
                                            <p:txEl>
                                              <p:pRg st="0" end="0"/>
                                            </p:txEl>
                                          </p:spTgt>
                                        </p:tgtEl>
                                        <p:attrNameLst>
                                          <p:attrName>style.visibility</p:attrName>
                                        </p:attrNameLst>
                                      </p:cBhvr>
                                      <p:to>
                                        <p:strVal val="visible"/>
                                      </p:to>
                                    </p:set>
                                    <p:anim calcmode="lin" valueType="num">
                                      <p:cBhvr additive="base">
                                        <p:cTn id="83" dur="10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84" dur="10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animBg="1"/>
      <p:bldP spid="30" grpId="0" animBg="1"/>
      <p:bldP spid="34" grpId="0" animBg="1"/>
      <p:bldP spid="35" grpId="0" animBg="1"/>
      <p:bldP spid="36" grpId="0" animBg="1"/>
      <p:bldP spid="37" grpId="0" animBg="1"/>
      <p:bldP spid="47" grpId="0" build="p">
        <p:tmplLst>
          <p:tmpl lvl="1">
            <p:tnLst>
              <p:par>
                <p:cTn presetID="2" presetClass="entr" presetSubtype="2"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1+#ppt_w/2"/>
                          </p:val>
                        </p:tav>
                        <p:tav tm="100000">
                          <p:val>
                            <p:strVal val="#ppt_x"/>
                          </p:val>
                        </p:tav>
                      </p:tavLst>
                    </p:anim>
                    <p:anim calcmode="lin" valueType="num">
                      <p:cBhvr additive="base">
                        <p:cTn dur="10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1000" fill="hold"/>
                        <p:tgtEl>
                          <p:spTgt spid="48"/>
                        </p:tgtEl>
                        <p:attrNameLst>
                          <p:attrName>ppt_x</p:attrName>
                        </p:attrNameLst>
                      </p:cBhvr>
                      <p:tavLst>
                        <p:tav tm="0">
                          <p:val>
                            <p:strVal val="1+#ppt_w/2"/>
                          </p:val>
                        </p:tav>
                        <p:tav tm="100000">
                          <p:val>
                            <p:strVal val="#ppt_x"/>
                          </p:val>
                        </p:tav>
                      </p:tavLst>
                    </p:anim>
                    <p:anim calcmode="lin" valueType="num">
                      <p:cBhvr additive="base">
                        <p:cTn dur="10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2" fill="hold" nodeType="with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000" fill="hold"/>
                        <p:tgtEl>
                          <p:spTgt spid="49"/>
                        </p:tgtEl>
                        <p:attrNameLst>
                          <p:attrName>ppt_x</p:attrName>
                        </p:attrNameLst>
                      </p:cBhvr>
                      <p:tavLst>
                        <p:tav tm="0">
                          <p:val>
                            <p:strVal val="1+#ppt_w/2"/>
                          </p:val>
                        </p:tav>
                        <p:tav tm="100000">
                          <p:val>
                            <p:strVal val="#ppt_x"/>
                          </p:val>
                        </p:tav>
                      </p:tavLst>
                    </p:anim>
                    <p:anim calcmode="lin" valueType="num">
                      <p:cBhvr additive="base">
                        <p:cTn dur="10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1000" fill="hold"/>
                        <p:tgtEl>
                          <p:spTgt spid="50"/>
                        </p:tgtEl>
                        <p:attrNameLst>
                          <p:attrName>ppt_x</p:attrName>
                        </p:attrNameLst>
                      </p:cBhvr>
                      <p:tavLst>
                        <p:tav tm="0">
                          <p:val>
                            <p:strVal val="1+#ppt_w/2"/>
                          </p:val>
                        </p:tav>
                        <p:tav tm="100000">
                          <p:val>
                            <p:strVal val="#ppt_x"/>
                          </p:val>
                        </p:tav>
                      </p:tavLst>
                    </p:anim>
                    <p:anim calcmode="lin" valueType="num">
                      <p:cBhvr additive="base">
                        <p:cTn dur="1000" fill="hold"/>
                        <p:tgtEl>
                          <p:spTgt spid="50"/>
                        </p:tgtEl>
                        <p:attrNameLst>
                          <p:attrName>ppt_y</p:attrName>
                        </p:attrNameLst>
                      </p:cBhvr>
                      <p:tavLst>
                        <p:tav tm="0">
                          <p:val>
                            <p:strVal val="#ppt_y"/>
                          </p:val>
                        </p:tav>
                        <p:tav tm="100000">
                          <p:val>
                            <p:strVal val="#ppt_y"/>
                          </p:val>
                        </p:tav>
                      </p:tavLst>
                    </p:anim>
                  </p:childTnLst>
                </p:cTn>
              </p:par>
            </p:tnLst>
          </p:tmpl>
        </p:tmplLst>
      </p:bldP>
      <p:bldP spid="51" grpId="0" build="p">
        <p:tmplLst>
          <p:tmpl lvl="1">
            <p:tnLst>
              <p:par>
                <p:cTn presetID="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1000" fill="hold"/>
                        <p:tgtEl>
                          <p:spTgt spid="51"/>
                        </p:tgtEl>
                        <p:attrNameLst>
                          <p:attrName>ppt_x</p:attrName>
                        </p:attrNameLst>
                      </p:cBhvr>
                      <p:tavLst>
                        <p:tav tm="0">
                          <p:val>
                            <p:strVal val="1+#ppt_w/2"/>
                          </p:val>
                        </p:tav>
                        <p:tav tm="100000">
                          <p:val>
                            <p:strVal val="#ppt_x"/>
                          </p:val>
                        </p:tav>
                      </p:tavLst>
                    </p:anim>
                    <p:anim calcmode="lin" valueType="num">
                      <p:cBhvr additive="base">
                        <p:cTn dur="10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2"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1+#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2"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1000" fill="hold"/>
                        <p:tgtEl>
                          <p:spTgt spid="53"/>
                        </p:tgtEl>
                        <p:attrNameLst>
                          <p:attrName>ppt_x</p:attrName>
                        </p:attrNameLst>
                      </p:cBhvr>
                      <p:tavLst>
                        <p:tav tm="0">
                          <p:val>
                            <p:strVal val="1+#ppt_w/2"/>
                          </p:val>
                        </p:tav>
                        <p:tav tm="100000">
                          <p:val>
                            <p:strVal val="#ppt_x"/>
                          </p:val>
                        </p:tav>
                      </p:tavLst>
                    </p:anim>
                    <p:anim calcmode="lin" valueType="num">
                      <p:cBhvr additive="base">
                        <p:cTn dur="10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fill="hold"/>
                        <p:tgtEl>
                          <p:spTgt spid="54"/>
                        </p:tgtEl>
                        <p:attrNameLst>
                          <p:attrName>ppt_x</p:attrName>
                        </p:attrNameLst>
                      </p:cBhvr>
                      <p:tavLst>
                        <p:tav tm="0">
                          <p:val>
                            <p:strVal val="1+#ppt_w/2"/>
                          </p:val>
                        </p:tav>
                        <p:tav tm="100000">
                          <p:val>
                            <p:strVal val="#ppt_x"/>
                          </p:val>
                        </p:tav>
                      </p:tavLst>
                    </p:anim>
                    <p:anim calcmode="lin" valueType="num">
                      <p:cBhvr additive="base">
                        <p:cTn dur="10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2" presetClass="entr" presetSubtype="4"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down)">
                      <p:cBhvr>
                        <p:cTn dur="500"/>
                        <p:tgtEl>
                          <p:spTgt spid="55"/>
                        </p:tgtEl>
                      </p:cBhvr>
                    </p:animEffect>
                  </p:childTnLst>
                </p:cTn>
              </p:par>
            </p:tnLst>
          </p:tmpl>
        </p:tmplLst>
      </p:bldP>
      <p:bldP spid="56" grpId="0" build="p">
        <p:tmplLst>
          <p:tmpl lvl="1">
            <p:tnLst>
              <p:par>
                <p:cTn presetID="22" presetClass="entr" presetSubtype="4"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down)">
                      <p:cBhvr>
                        <p:cTn dur="500"/>
                        <p:tgtEl>
                          <p:spTgt spid="5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1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2107817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45"/>
          <p:cNvGrpSpPr/>
          <p:nvPr userDrawn="1"/>
        </p:nvGrpSpPr>
        <p:grpSpPr>
          <a:xfrm>
            <a:off x="4693120" y="4006435"/>
            <a:ext cx="3437041" cy="1618721"/>
            <a:chOff x="4693120" y="3187189"/>
            <a:chExt cx="3437041" cy="1618721"/>
          </a:xfrm>
        </p:grpSpPr>
        <p:sp>
          <p:nvSpPr>
            <p:cNvPr id="7" name="Round Diagonal Corner Rectangle 46"/>
            <p:cNvSpPr/>
            <p:nvPr/>
          </p:nvSpPr>
          <p:spPr>
            <a:xfrm flipH="1" flipV="1">
              <a:off x="4693120" y="3230599"/>
              <a:ext cx="3437041" cy="1575311"/>
            </a:xfrm>
            <a:prstGeom prst="round2DiagRect">
              <a:avLst>
                <a:gd name="adj1" fmla="val 9472"/>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 Diagonal Corner Rectangle 47"/>
            <p:cNvSpPr/>
            <p:nvPr/>
          </p:nvSpPr>
          <p:spPr>
            <a:xfrm flipH="1" flipV="1">
              <a:off x="4693120" y="3187189"/>
              <a:ext cx="3437041" cy="1575311"/>
            </a:xfrm>
            <a:prstGeom prst="round2DiagRect">
              <a:avLst>
                <a:gd name="adj1" fmla="val 947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Up Arrow 48"/>
          <p:cNvSpPr/>
          <p:nvPr userDrawn="1"/>
        </p:nvSpPr>
        <p:spPr>
          <a:xfrm rot="18900000" flipH="1" flipV="1">
            <a:off x="5260213" y="4428604"/>
            <a:ext cx="642922" cy="614356"/>
          </a:xfrm>
          <a:prstGeom prst="upArrow">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 Diagonal Corner Rectangle 50"/>
          <p:cNvSpPr/>
          <p:nvPr/>
        </p:nvSpPr>
        <p:spPr>
          <a:xfrm flipV="1">
            <a:off x="1013839" y="4049845"/>
            <a:ext cx="3437041" cy="1575311"/>
          </a:xfrm>
          <a:prstGeom prst="round2DiagRect">
            <a:avLst>
              <a:gd name="adj1" fmla="val 9472"/>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 Diagonal Corner Rectangle 51"/>
          <p:cNvSpPr/>
          <p:nvPr/>
        </p:nvSpPr>
        <p:spPr>
          <a:xfrm flipV="1">
            <a:off x="1013839" y="4006435"/>
            <a:ext cx="3437041" cy="1575311"/>
          </a:xfrm>
          <a:prstGeom prst="round2DiagRect">
            <a:avLst>
              <a:gd name="adj1" fmla="val 947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52"/>
          <p:cNvSpPr/>
          <p:nvPr userDrawn="1"/>
        </p:nvSpPr>
        <p:spPr>
          <a:xfrm rot="2700000" flipV="1">
            <a:off x="3240865" y="4428604"/>
            <a:ext cx="642922" cy="614356"/>
          </a:xfrm>
          <a:prstGeom prst="up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53"/>
          <p:cNvGrpSpPr/>
          <p:nvPr userDrawn="1"/>
        </p:nvGrpSpPr>
        <p:grpSpPr>
          <a:xfrm>
            <a:off x="4693120" y="1979672"/>
            <a:ext cx="3439746" cy="1615035"/>
            <a:chOff x="4693120" y="1160426"/>
            <a:chExt cx="3439746" cy="1615035"/>
          </a:xfrm>
        </p:grpSpPr>
        <p:sp>
          <p:nvSpPr>
            <p:cNvPr id="15" name="Round Diagonal Corner Rectangle 54"/>
            <p:cNvSpPr/>
            <p:nvPr/>
          </p:nvSpPr>
          <p:spPr>
            <a:xfrm flipH="1">
              <a:off x="4695825" y="1160426"/>
              <a:ext cx="3437041" cy="1575311"/>
            </a:xfrm>
            <a:prstGeom prst="round2DiagRect">
              <a:avLst>
                <a:gd name="adj1" fmla="val 9472"/>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 Diagonal Corner Rectangle 55"/>
            <p:cNvSpPr/>
            <p:nvPr/>
          </p:nvSpPr>
          <p:spPr>
            <a:xfrm flipH="1">
              <a:off x="4693120" y="1200150"/>
              <a:ext cx="3437041" cy="1575311"/>
            </a:xfrm>
            <a:prstGeom prst="round2DiagRect">
              <a:avLst>
                <a:gd name="adj1" fmla="val 947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Up Arrow 56"/>
          <p:cNvSpPr/>
          <p:nvPr userDrawn="1"/>
        </p:nvSpPr>
        <p:spPr>
          <a:xfrm rot="2700000" flipH="1">
            <a:off x="5260213" y="2542942"/>
            <a:ext cx="642922" cy="614356"/>
          </a:xfrm>
          <a:prstGeom prst="upArrow">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57"/>
          <p:cNvGrpSpPr/>
          <p:nvPr userDrawn="1"/>
        </p:nvGrpSpPr>
        <p:grpSpPr>
          <a:xfrm>
            <a:off x="1013460" y="1972052"/>
            <a:ext cx="3437420" cy="1622655"/>
            <a:chOff x="1013460" y="1152806"/>
            <a:chExt cx="3437420" cy="1622655"/>
          </a:xfrm>
        </p:grpSpPr>
        <p:sp>
          <p:nvSpPr>
            <p:cNvPr id="19" name="Round Diagonal Corner Rectangle 58"/>
            <p:cNvSpPr/>
            <p:nvPr/>
          </p:nvSpPr>
          <p:spPr>
            <a:xfrm>
              <a:off x="1013460" y="1152806"/>
              <a:ext cx="3437041" cy="1575311"/>
            </a:xfrm>
            <a:prstGeom prst="round2DiagRect">
              <a:avLst>
                <a:gd name="adj1" fmla="val 9472"/>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Diagonal Corner Rectangle 59"/>
            <p:cNvSpPr/>
            <p:nvPr/>
          </p:nvSpPr>
          <p:spPr>
            <a:xfrm>
              <a:off x="1013839" y="1200150"/>
              <a:ext cx="3437041" cy="1575311"/>
            </a:xfrm>
            <a:prstGeom prst="round2DiagRect">
              <a:avLst>
                <a:gd name="adj1" fmla="val 947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Up Arrow 61"/>
          <p:cNvSpPr/>
          <p:nvPr userDrawn="1"/>
        </p:nvSpPr>
        <p:spPr>
          <a:xfrm rot="18900000">
            <a:off x="3240865" y="2542942"/>
            <a:ext cx="642922" cy="614356"/>
          </a:xfrm>
          <a:prstGeom prst="upArrow">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62"/>
          <p:cNvSpPr/>
          <p:nvPr userDrawn="1"/>
        </p:nvSpPr>
        <p:spPr>
          <a:xfrm>
            <a:off x="3404229" y="2664600"/>
            <a:ext cx="2291361" cy="2291361"/>
          </a:xfrm>
          <a:prstGeom prst="ellipse">
            <a:avLst/>
          </a:prstGeom>
          <a:solidFill>
            <a:schemeClr val="bg1"/>
          </a:solidFill>
          <a:ln>
            <a:no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45"/>
          <p:cNvSpPr>
            <a:spLocks noEditPoints="1"/>
          </p:cNvSpPr>
          <p:nvPr userDrawn="1"/>
        </p:nvSpPr>
        <p:spPr bwMode="auto">
          <a:xfrm>
            <a:off x="1184642" y="264394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45"/>
          <p:cNvSpPr>
            <a:spLocks noEditPoints="1"/>
          </p:cNvSpPr>
          <p:nvPr userDrawn="1"/>
        </p:nvSpPr>
        <p:spPr bwMode="auto">
          <a:xfrm>
            <a:off x="1184642" y="465130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45"/>
          <p:cNvSpPr>
            <a:spLocks noEditPoints="1"/>
          </p:cNvSpPr>
          <p:nvPr userDrawn="1"/>
        </p:nvSpPr>
        <p:spPr bwMode="auto">
          <a:xfrm>
            <a:off x="7677150" y="264394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45"/>
          <p:cNvSpPr>
            <a:spLocks noEditPoints="1"/>
          </p:cNvSpPr>
          <p:nvPr userDrawn="1"/>
        </p:nvSpPr>
        <p:spPr bwMode="auto">
          <a:xfrm>
            <a:off x="7677150" y="465130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Pie 72"/>
          <p:cNvSpPr/>
          <p:nvPr/>
        </p:nvSpPr>
        <p:spPr>
          <a:xfrm>
            <a:off x="3495105" y="2763630"/>
            <a:ext cx="1030994" cy="1030995"/>
          </a:xfrm>
          <a:prstGeom prst="pieWedg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Pie 80"/>
          <p:cNvSpPr/>
          <p:nvPr/>
        </p:nvSpPr>
        <p:spPr>
          <a:xfrm rot="5400000">
            <a:off x="4573721" y="2763631"/>
            <a:ext cx="1030994" cy="1030995"/>
          </a:xfrm>
          <a:prstGeom prst="pieWedg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Pie 83"/>
          <p:cNvSpPr/>
          <p:nvPr/>
        </p:nvSpPr>
        <p:spPr>
          <a:xfrm rot="16200000">
            <a:off x="3495106" y="3842245"/>
            <a:ext cx="1030994" cy="1030995"/>
          </a:xfrm>
          <a:prstGeom prst="pieWedg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Pie 87"/>
          <p:cNvSpPr/>
          <p:nvPr/>
        </p:nvSpPr>
        <p:spPr>
          <a:xfrm rot="10800000">
            <a:off x="4573722" y="3842246"/>
            <a:ext cx="1030995" cy="1030994"/>
          </a:xfrm>
          <a:prstGeom prst="pieWedg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Espace réservé du texte 8"/>
          <p:cNvSpPr>
            <a:spLocks noGrp="1"/>
          </p:cNvSpPr>
          <p:nvPr userDrawn="1">
            <p:ph type="body" sz="quarter" idx="39" hasCustomPrompt="1"/>
          </p:nvPr>
        </p:nvSpPr>
        <p:spPr bwMode="gray">
          <a:xfrm>
            <a:off x="1547664" y="2532436"/>
            <a:ext cx="1728000" cy="104262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userDrawn="1">
            <p:ph type="body" sz="quarter" idx="40" hasCustomPrompt="1"/>
          </p:nvPr>
        </p:nvSpPr>
        <p:spPr bwMode="gray">
          <a:xfrm>
            <a:off x="1547664" y="2132856"/>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5" name="Espace réservé du texte 8"/>
          <p:cNvSpPr>
            <a:spLocks noGrp="1"/>
          </p:cNvSpPr>
          <p:nvPr userDrawn="1">
            <p:ph type="body" sz="quarter" idx="41" hasCustomPrompt="1"/>
          </p:nvPr>
        </p:nvSpPr>
        <p:spPr bwMode="gray">
          <a:xfrm>
            <a:off x="5868336" y="2532436"/>
            <a:ext cx="1728000" cy="104262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6" name="Espace réservé du texte 8"/>
          <p:cNvSpPr>
            <a:spLocks noGrp="1"/>
          </p:cNvSpPr>
          <p:nvPr userDrawn="1">
            <p:ph type="body" sz="quarter" idx="42" hasCustomPrompt="1"/>
          </p:nvPr>
        </p:nvSpPr>
        <p:spPr bwMode="gray">
          <a:xfrm>
            <a:off x="5868336" y="2132856"/>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7" name="Espace réservé du texte 8"/>
          <p:cNvSpPr>
            <a:spLocks noGrp="1"/>
          </p:cNvSpPr>
          <p:nvPr userDrawn="1">
            <p:ph type="body" sz="quarter" idx="43" hasCustomPrompt="1"/>
          </p:nvPr>
        </p:nvSpPr>
        <p:spPr bwMode="gray">
          <a:xfrm>
            <a:off x="5868144" y="4474605"/>
            <a:ext cx="1728000" cy="104262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8" name="Espace réservé du texte 8"/>
          <p:cNvSpPr>
            <a:spLocks noGrp="1"/>
          </p:cNvSpPr>
          <p:nvPr userDrawn="1">
            <p:ph type="body" sz="quarter" idx="44" hasCustomPrompt="1"/>
          </p:nvPr>
        </p:nvSpPr>
        <p:spPr bwMode="gray">
          <a:xfrm>
            <a:off x="5868144" y="4075025"/>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9" name="Espace réservé du texte 8"/>
          <p:cNvSpPr>
            <a:spLocks noGrp="1"/>
          </p:cNvSpPr>
          <p:nvPr userDrawn="1">
            <p:ph type="body" sz="quarter" idx="45" hasCustomPrompt="1"/>
          </p:nvPr>
        </p:nvSpPr>
        <p:spPr bwMode="gray">
          <a:xfrm>
            <a:off x="1547664" y="4476652"/>
            <a:ext cx="1728000" cy="104262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Espace réservé du texte 8"/>
          <p:cNvSpPr>
            <a:spLocks noGrp="1"/>
          </p:cNvSpPr>
          <p:nvPr userDrawn="1">
            <p:ph type="body" sz="quarter" idx="46" hasCustomPrompt="1"/>
          </p:nvPr>
        </p:nvSpPr>
        <p:spPr bwMode="gray">
          <a:xfrm>
            <a:off x="1547664" y="4077072"/>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3" presetClass="entr" presetSubtype="52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ppt_x</p:attrName>
                                        </p:attrNameLst>
                                      </p:cBhvr>
                                      <p:tavLst>
                                        <p:tav tm="0">
                                          <p:val>
                                            <p:fltVal val="0.5"/>
                                          </p:val>
                                        </p:tav>
                                        <p:tav tm="100000">
                                          <p:val>
                                            <p:strVal val="#ppt_x"/>
                                          </p:val>
                                        </p:tav>
                                      </p:tavLst>
                                    </p:anim>
                                    <p:anim calcmode="lin" valueType="num">
                                      <p:cBhvr>
                                        <p:cTn id="16" dur="1000" fill="hold"/>
                                        <p:tgtEl>
                                          <p:spTgt spid="21"/>
                                        </p:tgtEl>
                                        <p:attrNameLst>
                                          <p:attrName>ppt_y</p:attrName>
                                        </p:attrNameLst>
                                      </p:cBhvr>
                                      <p:tavLst>
                                        <p:tav tm="0">
                                          <p:val>
                                            <p:fltVal val="0.5"/>
                                          </p:val>
                                        </p:tav>
                                        <p:tav tm="100000">
                                          <p:val>
                                            <p:strVal val="#ppt_y"/>
                                          </p:val>
                                        </p:tav>
                                      </p:tavLst>
                                    </p:anim>
                                  </p:childTnLst>
                                </p:cTn>
                              </p:par>
                              <p:par>
                                <p:cTn id="17" presetID="2" presetClass="entr" presetSubtype="8" accel="50000" decel="5000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childTnLst>
                          </p:cTn>
                        </p:par>
                        <p:par>
                          <p:cTn id="27" fill="hold">
                            <p:stCondLst>
                              <p:cond delay="2000"/>
                            </p:stCondLst>
                            <p:childTnLst>
                              <p:par>
                                <p:cTn id="28" presetID="23" presetClass="entr" presetSubtype="52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fltVal val="0"/>
                                          </p:val>
                                        </p:tav>
                                        <p:tav tm="100000">
                                          <p:val>
                                            <p:strVal val="#ppt_w"/>
                                          </p:val>
                                        </p:tav>
                                      </p:tavLst>
                                    </p:anim>
                                    <p:anim calcmode="lin" valueType="num">
                                      <p:cBhvr>
                                        <p:cTn id="31" dur="1000" fill="hold"/>
                                        <p:tgtEl>
                                          <p:spTgt spid="17"/>
                                        </p:tgtEl>
                                        <p:attrNameLst>
                                          <p:attrName>ppt_h</p:attrName>
                                        </p:attrNameLst>
                                      </p:cBhvr>
                                      <p:tavLst>
                                        <p:tav tm="0">
                                          <p:val>
                                            <p:fltVal val="0"/>
                                          </p:val>
                                        </p:tav>
                                        <p:tav tm="100000">
                                          <p:val>
                                            <p:strVal val="#ppt_h"/>
                                          </p:val>
                                        </p:tav>
                                      </p:tavLst>
                                    </p:anim>
                                    <p:anim calcmode="lin" valueType="num">
                                      <p:cBhvr>
                                        <p:cTn id="32" dur="1000" fill="hold"/>
                                        <p:tgtEl>
                                          <p:spTgt spid="17"/>
                                        </p:tgtEl>
                                        <p:attrNameLst>
                                          <p:attrName>ppt_x</p:attrName>
                                        </p:attrNameLst>
                                      </p:cBhvr>
                                      <p:tavLst>
                                        <p:tav tm="0">
                                          <p:val>
                                            <p:fltVal val="0.5"/>
                                          </p:val>
                                        </p:tav>
                                        <p:tav tm="100000">
                                          <p:val>
                                            <p:strVal val="#ppt_x"/>
                                          </p:val>
                                        </p:tav>
                                      </p:tavLst>
                                    </p:anim>
                                    <p:anim calcmode="lin" valueType="num">
                                      <p:cBhvr>
                                        <p:cTn id="33" dur="1000" fill="hold"/>
                                        <p:tgtEl>
                                          <p:spTgt spid="17"/>
                                        </p:tgtEl>
                                        <p:attrNameLst>
                                          <p:attrName>ppt_y</p:attrName>
                                        </p:attrNameLst>
                                      </p:cBhvr>
                                      <p:tavLst>
                                        <p:tav tm="0">
                                          <p:val>
                                            <p:fltVal val="0.5"/>
                                          </p:val>
                                        </p:tav>
                                        <p:tav tm="100000">
                                          <p:val>
                                            <p:strVal val="#ppt_y"/>
                                          </p:val>
                                        </p:tav>
                                      </p:tavLst>
                                    </p:anim>
                                  </p:childTnLst>
                                </p:cTn>
                              </p:par>
                              <p:par>
                                <p:cTn id="34" presetID="2" presetClass="entr" presetSubtype="2" accel="50000" decel="5000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53"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childTnLst>
                          </p:cTn>
                        </p:par>
                        <p:par>
                          <p:cTn id="44" fill="hold">
                            <p:stCondLst>
                              <p:cond delay="3500"/>
                            </p:stCondLst>
                            <p:childTnLst>
                              <p:par>
                                <p:cTn id="45" presetID="23" presetClass="entr" presetSubtype="52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 calcmode="lin" valueType="num">
                                      <p:cBhvr>
                                        <p:cTn id="49" dur="1000" fill="hold"/>
                                        <p:tgtEl>
                                          <p:spTgt spid="13"/>
                                        </p:tgtEl>
                                        <p:attrNameLst>
                                          <p:attrName>ppt_x</p:attrName>
                                        </p:attrNameLst>
                                      </p:cBhvr>
                                      <p:tavLst>
                                        <p:tav tm="0">
                                          <p:val>
                                            <p:fltVal val="0.5"/>
                                          </p:val>
                                        </p:tav>
                                        <p:tav tm="100000">
                                          <p:val>
                                            <p:strVal val="#ppt_x"/>
                                          </p:val>
                                        </p:tav>
                                      </p:tavLst>
                                    </p:anim>
                                    <p:anim calcmode="lin" valueType="num">
                                      <p:cBhvr>
                                        <p:cTn id="50" dur="1000" fill="hold"/>
                                        <p:tgtEl>
                                          <p:spTgt spid="13"/>
                                        </p:tgtEl>
                                        <p:attrNameLst>
                                          <p:attrName>ppt_y</p:attrName>
                                        </p:attrNameLst>
                                      </p:cBhvr>
                                      <p:tavLst>
                                        <p:tav tm="0">
                                          <p:val>
                                            <p:fltVal val="0.5"/>
                                          </p:val>
                                        </p:tav>
                                        <p:tav tm="100000">
                                          <p:val>
                                            <p:strVal val="#ppt_y"/>
                                          </p:val>
                                        </p:tav>
                                      </p:tavLst>
                                    </p:anim>
                                  </p:childTnLst>
                                </p:cTn>
                              </p:par>
                            </p:childTnLst>
                          </p:cTn>
                        </p:par>
                        <p:par>
                          <p:cTn id="51" fill="hold">
                            <p:stCondLst>
                              <p:cond delay="4500"/>
                            </p:stCondLst>
                            <p:childTnLst>
                              <p:par>
                                <p:cTn id="52" presetID="53" presetClass="entr" presetSubtype="0"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childTnLst>
                          </p:cTn>
                        </p:par>
                        <p:par>
                          <p:cTn id="57" fill="hold">
                            <p:stCondLst>
                              <p:cond delay="5000"/>
                            </p:stCondLst>
                            <p:childTnLst>
                              <p:par>
                                <p:cTn id="58" presetID="23" presetClass="entr" presetSubtype="528"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p:cTn id="60" dur="1000" fill="hold"/>
                                        <p:tgtEl>
                                          <p:spTgt spid="9"/>
                                        </p:tgtEl>
                                        <p:attrNameLst>
                                          <p:attrName>ppt_w</p:attrName>
                                        </p:attrNameLst>
                                      </p:cBhvr>
                                      <p:tavLst>
                                        <p:tav tm="0">
                                          <p:val>
                                            <p:fltVal val="0"/>
                                          </p:val>
                                        </p:tav>
                                        <p:tav tm="100000">
                                          <p:val>
                                            <p:strVal val="#ppt_w"/>
                                          </p:val>
                                        </p:tav>
                                      </p:tavLst>
                                    </p:anim>
                                    <p:anim calcmode="lin" valueType="num">
                                      <p:cBhvr>
                                        <p:cTn id="61" dur="1000" fill="hold"/>
                                        <p:tgtEl>
                                          <p:spTgt spid="9"/>
                                        </p:tgtEl>
                                        <p:attrNameLst>
                                          <p:attrName>ppt_h</p:attrName>
                                        </p:attrNameLst>
                                      </p:cBhvr>
                                      <p:tavLst>
                                        <p:tav tm="0">
                                          <p:val>
                                            <p:fltVal val="0"/>
                                          </p:val>
                                        </p:tav>
                                        <p:tav tm="100000">
                                          <p:val>
                                            <p:strVal val="#ppt_h"/>
                                          </p:val>
                                        </p:tav>
                                      </p:tavLst>
                                    </p:anim>
                                    <p:anim calcmode="lin" valueType="num">
                                      <p:cBhvr>
                                        <p:cTn id="62" dur="1000" fill="hold"/>
                                        <p:tgtEl>
                                          <p:spTgt spid="9"/>
                                        </p:tgtEl>
                                        <p:attrNameLst>
                                          <p:attrName>ppt_x</p:attrName>
                                        </p:attrNameLst>
                                      </p:cBhvr>
                                      <p:tavLst>
                                        <p:tav tm="0">
                                          <p:val>
                                            <p:fltVal val="0.5"/>
                                          </p:val>
                                        </p:tav>
                                        <p:tav tm="100000">
                                          <p:val>
                                            <p:strVal val="#ppt_x"/>
                                          </p:val>
                                        </p:tav>
                                      </p:tavLst>
                                    </p:anim>
                                    <p:anim calcmode="lin" valueType="num">
                                      <p:cBhvr>
                                        <p:cTn id="63" dur="1000" fill="hold"/>
                                        <p:tgtEl>
                                          <p:spTgt spid="9"/>
                                        </p:tgtEl>
                                        <p:attrNameLst>
                                          <p:attrName>ppt_y</p:attrName>
                                        </p:attrNameLst>
                                      </p:cBhvr>
                                      <p:tavLst>
                                        <p:tav tm="0">
                                          <p:val>
                                            <p:fltVal val="0.5"/>
                                          </p:val>
                                        </p:tav>
                                        <p:tav tm="100000">
                                          <p:val>
                                            <p:strVal val="#ppt_y"/>
                                          </p:val>
                                        </p:tav>
                                      </p:tavLst>
                                    </p:anim>
                                  </p:childTnLst>
                                </p:cTn>
                              </p:par>
                              <p:par>
                                <p:cTn id="64" presetID="2" presetClass="entr" presetSubtype="2" accel="50000" decel="50000" fill="hold"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1+#ppt_w/2"/>
                                          </p:val>
                                        </p:tav>
                                        <p:tav tm="100000">
                                          <p:val>
                                            <p:strVal val="#ppt_x"/>
                                          </p:val>
                                        </p:tav>
                                      </p:tavLst>
                                    </p:anim>
                                    <p:anim calcmode="lin" valueType="num">
                                      <p:cBhvr additive="base">
                                        <p:cTn id="67" dur="500" fill="hold"/>
                                        <p:tgtEl>
                                          <p:spTgt spid="6"/>
                                        </p:tgtEl>
                                        <p:attrNameLst>
                                          <p:attrName>ppt_y</p:attrName>
                                        </p:attrNameLst>
                                      </p:cBhvr>
                                      <p:tavLst>
                                        <p:tav tm="0">
                                          <p:val>
                                            <p:strVal val="#ppt_y"/>
                                          </p:val>
                                        </p:tav>
                                        <p:tav tm="100000">
                                          <p:val>
                                            <p:strVal val="#ppt_y"/>
                                          </p:val>
                                        </p:tav>
                                      </p:tavLst>
                                    </p:anim>
                                  </p:childTnLst>
                                </p:cTn>
                              </p:par>
                            </p:childTnLst>
                          </p:cTn>
                        </p:par>
                        <p:par>
                          <p:cTn id="68" fill="hold">
                            <p:stCondLst>
                              <p:cond delay="6000"/>
                            </p:stCondLst>
                            <p:childTnLst>
                              <p:par>
                                <p:cTn id="69" presetID="53"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p:cTn id="71" dur="500" fill="hold"/>
                                        <p:tgtEl>
                                          <p:spTgt spid="30"/>
                                        </p:tgtEl>
                                        <p:attrNameLst>
                                          <p:attrName>ppt_w</p:attrName>
                                        </p:attrNameLst>
                                      </p:cBhvr>
                                      <p:tavLst>
                                        <p:tav tm="0">
                                          <p:val>
                                            <p:fltVal val="0"/>
                                          </p:val>
                                        </p:tav>
                                        <p:tav tm="100000">
                                          <p:val>
                                            <p:strVal val="#ppt_w"/>
                                          </p:val>
                                        </p:tav>
                                      </p:tavLst>
                                    </p:anim>
                                    <p:anim calcmode="lin" valueType="num">
                                      <p:cBhvr>
                                        <p:cTn id="72" dur="500" fill="hold"/>
                                        <p:tgtEl>
                                          <p:spTgt spid="30"/>
                                        </p:tgtEl>
                                        <p:attrNameLst>
                                          <p:attrName>ppt_h</p:attrName>
                                        </p:attrNameLst>
                                      </p:cBhvr>
                                      <p:tavLst>
                                        <p:tav tm="0">
                                          <p:val>
                                            <p:fltVal val="0"/>
                                          </p:val>
                                        </p:tav>
                                        <p:tav tm="100000">
                                          <p:val>
                                            <p:strVal val="#ppt_h"/>
                                          </p:val>
                                        </p:tav>
                                      </p:tavLst>
                                    </p:anim>
                                    <p:animEffect transition="in" filter="fade">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7" grpId="0" animBg="1"/>
      <p:bldP spid="21" grpId="0" animBg="1"/>
      <p:bldP spid="22" grpId="0" animBg="1"/>
      <p:bldP spid="24" grpId="0" animBg="1"/>
      <p:bldP spid="26" grpId="0" animBg="1"/>
      <p:bldP spid="28" grpId="0" animBg="1"/>
      <p:bldP spid="30"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21" name="Freeform 5"/>
          <p:cNvSpPr>
            <a:spLocks/>
          </p:cNvSpPr>
          <p:nvPr userDrawn="1"/>
        </p:nvSpPr>
        <p:spPr bwMode="auto">
          <a:xfrm>
            <a:off x="2522343" y="3864698"/>
            <a:ext cx="1781155" cy="770499"/>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userDrawn="1"/>
        </p:nvSpPr>
        <p:spPr bwMode="auto">
          <a:xfrm>
            <a:off x="3141524" y="3034094"/>
            <a:ext cx="1290836" cy="1234800"/>
          </a:xfrm>
          <a:custGeom>
            <a:avLst/>
            <a:gdLst/>
            <a:ahLst/>
            <a:cxnLst>
              <a:cxn ang="0">
                <a:pos x="8" y="0"/>
              </a:cxn>
              <a:cxn ang="0">
                <a:pos x="0" y="0"/>
              </a:cxn>
              <a:cxn ang="0">
                <a:pos x="446" y="444"/>
              </a:cxn>
              <a:cxn ang="0">
                <a:pos x="464" y="443"/>
              </a:cxn>
              <a:cxn ang="0">
                <a:pos x="8" y="0"/>
              </a:cxn>
            </a:cxnLst>
            <a:rect l="0" t="0" r="r" b="b"/>
            <a:pathLst>
              <a:path w="464" h="444">
                <a:moveTo>
                  <a:pt x="8" y="0"/>
                </a:moveTo>
                <a:cubicBezTo>
                  <a:pt x="3" y="0"/>
                  <a:pt x="0" y="0"/>
                  <a:pt x="0" y="0"/>
                </a:cubicBezTo>
                <a:cubicBezTo>
                  <a:pt x="39" y="418"/>
                  <a:pt x="365" y="444"/>
                  <a:pt x="446" y="444"/>
                </a:cubicBezTo>
                <a:cubicBezTo>
                  <a:pt x="457" y="444"/>
                  <a:pt x="464" y="443"/>
                  <a:pt x="464" y="443"/>
                </a:cubicBezTo>
                <a:cubicBezTo>
                  <a:pt x="430" y="18"/>
                  <a:pt x="68" y="0"/>
                  <a:pt x="8" y="0"/>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userDrawn="1"/>
        </p:nvSpPr>
        <p:spPr bwMode="auto">
          <a:xfrm>
            <a:off x="3678742" y="2587872"/>
            <a:ext cx="1725119" cy="1783154"/>
          </a:xfrm>
          <a:custGeom>
            <a:avLst/>
            <a:gdLst/>
            <a:ahLst/>
            <a:cxnLst>
              <a:cxn ang="0">
                <a:pos x="303" y="0"/>
              </a:cxn>
              <a:cxn ang="0">
                <a:pos x="322" y="641"/>
              </a:cxn>
              <a:cxn ang="0">
                <a:pos x="303" y="0"/>
              </a:cxn>
            </a:cxnLst>
            <a:rect l="0" t="0" r="r" b="b"/>
            <a:pathLst>
              <a:path w="621" h="641">
                <a:moveTo>
                  <a:pt x="303" y="0"/>
                </a:moveTo>
                <a:cubicBezTo>
                  <a:pt x="0" y="371"/>
                  <a:pt x="322" y="641"/>
                  <a:pt x="322" y="641"/>
                </a:cubicBezTo>
                <a:cubicBezTo>
                  <a:pt x="621" y="285"/>
                  <a:pt x="303" y="0"/>
                  <a:pt x="303"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p:cNvSpPr>
          <p:nvPr userDrawn="1"/>
        </p:nvSpPr>
        <p:spPr bwMode="auto">
          <a:xfrm>
            <a:off x="4569541" y="3019405"/>
            <a:ext cx="1398908" cy="1308846"/>
          </a:xfrm>
          <a:custGeom>
            <a:avLst/>
            <a:gdLst/>
            <a:ahLst/>
            <a:cxnLst>
              <a:cxn ang="0">
                <a:pos x="476" y="0"/>
              </a:cxn>
              <a:cxn ang="0">
                <a:pos x="40" y="470"/>
              </a:cxn>
              <a:cxn ang="0">
                <a:pos x="476" y="0"/>
              </a:cxn>
            </a:cxnLst>
            <a:rect l="0" t="0" r="r" b="b"/>
            <a:pathLst>
              <a:path w="503" h="470">
                <a:moveTo>
                  <a:pt x="476" y="0"/>
                </a:moveTo>
                <a:cubicBezTo>
                  <a:pt x="0" y="51"/>
                  <a:pt x="40" y="470"/>
                  <a:pt x="40" y="470"/>
                </a:cubicBezTo>
                <a:cubicBezTo>
                  <a:pt x="503" y="427"/>
                  <a:pt x="476" y="0"/>
                  <a:pt x="476" y="0"/>
                </a:cubicBezTo>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userDrawn="1"/>
        </p:nvSpPr>
        <p:spPr bwMode="auto">
          <a:xfrm>
            <a:off x="4878452" y="3864698"/>
            <a:ext cx="1783156" cy="770499"/>
          </a:xfrm>
          <a:custGeom>
            <a:avLst/>
            <a:gdLst/>
            <a:ahLst/>
            <a:cxnLst>
              <a:cxn ang="0">
                <a:pos x="325" y="0"/>
              </a:cxn>
              <a:cxn ang="0">
                <a:pos x="0" y="153"/>
              </a:cxn>
              <a:cxn ang="0">
                <a:pos x="310" y="277"/>
              </a:cxn>
              <a:cxn ang="0">
                <a:pos x="641" y="125"/>
              </a:cxn>
              <a:cxn ang="0">
                <a:pos x="325" y="0"/>
              </a:cxn>
            </a:cxnLst>
            <a:rect l="0" t="0" r="r" b="b"/>
            <a:pathLst>
              <a:path w="641" h="277">
                <a:moveTo>
                  <a:pt x="325" y="0"/>
                </a:moveTo>
                <a:cubicBezTo>
                  <a:pt x="126" y="0"/>
                  <a:pt x="0" y="153"/>
                  <a:pt x="0" y="153"/>
                </a:cubicBezTo>
                <a:cubicBezTo>
                  <a:pt x="113" y="245"/>
                  <a:pt x="218" y="277"/>
                  <a:pt x="310" y="277"/>
                </a:cubicBezTo>
                <a:cubicBezTo>
                  <a:pt x="509" y="277"/>
                  <a:pt x="641" y="125"/>
                  <a:pt x="641" y="125"/>
                </a:cubicBezTo>
                <a:cubicBezTo>
                  <a:pt x="524" y="32"/>
                  <a:pt x="417" y="0"/>
                  <a:pt x="325" y="0"/>
                </a:cubicBezTo>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61"/>
          <p:cNvGrpSpPr/>
          <p:nvPr userDrawn="1"/>
        </p:nvGrpSpPr>
        <p:grpSpPr>
          <a:xfrm>
            <a:off x="2315416" y="4318573"/>
            <a:ext cx="4618784" cy="1612574"/>
            <a:chOff x="2315416" y="3388051"/>
            <a:chExt cx="4618784" cy="1612574"/>
          </a:xfrm>
        </p:grpSpPr>
        <p:sp>
          <p:nvSpPr>
            <p:cNvPr id="27" name="Freeform 10"/>
            <p:cNvSpPr>
              <a:spLocks/>
            </p:cNvSpPr>
            <p:nvPr/>
          </p:nvSpPr>
          <p:spPr bwMode="auto">
            <a:xfrm>
              <a:off x="4134298" y="3388051"/>
              <a:ext cx="776113" cy="1420300"/>
            </a:xfrm>
            <a:custGeom>
              <a:avLst/>
              <a:gdLst/>
              <a:ahLst/>
              <a:cxnLst>
                <a:cxn ang="0">
                  <a:pos x="317" y="728"/>
                </a:cxn>
                <a:cxn ang="0">
                  <a:pos x="300" y="323"/>
                </a:cxn>
                <a:cxn ang="0">
                  <a:pos x="393" y="116"/>
                </a:cxn>
                <a:cxn ang="0">
                  <a:pos x="348" y="125"/>
                </a:cxn>
                <a:cxn ang="0">
                  <a:pos x="264" y="184"/>
                </a:cxn>
                <a:cxn ang="0">
                  <a:pos x="196" y="15"/>
                </a:cxn>
                <a:cxn ang="0">
                  <a:pos x="187" y="126"/>
                </a:cxn>
                <a:cxn ang="0">
                  <a:pos x="117" y="81"/>
                </a:cxn>
                <a:cxn ang="0">
                  <a:pos x="65" y="40"/>
                </a:cxn>
                <a:cxn ang="0">
                  <a:pos x="126" y="182"/>
                </a:cxn>
                <a:cxn ang="0">
                  <a:pos x="24" y="86"/>
                </a:cxn>
                <a:cxn ang="0">
                  <a:pos x="21" y="129"/>
                </a:cxn>
                <a:cxn ang="0">
                  <a:pos x="104" y="227"/>
                </a:cxn>
                <a:cxn ang="0">
                  <a:pos x="24" y="184"/>
                </a:cxn>
                <a:cxn ang="0">
                  <a:pos x="48" y="238"/>
                </a:cxn>
                <a:cxn ang="0">
                  <a:pos x="173" y="392"/>
                </a:cxn>
                <a:cxn ang="0">
                  <a:pos x="152" y="728"/>
                </a:cxn>
                <a:cxn ang="0">
                  <a:pos x="317" y="728"/>
                </a:cxn>
              </a:cxnLst>
              <a:rect l="0" t="0" r="r" b="b"/>
              <a:pathLst>
                <a:path w="398" h="728">
                  <a:moveTo>
                    <a:pt x="317" y="728"/>
                  </a:moveTo>
                  <a:cubicBezTo>
                    <a:pt x="317" y="728"/>
                    <a:pt x="261" y="475"/>
                    <a:pt x="300" y="323"/>
                  </a:cubicBezTo>
                  <a:cubicBezTo>
                    <a:pt x="339" y="171"/>
                    <a:pt x="398" y="140"/>
                    <a:pt x="393" y="116"/>
                  </a:cubicBezTo>
                  <a:cubicBezTo>
                    <a:pt x="387" y="93"/>
                    <a:pt x="358" y="103"/>
                    <a:pt x="348" y="125"/>
                  </a:cubicBezTo>
                  <a:cubicBezTo>
                    <a:pt x="338" y="146"/>
                    <a:pt x="299" y="192"/>
                    <a:pt x="264" y="184"/>
                  </a:cubicBezTo>
                  <a:cubicBezTo>
                    <a:pt x="228" y="176"/>
                    <a:pt x="221" y="30"/>
                    <a:pt x="196" y="15"/>
                  </a:cubicBezTo>
                  <a:cubicBezTo>
                    <a:pt x="170" y="0"/>
                    <a:pt x="178" y="68"/>
                    <a:pt x="187" y="126"/>
                  </a:cubicBezTo>
                  <a:cubicBezTo>
                    <a:pt x="196" y="184"/>
                    <a:pt x="147" y="151"/>
                    <a:pt x="117" y="81"/>
                  </a:cubicBezTo>
                  <a:cubicBezTo>
                    <a:pt x="87" y="10"/>
                    <a:pt x="69" y="31"/>
                    <a:pt x="65" y="40"/>
                  </a:cubicBezTo>
                  <a:cubicBezTo>
                    <a:pt x="62" y="50"/>
                    <a:pt x="131" y="176"/>
                    <a:pt x="126" y="182"/>
                  </a:cubicBezTo>
                  <a:cubicBezTo>
                    <a:pt x="120" y="188"/>
                    <a:pt x="33" y="83"/>
                    <a:pt x="24" y="86"/>
                  </a:cubicBezTo>
                  <a:cubicBezTo>
                    <a:pt x="15" y="89"/>
                    <a:pt x="0" y="96"/>
                    <a:pt x="21" y="129"/>
                  </a:cubicBezTo>
                  <a:cubicBezTo>
                    <a:pt x="42" y="162"/>
                    <a:pt x="108" y="218"/>
                    <a:pt x="104" y="227"/>
                  </a:cubicBezTo>
                  <a:cubicBezTo>
                    <a:pt x="99" y="236"/>
                    <a:pt x="45" y="185"/>
                    <a:pt x="24" y="184"/>
                  </a:cubicBezTo>
                  <a:cubicBezTo>
                    <a:pt x="4" y="182"/>
                    <a:pt x="12" y="211"/>
                    <a:pt x="48" y="238"/>
                  </a:cubicBezTo>
                  <a:cubicBezTo>
                    <a:pt x="84" y="264"/>
                    <a:pt x="172" y="294"/>
                    <a:pt x="173" y="392"/>
                  </a:cubicBezTo>
                  <a:cubicBezTo>
                    <a:pt x="174" y="491"/>
                    <a:pt x="152" y="728"/>
                    <a:pt x="152" y="728"/>
                  </a:cubicBezTo>
                  <a:lnTo>
                    <a:pt x="317" y="728"/>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p:cNvSpPr>
            <p:nvPr/>
          </p:nvSpPr>
          <p:spPr bwMode="auto">
            <a:xfrm>
              <a:off x="2315416" y="4470118"/>
              <a:ext cx="4618784" cy="530507"/>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Espace réservé du texte 8"/>
          <p:cNvSpPr>
            <a:spLocks noGrp="1"/>
          </p:cNvSpPr>
          <p:nvPr>
            <p:ph type="body" sz="quarter" idx="39" hasCustomPrompt="1"/>
          </p:nvPr>
        </p:nvSpPr>
        <p:spPr bwMode="gray">
          <a:xfrm>
            <a:off x="683568" y="4258581"/>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5" name="Espace réservé du texte 8"/>
          <p:cNvSpPr>
            <a:spLocks noGrp="1"/>
          </p:cNvSpPr>
          <p:nvPr>
            <p:ph type="body" sz="quarter" idx="40" hasCustomPrompt="1"/>
          </p:nvPr>
        </p:nvSpPr>
        <p:spPr bwMode="gray">
          <a:xfrm>
            <a:off x="683568" y="3859001"/>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6" name="Espace réservé du texte 8"/>
          <p:cNvSpPr>
            <a:spLocks noGrp="1"/>
          </p:cNvSpPr>
          <p:nvPr>
            <p:ph type="body" sz="quarter" idx="41" hasCustomPrompt="1"/>
          </p:nvPr>
        </p:nvSpPr>
        <p:spPr bwMode="gray">
          <a:xfrm>
            <a:off x="6732432" y="4188620"/>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7" name="Espace réservé du texte 8"/>
          <p:cNvSpPr>
            <a:spLocks noGrp="1"/>
          </p:cNvSpPr>
          <p:nvPr>
            <p:ph type="body" sz="quarter" idx="42" hasCustomPrompt="1"/>
          </p:nvPr>
        </p:nvSpPr>
        <p:spPr bwMode="gray">
          <a:xfrm>
            <a:off x="6732432" y="3789040"/>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8" name="Espace réservé du texte 8"/>
          <p:cNvSpPr>
            <a:spLocks noGrp="1"/>
          </p:cNvSpPr>
          <p:nvPr>
            <p:ph type="body" sz="quarter" idx="43" hasCustomPrompt="1"/>
          </p:nvPr>
        </p:nvSpPr>
        <p:spPr bwMode="gray">
          <a:xfrm>
            <a:off x="5940344" y="2964484"/>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44" hasCustomPrompt="1"/>
          </p:nvPr>
        </p:nvSpPr>
        <p:spPr bwMode="gray">
          <a:xfrm>
            <a:off x="5940344" y="2564904"/>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0" name="Espace réservé du texte 8"/>
          <p:cNvSpPr>
            <a:spLocks noGrp="1"/>
          </p:cNvSpPr>
          <p:nvPr>
            <p:ph type="body" sz="quarter" idx="45" hasCustomPrompt="1"/>
          </p:nvPr>
        </p:nvSpPr>
        <p:spPr bwMode="gray">
          <a:xfrm>
            <a:off x="3635896" y="1812356"/>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46" hasCustomPrompt="1"/>
          </p:nvPr>
        </p:nvSpPr>
        <p:spPr bwMode="gray">
          <a:xfrm>
            <a:off x="3635896" y="1412776"/>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2" name="Espace réservé du texte 8"/>
          <p:cNvSpPr>
            <a:spLocks noGrp="1"/>
          </p:cNvSpPr>
          <p:nvPr>
            <p:ph type="body" sz="quarter" idx="47" hasCustomPrompt="1"/>
          </p:nvPr>
        </p:nvSpPr>
        <p:spPr bwMode="gray">
          <a:xfrm>
            <a:off x="1259632" y="2962437"/>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48" hasCustomPrompt="1"/>
          </p:nvPr>
        </p:nvSpPr>
        <p:spPr bwMode="gray">
          <a:xfrm>
            <a:off x="1259632" y="2562857"/>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500"/>
                                        <p:tgtEl>
                                          <p:spTgt spid="2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xEl>
                                              <p:pRg st="0" end="0"/>
                                            </p:txEl>
                                          </p:spTgt>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43">
                                            <p:txEl>
                                              <p:pRg st="0" end="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2">
                                            <p:txEl>
                                              <p:pRg st="0" end="0"/>
                                            </p:txEl>
                                          </p:spTgt>
                                        </p:tgtEl>
                                        <p:attrNameLst>
                                          <p:attrName>style.visibility</p:attrName>
                                        </p:attrNameLst>
                                      </p:cBhvr>
                                      <p:to>
                                        <p:strVal val="visible"/>
                                      </p:to>
                                    </p:set>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xEl>
                                              <p:pRg st="0" end="0"/>
                                            </p:txEl>
                                          </p:spTgt>
                                        </p:tgtEl>
                                        <p:attrNameLst>
                                          <p:attrName>style.visibility</p:attrName>
                                        </p:attrNameLst>
                                      </p:cBhvr>
                                      <p:to>
                                        <p:strVal val="visible"/>
                                      </p:to>
                                    </p:se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8">
                                            <p:txEl>
                                              <p:pRg st="0" end="0"/>
                                            </p:txEl>
                                          </p:spTgt>
                                        </p:tgtEl>
                                        <p:attrNameLst>
                                          <p:attrName>style.visibility</p:attrName>
                                        </p:attrNameLst>
                                      </p:cBhvr>
                                      <p:to>
                                        <p:strVal val="visible"/>
                                      </p:to>
                                    </p:se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3000"/>
                            </p:stCondLst>
                            <p:childTnLst>
                              <p:par>
                                <p:cTn id="49" presetID="1" presetClass="entr" presetSubtype="0" fill="hold" grpId="0" nodeType="afterEffect">
                                  <p:stCondLst>
                                    <p:cond delay="0"/>
                                  </p:stCondLst>
                                  <p:childTnLst>
                                    <p:set>
                                      <p:cBhvr>
                                        <p:cTn id="50" dur="1" fill="hold">
                                          <p:stCondLst>
                                            <p:cond delay="0"/>
                                          </p:stCondLst>
                                        </p:cTn>
                                        <p:tgtEl>
                                          <p:spTgt spid="37">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34" grpId="0" build="p">
        <p:tmplLst>
          <p:tmpl lvl="1">
            <p:tnLst>
              <p:par>
                <p:cTn presetID="1"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childTnLst>
                </p:cTn>
              </p:par>
            </p:tnLst>
          </p:tmpl>
        </p:tmplLst>
      </p:bldP>
      <p:bldP spid="35" grpId="0" build="p">
        <p:tmplLst>
          <p:tmpl lvl="1">
            <p:tnLst>
              <p:par>
                <p:cTn presetID="1"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childTnLst>
                </p:cTn>
              </p:par>
            </p:tnLst>
          </p:tmpl>
        </p:tmplLst>
      </p:bldP>
      <p:bldP spid="36" grpId="0" build="p">
        <p:tmplLst>
          <p:tmpl lvl="1">
            <p:tnLst>
              <p:par>
                <p:cTn presetID="1"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childTnLst>
                </p:cTn>
              </p:par>
            </p:tnLst>
          </p:tmpl>
        </p:tmplLst>
      </p:bldP>
      <p:bldP spid="37" grpId="0" build="p">
        <p:tmplLst>
          <p:tmpl lvl="1">
            <p:tnLst>
              <p:par>
                <p:cTn presetID="1"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childTnLst>
                </p:cTn>
              </p:par>
            </p:tnLst>
          </p:tmpl>
        </p:tmplLst>
      </p:bldP>
      <p:bldP spid="38" grpId="0" build="p">
        <p:tmplLst>
          <p:tmpl lvl="1">
            <p:tnLst>
              <p:par>
                <p:cTn presetID="1"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1"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childTnLst>
                </p:cTn>
              </p:par>
            </p:tnLst>
          </p:tmpl>
        </p:tmplLst>
      </p:bldP>
      <p:bldP spid="43" grpId="0" build="p">
        <p:tmplLst>
          <p:tmpl lvl="1">
            <p:tnLst>
              <p:par>
                <p:cTn presetID="1"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56"/>
          <p:cNvGrpSpPr/>
          <p:nvPr userDrawn="1"/>
        </p:nvGrpSpPr>
        <p:grpSpPr>
          <a:xfrm>
            <a:off x="2514600" y="2969342"/>
            <a:ext cx="4114800" cy="2821736"/>
            <a:chOff x="2514600" y="2110558"/>
            <a:chExt cx="4114800" cy="2821736"/>
          </a:xfrm>
        </p:grpSpPr>
        <p:sp>
          <p:nvSpPr>
            <p:cNvPr id="7" name="Freeform 5"/>
            <p:cNvSpPr>
              <a:spLocks/>
            </p:cNvSpPr>
            <p:nvPr/>
          </p:nvSpPr>
          <p:spPr bwMode="auto">
            <a:xfrm>
              <a:off x="3715987" y="2110558"/>
              <a:ext cx="1722591" cy="2615000"/>
            </a:xfrm>
            <a:custGeom>
              <a:avLst/>
              <a:gdLst/>
              <a:ahLst/>
              <a:cxnLst>
                <a:cxn ang="0">
                  <a:pos x="259" y="903"/>
                </a:cxn>
                <a:cxn ang="0">
                  <a:pos x="259" y="811"/>
                </a:cxn>
                <a:cxn ang="0">
                  <a:pos x="245" y="674"/>
                </a:cxn>
                <a:cxn ang="0">
                  <a:pos x="269" y="516"/>
                </a:cxn>
                <a:cxn ang="0">
                  <a:pos x="153" y="458"/>
                </a:cxn>
                <a:cxn ang="0">
                  <a:pos x="23" y="351"/>
                </a:cxn>
                <a:cxn ang="0">
                  <a:pos x="129" y="432"/>
                </a:cxn>
                <a:cxn ang="0">
                  <a:pos x="269" y="470"/>
                </a:cxn>
                <a:cxn ang="0">
                  <a:pos x="253" y="359"/>
                </a:cxn>
                <a:cxn ang="0">
                  <a:pos x="146" y="351"/>
                </a:cxn>
                <a:cxn ang="0">
                  <a:pos x="245" y="343"/>
                </a:cxn>
                <a:cxn ang="0">
                  <a:pos x="185" y="249"/>
                </a:cxn>
                <a:cxn ang="0">
                  <a:pos x="0" y="223"/>
                </a:cxn>
                <a:cxn ang="0">
                  <a:pos x="259" y="301"/>
                </a:cxn>
                <a:cxn ang="0">
                  <a:pos x="315" y="0"/>
                </a:cxn>
                <a:cxn ang="0">
                  <a:pos x="279" y="279"/>
                </a:cxn>
                <a:cxn ang="0">
                  <a:pos x="395" y="211"/>
                </a:cxn>
                <a:cxn ang="0">
                  <a:pos x="297" y="285"/>
                </a:cxn>
                <a:cxn ang="0">
                  <a:pos x="297" y="385"/>
                </a:cxn>
                <a:cxn ang="0">
                  <a:pos x="307" y="460"/>
                </a:cxn>
                <a:cxn ang="0">
                  <a:pos x="431" y="413"/>
                </a:cxn>
                <a:cxn ang="0">
                  <a:pos x="549" y="273"/>
                </a:cxn>
                <a:cxn ang="0">
                  <a:pos x="457" y="423"/>
                </a:cxn>
                <a:cxn ang="0">
                  <a:pos x="317" y="500"/>
                </a:cxn>
                <a:cxn ang="0">
                  <a:pos x="307" y="568"/>
                </a:cxn>
                <a:cxn ang="0">
                  <a:pos x="297" y="650"/>
                </a:cxn>
                <a:cxn ang="0">
                  <a:pos x="313" y="747"/>
                </a:cxn>
                <a:cxn ang="0">
                  <a:pos x="361" y="903"/>
                </a:cxn>
                <a:cxn ang="0">
                  <a:pos x="259" y="903"/>
                </a:cxn>
              </a:cxnLst>
              <a:rect l="0" t="0" r="r" b="b"/>
              <a:pathLst>
                <a:path w="593" h="903">
                  <a:moveTo>
                    <a:pt x="259" y="903"/>
                  </a:moveTo>
                  <a:cubicBezTo>
                    <a:pt x="259" y="903"/>
                    <a:pt x="273" y="874"/>
                    <a:pt x="259" y="811"/>
                  </a:cubicBezTo>
                  <a:cubicBezTo>
                    <a:pt x="251" y="777"/>
                    <a:pt x="229" y="723"/>
                    <a:pt x="245" y="674"/>
                  </a:cubicBezTo>
                  <a:cubicBezTo>
                    <a:pt x="257" y="636"/>
                    <a:pt x="269" y="548"/>
                    <a:pt x="269" y="516"/>
                  </a:cubicBezTo>
                  <a:cubicBezTo>
                    <a:pt x="269" y="516"/>
                    <a:pt x="247" y="474"/>
                    <a:pt x="153" y="458"/>
                  </a:cubicBezTo>
                  <a:cubicBezTo>
                    <a:pt x="59" y="442"/>
                    <a:pt x="23" y="375"/>
                    <a:pt x="23" y="351"/>
                  </a:cubicBezTo>
                  <a:cubicBezTo>
                    <a:pt x="23" y="351"/>
                    <a:pt x="21" y="411"/>
                    <a:pt x="129" y="432"/>
                  </a:cubicBezTo>
                  <a:cubicBezTo>
                    <a:pt x="129" y="432"/>
                    <a:pt x="235" y="454"/>
                    <a:pt x="269" y="470"/>
                  </a:cubicBezTo>
                  <a:cubicBezTo>
                    <a:pt x="269" y="470"/>
                    <a:pt x="269" y="393"/>
                    <a:pt x="253" y="359"/>
                  </a:cubicBezTo>
                  <a:cubicBezTo>
                    <a:pt x="253" y="359"/>
                    <a:pt x="219" y="309"/>
                    <a:pt x="146" y="351"/>
                  </a:cubicBezTo>
                  <a:cubicBezTo>
                    <a:pt x="146" y="351"/>
                    <a:pt x="195" y="307"/>
                    <a:pt x="245" y="343"/>
                  </a:cubicBezTo>
                  <a:cubicBezTo>
                    <a:pt x="245" y="343"/>
                    <a:pt x="245" y="299"/>
                    <a:pt x="185" y="249"/>
                  </a:cubicBezTo>
                  <a:cubicBezTo>
                    <a:pt x="185" y="249"/>
                    <a:pt x="123" y="199"/>
                    <a:pt x="0" y="223"/>
                  </a:cubicBezTo>
                  <a:cubicBezTo>
                    <a:pt x="0" y="223"/>
                    <a:pt x="175" y="173"/>
                    <a:pt x="259" y="301"/>
                  </a:cubicBezTo>
                  <a:cubicBezTo>
                    <a:pt x="259" y="301"/>
                    <a:pt x="229" y="92"/>
                    <a:pt x="315" y="0"/>
                  </a:cubicBezTo>
                  <a:cubicBezTo>
                    <a:pt x="315" y="0"/>
                    <a:pt x="245" y="58"/>
                    <a:pt x="279" y="279"/>
                  </a:cubicBezTo>
                  <a:cubicBezTo>
                    <a:pt x="279" y="279"/>
                    <a:pt x="337" y="209"/>
                    <a:pt x="395" y="211"/>
                  </a:cubicBezTo>
                  <a:cubicBezTo>
                    <a:pt x="395" y="211"/>
                    <a:pt x="311" y="233"/>
                    <a:pt x="297" y="285"/>
                  </a:cubicBezTo>
                  <a:cubicBezTo>
                    <a:pt x="297" y="285"/>
                    <a:pt x="283" y="347"/>
                    <a:pt x="297" y="385"/>
                  </a:cubicBezTo>
                  <a:cubicBezTo>
                    <a:pt x="304" y="403"/>
                    <a:pt x="307" y="434"/>
                    <a:pt x="307" y="460"/>
                  </a:cubicBezTo>
                  <a:cubicBezTo>
                    <a:pt x="307" y="460"/>
                    <a:pt x="335" y="426"/>
                    <a:pt x="431" y="413"/>
                  </a:cubicBezTo>
                  <a:cubicBezTo>
                    <a:pt x="431" y="413"/>
                    <a:pt x="575" y="403"/>
                    <a:pt x="549" y="273"/>
                  </a:cubicBezTo>
                  <a:cubicBezTo>
                    <a:pt x="549" y="273"/>
                    <a:pt x="593" y="375"/>
                    <a:pt x="457" y="423"/>
                  </a:cubicBezTo>
                  <a:cubicBezTo>
                    <a:pt x="457" y="423"/>
                    <a:pt x="331" y="436"/>
                    <a:pt x="317" y="500"/>
                  </a:cubicBezTo>
                  <a:cubicBezTo>
                    <a:pt x="317" y="500"/>
                    <a:pt x="303" y="528"/>
                    <a:pt x="307" y="568"/>
                  </a:cubicBezTo>
                  <a:cubicBezTo>
                    <a:pt x="307" y="568"/>
                    <a:pt x="313" y="618"/>
                    <a:pt x="297" y="650"/>
                  </a:cubicBezTo>
                  <a:cubicBezTo>
                    <a:pt x="297" y="650"/>
                    <a:pt x="283" y="691"/>
                    <a:pt x="313" y="747"/>
                  </a:cubicBezTo>
                  <a:cubicBezTo>
                    <a:pt x="333" y="783"/>
                    <a:pt x="367" y="879"/>
                    <a:pt x="361" y="903"/>
                  </a:cubicBezTo>
                  <a:lnTo>
                    <a:pt x="259" y="90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1"/>
            <p:cNvSpPr>
              <a:spLocks/>
            </p:cNvSpPr>
            <p:nvPr/>
          </p:nvSpPr>
          <p:spPr bwMode="auto">
            <a:xfrm>
              <a:off x="2514600" y="4459674"/>
              <a:ext cx="4114800" cy="472620"/>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Oval 62"/>
          <p:cNvSpPr/>
          <p:nvPr userDrawn="1"/>
        </p:nvSpPr>
        <p:spPr>
          <a:xfrm rot="5400000">
            <a:off x="3167245" y="3586578"/>
            <a:ext cx="950395" cy="950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63"/>
          <p:cNvSpPr/>
          <p:nvPr userDrawn="1"/>
        </p:nvSpPr>
        <p:spPr>
          <a:xfrm rot="16200000" flipH="1">
            <a:off x="4963380" y="3655911"/>
            <a:ext cx="950395" cy="9503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64"/>
          <p:cNvSpPr/>
          <p:nvPr userDrawn="1"/>
        </p:nvSpPr>
        <p:spPr>
          <a:xfrm rot="14342338" flipH="1">
            <a:off x="4546095" y="2434993"/>
            <a:ext cx="1263048" cy="1263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65"/>
          <p:cNvSpPr/>
          <p:nvPr userDrawn="1"/>
        </p:nvSpPr>
        <p:spPr>
          <a:xfrm rot="11700000" flipH="1">
            <a:off x="3283178" y="2365660"/>
            <a:ext cx="1263048" cy="126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66"/>
          <p:cNvSpPr/>
          <p:nvPr userDrawn="1"/>
        </p:nvSpPr>
        <p:spPr>
          <a:xfrm rot="14342338" flipH="1">
            <a:off x="4134310" y="3476175"/>
            <a:ext cx="762264" cy="7622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Espace réservé du texte 8"/>
          <p:cNvSpPr>
            <a:spLocks noGrp="1"/>
          </p:cNvSpPr>
          <p:nvPr userDrawn="1">
            <p:ph type="body" sz="quarter" idx="39" hasCustomPrompt="1"/>
          </p:nvPr>
        </p:nvSpPr>
        <p:spPr bwMode="gray">
          <a:xfrm>
            <a:off x="1403840" y="3898541"/>
            <a:ext cx="1728000" cy="538571"/>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Espace réservé du texte 8"/>
          <p:cNvSpPr>
            <a:spLocks noGrp="1"/>
          </p:cNvSpPr>
          <p:nvPr userDrawn="1">
            <p:ph type="body" sz="quarter" idx="40" hasCustomPrompt="1"/>
          </p:nvPr>
        </p:nvSpPr>
        <p:spPr bwMode="gray">
          <a:xfrm>
            <a:off x="1403840" y="3573016"/>
            <a:ext cx="1728000" cy="325526"/>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1" name="Espace réservé du texte 8"/>
          <p:cNvSpPr>
            <a:spLocks noGrp="1"/>
          </p:cNvSpPr>
          <p:nvPr userDrawn="1">
            <p:ph type="body" sz="quarter" idx="41" hasCustomPrompt="1"/>
          </p:nvPr>
        </p:nvSpPr>
        <p:spPr bwMode="gray">
          <a:xfrm>
            <a:off x="6012160" y="4116613"/>
            <a:ext cx="1728000"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userDrawn="1">
            <p:ph type="body" sz="quarter" idx="42" hasCustomPrompt="1"/>
          </p:nvPr>
        </p:nvSpPr>
        <p:spPr bwMode="gray">
          <a:xfrm>
            <a:off x="6012160" y="3789040"/>
            <a:ext cx="1728000" cy="327573"/>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3" name="Espace réservé du texte 8"/>
          <p:cNvSpPr>
            <a:spLocks noGrp="1"/>
          </p:cNvSpPr>
          <p:nvPr userDrawn="1">
            <p:ph type="body" sz="quarter" idx="43" hasCustomPrompt="1"/>
          </p:nvPr>
        </p:nvSpPr>
        <p:spPr bwMode="gray">
          <a:xfrm>
            <a:off x="6012352" y="2748460"/>
            <a:ext cx="1728000"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4" name="Espace réservé du texte 8"/>
          <p:cNvSpPr>
            <a:spLocks noGrp="1"/>
          </p:cNvSpPr>
          <p:nvPr userDrawn="1">
            <p:ph type="body" sz="quarter" idx="44" hasCustomPrompt="1"/>
          </p:nvPr>
        </p:nvSpPr>
        <p:spPr bwMode="gray">
          <a:xfrm>
            <a:off x="6012352" y="2420887"/>
            <a:ext cx="1728000" cy="32757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5" name="Espace réservé du texte 8"/>
          <p:cNvSpPr>
            <a:spLocks noGrp="1"/>
          </p:cNvSpPr>
          <p:nvPr userDrawn="1">
            <p:ph type="body" sz="quarter" idx="45" hasCustomPrompt="1"/>
          </p:nvPr>
        </p:nvSpPr>
        <p:spPr bwMode="gray">
          <a:xfrm>
            <a:off x="2699792" y="4906653"/>
            <a:ext cx="1728000" cy="538571"/>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userDrawn="1">
            <p:ph type="body" sz="quarter" idx="46" hasCustomPrompt="1"/>
          </p:nvPr>
        </p:nvSpPr>
        <p:spPr bwMode="gray">
          <a:xfrm>
            <a:off x="2699792" y="4581128"/>
            <a:ext cx="1728000" cy="325526"/>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7" name="Espace réservé du texte 8"/>
          <p:cNvSpPr>
            <a:spLocks noGrp="1"/>
          </p:cNvSpPr>
          <p:nvPr userDrawn="1">
            <p:ph type="body" sz="quarter" idx="47" hasCustomPrompt="1"/>
          </p:nvPr>
        </p:nvSpPr>
        <p:spPr bwMode="gray">
          <a:xfrm>
            <a:off x="1403840" y="2818421"/>
            <a:ext cx="1728000" cy="538571"/>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8" name="Espace réservé du texte 8"/>
          <p:cNvSpPr>
            <a:spLocks noGrp="1"/>
          </p:cNvSpPr>
          <p:nvPr userDrawn="1">
            <p:ph type="body" sz="quarter" idx="48" hasCustomPrompt="1"/>
          </p:nvPr>
        </p:nvSpPr>
        <p:spPr bwMode="gray">
          <a:xfrm>
            <a:off x="1403840" y="2492896"/>
            <a:ext cx="1728000" cy="325526"/>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4"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5"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5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xEl>
                                              <p:pRg st="0" end="0"/>
                                            </p:txEl>
                                          </p:spTgt>
                                        </p:tgtEl>
                                        <p:attrNameLst>
                                          <p:attrName>style.visibility</p:attrName>
                                        </p:attrNameLst>
                                      </p:cBhvr>
                                      <p:to>
                                        <p:strVal val="visible"/>
                                      </p:to>
                                    </p:set>
                                  </p:childTnLst>
                                </p:cTn>
                              </p:par>
                            </p:childTnLst>
                          </p:cTn>
                        </p:par>
                        <p:par>
                          <p:cTn id="19" fill="hold">
                            <p:stCondLst>
                              <p:cond delay="1000"/>
                            </p:stCondLst>
                            <p:childTnLst>
                              <p:par>
                                <p:cTn id="20" presetID="53"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50">
                                            <p:txEl>
                                              <p:pRg st="0" end="0"/>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9">
                                            <p:txEl>
                                              <p:pRg st="0" end="0"/>
                                            </p:txEl>
                                          </p:spTgt>
                                        </p:tgtEl>
                                        <p:attrNameLst>
                                          <p:attrName>style.visibility</p:attrName>
                                        </p:attrNameLst>
                                      </p:cBhvr>
                                      <p:to>
                                        <p:strVal val="visible"/>
                                      </p:to>
                                    </p:set>
                                  </p:childTnLst>
                                </p:cTn>
                              </p:par>
                            </p:childTnLst>
                          </p:cTn>
                        </p:par>
                        <p:par>
                          <p:cTn id="30" fill="hold">
                            <p:stCondLst>
                              <p:cond delay="1500"/>
                            </p:stCondLst>
                            <p:childTnLst>
                              <p:par>
                                <p:cTn id="31" presetID="53"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58">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xEl>
                                              <p:pRg st="0" end="0"/>
                                            </p:txEl>
                                          </p:spTgt>
                                        </p:tgtEl>
                                        <p:attrNameLst>
                                          <p:attrName>style.visibility</p:attrName>
                                        </p:attrNameLst>
                                      </p:cBhvr>
                                      <p:to>
                                        <p:strVal val="visible"/>
                                      </p:to>
                                    </p:set>
                                  </p:childTnLst>
                                </p:cTn>
                              </p:par>
                            </p:childTnLst>
                          </p:cTn>
                        </p:par>
                        <p:par>
                          <p:cTn id="41" fill="hold">
                            <p:stCondLst>
                              <p:cond delay="2000"/>
                            </p:stCondLst>
                            <p:childTnLst>
                              <p:par>
                                <p:cTn id="42" presetID="53"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par>
                          <p:cTn id="47" fill="hold">
                            <p:stCondLst>
                              <p:cond delay="2500"/>
                            </p:stCondLst>
                            <p:childTnLst>
                              <p:par>
                                <p:cTn id="48" presetID="1" presetClass="entr" presetSubtype="0" fill="hold" grpId="0" nodeType="afterEffect">
                                  <p:stCondLst>
                                    <p:cond delay="0"/>
                                  </p:stCondLst>
                                  <p:childTnLst>
                                    <p:set>
                                      <p:cBhvr>
                                        <p:cTn id="49" dur="1" fill="hold">
                                          <p:stCondLst>
                                            <p:cond delay="0"/>
                                          </p:stCondLst>
                                        </p:cTn>
                                        <p:tgtEl>
                                          <p:spTgt spid="54">
                                            <p:txEl>
                                              <p:pRg st="0" end="0"/>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3">
                                            <p:txEl>
                                              <p:pRg st="0" end="0"/>
                                            </p:txEl>
                                          </p:spTgt>
                                        </p:tgtEl>
                                        <p:attrNameLst>
                                          <p:attrName>style.visibility</p:attrName>
                                        </p:attrNameLst>
                                      </p:cBhvr>
                                      <p:to>
                                        <p:strVal val="visible"/>
                                      </p:to>
                                    </p:set>
                                  </p:childTnLst>
                                </p:cTn>
                              </p:par>
                            </p:childTnLst>
                          </p:cTn>
                        </p:par>
                        <p:par>
                          <p:cTn id="52" fill="hold">
                            <p:stCondLst>
                              <p:cond delay="2500"/>
                            </p:stCondLst>
                            <p:childTnLst>
                              <p:par>
                                <p:cTn id="53" presetID="53"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52">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49" grpId="0" build="p">
        <p:tmplLst>
          <p:tmpl lvl="1">
            <p:tnLst>
              <p:par>
                <p:cTn presetID="1"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build="p">
        <p:tmplLst>
          <p:tmpl lvl="1">
            <p:tnLst>
              <p:par>
                <p:cTn presetID="1" presetClass="entr" presetSubtype="0" fill="hold" nodeType="after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build="p">
        <p:tmplLst>
          <p:tmpl lvl="1">
            <p:tnLst>
              <p:par>
                <p:cTn presetID="1"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childTnLst>
                </p:cTn>
              </p:par>
            </p:tnLst>
          </p:tmpl>
        </p:tmplLst>
      </p:bldP>
      <p:bldP spid="52" grpId="0" build="p">
        <p:tmplLst>
          <p:tmpl lvl="1">
            <p:tnLst>
              <p:par>
                <p:cTn presetID="1" presetClass="entr" presetSubtype="0" fill="hold" nodeType="afterEffect">
                  <p:stCondLst>
                    <p:cond delay="0"/>
                  </p:stCondLst>
                  <p:childTnLst>
                    <p:set>
                      <p:cBhvr>
                        <p:cTn dur="1" fill="hold">
                          <p:stCondLst>
                            <p:cond delay="0"/>
                          </p:stCondLst>
                        </p:cTn>
                        <p:tgtEl>
                          <p:spTgt spid="52"/>
                        </p:tgtEl>
                        <p:attrNameLst>
                          <p:attrName>style.visibility</p:attrName>
                        </p:attrNameLst>
                      </p:cBhvr>
                      <p:to>
                        <p:strVal val="visible"/>
                      </p:to>
                    </p:set>
                  </p:childTnLst>
                </p:cTn>
              </p:par>
            </p:tnLst>
          </p:tmpl>
        </p:tmplLst>
      </p:bldP>
      <p:bldP spid="53" grpId="0" build="p">
        <p:tmplLst>
          <p:tmpl lvl="1">
            <p:tnLst>
              <p:par>
                <p:cTn presetID="1"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childTnLst>
                </p:cTn>
              </p:par>
            </p:tnLst>
          </p:tmpl>
        </p:tmplLst>
      </p:bldP>
      <p:bldP spid="54" grpId="0" build="p">
        <p:tmplLst>
          <p:tmpl lvl="1">
            <p:tnLst>
              <p:par>
                <p:cTn presetID="1"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build="p">
        <p:tmplLst>
          <p:tmpl lvl="1">
            <p:tnLst>
              <p:par>
                <p:cTn presetID="1" presetClass="entr" presetSubtype="0" fill="hold" nodeType="withEffect">
                  <p:stCondLst>
                    <p:cond delay="0"/>
                  </p:stCondLst>
                  <p:childTnLst>
                    <p:set>
                      <p:cBhvr>
                        <p:cTn dur="1" fill="hold">
                          <p:stCondLst>
                            <p:cond delay="0"/>
                          </p:stCondLst>
                        </p:cTn>
                        <p:tgtEl>
                          <p:spTgt spid="55"/>
                        </p:tgtEl>
                        <p:attrNameLst>
                          <p:attrName>style.visibility</p:attrName>
                        </p:attrNameLst>
                      </p:cBhvr>
                      <p:to>
                        <p:strVal val="visible"/>
                      </p:to>
                    </p:set>
                  </p:childTnLst>
                </p:cTn>
              </p:par>
            </p:tnLst>
          </p:tmpl>
        </p:tmplLst>
      </p:bldP>
      <p:bldP spid="56" grpId="0" build="p">
        <p:tmplLst>
          <p:tmpl lvl="1">
            <p:tnLst>
              <p:par>
                <p:cTn presetID="1"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childTnLst>
                </p:cTn>
              </p:par>
            </p:tnLst>
          </p:tmpl>
        </p:tmplLst>
      </p:bldP>
      <p:bldP spid="57" grpId="0" build="p">
        <p:tmplLst>
          <p:tmpl lvl="1">
            <p:tnLst>
              <p:par>
                <p:cTn presetID="1"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childTnLst>
                </p:cTn>
              </p:par>
            </p:tnLst>
          </p:tmpl>
        </p:tmplLst>
      </p:bldP>
      <p:bldP spid="58" grpId="0" build="p">
        <p:tmplLst>
          <p:tmpl lvl="1">
            <p:tnLst>
              <p:par>
                <p:cTn presetID="1" presetClass="entr" presetSubtype="0" fill="hold" nodeType="after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54"/>
          <p:cNvGrpSpPr/>
          <p:nvPr userDrawn="1"/>
        </p:nvGrpSpPr>
        <p:grpSpPr>
          <a:xfrm>
            <a:off x="4569873" y="3899189"/>
            <a:ext cx="2029618" cy="1511011"/>
            <a:chOff x="4568507" y="2932113"/>
            <a:chExt cx="1665606" cy="1373668"/>
          </a:xfrm>
        </p:grpSpPr>
        <p:sp>
          <p:nvSpPr>
            <p:cNvPr id="7" name="Freeform 5"/>
            <p:cNvSpPr>
              <a:spLocks/>
            </p:cNvSpPr>
            <p:nvPr/>
          </p:nvSpPr>
          <p:spPr bwMode="auto">
            <a:xfrm>
              <a:off x="4568507" y="3032606"/>
              <a:ext cx="1662113" cy="1273175"/>
            </a:xfrm>
            <a:custGeom>
              <a:avLst/>
              <a:gdLst/>
              <a:ahLst/>
              <a:cxnLst>
                <a:cxn ang="0">
                  <a:pos x="363" y="0"/>
                </a:cxn>
                <a:cxn ang="0">
                  <a:pos x="380" y="1"/>
                </a:cxn>
                <a:cxn ang="0">
                  <a:pos x="441" y="72"/>
                </a:cxn>
                <a:cxn ang="0">
                  <a:pos x="441" y="161"/>
                </a:cxn>
                <a:cxn ang="0">
                  <a:pos x="380" y="233"/>
                </a:cxn>
                <a:cxn ang="0">
                  <a:pos x="363" y="233"/>
                </a:cxn>
                <a:cxn ang="0">
                  <a:pos x="95" y="233"/>
                </a:cxn>
                <a:cxn ang="0">
                  <a:pos x="32" y="264"/>
                </a:cxn>
                <a:cxn ang="0">
                  <a:pos x="0" y="338"/>
                </a:cxn>
                <a:cxn ang="0">
                  <a:pos x="0" y="72"/>
                </a:cxn>
                <a:cxn ang="0">
                  <a:pos x="23" y="14"/>
                </a:cxn>
                <a:cxn ang="0">
                  <a:pos x="72" y="0"/>
                </a:cxn>
                <a:cxn ang="0">
                  <a:pos x="363" y="0"/>
                </a:cxn>
              </a:cxnLst>
              <a:rect l="0" t="0" r="r" b="b"/>
              <a:pathLst>
                <a:path w="441" h="338">
                  <a:moveTo>
                    <a:pt x="363" y="0"/>
                  </a:moveTo>
                  <a:cubicBezTo>
                    <a:pt x="369" y="0"/>
                    <a:pt x="374" y="1"/>
                    <a:pt x="380" y="1"/>
                  </a:cubicBezTo>
                  <a:cubicBezTo>
                    <a:pt x="421" y="4"/>
                    <a:pt x="441" y="28"/>
                    <a:pt x="441" y="72"/>
                  </a:cubicBezTo>
                  <a:cubicBezTo>
                    <a:pt x="441" y="161"/>
                    <a:pt x="441" y="161"/>
                    <a:pt x="441" y="161"/>
                  </a:cubicBezTo>
                  <a:cubicBezTo>
                    <a:pt x="441" y="206"/>
                    <a:pt x="421" y="229"/>
                    <a:pt x="380" y="233"/>
                  </a:cubicBezTo>
                  <a:cubicBezTo>
                    <a:pt x="374" y="233"/>
                    <a:pt x="369" y="233"/>
                    <a:pt x="363" y="233"/>
                  </a:cubicBezTo>
                  <a:cubicBezTo>
                    <a:pt x="95" y="233"/>
                    <a:pt x="95" y="233"/>
                    <a:pt x="95" y="233"/>
                  </a:cubicBezTo>
                  <a:cubicBezTo>
                    <a:pt x="71" y="236"/>
                    <a:pt x="50" y="246"/>
                    <a:pt x="32" y="264"/>
                  </a:cubicBezTo>
                  <a:cubicBezTo>
                    <a:pt x="11" y="285"/>
                    <a:pt x="0" y="310"/>
                    <a:pt x="0" y="338"/>
                  </a:cubicBezTo>
                  <a:cubicBezTo>
                    <a:pt x="0" y="72"/>
                    <a:pt x="0" y="72"/>
                    <a:pt x="0" y="72"/>
                  </a:cubicBezTo>
                  <a:cubicBezTo>
                    <a:pt x="0" y="45"/>
                    <a:pt x="7" y="26"/>
                    <a:pt x="23" y="14"/>
                  </a:cubicBezTo>
                  <a:cubicBezTo>
                    <a:pt x="35" y="5"/>
                    <a:pt x="51" y="0"/>
                    <a:pt x="72" y="0"/>
                  </a:cubicBezTo>
                  <a:lnTo>
                    <a:pt x="363" y="0"/>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4572000" y="2932113"/>
              <a:ext cx="1662113" cy="1273175"/>
            </a:xfrm>
            <a:custGeom>
              <a:avLst/>
              <a:gdLst/>
              <a:ahLst/>
              <a:cxnLst>
                <a:cxn ang="0">
                  <a:pos x="363" y="0"/>
                </a:cxn>
                <a:cxn ang="0">
                  <a:pos x="380" y="1"/>
                </a:cxn>
                <a:cxn ang="0">
                  <a:pos x="441" y="72"/>
                </a:cxn>
                <a:cxn ang="0">
                  <a:pos x="441" y="161"/>
                </a:cxn>
                <a:cxn ang="0">
                  <a:pos x="380" y="233"/>
                </a:cxn>
                <a:cxn ang="0">
                  <a:pos x="363" y="233"/>
                </a:cxn>
                <a:cxn ang="0">
                  <a:pos x="95" y="233"/>
                </a:cxn>
                <a:cxn ang="0">
                  <a:pos x="32" y="264"/>
                </a:cxn>
                <a:cxn ang="0">
                  <a:pos x="0" y="338"/>
                </a:cxn>
                <a:cxn ang="0">
                  <a:pos x="0" y="72"/>
                </a:cxn>
                <a:cxn ang="0">
                  <a:pos x="23" y="14"/>
                </a:cxn>
                <a:cxn ang="0">
                  <a:pos x="72" y="0"/>
                </a:cxn>
                <a:cxn ang="0">
                  <a:pos x="363" y="0"/>
                </a:cxn>
              </a:cxnLst>
              <a:rect l="0" t="0" r="r" b="b"/>
              <a:pathLst>
                <a:path w="441" h="338">
                  <a:moveTo>
                    <a:pt x="363" y="0"/>
                  </a:moveTo>
                  <a:cubicBezTo>
                    <a:pt x="369" y="0"/>
                    <a:pt x="374" y="1"/>
                    <a:pt x="380" y="1"/>
                  </a:cubicBezTo>
                  <a:cubicBezTo>
                    <a:pt x="421" y="4"/>
                    <a:pt x="441" y="28"/>
                    <a:pt x="441" y="72"/>
                  </a:cubicBezTo>
                  <a:cubicBezTo>
                    <a:pt x="441" y="161"/>
                    <a:pt x="441" y="161"/>
                    <a:pt x="441" y="161"/>
                  </a:cubicBezTo>
                  <a:cubicBezTo>
                    <a:pt x="441" y="206"/>
                    <a:pt x="421" y="229"/>
                    <a:pt x="380" y="233"/>
                  </a:cubicBezTo>
                  <a:cubicBezTo>
                    <a:pt x="374" y="233"/>
                    <a:pt x="369" y="233"/>
                    <a:pt x="363" y="233"/>
                  </a:cubicBezTo>
                  <a:cubicBezTo>
                    <a:pt x="95" y="233"/>
                    <a:pt x="95" y="233"/>
                    <a:pt x="95" y="233"/>
                  </a:cubicBezTo>
                  <a:cubicBezTo>
                    <a:pt x="71" y="236"/>
                    <a:pt x="50" y="246"/>
                    <a:pt x="32" y="264"/>
                  </a:cubicBezTo>
                  <a:cubicBezTo>
                    <a:pt x="11" y="285"/>
                    <a:pt x="0" y="310"/>
                    <a:pt x="0" y="338"/>
                  </a:cubicBezTo>
                  <a:cubicBezTo>
                    <a:pt x="0" y="72"/>
                    <a:pt x="0" y="72"/>
                    <a:pt x="0" y="72"/>
                  </a:cubicBezTo>
                  <a:cubicBezTo>
                    <a:pt x="0" y="45"/>
                    <a:pt x="7" y="26"/>
                    <a:pt x="23" y="14"/>
                  </a:cubicBezTo>
                  <a:cubicBezTo>
                    <a:pt x="35" y="5"/>
                    <a:pt x="51" y="0"/>
                    <a:pt x="72" y="0"/>
                  </a:cubicBezTo>
                  <a:lnTo>
                    <a:pt x="363" y="0"/>
                  </a:lnTo>
                  <a:close/>
                </a:path>
              </a:pathLst>
            </a:custGeom>
            <a:gradFill>
              <a:gsLst>
                <a:gs pos="0">
                  <a:schemeClr val="accent3">
                    <a:lumMod val="75000"/>
                  </a:schemeClr>
                </a:gs>
                <a:gs pos="10000">
                  <a:schemeClr val="accent3"/>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52"/>
          <p:cNvGrpSpPr/>
          <p:nvPr userDrawn="1"/>
        </p:nvGrpSpPr>
        <p:grpSpPr>
          <a:xfrm>
            <a:off x="4569873" y="2989407"/>
            <a:ext cx="3112906" cy="1502110"/>
            <a:chOff x="4568507" y="2105026"/>
            <a:chExt cx="2554606" cy="1365576"/>
          </a:xfrm>
        </p:grpSpPr>
        <p:sp>
          <p:nvSpPr>
            <p:cNvPr id="10" name="Freeform 6"/>
            <p:cNvSpPr>
              <a:spLocks/>
            </p:cNvSpPr>
            <p:nvPr/>
          </p:nvSpPr>
          <p:spPr bwMode="auto">
            <a:xfrm>
              <a:off x="4568507" y="2199014"/>
              <a:ext cx="2551113" cy="1271588"/>
            </a:xfrm>
            <a:custGeom>
              <a:avLst/>
              <a:gdLst/>
              <a:ahLst/>
              <a:cxnLst>
                <a:cxn ang="0">
                  <a:pos x="599" y="0"/>
                </a:cxn>
                <a:cxn ang="0">
                  <a:pos x="615" y="0"/>
                </a:cxn>
                <a:cxn ang="0">
                  <a:pos x="677" y="72"/>
                </a:cxn>
                <a:cxn ang="0">
                  <a:pos x="677" y="160"/>
                </a:cxn>
                <a:cxn ang="0">
                  <a:pos x="615" y="232"/>
                </a:cxn>
                <a:cxn ang="0">
                  <a:pos x="599" y="232"/>
                </a:cxn>
                <a:cxn ang="0">
                  <a:pos x="95" y="232"/>
                </a:cxn>
                <a:cxn ang="0">
                  <a:pos x="32" y="263"/>
                </a:cxn>
                <a:cxn ang="0">
                  <a:pos x="0" y="338"/>
                </a:cxn>
                <a:cxn ang="0">
                  <a:pos x="0" y="72"/>
                </a:cxn>
                <a:cxn ang="0">
                  <a:pos x="23" y="13"/>
                </a:cxn>
                <a:cxn ang="0">
                  <a:pos x="72" y="0"/>
                </a:cxn>
                <a:cxn ang="0">
                  <a:pos x="599" y="0"/>
                </a:cxn>
              </a:cxnLst>
              <a:rect l="0" t="0" r="r" b="b"/>
              <a:pathLst>
                <a:path w="677" h="338">
                  <a:moveTo>
                    <a:pt x="599" y="0"/>
                  </a:moveTo>
                  <a:cubicBezTo>
                    <a:pt x="604" y="0"/>
                    <a:pt x="610" y="0"/>
                    <a:pt x="615" y="0"/>
                  </a:cubicBezTo>
                  <a:cubicBezTo>
                    <a:pt x="656" y="3"/>
                    <a:pt x="677" y="27"/>
                    <a:pt x="677" y="72"/>
                  </a:cubicBezTo>
                  <a:cubicBezTo>
                    <a:pt x="677" y="160"/>
                    <a:pt x="677" y="160"/>
                    <a:pt x="677" y="160"/>
                  </a:cubicBezTo>
                  <a:cubicBezTo>
                    <a:pt x="677" y="205"/>
                    <a:pt x="656" y="229"/>
                    <a:pt x="615" y="232"/>
                  </a:cubicBezTo>
                  <a:cubicBezTo>
                    <a:pt x="610" y="232"/>
                    <a:pt x="604" y="232"/>
                    <a:pt x="599" y="232"/>
                  </a:cubicBezTo>
                  <a:cubicBezTo>
                    <a:pt x="95" y="232"/>
                    <a:pt x="95" y="232"/>
                    <a:pt x="95" y="232"/>
                  </a:cubicBezTo>
                  <a:cubicBezTo>
                    <a:pt x="71" y="235"/>
                    <a:pt x="50" y="246"/>
                    <a:pt x="32" y="263"/>
                  </a:cubicBezTo>
                  <a:cubicBezTo>
                    <a:pt x="11" y="284"/>
                    <a:pt x="0" y="309"/>
                    <a:pt x="0" y="338"/>
                  </a:cubicBezTo>
                  <a:cubicBezTo>
                    <a:pt x="0" y="72"/>
                    <a:pt x="0" y="72"/>
                    <a:pt x="0" y="72"/>
                  </a:cubicBezTo>
                  <a:cubicBezTo>
                    <a:pt x="0" y="44"/>
                    <a:pt x="7" y="25"/>
                    <a:pt x="23" y="13"/>
                  </a:cubicBezTo>
                  <a:cubicBezTo>
                    <a:pt x="35" y="4"/>
                    <a:pt x="51" y="0"/>
                    <a:pt x="72" y="0"/>
                  </a:cubicBezTo>
                  <a:lnTo>
                    <a:pt x="599" y="0"/>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572000" y="2105026"/>
              <a:ext cx="2551113" cy="1271588"/>
            </a:xfrm>
            <a:custGeom>
              <a:avLst/>
              <a:gdLst/>
              <a:ahLst/>
              <a:cxnLst>
                <a:cxn ang="0">
                  <a:pos x="599" y="0"/>
                </a:cxn>
                <a:cxn ang="0">
                  <a:pos x="615" y="0"/>
                </a:cxn>
                <a:cxn ang="0">
                  <a:pos x="677" y="72"/>
                </a:cxn>
                <a:cxn ang="0">
                  <a:pos x="677" y="160"/>
                </a:cxn>
                <a:cxn ang="0">
                  <a:pos x="615" y="232"/>
                </a:cxn>
                <a:cxn ang="0">
                  <a:pos x="599" y="232"/>
                </a:cxn>
                <a:cxn ang="0">
                  <a:pos x="95" y="232"/>
                </a:cxn>
                <a:cxn ang="0">
                  <a:pos x="32" y="263"/>
                </a:cxn>
                <a:cxn ang="0">
                  <a:pos x="0" y="338"/>
                </a:cxn>
                <a:cxn ang="0">
                  <a:pos x="0" y="72"/>
                </a:cxn>
                <a:cxn ang="0">
                  <a:pos x="23" y="13"/>
                </a:cxn>
                <a:cxn ang="0">
                  <a:pos x="72" y="0"/>
                </a:cxn>
                <a:cxn ang="0">
                  <a:pos x="599" y="0"/>
                </a:cxn>
              </a:cxnLst>
              <a:rect l="0" t="0" r="r" b="b"/>
              <a:pathLst>
                <a:path w="677" h="338">
                  <a:moveTo>
                    <a:pt x="599" y="0"/>
                  </a:moveTo>
                  <a:cubicBezTo>
                    <a:pt x="604" y="0"/>
                    <a:pt x="610" y="0"/>
                    <a:pt x="615" y="0"/>
                  </a:cubicBezTo>
                  <a:cubicBezTo>
                    <a:pt x="656" y="3"/>
                    <a:pt x="677" y="27"/>
                    <a:pt x="677" y="72"/>
                  </a:cubicBezTo>
                  <a:cubicBezTo>
                    <a:pt x="677" y="160"/>
                    <a:pt x="677" y="160"/>
                    <a:pt x="677" y="160"/>
                  </a:cubicBezTo>
                  <a:cubicBezTo>
                    <a:pt x="677" y="205"/>
                    <a:pt x="656" y="229"/>
                    <a:pt x="615" y="232"/>
                  </a:cubicBezTo>
                  <a:cubicBezTo>
                    <a:pt x="610" y="232"/>
                    <a:pt x="604" y="232"/>
                    <a:pt x="599" y="232"/>
                  </a:cubicBezTo>
                  <a:cubicBezTo>
                    <a:pt x="95" y="232"/>
                    <a:pt x="95" y="232"/>
                    <a:pt x="95" y="232"/>
                  </a:cubicBezTo>
                  <a:cubicBezTo>
                    <a:pt x="71" y="235"/>
                    <a:pt x="50" y="246"/>
                    <a:pt x="32" y="263"/>
                  </a:cubicBezTo>
                  <a:cubicBezTo>
                    <a:pt x="11" y="284"/>
                    <a:pt x="0" y="309"/>
                    <a:pt x="0" y="338"/>
                  </a:cubicBezTo>
                  <a:cubicBezTo>
                    <a:pt x="0" y="72"/>
                    <a:pt x="0" y="72"/>
                    <a:pt x="0" y="72"/>
                  </a:cubicBezTo>
                  <a:cubicBezTo>
                    <a:pt x="0" y="44"/>
                    <a:pt x="7" y="25"/>
                    <a:pt x="23" y="13"/>
                  </a:cubicBezTo>
                  <a:cubicBezTo>
                    <a:pt x="35" y="4"/>
                    <a:pt x="51" y="0"/>
                    <a:pt x="72" y="0"/>
                  </a:cubicBezTo>
                  <a:lnTo>
                    <a:pt x="599" y="0"/>
                  </a:lnTo>
                  <a:close/>
                </a:path>
              </a:pathLst>
            </a:custGeom>
            <a:gradFill>
              <a:gsLst>
                <a:gs pos="0">
                  <a:schemeClr val="accent2">
                    <a:lumMod val="50000"/>
                  </a:schemeClr>
                </a:gs>
                <a:gs pos="10000">
                  <a:schemeClr val="accent2"/>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 51"/>
          <p:cNvGrpSpPr/>
          <p:nvPr userDrawn="1"/>
        </p:nvGrpSpPr>
        <p:grpSpPr>
          <a:xfrm>
            <a:off x="4569873" y="2044700"/>
            <a:ext cx="2524836" cy="1498026"/>
            <a:chOff x="4568507" y="1246188"/>
            <a:chExt cx="2072006" cy="1361863"/>
          </a:xfrm>
        </p:grpSpPr>
        <p:sp>
          <p:nvSpPr>
            <p:cNvPr id="13" name="Freeform 7"/>
            <p:cNvSpPr>
              <a:spLocks/>
            </p:cNvSpPr>
            <p:nvPr/>
          </p:nvSpPr>
          <p:spPr bwMode="auto">
            <a:xfrm>
              <a:off x="4568507" y="1334876"/>
              <a:ext cx="2068513" cy="1273175"/>
            </a:xfrm>
            <a:custGeom>
              <a:avLst/>
              <a:gdLst/>
              <a:ahLst/>
              <a:cxnLst>
                <a:cxn ang="0">
                  <a:pos x="549" y="72"/>
                </a:cxn>
                <a:cxn ang="0">
                  <a:pos x="549" y="161"/>
                </a:cxn>
                <a:cxn ang="0">
                  <a:pos x="487" y="233"/>
                </a:cxn>
                <a:cxn ang="0">
                  <a:pos x="471" y="233"/>
                </a:cxn>
                <a:cxn ang="0">
                  <a:pos x="95" y="233"/>
                </a:cxn>
                <a:cxn ang="0">
                  <a:pos x="32" y="264"/>
                </a:cxn>
                <a:cxn ang="0">
                  <a:pos x="0" y="338"/>
                </a:cxn>
                <a:cxn ang="0">
                  <a:pos x="0" y="72"/>
                </a:cxn>
                <a:cxn ang="0">
                  <a:pos x="23" y="14"/>
                </a:cxn>
                <a:cxn ang="0">
                  <a:pos x="72" y="0"/>
                </a:cxn>
                <a:cxn ang="0">
                  <a:pos x="471" y="0"/>
                </a:cxn>
                <a:cxn ang="0">
                  <a:pos x="487" y="1"/>
                </a:cxn>
                <a:cxn ang="0">
                  <a:pos x="549" y="72"/>
                </a:cxn>
              </a:cxnLst>
              <a:rect l="0" t="0" r="r" b="b"/>
              <a:pathLst>
                <a:path w="549" h="338">
                  <a:moveTo>
                    <a:pt x="549" y="72"/>
                  </a:moveTo>
                  <a:cubicBezTo>
                    <a:pt x="549" y="161"/>
                    <a:pt x="549" y="161"/>
                    <a:pt x="549" y="161"/>
                  </a:cubicBezTo>
                  <a:cubicBezTo>
                    <a:pt x="549" y="206"/>
                    <a:pt x="528" y="229"/>
                    <a:pt x="487" y="233"/>
                  </a:cubicBezTo>
                  <a:cubicBezTo>
                    <a:pt x="482" y="233"/>
                    <a:pt x="476" y="233"/>
                    <a:pt x="471" y="233"/>
                  </a:cubicBezTo>
                  <a:cubicBezTo>
                    <a:pt x="95" y="233"/>
                    <a:pt x="95" y="233"/>
                    <a:pt x="95" y="233"/>
                  </a:cubicBezTo>
                  <a:cubicBezTo>
                    <a:pt x="71" y="236"/>
                    <a:pt x="50" y="246"/>
                    <a:pt x="32" y="264"/>
                  </a:cubicBezTo>
                  <a:cubicBezTo>
                    <a:pt x="11" y="285"/>
                    <a:pt x="0" y="310"/>
                    <a:pt x="0" y="338"/>
                  </a:cubicBezTo>
                  <a:cubicBezTo>
                    <a:pt x="0" y="72"/>
                    <a:pt x="0" y="72"/>
                    <a:pt x="0" y="72"/>
                  </a:cubicBezTo>
                  <a:cubicBezTo>
                    <a:pt x="0" y="45"/>
                    <a:pt x="7" y="26"/>
                    <a:pt x="23" y="14"/>
                  </a:cubicBezTo>
                  <a:cubicBezTo>
                    <a:pt x="35" y="5"/>
                    <a:pt x="51" y="0"/>
                    <a:pt x="72" y="0"/>
                  </a:cubicBezTo>
                  <a:cubicBezTo>
                    <a:pt x="471" y="0"/>
                    <a:pt x="471" y="0"/>
                    <a:pt x="471" y="0"/>
                  </a:cubicBezTo>
                  <a:cubicBezTo>
                    <a:pt x="476" y="0"/>
                    <a:pt x="482" y="1"/>
                    <a:pt x="487" y="1"/>
                  </a:cubicBezTo>
                  <a:cubicBezTo>
                    <a:pt x="528" y="4"/>
                    <a:pt x="549" y="28"/>
                    <a:pt x="549" y="72"/>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4572000" y="1246188"/>
              <a:ext cx="2068513" cy="1273175"/>
            </a:xfrm>
            <a:custGeom>
              <a:avLst/>
              <a:gdLst/>
              <a:ahLst/>
              <a:cxnLst>
                <a:cxn ang="0">
                  <a:pos x="549" y="72"/>
                </a:cxn>
                <a:cxn ang="0">
                  <a:pos x="549" y="161"/>
                </a:cxn>
                <a:cxn ang="0">
                  <a:pos x="487" y="233"/>
                </a:cxn>
                <a:cxn ang="0">
                  <a:pos x="471" y="233"/>
                </a:cxn>
                <a:cxn ang="0">
                  <a:pos x="95" y="233"/>
                </a:cxn>
                <a:cxn ang="0">
                  <a:pos x="32" y="264"/>
                </a:cxn>
                <a:cxn ang="0">
                  <a:pos x="0" y="338"/>
                </a:cxn>
                <a:cxn ang="0">
                  <a:pos x="0" y="72"/>
                </a:cxn>
                <a:cxn ang="0">
                  <a:pos x="23" y="14"/>
                </a:cxn>
                <a:cxn ang="0">
                  <a:pos x="72" y="0"/>
                </a:cxn>
                <a:cxn ang="0">
                  <a:pos x="471" y="0"/>
                </a:cxn>
                <a:cxn ang="0">
                  <a:pos x="487" y="1"/>
                </a:cxn>
                <a:cxn ang="0">
                  <a:pos x="549" y="72"/>
                </a:cxn>
              </a:cxnLst>
              <a:rect l="0" t="0" r="r" b="b"/>
              <a:pathLst>
                <a:path w="549" h="338">
                  <a:moveTo>
                    <a:pt x="549" y="72"/>
                  </a:moveTo>
                  <a:cubicBezTo>
                    <a:pt x="549" y="161"/>
                    <a:pt x="549" y="161"/>
                    <a:pt x="549" y="161"/>
                  </a:cubicBezTo>
                  <a:cubicBezTo>
                    <a:pt x="549" y="206"/>
                    <a:pt x="528" y="229"/>
                    <a:pt x="487" y="233"/>
                  </a:cubicBezTo>
                  <a:cubicBezTo>
                    <a:pt x="482" y="233"/>
                    <a:pt x="476" y="233"/>
                    <a:pt x="471" y="233"/>
                  </a:cubicBezTo>
                  <a:cubicBezTo>
                    <a:pt x="95" y="233"/>
                    <a:pt x="95" y="233"/>
                    <a:pt x="95" y="233"/>
                  </a:cubicBezTo>
                  <a:cubicBezTo>
                    <a:pt x="71" y="236"/>
                    <a:pt x="50" y="246"/>
                    <a:pt x="32" y="264"/>
                  </a:cubicBezTo>
                  <a:cubicBezTo>
                    <a:pt x="11" y="285"/>
                    <a:pt x="0" y="310"/>
                    <a:pt x="0" y="338"/>
                  </a:cubicBezTo>
                  <a:cubicBezTo>
                    <a:pt x="0" y="72"/>
                    <a:pt x="0" y="72"/>
                    <a:pt x="0" y="72"/>
                  </a:cubicBezTo>
                  <a:cubicBezTo>
                    <a:pt x="0" y="45"/>
                    <a:pt x="7" y="26"/>
                    <a:pt x="23" y="14"/>
                  </a:cubicBezTo>
                  <a:cubicBezTo>
                    <a:pt x="35" y="5"/>
                    <a:pt x="51" y="0"/>
                    <a:pt x="72" y="0"/>
                  </a:cubicBezTo>
                  <a:cubicBezTo>
                    <a:pt x="471" y="0"/>
                    <a:pt x="471" y="0"/>
                    <a:pt x="471" y="0"/>
                  </a:cubicBezTo>
                  <a:cubicBezTo>
                    <a:pt x="476" y="0"/>
                    <a:pt x="482" y="1"/>
                    <a:pt x="487" y="1"/>
                  </a:cubicBezTo>
                  <a:cubicBezTo>
                    <a:pt x="528" y="4"/>
                    <a:pt x="549" y="28"/>
                    <a:pt x="549" y="72"/>
                  </a:cubicBezTo>
                  <a:close/>
                </a:path>
              </a:pathLst>
            </a:custGeom>
            <a:gradFill>
              <a:gsLst>
                <a:gs pos="0">
                  <a:schemeClr val="accent1">
                    <a:lumMod val="75000"/>
                  </a:schemeClr>
                </a:gs>
                <a:gs pos="10000">
                  <a:schemeClr val="accent1"/>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 name="Group 57"/>
          <p:cNvGrpSpPr/>
          <p:nvPr userDrawn="1"/>
        </p:nvGrpSpPr>
        <p:grpSpPr>
          <a:xfrm flipH="1">
            <a:off x="2544511" y="4258558"/>
            <a:ext cx="2029618" cy="1511011"/>
            <a:chOff x="4568507" y="2932113"/>
            <a:chExt cx="1665606" cy="1373668"/>
          </a:xfrm>
        </p:grpSpPr>
        <p:sp>
          <p:nvSpPr>
            <p:cNvPr id="16" name="Freeform 5"/>
            <p:cNvSpPr>
              <a:spLocks/>
            </p:cNvSpPr>
            <p:nvPr/>
          </p:nvSpPr>
          <p:spPr bwMode="auto">
            <a:xfrm>
              <a:off x="4568507" y="3032606"/>
              <a:ext cx="1662113" cy="1273175"/>
            </a:xfrm>
            <a:custGeom>
              <a:avLst/>
              <a:gdLst/>
              <a:ahLst/>
              <a:cxnLst>
                <a:cxn ang="0">
                  <a:pos x="363" y="0"/>
                </a:cxn>
                <a:cxn ang="0">
                  <a:pos x="380" y="1"/>
                </a:cxn>
                <a:cxn ang="0">
                  <a:pos x="441" y="72"/>
                </a:cxn>
                <a:cxn ang="0">
                  <a:pos x="441" y="161"/>
                </a:cxn>
                <a:cxn ang="0">
                  <a:pos x="380" y="233"/>
                </a:cxn>
                <a:cxn ang="0">
                  <a:pos x="363" y="233"/>
                </a:cxn>
                <a:cxn ang="0">
                  <a:pos x="95" y="233"/>
                </a:cxn>
                <a:cxn ang="0">
                  <a:pos x="32" y="264"/>
                </a:cxn>
                <a:cxn ang="0">
                  <a:pos x="0" y="338"/>
                </a:cxn>
                <a:cxn ang="0">
                  <a:pos x="0" y="72"/>
                </a:cxn>
                <a:cxn ang="0">
                  <a:pos x="23" y="14"/>
                </a:cxn>
                <a:cxn ang="0">
                  <a:pos x="72" y="0"/>
                </a:cxn>
                <a:cxn ang="0">
                  <a:pos x="363" y="0"/>
                </a:cxn>
              </a:cxnLst>
              <a:rect l="0" t="0" r="r" b="b"/>
              <a:pathLst>
                <a:path w="441" h="338">
                  <a:moveTo>
                    <a:pt x="363" y="0"/>
                  </a:moveTo>
                  <a:cubicBezTo>
                    <a:pt x="369" y="0"/>
                    <a:pt x="374" y="1"/>
                    <a:pt x="380" y="1"/>
                  </a:cubicBezTo>
                  <a:cubicBezTo>
                    <a:pt x="421" y="4"/>
                    <a:pt x="441" y="28"/>
                    <a:pt x="441" y="72"/>
                  </a:cubicBezTo>
                  <a:cubicBezTo>
                    <a:pt x="441" y="161"/>
                    <a:pt x="441" y="161"/>
                    <a:pt x="441" y="161"/>
                  </a:cubicBezTo>
                  <a:cubicBezTo>
                    <a:pt x="441" y="206"/>
                    <a:pt x="421" y="229"/>
                    <a:pt x="380" y="233"/>
                  </a:cubicBezTo>
                  <a:cubicBezTo>
                    <a:pt x="374" y="233"/>
                    <a:pt x="369" y="233"/>
                    <a:pt x="363" y="233"/>
                  </a:cubicBezTo>
                  <a:cubicBezTo>
                    <a:pt x="95" y="233"/>
                    <a:pt x="95" y="233"/>
                    <a:pt x="95" y="233"/>
                  </a:cubicBezTo>
                  <a:cubicBezTo>
                    <a:pt x="71" y="236"/>
                    <a:pt x="50" y="246"/>
                    <a:pt x="32" y="264"/>
                  </a:cubicBezTo>
                  <a:cubicBezTo>
                    <a:pt x="11" y="285"/>
                    <a:pt x="0" y="310"/>
                    <a:pt x="0" y="338"/>
                  </a:cubicBezTo>
                  <a:cubicBezTo>
                    <a:pt x="0" y="72"/>
                    <a:pt x="0" y="72"/>
                    <a:pt x="0" y="72"/>
                  </a:cubicBezTo>
                  <a:cubicBezTo>
                    <a:pt x="0" y="45"/>
                    <a:pt x="7" y="26"/>
                    <a:pt x="23" y="14"/>
                  </a:cubicBezTo>
                  <a:cubicBezTo>
                    <a:pt x="35" y="5"/>
                    <a:pt x="51" y="0"/>
                    <a:pt x="72" y="0"/>
                  </a:cubicBezTo>
                  <a:lnTo>
                    <a:pt x="363" y="0"/>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a:off x="4572000" y="2932113"/>
              <a:ext cx="1662113" cy="1273175"/>
            </a:xfrm>
            <a:custGeom>
              <a:avLst/>
              <a:gdLst/>
              <a:ahLst/>
              <a:cxnLst>
                <a:cxn ang="0">
                  <a:pos x="363" y="0"/>
                </a:cxn>
                <a:cxn ang="0">
                  <a:pos x="380" y="1"/>
                </a:cxn>
                <a:cxn ang="0">
                  <a:pos x="441" y="72"/>
                </a:cxn>
                <a:cxn ang="0">
                  <a:pos x="441" y="161"/>
                </a:cxn>
                <a:cxn ang="0">
                  <a:pos x="380" y="233"/>
                </a:cxn>
                <a:cxn ang="0">
                  <a:pos x="363" y="233"/>
                </a:cxn>
                <a:cxn ang="0">
                  <a:pos x="95" y="233"/>
                </a:cxn>
                <a:cxn ang="0">
                  <a:pos x="32" y="264"/>
                </a:cxn>
                <a:cxn ang="0">
                  <a:pos x="0" y="338"/>
                </a:cxn>
                <a:cxn ang="0">
                  <a:pos x="0" y="72"/>
                </a:cxn>
                <a:cxn ang="0">
                  <a:pos x="23" y="14"/>
                </a:cxn>
                <a:cxn ang="0">
                  <a:pos x="72" y="0"/>
                </a:cxn>
                <a:cxn ang="0">
                  <a:pos x="363" y="0"/>
                </a:cxn>
              </a:cxnLst>
              <a:rect l="0" t="0" r="r" b="b"/>
              <a:pathLst>
                <a:path w="441" h="338">
                  <a:moveTo>
                    <a:pt x="363" y="0"/>
                  </a:moveTo>
                  <a:cubicBezTo>
                    <a:pt x="369" y="0"/>
                    <a:pt x="374" y="1"/>
                    <a:pt x="380" y="1"/>
                  </a:cubicBezTo>
                  <a:cubicBezTo>
                    <a:pt x="421" y="4"/>
                    <a:pt x="441" y="28"/>
                    <a:pt x="441" y="72"/>
                  </a:cubicBezTo>
                  <a:cubicBezTo>
                    <a:pt x="441" y="161"/>
                    <a:pt x="441" y="161"/>
                    <a:pt x="441" y="161"/>
                  </a:cubicBezTo>
                  <a:cubicBezTo>
                    <a:pt x="441" y="206"/>
                    <a:pt x="421" y="229"/>
                    <a:pt x="380" y="233"/>
                  </a:cubicBezTo>
                  <a:cubicBezTo>
                    <a:pt x="374" y="233"/>
                    <a:pt x="369" y="233"/>
                    <a:pt x="363" y="233"/>
                  </a:cubicBezTo>
                  <a:cubicBezTo>
                    <a:pt x="95" y="233"/>
                    <a:pt x="95" y="233"/>
                    <a:pt x="95" y="233"/>
                  </a:cubicBezTo>
                  <a:cubicBezTo>
                    <a:pt x="71" y="236"/>
                    <a:pt x="50" y="246"/>
                    <a:pt x="32" y="264"/>
                  </a:cubicBezTo>
                  <a:cubicBezTo>
                    <a:pt x="11" y="285"/>
                    <a:pt x="0" y="310"/>
                    <a:pt x="0" y="338"/>
                  </a:cubicBezTo>
                  <a:cubicBezTo>
                    <a:pt x="0" y="72"/>
                    <a:pt x="0" y="72"/>
                    <a:pt x="0" y="72"/>
                  </a:cubicBezTo>
                  <a:cubicBezTo>
                    <a:pt x="0" y="45"/>
                    <a:pt x="7" y="26"/>
                    <a:pt x="23" y="14"/>
                  </a:cubicBezTo>
                  <a:cubicBezTo>
                    <a:pt x="35" y="5"/>
                    <a:pt x="51" y="0"/>
                    <a:pt x="72" y="0"/>
                  </a:cubicBezTo>
                  <a:lnTo>
                    <a:pt x="363" y="0"/>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 name="Group 58"/>
          <p:cNvGrpSpPr/>
          <p:nvPr userDrawn="1"/>
        </p:nvGrpSpPr>
        <p:grpSpPr>
          <a:xfrm flipH="1">
            <a:off x="1461223" y="3426571"/>
            <a:ext cx="3112906" cy="1502110"/>
            <a:chOff x="4568507" y="2105026"/>
            <a:chExt cx="2554606" cy="1365576"/>
          </a:xfrm>
        </p:grpSpPr>
        <p:sp>
          <p:nvSpPr>
            <p:cNvPr id="19" name="Freeform 6"/>
            <p:cNvSpPr>
              <a:spLocks/>
            </p:cNvSpPr>
            <p:nvPr/>
          </p:nvSpPr>
          <p:spPr bwMode="auto">
            <a:xfrm>
              <a:off x="4568507" y="2199014"/>
              <a:ext cx="2551113" cy="1271588"/>
            </a:xfrm>
            <a:custGeom>
              <a:avLst/>
              <a:gdLst/>
              <a:ahLst/>
              <a:cxnLst>
                <a:cxn ang="0">
                  <a:pos x="599" y="0"/>
                </a:cxn>
                <a:cxn ang="0">
                  <a:pos x="615" y="0"/>
                </a:cxn>
                <a:cxn ang="0">
                  <a:pos x="677" y="72"/>
                </a:cxn>
                <a:cxn ang="0">
                  <a:pos x="677" y="160"/>
                </a:cxn>
                <a:cxn ang="0">
                  <a:pos x="615" y="232"/>
                </a:cxn>
                <a:cxn ang="0">
                  <a:pos x="599" y="232"/>
                </a:cxn>
                <a:cxn ang="0">
                  <a:pos x="95" y="232"/>
                </a:cxn>
                <a:cxn ang="0">
                  <a:pos x="32" y="263"/>
                </a:cxn>
                <a:cxn ang="0">
                  <a:pos x="0" y="338"/>
                </a:cxn>
                <a:cxn ang="0">
                  <a:pos x="0" y="72"/>
                </a:cxn>
                <a:cxn ang="0">
                  <a:pos x="23" y="13"/>
                </a:cxn>
                <a:cxn ang="0">
                  <a:pos x="72" y="0"/>
                </a:cxn>
                <a:cxn ang="0">
                  <a:pos x="599" y="0"/>
                </a:cxn>
              </a:cxnLst>
              <a:rect l="0" t="0" r="r" b="b"/>
              <a:pathLst>
                <a:path w="677" h="338">
                  <a:moveTo>
                    <a:pt x="599" y="0"/>
                  </a:moveTo>
                  <a:cubicBezTo>
                    <a:pt x="604" y="0"/>
                    <a:pt x="610" y="0"/>
                    <a:pt x="615" y="0"/>
                  </a:cubicBezTo>
                  <a:cubicBezTo>
                    <a:pt x="656" y="3"/>
                    <a:pt x="677" y="27"/>
                    <a:pt x="677" y="72"/>
                  </a:cubicBezTo>
                  <a:cubicBezTo>
                    <a:pt x="677" y="160"/>
                    <a:pt x="677" y="160"/>
                    <a:pt x="677" y="160"/>
                  </a:cubicBezTo>
                  <a:cubicBezTo>
                    <a:pt x="677" y="205"/>
                    <a:pt x="656" y="229"/>
                    <a:pt x="615" y="232"/>
                  </a:cubicBezTo>
                  <a:cubicBezTo>
                    <a:pt x="610" y="232"/>
                    <a:pt x="604" y="232"/>
                    <a:pt x="599" y="232"/>
                  </a:cubicBezTo>
                  <a:cubicBezTo>
                    <a:pt x="95" y="232"/>
                    <a:pt x="95" y="232"/>
                    <a:pt x="95" y="232"/>
                  </a:cubicBezTo>
                  <a:cubicBezTo>
                    <a:pt x="71" y="235"/>
                    <a:pt x="50" y="246"/>
                    <a:pt x="32" y="263"/>
                  </a:cubicBezTo>
                  <a:cubicBezTo>
                    <a:pt x="11" y="284"/>
                    <a:pt x="0" y="309"/>
                    <a:pt x="0" y="338"/>
                  </a:cubicBezTo>
                  <a:cubicBezTo>
                    <a:pt x="0" y="72"/>
                    <a:pt x="0" y="72"/>
                    <a:pt x="0" y="72"/>
                  </a:cubicBezTo>
                  <a:cubicBezTo>
                    <a:pt x="0" y="44"/>
                    <a:pt x="7" y="25"/>
                    <a:pt x="23" y="13"/>
                  </a:cubicBezTo>
                  <a:cubicBezTo>
                    <a:pt x="35" y="4"/>
                    <a:pt x="51" y="0"/>
                    <a:pt x="72" y="0"/>
                  </a:cubicBezTo>
                  <a:lnTo>
                    <a:pt x="599" y="0"/>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4572000" y="2105026"/>
              <a:ext cx="2551113" cy="1271588"/>
            </a:xfrm>
            <a:custGeom>
              <a:avLst/>
              <a:gdLst/>
              <a:ahLst/>
              <a:cxnLst>
                <a:cxn ang="0">
                  <a:pos x="599" y="0"/>
                </a:cxn>
                <a:cxn ang="0">
                  <a:pos x="615" y="0"/>
                </a:cxn>
                <a:cxn ang="0">
                  <a:pos x="677" y="72"/>
                </a:cxn>
                <a:cxn ang="0">
                  <a:pos x="677" y="160"/>
                </a:cxn>
                <a:cxn ang="0">
                  <a:pos x="615" y="232"/>
                </a:cxn>
                <a:cxn ang="0">
                  <a:pos x="599" y="232"/>
                </a:cxn>
                <a:cxn ang="0">
                  <a:pos x="95" y="232"/>
                </a:cxn>
                <a:cxn ang="0">
                  <a:pos x="32" y="263"/>
                </a:cxn>
                <a:cxn ang="0">
                  <a:pos x="0" y="338"/>
                </a:cxn>
                <a:cxn ang="0">
                  <a:pos x="0" y="72"/>
                </a:cxn>
                <a:cxn ang="0">
                  <a:pos x="23" y="13"/>
                </a:cxn>
                <a:cxn ang="0">
                  <a:pos x="72" y="0"/>
                </a:cxn>
                <a:cxn ang="0">
                  <a:pos x="599" y="0"/>
                </a:cxn>
              </a:cxnLst>
              <a:rect l="0" t="0" r="r" b="b"/>
              <a:pathLst>
                <a:path w="677" h="338">
                  <a:moveTo>
                    <a:pt x="599" y="0"/>
                  </a:moveTo>
                  <a:cubicBezTo>
                    <a:pt x="604" y="0"/>
                    <a:pt x="610" y="0"/>
                    <a:pt x="615" y="0"/>
                  </a:cubicBezTo>
                  <a:cubicBezTo>
                    <a:pt x="656" y="3"/>
                    <a:pt x="677" y="27"/>
                    <a:pt x="677" y="72"/>
                  </a:cubicBezTo>
                  <a:cubicBezTo>
                    <a:pt x="677" y="160"/>
                    <a:pt x="677" y="160"/>
                    <a:pt x="677" y="160"/>
                  </a:cubicBezTo>
                  <a:cubicBezTo>
                    <a:pt x="677" y="205"/>
                    <a:pt x="656" y="229"/>
                    <a:pt x="615" y="232"/>
                  </a:cubicBezTo>
                  <a:cubicBezTo>
                    <a:pt x="610" y="232"/>
                    <a:pt x="604" y="232"/>
                    <a:pt x="599" y="232"/>
                  </a:cubicBezTo>
                  <a:cubicBezTo>
                    <a:pt x="95" y="232"/>
                    <a:pt x="95" y="232"/>
                    <a:pt x="95" y="232"/>
                  </a:cubicBezTo>
                  <a:cubicBezTo>
                    <a:pt x="71" y="235"/>
                    <a:pt x="50" y="246"/>
                    <a:pt x="32" y="263"/>
                  </a:cubicBezTo>
                  <a:cubicBezTo>
                    <a:pt x="11" y="284"/>
                    <a:pt x="0" y="309"/>
                    <a:pt x="0" y="338"/>
                  </a:cubicBezTo>
                  <a:cubicBezTo>
                    <a:pt x="0" y="72"/>
                    <a:pt x="0" y="72"/>
                    <a:pt x="0" y="72"/>
                  </a:cubicBezTo>
                  <a:cubicBezTo>
                    <a:pt x="0" y="44"/>
                    <a:pt x="7" y="25"/>
                    <a:pt x="23" y="13"/>
                  </a:cubicBezTo>
                  <a:cubicBezTo>
                    <a:pt x="35" y="4"/>
                    <a:pt x="51" y="0"/>
                    <a:pt x="72" y="0"/>
                  </a:cubicBezTo>
                  <a:lnTo>
                    <a:pt x="599" y="0"/>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 name="Group 59"/>
          <p:cNvGrpSpPr/>
          <p:nvPr userDrawn="1"/>
        </p:nvGrpSpPr>
        <p:grpSpPr>
          <a:xfrm flipH="1">
            <a:off x="2049294" y="2481864"/>
            <a:ext cx="2524836" cy="1498026"/>
            <a:chOff x="4568507" y="1246188"/>
            <a:chExt cx="2072006" cy="1361863"/>
          </a:xfrm>
        </p:grpSpPr>
        <p:sp>
          <p:nvSpPr>
            <p:cNvPr id="22" name="Freeform 7"/>
            <p:cNvSpPr>
              <a:spLocks/>
            </p:cNvSpPr>
            <p:nvPr/>
          </p:nvSpPr>
          <p:spPr bwMode="auto">
            <a:xfrm>
              <a:off x="4568507" y="1334876"/>
              <a:ext cx="2068513" cy="1273175"/>
            </a:xfrm>
            <a:custGeom>
              <a:avLst/>
              <a:gdLst/>
              <a:ahLst/>
              <a:cxnLst>
                <a:cxn ang="0">
                  <a:pos x="549" y="72"/>
                </a:cxn>
                <a:cxn ang="0">
                  <a:pos x="549" y="161"/>
                </a:cxn>
                <a:cxn ang="0">
                  <a:pos x="487" y="233"/>
                </a:cxn>
                <a:cxn ang="0">
                  <a:pos x="471" y="233"/>
                </a:cxn>
                <a:cxn ang="0">
                  <a:pos x="95" y="233"/>
                </a:cxn>
                <a:cxn ang="0">
                  <a:pos x="32" y="264"/>
                </a:cxn>
                <a:cxn ang="0">
                  <a:pos x="0" y="338"/>
                </a:cxn>
                <a:cxn ang="0">
                  <a:pos x="0" y="72"/>
                </a:cxn>
                <a:cxn ang="0">
                  <a:pos x="23" y="14"/>
                </a:cxn>
                <a:cxn ang="0">
                  <a:pos x="72" y="0"/>
                </a:cxn>
                <a:cxn ang="0">
                  <a:pos x="471" y="0"/>
                </a:cxn>
                <a:cxn ang="0">
                  <a:pos x="487" y="1"/>
                </a:cxn>
                <a:cxn ang="0">
                  <a:pos x="549" y="72"/>
                </a:cxn>
              </a:cxnLst>
              <a:rect l="0" t="0" r="r" b="b"/>
              <a:pathLst>
                <a:path w="549" h="338">
                  <a:moveTo>
                    <a:pt x="549" y="72"/>
                  </a:moveTo>
                  <a:cubicBezTo>
                    <a:pt x="549" y="161"/>
                    <a:pt x="549" y="161"/>
                    <a:pt x="549" y="161"/>
                  </a:cubicBezTo>
                  <a:cubicBezTo>
                    <a:pt x="549" y="206"/>
                    <a:pt x="528" y="229"/>
                    <a:pt x="487" y="233"/>
                  </a:cubicBezTo>
                  <a:cubicBezTo>
                    <a:pt x="482" y="233"/>
                    <a:pt x="476" y="233"/>
                    <a:pt x="471" y="233"/>
                  </a:cubicBezTo>
                  <a:cubicBezTo>
                    <a:pt x="95" y="233"/>
                    <a:pt x="95" y="233"/>
                    <a:pt x="95" y="233"/>
                  </a:cubicBezTo>
                  <a:cubicBezTo>
                    <a:pt x="71" y="236"/>
                    <a:pt x="50" y="246"/>
                    <a:pt x="32" y="264"/>
                  </a:cubicBezTo>
                  <a:cubicBezTo>
                    <a:pt x="11" y="285"/>
                    <a:pt x="0" y="310"/>
                    <a:pt x="0" y="338"/>
                  </a:cubicBezTo>
                  <a:cubicBezTo>
                    <a:pt x="0" y="72"/>
                    <a:pt x="0" y="72"/>
                    <a:pt x="0" y="72"/>
                  </a:cubicBezTo>
                  <a:cubicBezTo>
                    <a:pt x="0" y="45"/>
                    <a:pt x="7" y="26"/>
                    <a:pt x="23" y="14"/>
                  </a:cubicBezTo>
                  <a:cubicBezTo>
                    <a:pt x="35" y="5"/>
                    <a:pt x="51" y="0"/>
                    <a:pt x="72" y="0"/>
                  </a:cubicBezTo>
                  <a:cubicBezTo>
                    <a:pt x="471" y="0"/>
                    <a:pt x="471" y="0"/>
                    <a:pt x="471" y="0"/>
                  </a:cubicBezTo>
                  <a:cubicBezTo>
                    <a:pt x="476" y="0"/>
                    <a:pt x="482" y="1"/>
                    <a:pt x="487" y="1"/>
                  </a:cubicBezTo>
                  <a:cubicBezTo>
                    <a:pt x="528" y="4"/>
                    <a:pt x="549" y="28"/>
                    <a:pt x="549" y="72"/>
                  </a:cubicBez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4572000" y="1246188"/>
              <a:ext cx="2068513" cy="1273175"/>
            </a:xfrm>
            <a:custGeom>
              <a:avLst/>
              <a:gdLst/>
              <a:ahLst/>
              <a:cxnLst>
                <a:cxn ang="0">
                  <a:pos x="549" y="72"/>
                </a:cxn>
                <a:cxn ang="0">
                  <a:pos x="549" y="161"/>
                </a:cxn>
                <a:cxn ang="0">
                  <a:pos x="487" y="233"/>
                </a:cxn>
                <a:cxn ang="0">
                  <a:pos x="471" y="233"/>
                </a:cxn>
                <a:cxn ang="0">
                  <a:pos x="95" y="233"/>
                </a:cxn>
                <a:cxn ang="0">
                  <a:pos x="32" y="264"/>
                </a:cxn>
                <a:cxn ang="0">
                  <a:pos x="0" y="338"/>
                </a:cxn>
                <a:cxn ang="0">
                  <a:pos x="0" y="72"/>
                </a:cxn>
                <a:cxn ang="0">
                  <a:pos x="23" y="14"/>
                </a:cxn>
                <a:cxn ang="0">
                  <a:pos x="72" y="0"/>
                </a:cxn>
                <a:cxn ang="0">
                  <a:pos x="471" y="0"/>
                </a:cxn>
                <a:cxn ang="0">
                  <a:pos x="487" y="1"/>
                </a:cxn>
                <a:cxn ang="0">
                  <a:pos x="549" y="72"/>
                </a:cxn>
              </a:cxnLst>
              <a:rect l="0" t="0" r="r" b="b"/>
              <a:pathLst>
                <a:path w="549" h="338">
                  <a:moveTo>
                    <a:pt x="549" y="72"/>
                  </a:moveTo>
                  <a:cubicBezTo>
                    <a:pt x="549" y="161"/>
                    <a:pt x="549" y="161"/>
                    <a:pt x="549" y="161"/>
                  </a:cubicBezTo>
                  <a:cubicBezTo>
                    <a:pt x="549" y="206"/>
                    <a:pt x="528" y="229"/>
                    <a:pt x="487" y="233"/>
                  </a:cubicBezTo>
                  <a:cubicBezTo>
                    <a:pt x="482" y="233"/>
                    <a:pt x="476" y="233"/>
                    <a:pt x="471" y="233"/>
                  </a:cubicBezTo>
                  <a:cubicBezTo>
                    <a:pt x="95" y="233"/>
                    <a:pt x="95" y="233"/>
                    <a:pt x="95" y="233"/>
                  </a:cubicBezTo>
                  <a:cubicBezTo>
                    <a:pt x="71" y="236"/>
                    <a:pt x="50" y="246"/>
                    <a:pt x="32" y="264"/>
                  </a:cubicBezTo>
                  <a:cubicBezTo>
                    <a:pt x="11" y="285"/>
                    <a:pt x="0" y="310"/>
                    <a:pt x="0" y="338"/>
                  </a:cubicBezTo>
                  <a:cubicBezTo>
                    <a:pt x="0" y="72"/>
                    <a:pt x="0" y="72"/>
                    <a:pt x="0" y="72"/>
                  </a:cubicBezTo>
                  <a:cubicBezTo>
                    <a:pt x="0" y="45"/>
                    <a:pt x="7" y="26"/>
                    <a:pt x="23" y="14"/>
                  </a:cubicBezTo>
                  <a:cubicBezTo>
                    <a:pt x="35" y="5"/>
                    <a:pt x="51" y="0"/>
                    <a:pt x="72" y="0"/>
                  </a:cubicBezTo>
                  <a:cubicBezTo>
                    <a:pt x="471" y="0"/>
                    <a:pt x="471" y="0"/>
                    <a:pt x="471" y="0"/>
                  </a:cubicBezTo>
                  <a:cubicBezTo>
                    <a:pt x="476" y="0"/>
                    <a:pt x="482" y="1"/>
                    <a:pt x="487" y="1"/>
                  </a:cubicBezTo>
                  <a:cubicBezTo>
                    <a:pt x="528" y="4"/>
                    <a:pt x="549" y="28"/>
                    <a:pt x="549" y="7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Text Placeholder 3"/>
          <p:cNvSpPr>
            <a:spLocks noGrp="1"/>
          </p:cNvSpPr>
          <p:nvPr>
            <p:ph type="body" sz="half" idx="17"/>
          </p:nvPr>
        </p:nvSpPr>
        <p:spPr>
          <a:xfrm>
            <a:off x="2617008" y="2492896"/>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7" name="Text Placeholder 3"/>
          <p:cNvSpPr>
            <a:spLocks noGrp="1"/>
          </p:cNvSpPr>
          <p:nvPr>
            <p:ph type="body" sz="half" idx="18"/>
          </p:nvPr>
        </p:nvSpPr>
        <p:spPr>
          <a:xfrm>
            <a:off x="2792651" y="2882535"/>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8" name="Text Placeholder 3"/>
          <p:cNvSpPr>
            <a:spLocks noGrp="1"/>
          </p:cNvSpPr>
          <p:nvPr>
            <p:ph type="body" sz="half" idx="19"/>
          </p:nvPr>
        </p:nvSpPr>
        <p:spPr>
          <a:xfrm>
            <a:off x="2339752" y="3573016"/>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9" name="Text Placeholder 3"/>
          <p:cNvSpPr>
            <a:spLocks noGrp="1"/>
          </p:cNvSpPr>
          <p:nvPr>
            <p:ph type="body" sz="half" idx="20"/>
          </p:nvPr>
        </p:nvSpPr>
        <p:spPr>
          <a:xfrm>
            <a:off x="2515395" y="3962655"/>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0" name="Text Placeholder 3"/>
          <p:cNvSpPr>
            <a:spLocks noGrp="1"/>
          </p:cNvSpPr>
          <p:nvPr>
            <p:ph type="body" sz="half" idx="21"/>
          </p:nvPr>
        </p:nvSpPr>
        <p:spPr>
          <a:xfrm>
            <a:off x="2987824" y="4509120"/>
            <a:ext cx="1296144" cy="275900"/>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Text Placeholder 3"/>
          <p:cNvSpPr>
            <a:spLocks noGrp="1"/>
          </p:cNvSpPr>
          <p:nvPr>
            <p:ph type="body" sz="half" idx="22"/>
          </p:nvPr>
        </p:nvSpPr>
        <p:spPr>
          <a:xfrm>
            <a:off x="2987823" y="4826751"/>
            <a:ext cx="1368153" cy="330441"/>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4" name="Text Placeholder 3"/>
          <p:cNvSpPr>
            <a:spLocks noGrp="1"/>
          </p:cNvSpPr>
          <p:nvPr>
            <p:ph type="body" sz="half" idx="23"/>
          </p:nvPr>
        </p:nvSpPr>
        <p:spPr>
          <a:xfrm>
            <a:off x="4705240" y="2132856"/>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5" name="Text Placeholder 3"/>
          <p:cNvSpPr>
            <a:spLocks noGrp="1"/>
          </p:cNvSpPr>
          <p:nvPr>
            <p:ph type="body" sz="half" idx="24"/>
          </p:nvPr>
        </p:nvSpPr>
        <p:spPr>
          <a:xfrm>
            <a:off x="4880883" y="2522495"/>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6" name="Text Placeholder 3"/>
          <p:cNvSpPr>
            <a:spLocks noGrp="1"/>
          </p:cNvSpPr>
          <p:nvPr>
            <p:ph type="body" sz="half" idx="25"/>
          </p:nvPr>
        </p:nvSpPr>
        <p:spPr>
          <a:xfrm>
            <a:off x="4993272" y="3123501"/>
            <a:ext cx="16669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7" name="Text Placeholder 3"/>
          <p:cNvSpPr>
            <a:spLocks noGrp="1"/>
          </p:cNvSpPr>
          <p:nvPr>
            <p:ph type="body" sz="half" idx="26"/>
          </p:nvPr>
        </p:nvSpPr>
        <p:spPr>
          <a:xfrm>
            <a:off x="5168915" y="3513140"/>
            <a:ext cx="1390750"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8" name="Text Placeholder 3"/>
          <p:cNvSpPr>
            <a:spLocks noGrp="1"/>
          </p:cNvSpPr>
          <p:nvPr>
            <p:ph type="body" sz="half" idx="27"/>
          </p:nvPr>
        </p:nvSpPr>
        <p:spPr>
          <a:xfrm>
            <a:off x="4716017" y="4149080"/>
            <a:ext cx="1440160" cy="275900"/>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9" name="Text Placeholder 3"/>
          <p:cNvSpPr>
            <a:spLocks noGrp="1"/>
          </p:cNvSpPr>
          <p:nvPr>
            <p:ph type="body" sz="half" idx="28"/>
          </p:nvPr>
        </p:nvSpPr>
        <p:spPr>
          <a:xfrm>
            <a:off x="4716016" y="4466711"/>
            <a:ext cx="1440161" cy="419916"/>
          </a:xfrm>
          <a:prstGeom prst="rect">
            <a:avLst/>
          </a:prstGeom>
        </p:spPr>
        <p:txBody>
          <a:bodyPr wrap="none" lIns="0" tIns="0" rIns="0" bIns="0" anchor="ctr">
            <a:noAutofit/>
          </a:bodyPr>
          <a:lstStyle>
            <a:lvl1pPr marL="0" indent="0" algn="ctr">
              <a:buNone/>
              <a:defRPr sz="12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50000" decel="5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50000" decel="5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accel="50000" decel="5000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0-#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accel="50000" decel="5000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accel="50000" decel="5000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2" presetClass="entr" presetSubtype="4" fill="hold" grpId="0" nodeType="afterEffect" nodePh="1">
                                  <p:stCondLst>
                                    <p:cond delay="0"/>
                                  </p:stCondLst>
                                  <p:endCondLst>
                                    <p:cond evt="begin" delay="0">
                                      <p:tn val="35"/>
                                    </p:cond>
                                  </p:endCondLst>
                                  <p:childTnLst>
                                    <p:set>
                                      <p:cBhvr>
                                        <p:cTn id="36" dur="1" fill="hold">
                                          <p:stCondLst>
                                            <p:cond delay="0"/>
                                          </p:stCondLst>
                                        </p:cTn>
                                        <p:tgtEl>
                                          <p:spTgt spid="36">
                                            <p:txEl>
                                              <p:pRg st="0" end="0"/>
                                            </p:txEl>
                                          </p:spTgt>
                                        </p:tgtEl>
                                        <p:attrNameLst>
                                          <p:attrName>style.visibility</p:attrName>
                                        </p:attrNameLst>
                                      </p:cBhvr>
                                      <p:to>
                                        <p:strVal val="visible"/>
                                      </p:to>
                                    </p:set>
                                    <p:animEffect transition="in" filter="wipe(down)">
                                      <p:cBhvr>
                                        <p:cTn id="37" dur="500"/>
                                        <p:tgtEl>
                                          <p:spTgt spid="36">
                                            <p:txEl>
                                              <p:pRg st="0" end="0"/>
                                            </p:txEl>
                                          </p:spTgt>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7">
                                            <p:txEl>
                                              <p:pRg st="0" end="0"/>
                                            </p:txEl>
                                          </p:spTgt>
                                        </p:tgtEl>
                                        <p:attrNameLst>
                                          <p:attrName>style.visibility</p:attrName>
                                        </p:attrNameLst>
                                      </p:cBhvr>
                                      <p:to>
                                        <p:strVal val="visible"/>
                                      </p:to>
                                    </p:set>
                                    <p:animEffect transition="in" filter="wipe(down)">
                                      <p:cBhvr>
                                        <p:cTn id="41" dur="500"/>
                                        <p:tgtEl>
                                          <p:spTgt spid="37">
                                            <p:txEl>
                                              <p:pRg st="0" end="0"/>
                                            </p:txEl>
                                          </p:spTgt>
                                        </p:tgtEl>
                                      </p:cBhvr>
                                    </p:animEffect>
                                  </p:childTnLst>
                                </p:cTn>
                              </p:par>
                            </p:childTnLst>
                          </p:cTn>
                        </p:par>
                        <p:par>
                          <p:cTn id="42" fill="hold">
                            <p:stCondLst>
                              <p:cond delay="4000"/>
                            </p:stCondLst>
                            <p:childTnLst>
                              <p:par>
                                <p:cTn id="43" presetID="22" presetClass="entr" presetSubtype="4" fill="hold" grpId="0" nodeType="afterEffect" nodePh="1">
                                  <p:stCondLst>
                                    <p:cond delay="0"/>
                                  </p:stCondLst>
                                  <p:endCondLst>
                                    <p:cond evt="begin" delay="0">
                                      <p:tn val="43"/>
                                    </p:cond>
                                  </p:endCondLst>
                                  <p:childTnLst>
                                    <p:set>
                                      <p:cBhvr>
                                        <p:cTn id="44" dur="1" fill="hold">
                                          <p:stCondLst>
                                            <p:cond delay="0"/>
                                          </p:stCondLst>
                                        </p:cTn>
                                        <p:tgtEl>
                                          <p:spTgt spid="38">
                                            <p:txEl>
                                              <p:pRg st="0" end="0"/>
                                            </p:txEl>
                                          </p:spTgt>
                                        </p:tgtEl>
                                        <p:attrNameLst>
                                          <p:attrName>style.visibility</p:attrName>
                                        </p:attrNameLst>
                                      </p:cBhvr>
                                      <p:to>
                                        <p:strVal val="visible"/>
                                      </p:to>
                                    </p:set>
                                    <p:animEffect transition="in" filter="wipe(down)">
                                      <p:cBhvr>
                                        <p:cTn id="45" dur="500"/>
                                        <p:tgtEl>
                                          <p:spTgt spid="38">
                                            <p:txEl>
                                              <p:pRg st="0" end="0"/>
                                            </p:txEl>
                                          </p:spTgt>
                                        </p:tgtEl>
                                      </p:cBhvr>
                                    </p:animEffect>
                                  </p:childTnLst>
                                </p:cTn>
                              </p:par>
                            </p:childTnLst>
                          </p:cTn>
                        </p:par>
                        <p:par>
                          <p:cTn id="46" fill="hold">
                            <p:stCondLst>
                              <p:cond delay="4500"/>
                            </p:stCondLst>
                            <p:childTnLst>
                              <p:par>
                                <p:cTn id="47" presetID="22" presetClass="entr" presetSubtype="4" fill="hold" grpId="0" nodeType="afterEffect" nodePh="1">
                                  <p:stCondLst>
                                    <p:cond delay="0"/>
                                  </p:stCondLst>
                                  <p:endCondLst>
                                    <p:cond evt="begin" delay="0">
                                      <p:tn val="47"/>
                                    </p:cond>
                                  </p:endCondLst>
                                  <p:childTnLst>
                                    <p:set>
                                      <p:cBhvr>
                                        <p:cTn id="48" dur="1" fill="hold">
                                          <p:stCondLst>
                                            <p:cond delay="0"/>
                                          </p:stCondLst>
                                        </p:cTn>
                                        <p:tgtEl>
                                          <p:spTgt spid="39">
                                            <p:txEl>
                                              <p:pRg st="0" end="0"/>
                                            </p:txEl>
                                          </p:spTgt>
                                        </p:tgtEl>
                                        <p:attrNameLst>
                                          <p:attrName>style.visibility</p:attrName>
                                        </p:attrNameLst>
                                      </p:cBhvr>
                                      <p:to>
                                        <p:strVal val="visible"/>
                                      </p:to>
                                    </p:set>
                                    <p:animEffect transition="in" filter="wipe(down)">
                                      <p:cBhvr>
                                        <p:cTn id="49" dur="500"/>
                                        <p:tgtEl>
                                          <p:spTgt spid="39">
                                            <p:txEl>
                                              <p:pRg st="0" end="0"/>
                                            </p:txEl>
                                          </p:spTgt>
                                        </p:tgtEl>
                                      </p:cBhvr>
                                    </p:animEffect>
                                  </p:childTnLst>
                                </p:cTn>
                              </p:par>
                            </p:childTnLst>
                          </p:cTn>
                        </p:par>
                        <p:par>
                          <p:cTn id="50" fill="hold">
                            <p:stCondLst>
                              <p:cond delay="5000"/>
                            </p:stCondLst>
                            <p:childTnLst>
                              <p:par>
                                <p:cTn id="51" presetID="22" presetClass="entr" presetSubtype="4" fill="hold" grpId="0" nodeType="afterEffect" nodePh="1">
                                  <p:stCondLst>
                                    <p:cond delay="0"/>
                                  </p:stCondLst>
                                  <p:endCondLst>
                                    <p:cond evt="begin" delay="0">
                                      <p:tn val="51"/>
                                    </p:cond>
                                  </p:end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wipe(down)">
                                      <p:cBhvr>
                                        <p:cTn id="53" dur="500"/>
                                        <p:tgtEl>
                                          <p:spTgt spid="40">
                                            <p:txEl>
                                              <p:pRg st="0" end="0"/>
                                            </p:txEl>
                                          </p:spTgt>
                                        </p:tgtEl>
                                      </p:cBhvr>
                                    </p:animEffect>
                                  </p:childTnLst>
                                </p:cTn>
                              </p:par>
                            </p:childTnLst>
                          </p:cTn>
                        </p:par>
                        <p:par>
                          <p:cTn id="54" fill="hold">
                            <p:stCondLst>
                              <p:cond delay="5500"/>
                            </p:stCondLst>
                            <p:childTnLst>
                              <p:par>
                                <p:cTn id="55" presetID="22" presetClass="entr" presetSubtype="4" fill="hold" grpId="0" nodeType="afterEffect" nodePh="1">
                                  <p:stCondLst>
                                    <p:cond delay="0"/>
                                  </p:stCondLst>
                                  <p:endCondLst>
                                    <p:cond evt="begin" delay="0">
                                      <p:tn val="55"/>
                                    </p:cond>
                                  </p:endCondLst>
                                  <p:childTnLst>
                                    <p:set>
                                      <p:cBhvr>
                                        <p:cTn id="56" dur="1" fill="hold">
                                          <p:stCondLst>
                                            <p:cond delay="0"/>
                                          </p:stCondLst>
                                        </p:cTn>
                                        <p:tgtEl>
                                          <p:spTgt spid="41">
                                            <p:txEl>
                                              <p:pRg st="0" end="0"/>
                                            </p:txEl>
                                          </p:spTgt>
                                        </p:tgtEl>
                                        <p:attrNameLst>
                                          <p:attrName>style.visibility</p:attrName>
                                        </p:attrNameLst>
                                      </p:cBhvr>
                                      <p:to>
                                        <p:strVal val="visible"/>
                                      </p:to>
                                    </p:set>
                                    <p:animEffect transition="in" filter="wipe(down)">
                                      <p:cBhvr>
                                        <p:cTn id="57" dur="500"/>
                                        <p:tgtEl>
                                          <p:spTgt spid="41">
                                            <p:txEl>
                                              <p:pRg st="0" end="0"/>
                                            </p:txEl>
                                          </p:spTgt>
                                        </p:tgtEl>
                                      </p:cBhvr>
                                    </p:animEffect>
                                  </p:childTnLst>
                                </p:cTn>
                              </p:par>
                            </p:childTnLst>
                          </p:cTn>
                        </p:par>
                        <p:par>
                          <p:cTn id="58" fill="hold">
                            <p:stCondLst>
                              <p:cond delay="60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down)">
                                      <p:cBhvr>
                                        <p:cTn id="61" dur="500"/>
                                        <p:tgtEl>
                                          <p:spTgt spid="44">
                                            <p:txEl>
                                              <p:pRg st="0" end="0"/>
                                            </p:txEl>
                                          </p:spTgt>
                                        </p:tgtEl>
                                      </p:cBhvr>
                                    </p:animEffect>
                                  </p:childTnLst>
                                </p:cTn>
                              </p:par>
                            </p:childTnLst>
                          </p:cTn>
                        </p:par>
                        <p:par>
                          <p:cTn id="62" fill="hold">
                            <p:stCondLst>
                              <p:cond delay="6500"/>
                            </p:stCondLst>
                            <p:childTnLst>
                              <p:par>
                                <p:cTn id="63" presetID="22" presetClass="entr" presetSubtype="4" fill="hold" grpId="0" nodeType="afterEffect" nodePh="1">
                                  <p:stCondLst>
                                    <p:cond delay="0"/>
                                  </p:stCondLst>
                                  <p:endCondLst>
                                    <p:cond evt="begin" delay="0">
                                      <p:tn val="63"/>
                                    </p:cond>
                                  </p:endCondLst>
                                  <p:childTnLst>
                                    <p:set>
                                      <p:cBhvr>
                                        <p:cTn id="64" dur="1" fill="hold">
                                          <p:stCondLst>
                                            <p:cond delay="0"/>
                                          </p:stCondLst>
                                        </p:cTn>
                                        <p:tgtEl>
                                          <p:spTgt spid="45">
                                            <p:txEl>
                                              <p:pRg st="0" end="0"/>
                                            </p:txEl>
                                          </p:spTgt>
                                        </p:tgtEl>
                                        <p:attrNameLst>
                                          <p:attrName>style.visibility</p:attrName>
                                        </p:attrNameLst>
                                      </p:cBhvr>
                                      <p:to>
                                        <p:strVal val="visible"/>
                                      </p:to>
                                    </p:set>
                                    <p:animEffect transition="in" filter="wipe(down)">
                                      <p:cBhvr>
                                        <p:cTn id="65" dur="500"/>
                                        <p:tgtEl>
                                          <p:spTgt spid="45">
                                            <p:txEl>
                                              <p:pRg st="0" end="0"/>
                                            </p:txEl>
                                          </p:spTgt>
                                        </p:tgtEl>
                                      </p:cBhvr>
                                    </p:animEffect>
                                  </p:childTnLst>
                                </p:cTn>
                              </p:par>
                            </p:childTnLst>
                          </p:cTn>
                        </p:par>
                        <p:par>
                          <p:cTn id="66" fill="hold">
                            <p:stCondLst>
                              <p:cond delay="7000"/>
                            </p:stCondLst>
                            <p:childTnLst>
                              <p:par>
                                <p:cTn id="67" presetID="22" presetClass="entr" presetSubtype="4" fill="hold" grpId="0" nodeType="afterEffect" nodePh="1">
                                  <p:stCondLst>
                                    <p:cond delay="0"/>
                                  </p:stCondLst>
                                  <p:endCondLst>
                                    <p:cond evt="begin" delay="0">
                                      <p:tn val="67"/>
                                    </p:cond>
                                  </p:endCondLst>
                                  <p:childTnLst>
                                    <p:set>
                                      <p:cBhvr>
                                        <p:cTn id="68" dur="1" fill="hold">
                                          <p:stCondLst>
                                            <p:cond delay="0"/>
                                          </p:stCondLst>
                                        </p:cTn>
                                        <p:tgtEl>
                                          <p:spTgt spid="46">
                                            <p:txEl>
                                              <p:pRg st="0" end="0"/>
                                            </p:txEl>
                                          </p:spTgt>
                                        </p:tgtEl>
                                        <p:attrNameLst>
                                          <p:attrName>style.visibility</p:attrName>
                                        </p:attrNameLst>
                                      </p:cBhvr>
                                      <p:to>
                                        <p:strVal val="visible"/>
                                      </p:to>
                                    </p:set>
                                    <p:animEffect transition="in" filter="wipe(down)">
                                      <p:cBhvr>
                                        <p:cTn id="69" dur="500"/>
                                        <p:tgtEl>
                                          <p:spTgt spid="46">
                                            <p:txEl>
                                              <p:pRg st="0" end="0"/>
                                            </p:txEl>
                                          </p:spTgt>
                                        </p:tgtEl>
                                      </p:cBhvr>
                                    </p:animEffect>
                                  </p:childTnLst>
                                </p:cTn>
                              </p:par>
                            </p:childTnLst>
                          </p:cTn>
                        </p:par>
                        <p:par>
                          <p:cTn id="70" fill="hold">
                            <p:stCondLst>
                              <p:cond delay="75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wipe(down)">
                                      <p:cBhvr>
                                        <p:cTn id="73" dur="500"/>
                                        <p:tgtEl>
                                          <p:spTgt spid="47">
                                            <p:txEl>
                                              <p:pRg st="0" end="0"/>
                                            </p:txEl>
                                          </p:spTgt>
                                        </p:tgtEl>
                                      </p:cBhvr>
                                    </p:animEffect>
                                  </p:childTnLst>
                                </p:cTn>
                              </p:par>
                            </p:childTnLst>
                          </p:cTn>
                        </p:par>
                        <p:par>
                          <p:cTn id="74" fill="hold">
                            <p:stCondLst>
                              <p:cond delay="8000"/>
                            </p:stCondLst>
                            <p:childTnLst>
                              <p:par>
                                <p:cTn id="75" presetID="22" presetClass="entr" presetSubtype="4" fill="hold" grpId="0" nodeType="afterEffect" nodePh="1">
                                  <p:stCondLst>
                                    <p:cond delay="0"/>
                                  </p:stCondLst>
                                  <p:endCondLst>
                                    <p:cond evt="begin" delay="0">
                                      <p:tn val="75"/>
                                    </p:cond>
                                  </p:endCondLst>
                                  <p:childTnLst>
                                    <p:set>
                                      <p:cBhvr>
                                        <p:cTn id="76" dur="1" fill="hold">
                                          <p:stCondLst>
                                            <p:cond delay="0"/>
                                          </p:stCondLst>
                                        </p:cTn>
                                        <p:tgtEl>
                                          <p:spTgt spid="48">
                                            <p:txEl>
                                              <p:pRg st="0" end="0"/>
                                            </p:txEl>
                                          </p:spTgt>
                                        </p:tgtEl>
                                        <p:attrNameLst>
                                          <p:attrName>style.visibility</p:attrName>
                                        </p:attrNameLst>
                                      </p:cBhvr>
                                      <p:to>
                                        <p:strVal val="visible"/>
                                      </p:to>
                                    </p:set>
                                    <p:animEffect transition="in" filter="wipe(down)">
                                      <p:cBhvr>
                                        <p:cTn id="77" dur="500"/>
                                        <p:tgtEl>
                                          <p:spTgt spid="48">
                                            <p:txEl>
                                              <p:pRg st="0" end="0"/>
                                            </p:txEl>
                                          </p:spTgt>
                                        </p:tgtEl>
                                      </p:cBhvr>
                                    </p:animEffect>
                                  </p:childTnLst>
                                </p:cTn>
                              </p:par>
                            </p:childTnLst>
                          </p:cTn>
                        </p:par>
                        <p:par>
                          <p:cTn id="78" fill="hold">
                            <p:stCondLst>
                              <p:cond delay="8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49">
                                            <p:txEl>
                                              <p:pRg st="0" end="0"/>
                                            </p:txEl>
                                          </p:spTgt>
                                        </p:tgtEl>
                                        <p:attrNameLst>
                                          <p:attrName>style.visibility</p:attrName>
                                        </p:attrNameLst>
                                      </p:cBhvr>
                                      <p:to>
                                        <p:strVal val="visible"/>
                                      </p:to>
                                    </p:set>
                                    <p:animEffect transition="in" filter="wipe(down)">
                                      <p:cBhvr>
                                        <p:cTn id="81"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P spid="3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down)">
                      <p:cBhvr>
                        <p:cTn dur="500"/>
                        <p:tgtEl>
                          <p:spTgt spid="38"/>
                        </p:tgtEl>
                      </p:cBhvr>
                    </p:animEffect>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down)">
                      <p:cBhvr>
                        <p:cTn dur="500"/>
                        <p:tgtEl>
                          <p:spTgt spid="40"/>
                        </p:tgtEl>
                      </p:cBhvr>
                    </p:animEffect>
                  </p:childTnLst>
                </p:cTn>
              </p:par>
            </p:tnLst>
          </p:tmpl>
        </p:tmplLst>
      </p:bldP>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down)">
                      <p:cBhvr>
                        <p:cTn dur="500"/>
                        <p:tgtEl>
                          <p:spTgt spid="47"/>
                        </p:tgtEl>
                      </p:cBhvr>
                    </p:animEffect>
                  </p:childTnLst>
                </p:cTn>
              </p:par>
            </p:tnLst>
          </p:tmpl>
        </p:tmplLst>
      </p:bldP>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Rectangle 5"/>
          <p:cNvSpPr/>
          <p:nvPr userDrawn="1"/>
        </p:nvSpPr>
        <p:spPr>
          <a:xfrm>
            <a:off x="3823822" y="4057650"/>
            <a:ext cx="45719"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4823341" y="3266374"/>
            <a:ext cx="45719" cy="26772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455472" y="4499754"/>
            <a:ext cx="45719" cy="14438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2864672" y="4499754"/>
            <a:ext cx="45719" cy="14438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179613" y="4895850"/>
            <a:ext cx="45719" cy="10477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68"/>
          <p:cNvSpPr>
            <a:spLocks noChangeAspect="1"/>
          </p:cNvSpPr>
          <p:nvPr userDrawn="1"/>
        </p:nvSpPr>
        <p:spPr>
          <a:xfrm>
            <a:off x="3572512" y="4292950"/>
            <a:ext cx="563122" cy="56359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02</a:t>
            </a:r>
            <a:endParaRPr lang="en-US" sz="1000" b="1" dirty="0">
              <a:solidFill>
                <a:schemeClr val="bg1"/>
              </a:solidFill>
              <a:latin typeface="+mj-lt"/>
            </a:endParaRPr>
          </a:p>
        </p:txBody>
      </p:sp>
      <p:sp>
        <p:nvSpPr>
          <p:cNvPr id="27" name="Oval 69"/>
          <p:cNvSpPr>
            <a:spLocks noChangeAspect="1"/>
          </p:cNvSpPr>
          <p:nvPr userDrawn="1"/>
        </p:nvSpPr>
        <p:spPr>
          <a:xfrm>
            <a:off x="5200174" y="5200085"/>
            <a:ext cx="563122" cy="56359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04</a:t>
            </a:r>
            <a:endParaRPr lang="en-US" sz="1000" b="1" dirty="0">
              <a:latin typeface="+mj-lt"/>
            </a:endParaRPr>
          </a:p>
        </p:txBody>
      </p:sp>
      <p:sp>
        <p:nvSpPr>
          <p:cNvPr id="28" name="Oval 73"/>
          <p:cNvSpPr>
            <a:spLocks noChangeAspect="1"/>
          </p:cNvSpPr>
          <p:nvPr userDrawn="1"/>
        </p:nvSpPr>
        <p:spPr>
          <a:xfrm>
            <a:off x="4568043" y="4636442"/>
            <a:ext cx="563122" cy="56359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03</a:t>
            </a:r>
            <a:endParaRPr lang="en-US" sz="1000" b="1" dirty="0">
              <a:latin typeface="+mj-lt"/>
            </a:endParaRPr>
          </a:p>
        </p:txBody>
      </p:sp>
      <p:sp>
        <p:nvSpPr>
          <p:cNvPr id="29" name="Oval 76"/>
          <p:cNvSpPr>
            <a:spLocks noChangeAspect="1"/>
          </p:cNvSpPr>
          <p:nvPr userDrawn="1"/>
        </p:nvSpPr>
        <p:spPr>
          <a:xfrm>
            <a:off x="5943771" y="5200085"/>
            <a:ext cx="563122" cy="563590"/>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05</a:t>
            </a:r>
            <a:endParaRPr lang="en-US" sz="1000" b="1" dirty="0">
              <a:latin typeface="+mj-lt"/>
            </a:endParaRPr>
          </a:p>
        </p:txBody>
      </p:sp>
      <p:sp>
        <p:nvSpPr>
          <p:cNvPr id="30" name="Oval 79"/>
          <p:cNvSpPr>
            <a:spLocks noChangeAspect="1"/>
          </p:cNvSpPr>
          <p:nvPr userDrawn="1"/>
        </p:nvSpPr>
        <p:spPr>
          <a:xfrm>
            <a:off x="2602567" y="4972050"/>
            <a:ext cx="563122" cy="56359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01</a:t>
            </a:r>
            <a:endParaRPr lang="en-US" sz="1000" b="1" dirty="0">
              <a:latin typeface="+mj-lt"/>
            </a:endParaRPr>
          </a:p>
        </p:txBody>
      </p:sp>
      <p:sp>
        <p:nvSpPr>
          <p:cNvPr id="32" name="Oval 83"/>
          <p:cNvSpPr>
            <a:spLocks noChangeAspect="1"/>
          </p:cNvSpPr>
          <p:nvPr/>
        </p:nvSpPr>
        <p:spPr>
          <a:xfrm>
            <a:off x="5867400" y="4286250"/>
            <a:ext cx="670145" cy="670705"/>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mj-lt"/>
            </a:endParaRPr>
          </a:p>
        </p:txBody>
      </p:sp>
      <p:sp>
        <p:nvSpPr>
          <p:cNvPr id="35" name="Oval 88"/>
          <p:cNvSpPr>
            <a:spLocks noChangeAspect="1"/>
          </p:cNvSpPr>
          <p:nvPr/>
        </p:nvSpPr>
        <p:spPr>
          <a:xfrm>
            <a:off x="3273762" y="2910855"/>
            <a:ext cx="1145838" cy="114679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38" name="Oval 91"/>
          <p:cNvSpPr>
            <a:spLocks noChangeAspect="1"/>
          </p:cNvSpPr>
          <p:nvPr/>
        </p:nvSpPr>
        <p:spPr>
          <a:xfrm>
            <a:off x="5029200" y="3615545"/>
            <a:ext cx="883472" cy="88421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mj-lt"/>
            </a:endParaRPr>
          </a:p>
        </p:txBody>
      </p:sp>
      <p:sp>
        <p:nvSpPr>
          <p:cNvPr id="41" name="Oval 96"/>
          <p:cNvSpPr>
            <a:spLocks noChangeAspect="1"/>
          </p:cNvSpPr>
          <p:nvPr/>
        </p:nvSpPr>
        <p:spPr>
          <a:xfrm>
            <a:off x="2438400" y="3615545"/>
            <a:ext cx="883472" cy="88421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mj-lt"/>
            </a:endParaRPr>
          </a:p>
        </p:txBody>
      </p:sp>
      <p:sp>
        <p:nvSpPr>
          <p:cNvPr id="44" name="Oval 111"/>
          <p:cNvSpPr>
            <a:spLocks noChangeAspect="1"/>
          </p:cNvSpPr>
          <p:nvPr/>
        </p:nvSpPr>
        <p:spPr>
          <a:xfrm>
            <a:off x="4236600" y="2046156"/>
            <a:ext cx="1219200" cy="122021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mj-lt"/>
            </a:endParaRPr>
          </a:p>
        </p:txBody>
      </p:sp>
      <p:sp>
        <p:nvSpPr>
          <p:cNvPr id="46" name="Espace réservé du texte 8"/>
          <p:cNvSpPr>
            <a:spLocks noGrp="1"/>
          </p:cNvSpPr>
          <p:nvPr userDrawn="1">
            <p:ph type="body" sz="quarter" idx="47" hasCustomPrompt="1"/>
          </p:nvPr>
        </p:nvSpPr>
        <p:spPr bwMode="gray">
          <a:xfrm>
            <a:off x="6012160" y="3538501"/>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7" name="Espace réservé du texte 8"/>
          <p:cNvSpPr>
            <a:spLocks noGrp="1"/>
          </p:cNvSpPr>
          <p:nvPr userDrawn="1">
            <p:ph type="body" sz="quarter" idx="48" hasCustomPrompt="1"/>
          </p:nvPr>
        </p:nvSpPr>
        <p:spPr bwMode="gray">
          <a:xfrm>
            <a:off x="6012160" y="3138921"/>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8" name="Espace réservé du texte 8"/>
          <p:cNvSpPr>
            <a:spLocks noGrp="1"/>
          </p:cNvSpPr>
          <p:nvPr userDrawn="1">
            <p:ph type="body" sz="quarter" idx="49" hasCustomPrompt="1"/>
          </p:nvPr>
        </p:nvSpPr>
        <p:spPr bwMode="gray">
          <a:xfrm>
            <a:off x="6732432" y="4762637"/>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9" name="Espace réservé du texte 8"/>
          <p:cNvSpPr>
            <a:spLocks noGrp="1"/>
          </p:cNvSpPr>
          <p:nvPr userDrawn="1">
            <p:ph type="body" sz="quarter" idx="50" hasCustomPrompt="1"/>
          </p:nvPr>
        </p:nvSpPr>
        <p:spPr bwMode="gray">
          <a:xfrm>
            <a:off x="6732432" y="4363057"/>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1" name="Espace réservé du texte 8"/>
          <p:cNvSpPr>
            <a:spLocks noGrp="1"/>
          </p:cNvSpPr>
          <p:nvPr userDrawn="1">
            <p:ph type="body" sz="quarter" idx="51" hasCustomPrompt="1"/>
          </p:nvPr>
        </p:nvSpPr>
        <p:spPr bwMode="gray">
          <a:xfrm>
            <a:off x="5508104" y="2388420"/>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userDrawn="1">
            <p:ph type="body" sz="quarter" idx="52" hasCustomPrompt="1"/>
          </p:nvPr>
        </p:nvSpPr>
        <p:spPr bwMode="gray">
          <a:xfrm>
            <a:off x="5508104" y="1988840"/>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3" name="Espace réservé du texte 8"/>
          <p:cNvSpPr>
            <a:spLocks noGrp="1"/>
          </p:cNvSpPr>
          <p:nvPr userDrawn="1">
            <p:ph type="body" sz="quarter" idx="53" hasCustomPrompt="1"/>
          </p:nvPr>
        </p:nvSpPr>
        <p:spPr bwMode="gray">
          <a:xfrm>
            <a:off x="1475656" y="2890429"/>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4" name="Espace réservé du texte 8"/>
          <p:cNvSpPr>
            <a:spLocks noGrp="1"/>
          </p:cNvSpPr>
          <p:nvPr userDrawn="1">
            <p:ph type="body" sz="quarter" idx="54" hasCustomPrompt="1"/>
          </p:nvPr>
        </p:nvSpPr>
        <p:spPr bwMode="gray">
          <a:xfrm>
            <a:off x="1475656" y="2490849"/>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5" name="Espace réservé du texte 8"/>
          <p:cNvSpPr>
            <a:spLocks noGrp="1"/>
          </p:cNvSpPr>
          <p:nvPr userDrawn="1">
            <p:ph type="body" sz="quarter" idx="55" hasCustomPrompt="1"/>
          </p:nvPr>
        </p:nvSpPr>
        <p:spPr bwMode="gray">
          <a:xfrm>
            <a:off x="611560" y="4188620"/>
            <a:ext cx="1728000"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userDrawn="1">
            <p:ph type="body" sz="quarter" idx="56" hasCustomPrompt="1"/>
          </p:nvPr>
        </p:nvSpPr>
        <p:spPr bwMode="gray">
          <a:xfrm>
            <a:off x="611560" y="3789040"/>
            <a:ext cx="1728000"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20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Effect transition="in" filter="fade">
                                      <p:cBhvr>
                                        <p:cTn id="36" dur="500"/>
                                        <p:tgtEl>
                                          <p:spTgt spid="28"/>
                                        </p:tgtEl>
                                      </p:cBhvr>
                                    </p:animEffect>
                                  </p:childTnLst>
                                </p:cTn>
                              </p:par>
                            </p:childTnLst>
                          </p:cTn>
                        </p:par>
                        <p:par>
                          <p:cTn id="37" fill="hold">
                            <p:stCondLst>
                              <p:cond delay="3000"/>
                            </p:stCondLst>
                            <p:childTnLst>
                              <p:par>
                                <p:cTn id="38" presetID="2" presetClass="entr" presetSubtype="4" accel="50000" decel="5000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childTnLst>
                          </p:cTn>
                        </p:par>
                        <p:par>
                          <p:cTn id="48" fill="hold">
                            <p:stCondLst>
                              <p:cond delay="4000"/>
                            </p:stCondLst>
                            <p:childTnLst>
                              <p:par>
                                <p:cTn id="49" presetID="2" presetClass="entr" presetSubtype="4" accel="50000" decel="5000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53"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fltVal val="0"/>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6" grpId="0" animBg="1"/>
      <p:bldP spid="27" grpId="0" animBg="1"/>
      <p:bldP spid="28" grpId="0" animBg="1"/>
      <p:bldP spid="29" grpId="0" animBg="1"/>
      <p:bldP spid="30"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87"/>
          <p:cNvGrpSpPr/>
          <p:nvPr userDrawn="1"/>
        </p:nvGrpSpPr>
        <p:grpSpPr>
          <a:xfrm>
            <a:off x="1073783" y="1844824"/>
            <a:ext cx="2057400" cy="2333466"/>
            <a:chOff x="1073783" y="1305084"/>
            <a:chExt cx="2057400" cy="2333466"/>
          </a:xfrm>
        </p:grpSpPr>
        <p:sp>
          <p:nvSpPr>
            <p:cNvPr id="7" name="Round Same Side Corner Rectangle 90"/>
            <p:cNvSpPr/>
            <p:nvPr/>
          </p:nvSpPr>
          <p:spPr>
            <a:xfrm>
              <a:off x="1073783" y="1504950"/>
              <a:ext cx="2057400" cy="609600"/>
            </a:xfrm>
            <a:prstGeom prst="round2SameRect">
              <a:avLst/>
            </a:prstGeom>
            <a:gradFill>
              <a:gsLst>
                <a:gs pos="200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 Same Side Corner Rectangle 91"/>
            <p:cNvSpPr/>
            <p:nvPr/>
          </p:nvSpPr>
          <p:spPr>
            <a:xfrm rot="10800000">
              <a:off x="1073783" y="2114550"/>
              <a:ext cx="2057400" cy="1524000"/>
            </a:xfrm>
            <a:prstGeom prst="round2SameRect">
              <a:avLst>
                <a:gd name="adj1" fmla="val 4584"/>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lded Corner 92"/>
            <p:cNvSpPr/>
            <p:nvPr/>
          </p:nvSpPr>
          <p:spPr>
            <a:xfrm>
              <a:off x="1130933" y="2114550"/>
              <a:ext cx="1958339" cy="1447800"/>
            </a:xfrm>
            <a:prstGeom prst="foldedCorner">
              <a:avLst>
                <a:gd name="adj" fmla="val 35049"/>
              </a:avLst>
            </a:prstGeom>
            <a:solidFill>
              <a:schemeClr val="bg1">
                <a:lumMod val="95000"/>
              </a:schemeClr>
            </a:solidFill>
            <a:ln>
              <a:noFill/>
            </a:ln>
            <a:effectLst>
              <a:outerShdw blurRad="50800" dist="38100" dir="2700000" sx="98000" sy="98000" algn="tl" rotWithShape="0">
                <a:schemeClr val="tx1">
                  <a:lumMod val="75000"/>
                  <a:lumOff val="25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25"/>
            <p:cNvGrpSpPr/>
            <p:nvPr/>
          </p:nvGrpSpPr>
          <p:grpSpPr>
            <a:xfrm>
              <a:off x="1418274" y="1305084"/>
              <a:ext cx="1376359" cy="428622"/>
              <a:chOff x="3919541" y="1378744"/>
              <a:chExt cx="1376359" cy="428622"/>
            </a:xfrm>
          </p:grpSpPr>
          <p:grpSp>
            <p:nvGrpSpPr>
              <p:cNvPr id="11" name="Group 94"/>
              <p:cNvGrpSpPr/>
              <p:nvPr/>
            </p:nvGrpSpPr>
            <p:grpSpPr>
              <a:xfrm>
                <a:off x="3919541" y="1378744"/>
                <a:ext cx="152400" cy="428622"/>
                <a:chOff x="3919541" y="1390650"/>
                <a:chExt cx="152400" cy="428622"/>
              </a:xfrm>
            </p:grpSpPr>
            <p:sp>
              <p:nvSpPr>
                <p:cNvPr id="27" name="Oval 8"/>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7"/>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95"/>
              <p:cNvGrpSpPr/>
              <p:nvPr/>
            </p:nvGrpSpPr>
            <p:grpSpPr>
              <a:xfrm>
                <a:off x="4164333" y="1378744"/>
                <a:ext cx="152400" cy="428622"/>
                <a:chOff x="3919541" y="1390650"/>
                <a:chExt cx="152400" cy="428622"/>
              </a:xfrm>
            </p:grpSpPr>
            <p:sp>
              <p:nvSpPr>
                <p:cNvPr id="25" name="Oval 11"/>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12"/>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3"/>
              <p:cNvGrpSpPr/>
              <p:nvPr/>
            </p:nvGrpSpPr>
            <p:grpSpPr>
              <a:xfrm>
                <a:off x="4409125" y="1378744"/>
                <a:ext cx="152400" cy="428622"/>
                <a:chOff x="3919541" y="1390650"/>
                <a:chExt cx="152400" cy="428622"/>
              </a:xfrm>
            </p:grpSpPr>
            <p:sp>
              <p:nvSpPr>
                <p:cNvPr id="23" name="Oval 14"/>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107"/>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6"/>
              <p:cNvGrpSpPr/>
              <p:nvPr/>
            </p:nvGrpSpPr>
            <p:grpSpPr>
              <a:xfrm>
                <a:off x="4653917" y="1378744"/>
                <a:ext cx="152400" cy="428622"/>
                <a:chOff x="3919541" y="1390650"/>
                <a:chExt cx="152400" cy="428622"/>
              </a:xfrm>
            </p:grpSpPr>
            <p:sp>
              <p:nvSpPr>
                <p:cNvPr id="21" name="Oval 104"/>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105"/>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9"/>
              <p:cNvGrpSpPr/>
              <p:nvPr/>
            </p:nvGrpSpPr>
            <p:grpSpPr>
              <a:xfrm>
                <a:off x="4898709" y="1378744"/>
                <a:ext cx="152400" cy="428622"/>
                <a:chOff x="3919541" y="1390650"/>
                <a:chExt cx="152400" cy="428622"/>
              </a:xfrm>
            </p:grpSpPr>
            <p:sp>
              <p:nvSpPr>
                <p:cNvPr id="19" name="Oval 102"/>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03"/>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22"/>
              <p:cNvGrpSpPr/>
              <p:nvPr/>
            </p:nvGrpSpPr>
            <p:grpSpPr>
              <a:xfrm>
                <a:off x="5143500" y="1378744"/>
                <a:ext cx="152400" cy="428622"/>
                <a:chOff x="3919541" y="1390650"/>
                <a:chExt cx="152400" cy="428622"/>
              </a:xfrm>
            </p:grpSpPr>
            <p:sp>
              <p:nvSpPr>
                <p:cNvPr id="17" name="Oval 100"/>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01"/>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31" name="Group 88"/>
          <p:cNvGrpSpPr/>
          <p:nvPr userDrawn="1"/>
        </p:nvGrpSpPr>
        <p:grpSpPr>
          <a:xfrm>
            <a:off x="3537267" y="1844824"/>
            <a:ext cx="2057400" cy="2333466"/>
            <a:chOff x="3537267" y="1305084"/>
            <a:chExt cx="2057400" cy="2333466"/>
          </a:xfrm>
        </p:grpSpPr>
        <p:sp>
          <p:nvSpPr>
            <p:cNvPr id="32" name="Round Same Side Corner Rectangle 115"/>
            <p:cNvSpPr/>
            <p:nvPr/>
          </p:nvSpPr>
          <p:spPr>
            <a:xfrm>
              <a:off x="3537267" y="1504950"/>
              <a:ext cx="2057400" cy="609600"/>
            </a:xfrm>
            <a:prstGeom prst="round2SameRect">
              <a:avLst/>
            </a:prstGeom>
            <a:gradFill>
              <a:gsLst>
                <a:gs pos="2000">
                  <a:schemeClr val="accent2"/>
                </a:gs>
                <a:gs pos="100000">
                  <a:schemeClr val="accent2">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 Same Side Corner Rectangle 116"/>
            <p:cNvSpPr/>
            <p:nvPr/>
          </p:nvSpPr>
          <p:spPr>
            <a:xfrm rot="10800000">
              <a:off x="3537267" y="2114550"/>
              <a:ext cx="2057400" cy="1524000"/>
            </a:xfrm>
            <a:prstGeom prst="round2SameRect">
              <a:avLst>
                <a:gd name="adj1" fmla="val 4584"/>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olded Corner 117"/>
            <p:cNvSpPr/>
            <p:nvPr/>
          </p:nvSpPr>
          <p:spPr>
            <a:xfrm>
              <a:off x="3594417" y="2114550"/>
              <a:ext cx="1958339" cy="1447800"/>
            </a:xfrm>
            <a:prstGeom prst="foldedCorner">
              <a:avLst>
                <a:gd name="adj" fmla="val 35049"/>
              </a:avLst>
            </a:prstGeom>
            <a:solidFill>
              <a:schemeClr val="bg1">
                <a:lumMod val="95000"/>
              </a:schemeClr>
            </a:solidFill>
            <a:ln>
              <a:noFill/>
            </a:ln>
            <a:effectLst>
              <a:outerShdw blurRad="50800" dist="38100" dir="2700000" sx="98000" sy="98000" algn="tl" rotWithShape="0">
                <a:schemeClr val="tx1">
                  <a:lumMod val="75000"/>
                  <a:lumOff val="25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118"/>
            <p:cNvGrpSpPr/>
            <p:nvPr/>
          </p:nvGrpSpPr>
          <p:grpSpPr>
            <a:xfrm>
              <a:off x="3881758" y="1305084"/>
              <a:ext cx="1376359" cy="428622"/>
              <a:chOff x="3919541" y="1378744"/>
              <a:chExt cx="1376359" cy="428622"/>
            </a:xfrm>
          </p:grpSpPr>
          <p:grpSp>
            <p:nvGrpSpPr>
              <p:cNvPr id="36" name="Group 37"/>
              <p:cNvGrpSpPr/>
              <p:nvPr/>
            </p:nvGrpSpPr>
            <p:grpSpPr>
              <a:xfrm>
                <a:off x="3919541" y="1378744"/>
                <a:ext cx="152400" cy="428622"/>
                <a:chOff x="3919541" y="1390650"/>
                <a:chExt cx="152400" cy="428622"/>
              </a:xfrm>
            </p:grpSpPr>
            <p:sp>
              <p:nvSpPr>
                <p:cNvPr id="52" name="Oval 135"/>
                <p:cNvSpPr/>
                <p:nvPr/>
              </p:nvSpPr>
              <p:spPr>
                <a:xfrm>
                  <a:off x="3919541" y="1666872"/>
                  <a:ext cx="152400" cy="152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136"/>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8"/>
              <p:cNvGrpSpPr/>
              <p:nvPr/>
            </p:nvGrpSpPr>
            <p:grpSpPr>
              <a:xfrm>
                <a:off x="4164333" y="1378744"/>
                <a:ext cx="152400" cy="428622"/>
                <a:chOff x="3919541" y="1390650"/>
                <a:chExt cx="152400" cy="428622"/>
              </a:xfrm>
            </p:grpSpPr>
            <p:sp>
              <p:nvSpPr>
                <p:cNvPr id="50" name="Oval 133"/>
                <p:cNvSpPr/>
                <p:nvPr/>
              </p:nvSpPr>
              <p:spPr>
                <a:xfrm>
                  <a:off x="3919541" y="1666872"/>
                  <a:ext cx="152400" cy="152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134"/>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9"/>
              <p:cNvGrpSpPr/>
              <p:nvPr/>
            </p:nvGrpSpPr>
            <p:grpSpPr>
              <a:xfrm>
                <a:off x="4409125" y="1378744"/>
                <a:ext cx="152400" cy="428622"/>
                <a:chOff x="3919541" y="1390650"/>
                <a:chExt cx="152400" cy="428622"/>
              </a:xfrm>
            </p:grpSpPr>
            <p:sp>
              <p:nvSpPr>
                <p:cNvPr id="48" name="Oval 131"/>
                <p:cNvSpPr/>
                <p:nvPr/>
              </p:nvSpPr>
              <p:spPr>
                <a:xfrm>
                  <a:off x="3919541" y="1666872"/>
                  <a:ext cx="152400" cy="152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132"/>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40"/>
              <p:cNvGrpSpPr/>
              <p:nvPr/>
            </p:nvGrpSpPr>
            <p:grpSpPr>
              <a:xfrm>
                <a:off x="4653917" y="1378744"/>
                <a:ext cx="152400" cy="428622"/>
                <a:chOff x="3919541" y="1390650"/>
                <a:chExt cx="152400" cy="428622"/>
              </a:xfrm>
            </p:grpSpPr>
            <p:sp>
              <p:nvSpPr>
                <p:cNvPr id="46" name="Oval 129"/>
                <p:cNvSpPr/>
                <p:nvPr/>
              </p:nvSpPr>
              <p:spPr>
                <a:xfrm>
                  <a:off x="3919541" y="1666872"/>
                  <a:ext cx="152400" cy="152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130"/>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41"/>
              <p:cNvGrpSpPr/>
              <p:nvPr/>
            </p:nvGrpSpPr>
            <p:grpSpPr>
              <a:xfrm>
                <a:off x="4898709" y="1378744"/>
                <a:ext cx="152400" cy="428622"/>
                <a:chOff x="3919541" y="1390650"/>
                <a:chExt cx="152400" cy="428622"/>
              </a:xfrm>
            </p:grpSpPr>
            <p:sp>
              <p:nvSpPr>
                <p:cNvPr id="44" name="Oval 127"/>
                <p:cNvSpPr/>
                <p:nvPr/>
              </p:nvSpPr>
              <p:spPr>
                <a:xfrm>
                  <a:off x="3919541" y="1666872"/>
                  <a:ext cx="152400" cy="152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128"/>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3"/>
              <p:cNvGrpSpPr/>
              <p:nvPr/>
            </p:nvGrpSpPr>
            <p:grpSpPr>
              <a:xfrm>
                <a:off x="5143500" y="1378744"/>
                <a:ext cx="152400" cy="428622"/>
                <a:chOff x="3919541" y="1390650"/>
                <a:chExt cx="152400" cy="428622"/>
              </a:xfrm>
            </p:grpSpPr>
            <p:sp>
              <p:nvSpPr>
                <p:cNvPr id="42" name="Oval 125"/>
                <p:cNvSpPr/>
                <p:nvPr/>
              </p:nvSpPr>
              <p:spPr>
                <a:xfrm>
                  <a:off x="3919541" y="1666872"/>
                  <a:ext cx="152400" cy="152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126"/>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56" name="Group 89"/>
          <p:cNvGrpSpPr/>
          <p:nvPr userDrawn="1"/>
        </p:nvGrpSpPr>
        <p:grpSpPr>
          <a:xfrm>
            <a:off x="6000750" y="1844824"/>
            <a:ext cx="2057400" cy="2333466"/>
            <a:chOff x="6000750" y="1305084"/>
            <a:chExt cx="2057400" cy="2333466"/>
          </a:xfrm>
        </p:grpSpPr>
        <p:sp>
          <p:nvSpPr>
            <p:cNvPr id="57" name="Round Same Side Corner Rectangle 140"/>
            <p:cNvSpPr/>
            <p:nvPr/>
          </p:nvSpPr>
          <p:spPr>
            <a:xfrm>
              <a:off x="6000750" y="1504950"/>
              <a:ext cx="2057400" cy="609600"/>
            </a:xfrm>
            <a:prstGeom prst="round2SameRect">
              <a:avLst/>
            </a:prstGeom>
            <a:gradFill>
              <a:gsLst>
                <a:gs pos="2000">
                  <a:schemeClr val="accent3"/>
                </a:gs>
                <a:gs pos="100000">
                  <a:schemeClr val="accent3">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 Same Side Corner Rectangle 141"/>
            <p:cNvSpPr/>
            <p:nvPr/>
          </p:nvSpPr>
          <p:spPr>
            <a:xfrm rot="10800000">
              <a:off x="6000750" y="2114550"/>
              <a:ext cx="2057400" cy="1524000"/>
            </a:xfrm>
            <a:prstGeom prst="round2SameRect">
              <a:avLst>
                <a:gd name="adj1" fmla="val 4584"/>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olded Corner 142"/>
            <p:cNvSpPr/>
            <p:nvPr/>
          </p:nvSpPr>
          <p:spPr>
            <a:xfrm>
              <a:off x="6057900" y="2114550"/>
              <a:ext cx="1958339" cy="1447800"/>
            </a:xfrm>
            <a:prstGeom prst="foldedCorner">
              <a:avLst>
                <a:gd name="adj" fmla="val 35049"/>
              </a:avLst>
            </a:prstGeom>
            <a:solidFill>
              <a:schemeClr val="bg1">
                <a:lumMod val="95000"/>
              </a:schemeClr>
            </a:solidFill>
            <a:ln>
              <a:noFill/>
            </a:ln>
            <a:effectLst>
              <a:outerShdw blurRad="50800" dist="38100" dir="2700000" sx="98000" sy="98000" algn="tl" rotWithShape="0">
                <a:schemeClr val="tx1">
                  <a:lumMod val="75000"/>
                  <a:lumOff val="25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143"/>
            <p:cNvGrpSpPr/>
            <p:nvPr/>
          </p:nvGrpSpPr>
          <p:grpSpPr>
            <a:xfrm>
              <a:off x="6345241" y="1305084"/>
              <a:ext cx="1376359" cy="428622"/>
              <a:chOff x="3919541" y="1378744"/>
              <a:chExt cx="1376359" cy="428622"/>
            </a:xfrm>
          </p:grpSpPr>
          <p:grpSp>
            <p:nvGrpSpPr>
              <p:cNvPr id="61" name="Group 64"/>
              <p:cNvGrpSpPr/>
              <p:nvPr/>
            </p:nvGrpSpPr>
            <p:grpSpPr>
              <a:xfrm>
                <a:off x="3919541" y="1378744"/>
                <a:ext cx="152400" cy="428622"/>
                <a:chOff x="3919541" y="1390650"/>
                <a:chExt cx="152400" cy="428622"/>
              </a:xfrm>
            </p:grpSpPr>
            <p:sp>
              <p:nvSpPr>
                <p:cNvPr id="77" name="Oval 160"/>
                <p:cNvSpPr/>
                <p:nvPr/>
              </p:nvSpPr>
              <p:spPr>
                <a:xfrm>
                  <a:off x="3919541" y="1666872"/>
                  <a:ext cx="152400" cy="1524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ounded Rectangle 161"/>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5"/>
              <p:cNvGrpSpPr/>
              <p:nvPr/>
            </p:nvGrpSpPr>
            <p:grpSpPr>
              <a:xfrm>
                <a:off x="4164333" y="1378744"/>
                <a:ext cx="152400" cy="428622"/>
                <a:chOff x="3919541" y="1390650"/>
                <a:chExt cx="152400" cy="428622"/>
              </a:xfrm>
            </p:grpSpPr>
            <p:sp>
              <p:nvSpPr>
                <p:cNvPr id="75" name="Oval 158"/>
                <p:cNvSpPr/>
                <p:nvPr/>
              </p:nvSpPr>
              <p:spPr>
                <a:xfrm>
                  <a:off x="3919541" y="1666872"/>
                  <a:ext cx="152400" cy="1524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ed Rectangle 159"/>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6"/>
              <p:cNvGrpSpPr/>
              <p:nvPr/>
            </p:nvGrpSpPr>
            <p:grpSpPr>
              <a:xfrm>
                <a:off x="4409125" y="1378744"/>
                <a:ext cx="152400" cy="428622"/>
                <a:chOff x="3919541" y="1390650"/>
                <a:chExt cx="152400" cy="428622"/>
              </a:xfrm>
            </p:grpSpPr>
            <p:sp>
              <p:nvSpPr>
                <p:cNvPr id="73" name="Oval 156"/>
                <p:cNvSpPr/>
                <p:nvPr/>
              </p:nvSpPr>
              <p:spPr>
                <a:xfrm>
                  <a:off x="3919541" y="1666872"/>
                  <a:ext cx="152400" cy="1524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ounded Rectangle 157"/>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7"/>
              <p:cNvGrpSpPr/>
              <p:nvPr/>
            </p:nvGrpSpPr>
            <p:grpSpPr>
              <a:xfrm>
                <a:off x="4653917" y="1378744"/>
                <a:ext cx="152400" cy="428622"/>
                <a:chOff x="3919541" y="1390650"/>
                <a:chExt cx="152400" cy="428622"/>
              </a:xfrm>
            </p:grpSpPr>
            <p:sp>
              <p:nvSpPr>
                <p:cNvPr id="71" name="Oval 154"/>
                <p:cNvSpPr/>
                <p:nvPr/>
              </p:nvSpPr>
              <p:spPr>
                <a:xfrm>
                  <a:off x="3919541" y="1666872"/>
                  <a:ext cx="152400" cy="1524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155"/>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8"/>
              <p:cNvGrpSpPr/>
              <p:nvPr/>
            </p:nvGrpSpPr>
            <p:grpSpPr>
              <a:xfrm>
                <a:off x="4898709" y="1378744"/>
                <a:ext cx="152400" cy="428622"/>
                <a:chOff x="3919541" y="1390650"/>
                <a:chExt cx="152400" cy="428622"/>
              </a:xfrm>
            </p:grpSpPr>
            <p:sp>
              <p:nvSpPr>
                <p:cNvPr id="69" name="Oval 152"/>
                <p:cNvSpPr/>
                <p:nvPr/>
              </p:nvSpPr>
              <p:spPr>
                <a:xfrm>
                  <a:off x="3919541" y="1666872"/>
                  <a:ext cx="152400" cy="1524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ounded Rectangle 153"/>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9"/>
              <p:cNvGrpSpPr/>
              <p:nvPr/>
            </p:nvGrpSpPr>
            <p:grpSpPr>
              <a:xfrm>
                <a:off x="5143500" y="1378744"/>
                <a:ext cx="152400" cy="428622"/>
                <a:chOff x="3919541" y="1390650"/>
                <a:chExt cx="152400" cy="428622"/>
              </a:xfrm>
            </p:grpSpPr>
            <p:sp>
              <p:nvSpPr>
                <p:cNvPr id="67" name="Oval 150"/>
                <p:cNvSpPr/>
                <p:nvPr/>
              </p:nvSpPr>
              <p:spPr>
                <a:xfrm>
                  <a:off x="3919541" y="1666872"/>
                  <a:ext cx="152400" cy="1524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ounded Rectangle 151"/>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84" name="Text Placeholder 3"/>
          <p:cNvSpPr>
            <a:spLocks noGrp="1"/>
          </p:cNvSpPr>
          <p:nvPr>
            <p:ph type="body" sz="half" idx="17" hasCustomPrompt="1"/>
          </p:nvPr>
        </p:nvSpPr>
        <p:spPr>
          <a:xfrm>
            <a:off x="1115616" y="2280734"/>
            <a:ext cx="1954992"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Month</a:t>
            </a:r>
          </a:p>
        </p:txBody>
      </p:sp>
      <p:sp>
        <p:nvSpPr>
          <p:cNvPr id="87" name="Text Placeholder 3"/>
          <p:cNvSpPr>
            <a:spLocks noGrp="1"/>
          </p:cNvSpPr>
          <p:nvPr>
            <p:ph type="body" sz="half" idx="20" hasCustomPrompt="1"/>
          </p:nvPr>
        </p:nvSpPr>
        <p:spPr>
          <a:xfrm>
            <a:off x="1115616" y="2640774"/>
            <a:ext cx="1954992" cy="1428028"/>
          </a:xfrm>
          <a:prstGeom prst="rect">
            <a:avLst/>
          </a:prstGeom>
        </p:spPr>
        <p:txBody>
          <a:bodyPr wrap="none" lIns="0" tIns="0" rIns="0" bIns="0" anchor="ctr">
            <a:noAutofit/>
          </a:bodyPr>
          <a:lstStyle>
            <a:lvl1pPr marL="0" indent="0" algn="ctr">
              <a:buNone/>
              <a:defRPr sz="80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day</a:t>
            </a:r>
          </a:p>
        </p:txBody>
      </p:sp>
      <p:sp>
        <p:nvSpPr>
          <p:cNvPr id="88" name="Text Placeholder 3"/>
          <p:cNvSpPr>
            <a:spLocks noGrp="1"/>
          </p:cNvSpPr>
          <p:nvPr>
            <p:ph type="body" sz="half" idx="21" hasCustomPrompt="1"/>
          </p:nvPr>
        </p:nvSpPr>
        <p:spPr>
          <a:xfrm>
            <a:off x="3563888" y="2268602"/>
            <a:ext cx="1954992"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Month</a:t>
            </a:r>
          </a:p>
        </p:txBody>
      </p:sp>
      <p:sp>
        <p:nvSpPr>
          <p:cNvPr id="89" name="Text Placeholder 3"/>
          <p:cNvSpPr>
            <a:spLocks noGrp="1"/>
          </p:cNvSpPr>
          <p:nvPr>
            <p:ph type="body" sz="half" idx="22" hasCustomPrompt="1"/>
          </p:nvPr>
        </p:nvSpPr>
        <p:spPr>
          <a:xfrm>
            <a:off x="3563888" y="2628642"/>
            <a:ext cx="1954992" cy="1428028"/>
          </a:xfrm>
          <a:prstGeom prst="rect">
            <a:avLst/>
          </a:prstGeom>
        </p:spPr>
        <p:txBody>
          <a:bodyPr wrap="none" lIns="0" tIns="0" rIns="0" bIns="0" anchor="ctr">
            <a:noAutofit/>
          </a:bodyPr>
          <a:lstStyle>
            <a:lvl1pPr marL="0" indent="0" algn="ctr">
              <a:buNone/>
              <a:defRPr sz="80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day</a:t>
            </a:r>
          </a:p>
        </p:txBody>
      </p:sp>
      <p:sp>
        <p:nvSpPr>
          <p:cNvPr id="90" name="Text Placeholder 3"/>
          <p:cNvSpPr>
            <a:spLocks noGrp="1"/>
          </p:cNvSpPr>
          <p:nvPr>
            <p:ph type="body" sz="half" idx="23" hasCustomPrompt="1"/>
          </p:nvPr>
        </p:nvSpPr>
        <p:spPr>
          <a:xfrm>
            <a:off x="6073392" y="2268602"/>
            <a:ext cx="1954992"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Month</a:t>
            </a:r>
          </a:p>
        </p:txBody>
      </p:sp>
      <p:sp>
        <p:nvSpPr>
          <p:cNvPr id="91" name="Text Placeholder 3"/>
          <p:cNvSpPr>
            <a:spLocks noGrp="1"/>
          </p:cNvSpPr>
          <p:nvPr>
            <p:ph type="body" sz="half" idx="24" hasCustomPrompt="1"/>
          </p:nvPr>
        </p:nvSpPr>
        <p:spPr>
          <a:xfrm>
            <a:off x="6073392" y="2628642"/>
            <a:ext cx="1954992" cy="1428028"/>
          </a:xfrm>
          <a:prstGeom prst="rect">
            <a:avLst/>
          </a:prstGeom>
        </p:spPr>
        <p:txBody>
          <a:bodyPr wrap="none" lIns="0" tIns="0" rIns="0" bIns="0" anchor="ctr">
            <a:noAutofit/>
          </a:bodyPr>
          <a:lstStyle>
            <a:lvl1pPr marL="0" indent="0" algn="ctr">
              <a:buNone/>
              <a:defRPr sz="80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day</a:t>
            </a:r>
          </a:p>
        </p:txBody>
      </p:sp>
      <p:sp>
        <p:nvSpPr>
          <p:cNvPr id="94" name="Espace réservé du texte 8"/>
          <p:cNvSpPr>
            <a:spLocks noGrp="1"/>
          </p:cNvSpPr>
          <p:nvPr>
            <p:ph type="body" sz="quarter" idx="51" hasCustomPrompt="1"/>
          </p:nvPr>
        </p:nvSpPr>
        <p:spPr bwMode="gray">
          <a:xfrm>
            <a:off x="6084360" y="4756414"/>
            <a:ext cx="1944024"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95" name="Espace réservé du texte 8"/>
          <p:cNvSpPr>
            <a:spLocks noGrp="1"/>
          </p:cNvSpPr>
          <p:nvPr>
            <p:ph type="body" sz="quarter" idx="52" hasCustomPrompt="1"/>
          </p:nvPr>
        </p:nvSpPr>
        <p:spPr bwMode="gray">
          <a:xfrm>
            <a:off x="6084360" y="4356834"/>
            <a:ext cx="1944024"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98" name="Espace réservé du texte 8"/>
          <p:cNvSpPr>
            <a:spLocks noGrp="1"/>
          </p:cNvSpPr>
          <p:nvPr>
            <p:ph type="body" sz="quarter" idx="53" hasCustomPrompt="1"/>
          </p:nvPr>
        </p:nvSpPr>
        <p:spPr bwMode="gray">
          <a:xfrm>
            <a:off x="1115616" y="4756414"/>
            <a:ext cx="1944024"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99" name="Espace réservé du texte 8"/>
          <p:cNvSpPr>
            <a:spLocks noGrp="1"/>
          </p:cNvSpPr>
          <p:nvPr>
            <p:ph type="body" sz="quarter" idx="54" hasCustomPrompt="1"/>
          </p:nvPr>
        </p:nvSpPr>
        <p:spPr bwMode="gray">
          <a:xfrm>
            <a:off x="1115616" y="4356834"/>
            <a:ext cx="1944024"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100" name="Espace réservé du texte 8"/>
          <p:cNvSpPr>
            <a:spLocks noGrp="1"/>
          </p:cNvSpPr>
          <p:nvPr>
            <p:ph type="body" sz="quarter" idx="55" hasCustomPrompt="1"/>
          </p:nvPr>
        </p:nvSpPr>
        <p:spPr bwMode="gray">
          <a:xfrm>
            <a:off x="3636088" y="4756414"/>
            <a:ext cx="1944024" cy="682587"/>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101" name="Espace réservé du texte 8"/>
          <p:cNvSpPr>
            <a:spLocks noGrp="1"/>
          </p:cNvSpPr>
          <p:nvPr>
            <p:ph type="body" sz="quarter" idx="56" hasCustomPrompt="1"/>
          </p:nvPr>
        </p:nvSpPr>
        <p:spPr bwMode="gray">
          <a:xfrm>
            <a:off x="3636088" y="4356834"/>
            <a:ext cx="1944024"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9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9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96"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ppt_x"/>
                                          </p:val>
                                        </p:tav>
                                        <p:tav tm="100000">
                                          <p:val>
                                            <p:strVal val="#ppt_x"/>
                                          </p:val>
                                        </p:tav>
                                      </p:tavLst>
                                    </p:anim>
                                    <p:anim calcmode="lin" valueType="num">
                                      <p:cBhvr additive="base">
                                        <p:cTn id="18" dur="500" fill="hold"/>
                                        <p:tgtEl>
                                          <p:spTgt spid="5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84">
                                            <p:txEl>
                                              <p:pRg st="0" end="0"/>
                                            </p:txEl>
                                          </p:spTgt>
                                        </p:tgtEl>
                                        <p:attrNameLst>
                                          <p:attrName>style.visibility</p:attrName>
                                        </p:attrNameLst>
                                      </p:cBhvr>
                                      <p:to>
                                        <p:strVal val="visible"/>
                                      </p:to>
                                    </p:set>
                                    <p:animEffect transition="in" filter="wipe(down)">
                                      <p:cBhvr>
                                        <p:cTn id="22" dur="500"/>
                                        <p:tgtEl>
                                          <p:spTgt spid="84">
                                            <p:txEl>
                                              <p:pRg st="0" end="0"/>
                                            </p:tx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87">
                                            <p:txEl>
                                              <p:pRg st="0" end="0"/>
                                            </p:txEl>
                                          </p:spTgt>
                                        </p:tgtEl>
                                        <p:attrNameLst>
                                          <p:attrName>style.visibility</p:attrName>
                                        </p:attrNameLst>
                                      </p:cBhvr>
                                      <p:to>
                                        <p:strVal val="visible"/>
                                      </p:to>
                                    </p:set>
                                    <p:animEffect transition="in" filter="wipe(down)">
                                      <p:cBhvr>
                                        <p:cTn id="26" dur="500"/>
                                        <p:tgtEl>
                                          <p:spTgt spid="87">
                                            <p:txEl>
                                              <p:pRg st="0" end="0"/>
                                            </p:tx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88">
                                            <p:txEl>
                                              <p:pRg st="0" end="0"/>
                                            </p:txEl>
                                          </p:spTgt>
                                        </p:tgtEl>
                                        <p:attrNameLst>
                                          <p:attrName>style.visibility</p:attrName>
                                        </p:attrNameLst>
                                      </p:cBhvr>
                                      <p:to>
                                        <p:strVal val="visible"/>
                                      </p:to>
                                    </p:set>
                                    <p:animEffect transition="in" filter="wipe(down)">
                                      <p:cBhvr>
                                        <p:cTn id="30" dur="500"/>
                                        <p:tgtEl>
                                          <p:spTgt spid="88">
                                            <p:txEl>
                                              <p:pRg st="0" end="0"/>
                                            </p:txEl>
                                          </p:spTgt>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89">
                                            <p:txEl>
                                              <p:pRg st="0" end="0"/>
                                            </p:txEl>
                                          </p:spTgt>
                                        </p:tgtEl>
                                        <p:attrNameLst>
                                          <p:attrName>style.visibility</p:attrName>
                                        </p:attrNameLst>
                                      </p:cBhvr>
                                      <p:to>
                                        <p:strVal val="visible"/>
                                      </p:to>
                                    </p:set>
                                    <p:animEffect transition="in" filter="wipe(down)">
                                      <p:cBhvr>
                                        <p:cTn id="34" dur="500"/>
                                        <p:tgtEl>
                                          <p:spTgt spid="89">
                                            <p:txEl>
                                              <p:pRg st="0" end="0"/>
                                            </p:txEl>
                                          </p:spTgt>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90">
                                            <p:txEl>
                                              <p:pRg st="0" end="0"/>
                                            </p:txEl>
                                          </p:spTgt>
                                        </p:tgtEl>
                                        <p:attrNameLst>
                                          <p:attrName>style.visibility</p:attrName>
                                        </p:attrNameLst>
                                      </p:cBhvr>
                                      <p:to>
                                        <p:strVal val="visible"/>
                                      </p:to>
                                    </p:set>
                                    <p:animEffect transition="in" filter="wipe(down)">
                                      <p:cBhvr>
                                        <p:cTn id="38" dur="500"/>
                                        <p:tgtEl>
                                          <p:spTgt spid="90">
                                            <p:txEl>
                                              <p:pRg st="0" end="0"/>
                                            </p:txEl>
                                          </p:spTgt>
                                        </p:tgtEl>
                                      </p:cBhvr>
                                    </p:animEffect>
                                  </p:childTnLst>
                                </p:cTn>
                              </p:par>
                            </p:childTnLst>
                          </p:cTn>
                        </p:par>
                        <p:par>
                          <p:cTn id="39" fill="hold">
                            <p:stCondLst>
                              <p:cond delay="4000"/>
                            </p:stCondLst>
                            <p:childTnLst>
                              <p:par>
                                <p:cTn id="40" presetID="22" presetClass="entr" presetSubtype="4" fill="hold" grpId="0" nodeType="afterEffect">
                                  <p:stCondLst>
                                    <p:cond delay="0"/>
                                  </p:stCondLst>
                                  <p:childTnLst>
                                    <p:set>
                                      <p:cBhvr>
                                        <p:cTn id="41" dur="1" fill="hold">
                                          <p:stCondLst>
                                            <p:cond delay="0"/>
                                          </p:stCondLst>
                                        </p:cTn>
                                        <p:tgtEl>
                                          <p:spTgt spid="91">
                                            <p:txEl>
                                              <p:pRg st="0" end="0"/>
                                            </p:txEl>
                                          </p:spTgt>
                                        </p:tgtEl>
                                        <p:attrNameLst>
                                          <p:attrName>style.visibility</p:attrName>
                                        </p:attrNameLst>
                                      </p:cBhvr>
                                      <p:to>
                                        <p:strVal val="visible"/>
                                      </p:to>
                                    </p:set>
                                    <p:animEffect transition="in" filter="wipe(down)">
                                      <p:cBhvr>
                                        <p:cTn id="42" dur="5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tmplLst>
          <p:tmpl lvl="1">
            <p:tnLst>
              <p:par>
                <p:cTn presetID="22" presetClass="entr" presetSubtype="4"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7" grpId="0" build="p">
        <p:tmplLst>
          <p:tmpl lvl="1">
            <p:tnLst>
              <p:par>
                <p:cTn presetID="22" presetClass="entr" presetSubtype="4"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P spid="88" grpId="0" build="p">
        <p:tmplLst>
          <p:tmpl lvl="1">
            <p:tnLst>
              <p:par>
                <p:cTn presetID="22" presetClass="entr" presetSubtype="4"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build="p">
        <p:tmplLst>
          <p:tmpl lvl="1">
            <p:tnLst>
              <p:par>
                <p:cTn presetID="22" presetClass="entr" presetSubtype="4" fill="hold" nodeType="after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91" grpId="0" build="p">
        <p:tmplLst>
          <p:tmpl lvl="1">
            <p:tnLst>
              <p:par>
                <p:cTn presetID="22" presetClass="entr" presetSubtype="4"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down)">
                      <p:cBhvr>
                        <p:cTn dur="500"/>
                        <p:tgtEl>
                          <p:spTgt spid="91"/>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Rounded Rectangle 45"/>
          <p:cNvSpPr/>
          <p:nvPr userDrawn="1"/>
        </p:nvSpPr>
        <p:spPr>
          <a:xfrm>
            <a:off x="4802427" y="3219088"/>
            <a:ext cx="3200400" cy="533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48"/>
          <p:cNvSpPr/>
          <p:nvPr userDrawn="1"/>
        </p:nvSpPr>
        <p:spPr>
          <a:xfrm>
            <a:off x="4802427" y="3752488"/>
            <a:ext cx="2895600" cy="533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51"/>
          <p:cNvSpPr/>
          <p:nvPr userDrawn="1"/>
        </p:nvSpPr>
        <p:spPr>
          <a:xfrm>
            <a:off x="4802427" y="2685688"/>
            <a:ext cx="3581400" cy="53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40"/>
          <p:cNvGrpSpPr/>
          <p:nvPr userDrawn="1"/>
        </p:nvGrpSpPr>
        <p:grpSpPr>
          <a:xfrm>
            <a:off x="3547394" y="2415276"/>
            <a:ext cx="2383747" cy="3369725"/>
            <a:chOff x="3240767" y="1463138"/>
            <a:chExt cx="2383747" cy="3369725"/>
          </a:xfrm>
        </p:grpSpPr>
        <p:sp>
          <p:nvSpPr>
            <p:cNvPr id="10" name="Oval 63"/>
            <p:cNvSpPr/>
            <p:nvPr/>
          </p:nvSpPr>
          <p:spPr>
            <a:xfrm>
              <a:off x="3240767" y="1628775"/>
              <a:ext cx="1973942" cy="19739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32"/>
            <p:cNvGrpSpPr/>
            <p:nvPr/>
          </p:nvGrpSpPr>
          <p:grpSpPr>
            <a:xfrm rot="19593016">
              <a:off x="3519486" y="1463138"/>
              <a:ext cx="2105028" cy="3369726"/>
              <a:chOff x="1076959" y="905509"/>
              <a:chExt cx="2418083" cy="3870865"/>
            </a:xfrm>
          </p:grpSpPr>
          <p:sp>
            <p:nvSpPr>
              <p:cNvPr id="12" name="Rectangle 11"/>
              <p:cNvSpPr/>
              <p:nvPr/>
            </p:nvSpPr>
            <p:spPr>
              <a:xfrm>
                <a:off x="2133600" y="3028950"/>
                <a:ext cx="304800" cy="1143000"/>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66"/>
              <p:cNvSpPr/>
              <p:nvPr/>
            </p:nvSpPr>
            <p:spPr>
              <a:xfrm>
                <a:off x="2057400" y="3867150"/>
                <a:ext cx="457200" cy="909224"/>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onut 67"/>
              <p:cNvSpPr/>
              <p:nvPr/>
            </p:nvSpPr>
            <p:spPr>
              <a:xfrm>
                <a:off x="1076959" y="905509"/>
                <a:ext cx="2418083" cy="2418082"/>
              </a:xfrm>
              <a:prstGeom prst="donut">
                <a:avLst>
                  <a:gd name="adj" fmla="val 137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15" name="Oval 70"/>
          <p:cNvSpPr>
            <a:spLocks noChangeAspect="1"/>
          </p:cNvSpPr>
          <p:nvPr userDrawn="1"/>
        </p:nvSpPr>
        <p:spPr>
          <a:xfrm>
            <a:off x="7880272" y="2711988"/>
            <a:ext cx="476250" cy="47664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accent2"/>
                </a:solidFill>
              </a:rPr>
              <a:t>01</a:t>
            </a:r>
            <a:endParaRPr lang="en-US" sz="1050" b="1" dirty="0">
              <a:solidFill>
                <a:schemeClr val="accent2"/>
              </a:solidFill>
              <a:latin typeface="+mj-lt"/>
            </a:endParaRPr>
          </a:p>
        </p:txBody>
      </p:sp>
      <p:sp>
        <p:nvSpPr>
          <p:cNvPr id="16" name="Oval 71"/>
          <p:cNvSpPr>
            <a:spLocks noChangeAspect="1"/>
          </p:cNvSpPr>
          <p:nvPr userDrawn="1"/>
        </p:nvSpPr>
        <p:spPr>
          <a:xfrm>
            <a:off x="7496097" y="3245360"/>
            <a:ext cx="476250" cy="47664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accent3"/>
                </a:solidFill>
              </a:rPr>
              <a:t>02</a:t>
            </a:r>
            <a:endParaRPr lang="en-US" sz="1050" b="1" dirty="0">
              <a:solidFill>
                <a:schemeClr val="accent3"/>
              </a:solidFill>
              <a:latin typeface="+mj-lt"/>
            </a:endParaRPr>
          </a:p>
        </p:txBody>
      </p:sp>
      <p:sp>
        <p:nvSpPr>
          <p:cNvPr id="17" name="Oval 80"/>
          <p:cNvSpPr>
            <a:spLocks noChangeAspect="1"/>
          </p:cNvSpPr>
          <p:nvPr userDrawn="1"/>
        </p:nvSpPr>
        <p:spPr>
          <a:xfrm>
            <a:off x="7189392" y="3778760"/>
            <a:ext cx="476250" cy="47664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accent4"/>
                </a:solidFill>
              </a:rPr>
              <a:t>03</a:t>
            </a:r>
            <a:endParaRPr lang="en-US" sz="1050" b="1" dirty="0">
              <a:solidFill>
                <a:schemeClr val="accent4"/>
              </a:solidFill>
              <a:latin typeface="+mj-lt"/>
            </a:endParaRPr>
          </a:p>
        </p:txBody>
      </p:sp>
      <p:grpSp>
        <p:nvGrpSpPr>
          <p:cNvPr id="18" name="Group 73"/>
          <p:cNvGrpSpPr/>
          <p:nvPr userDrawn="1"/>
        </p:nvGrpSpPr>
        <p:grpSpPr>
          <a:xfrm>
            <a:off x="3105811" y="2392888"/>
            <a:ext cx="930338" cy="216600"/>
            <a:chOff x="2901397" y="1460250"/>
            <a:chExt cx="930338" cy="220268"/>
          </a:xfrm>
        </p:grpSpPr>
        <p:cxnSp>
          <p:nvCxnSpPr>
            <p:cNvPr id="19" name="Straight Connector 82"/>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83"/>
            <p:cNvCxnSpPr/>
            <p:nvPr/>
          </p:nvCxnSpPr>
          <p:spPr>
            <a:xfrm flipH="1">
              <a:off x="2901397" y="1463917"/>
              <a:ext cx="691284"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1" name="Group 81"/>
          <p:cNvGrpSpPr/>
          <p:nvPr userDrawn="1"/>
        </p:nvGrpSpPr>
        <p:grpSpPr>
          <a:xfrm flipV="1">
            <a:off x="3122511" y="4590688"/>
            <a:ext cx="930338" cy="216600"/>
            <a:chOff x="2901397" y="1460250"/>
            <a:chExt cx="930338" cy="220268"/>
          </a:xfrm>
        </p:grpSpPr>
        <p:cxnSp>
          <p:nvCxnSpPr>
            <p:cNvPr id="22" name="Straight Connector 85"/>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86"/>
            <p:cNvCxnSpPr/>
            <p:nvPr/>
          </p:nvCxnSpPr>
          <p:spPr>
            <a:xfrm flipH="1">
              <a:off x="2901397" y="1463917"/>
              <a:ext cx="691284" cy="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24" name="Straight Connector 87"/>
          <p:cNvCxnSpPr/>
          <p:nvPr userDrawn="1"/>
        </p:nvCxnSpPr>
        <p:spPr>
          <a:xfrm flipH="1">
            <a:off x="2979725" y="3645024"/>
            <a:ext cx="460627"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3" name="Espace réservé du texte 8"/>
          <p:cNvSpPr>
            <a:spLocks noGrp="1"/>
          </p:cNvSpPr>
          <p:nvPr>
            <p:ph type="body" sz="quarter" idx="55" hasCustomPrompt="1"/>
          </p:nvPr>
        </p:nvSpPr>
        <p:spPr bwMode="gray">
          <a:xfrm>
            <a:off x="611560" y="2388421"/>
            <a:ext cx="2376264"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4" name="Espace réservé du texte 8"/>
          <p:cNvSpPr>
            <a:spLocks noGrp="1"/>
          </p:cNvSpPr>
          <p:nvPr>
            <p:ph type="body" sz="quarter" idx="56" hasCustomPrompt="1"/>
          </p:nvPr>
        </p:nvSpPr>
        <p:spPr bwMode="gray">
          <a:xfrm>
            <a:off x="611560" y="1988840"/>
            <a:ext cx="2376264"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5" name="Espace réservé du texte 8"/>
          <p:cNvSpPr>
            <a:spLocks noGrp="1"/>
          </p:cNvSpPr>
          <p:nvPr>
            <p:ph type="body" sz="quarter" idx="57" hasCustomPrompt="1"/>
          </p:nvPr>
        </p:nvSpPr>
        <p:spPr bwMode="gray">
          <a:xfrm>
            <a:off x="611560" y="4836692"/>
            <a:ext cx="2376264"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6" name="Espace réservé du texte 8"/>
          <p:cNvSpPr>
            <a:spLocks noGrp="1"/>
          </p:cNvSpPr>
          <p:nvPr>
            <p:ph type="body" sz="quarter" idx="58" hasCustomPrompt="1"/>
          </p:nvPr>
        </p:nvSpPr>
        <p:spPr bwMode="gray">
          <a:xfrm>
            <a:off x="611560" y="4437111"/>
            <a:ext cx="2376264"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7" name="Espace réservé du texte 8"/>
          <p:cNvSpPr>
            <a:spLocks noGrp="1"/>
          </p:cNvSpPr>
          <p:nvPr>
            <p:ph type="body" sz="quarter" idx="59" hasCustomPrompt="1"/>
          </p:nvPr>
        </p:nvSpPr>
        <p:spPr bwMode="gray">
          <a:xfrm>
            <a:off x="539552" y="3612557"/>
            <a:ext cx="2376264"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8" name="Espace réservé du texte 8"/>
          <p:cNvSpPr>
            <a:spLocks noGrp="1"/>
          </p:cNvSpPr>
          <p:nvPr>
            <p:ph type="body" sz="quarter" idx="60" hasCustomPrompt="1"/>
          </p:nvPr>
        </p:nvSpPr>
        <p:spPr bwMode="gray">
          <a:xfrm>
            <a:off x="539552" y="3212976"/>
            <a:ext cx="2376264"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9" name="Espace réservé du texte 8"/>
          <p:cNvSpPr>
            <a:spLocks noGrp="1"/>
          </p:cNvSpPr>
          <p:nvPr>
            <p:ph type="body" sz="quarter" idx="61" hasCustomPrompt="1"/>
          </p:nvPr>
        </p:nvSpPr>
        <p:spPr bwMode="gray">
          <a:xfrm>
            <a:off x="3851920" y="3180508"/>
            <a:ext cx="1296144" cy="608532"/>
          </a:xfrm>
          <a:prstGeom prst="rect">
            <a:avLst/>
          </a:prstGeom>
        </p:spPr>
        <p:txBody>
          <a:bodyPr/>
          <a:lstStyle>
            <a:lvl1pPr marL="0" indent="0" algn="ct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Text Placeholder 3"/>
          <p:cNvSpPr>
            <a:spLocks noGrp="1"/>
          </p:cNvSpPr>
          <p:nvPr>
            <p:ph type="body" sz="half" idx="21" hasCustomPrompt="1"/>
          </p:nvPr>
        </p:nvSpPr>
        <p:spPr>
          <a:xfrm>
            <a:off x="5425320" y="2793060"/>
            <a:ext cx="1954992"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51" name="Text Placeholder 3"/>
          <p:cNvSpPr>
            <a:spLocks noGrp="1"/>
          </p:cNvSpPr>
          <p:nvPr>
            <p:ph type="body" sz="half" idx="62" hasCustomPrompt="1"/>
          </p:nvPr>
        </p:nvSpPr>
        <p:spPr>
          <a:xfrm>
            <a:off x="5580112" y="3284984"/>
            <a:ext cx="1512168"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52" name="Text Placeholder 3"/>
          <p:cNvSpPr>
            <a:spLocks noGrp="1"/>
          </p:cNvSpPr>
          <p:nvPr>
            <p:ph type="body" sz="half" idx="63" hasCustomPrompt="1"/>
          </p:nvPr>
        </p:nvSpPr>
        <p:spPr>
          <a:xfrm>
            <a:off x="5508104" y="3873180"/>
            <a:ext cx="1224136"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35"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6"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7"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360"/>
                                          </p:val>
                                        </p:tav>
                                        <p:tav tm="100000">
                                          <p:val>
                                            <p:fltVal val="0"/>
                                          </p:val>
                                        </p:tav>
                                      </p:tavLst>
                                    </p:anim>
                                    <p:animEffect transition="in" filter="fade">
                                      <p:cBhvr>
                                        <p:cTn id="10" dur="1000"/>
                                        <p:tgtEl>
                                          <p:spTgt spid="9"/>
                                        </p:tgtEl>
                                      </p:cBhvr>
                                    </p:animEffect>
                                  </p:childTnLst>
                                </p:cTn>
                              </p:par>
                            </p:childTnLst>
                          </p:cTn>
                        </p:par>
                        <p:par>
                          <p:cTn id="11" fill="hold">
                            <p:stCondLst>
                              <p:cond delay="1000"/>
                            </p:stCondLst>
                            <p:childTnLst>
                              <p:par>
                                <p:cTn id="12" presetID="2" presetClass="entr" presetSubtype="2" accel="50000" decel="5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1+#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53"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2000"/>
                            </p:stCondLst>
                            <p:childTnLst>
                              <p:par>
                                <p:cTn id="23" presetID="18" presetClass="entr" presetSubtype="9"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trips(upLeft)">
                                      <p:cBhvr>
                                        <p:cTn id="25" dur="500"/>
                                        <p:tgtEl>
                                          <p:spTgt spid="18"/>
                                        </p:tgtEl>
                                      </p:cBhvr>
                                    </p:animEffect>
                                  </p:childTnLst>
                                </p:cTn>
                              </p:par>
                            </p:childTnLst>
                          </p:cTn>
                        </p:par>
                        <p:par>
                          <p:cTn id="26" fill="hold">
                            <p:stCondLst>
                              <p:cond delay="2500"/>
                            </p:stCondLst>
                            <p:childTnLst>
                              <p:par>
                                <p:cTn id="27" presetID="2" presetClass="entr" presetSubtype="2" accel="50000" decel="5000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53"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500"/>
                            </p:stCondLst>
                            <p:childTnLst>
                              <p:par>
                                <p:cTn id="38" presetID="18" presetClass="entr" presetSubtype="12"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trips(downLeft)">
                                      <p:cBhvr>
                                        <p:cTn id="40" dur="500"/>
                                        <p:tgtEl>
                                          <p:spTgt spid="24"/>
                                        </p:tgtEl>
                                      </p:cBhvr>
                                    </p:animEffect>
                                  </p:childTnLst>
                                </p:cTn>
                              </p:par>
                            </p:childTnLst>
                          </p:cTn>
                        </p:par>
                        <p:par>
                          <p:cTn id="41" fill="hold">
                            <p:stCondLst>
                              <p:cond delay="4000"/>
                            </p:stCondLst>
                            <p:childTnLst>
                              <p:par>
                                <p:cTn id="42" presetID="2" presetClass="entr" presetSubtype="2" accel="50000" decel="50000"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1+#ppt_w/2"/>
                                          </p:val>
                                        </p:tav>
                                        <p:tav tm="100000">
                                          <p:val>
                                            <p:strVal val="#ppt_x"/>
                                          </p:val>
                                        </p:tav>
                                      </p:tavLst>
                                    </p:anim>
                                    <p:anim calcmode="lin" valueType="num">
                                      <p:cBhvr additive="base">
                                        <p:cTn id="45" dur="500" fill="hold"/>
                                        <p:tgtEl>
                                          <p:spTgt spid="7"/>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53"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5000"/>
                            </p:stCondLst>
                            <p:childTnLst>
                              <p:par>
                                <p:cTn id="53" presetID="18" presetClass="entr" presetSubtype="12"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strips(downLeft)">
                                      <p:cBhvr>
                                        <p:cTn id="55" dur="500"/>
                                        <p:tgtEl>
                                          <p:spTgt spid="21"/>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50">
                                            <p:txEl>
                                              <p:pRg st="0" end="0"/>
                                            </p:txEl>
                                          </p:spTgt>
                                        </p:tgtEl>
                                        <p:attrNameLst>
                                          <p:attrName>style.visibility</p:attrName>
                                        </p:attrNameLst>
                                      </p:cBhvr>
                                      <p:to>
                                        <p:strVal val="visible"/>
                                      </p:to>
                                    </p:set>
                                    <p:animEffect transition="in" filter="wipe(down)">
                                      <p:cBhvr>
                                        <p:cTn id="59" dur="500"/>
                                        <p:tgtEl>
                                          <p:spTgt spid="50">
                                            <p:txEl>
                                              <p:pRg st="0" end="0"/>
                                            </p:txEl>
                                          </p:spTgt>
                                        </p:tgtEl>
                                      </p:cBhvr>
                                    </p:animEffect>
                                  </p:childTnLst>
                                </p:cTn>
                              </p:par>
                            </p:childTnLst>
                          </p:cTn>
                        </p:par>
                        <p:par>
                          <p:cTn id="60" fill="hold">
                            <p:stCondLst>
                              <p:cond delay="6000"/>
                            </p:stCondLst>
                            <p:childTnLst>
                              <p:par>
                                <p:cTn id="61" presetID="22" presetClass="entr" presetSubtype="4" fill="hold" grpId="0" nodeType="afterEffect">
                                  <p:stCondLst>
                                    <p:cond delay="0"/>
                                  </p:stCondLst>
                                  <p:childTnLst>
                                    <p:set>
                                      <p:cBhvr>
                                        <p:cTn id="62" dur="1" fill="hold">
                                          <p:stCondLst>
                                            <p:cond delay="0"/>
                                          </p:stCondLst>
                                        </p:cTn>
                                        <p:tgtEl>
                                          <p:spTgt spid="51">
                                            <p:txEl>
                                              <p:pRg st="0" end="0"/>
                                            </p:txEl>
                                          </p:spTgt>
                                        </p:tgtEl>
                                        <p:attrNameLst>
                                          <p:attrName>style.visibility</p:attrName>
                                        </p:attrNameLst>
                                      </p:cBhvr>
                                      <p:to>
                                        <p:strVal val="visible"/>
                                      </p:to>
                                    </p:set>
                                    <p:animEffect transition="in" filter="wipe(down)">
                                      <p:cBhvr>
                                        <p:cTn id="63" dur="500"/>
                                        <p:tgtEl>
                                          <p:spTgt spid="51">
                                            <p:txEl>
                                              <p:pRg st="0" end="0"/>
                                            </p:txEl>
                                          </p:spTgt>
                                        </p:tgtEl>
                                      </p:cBhvr>
                                    </p:animEffect>
                                  </p:childTnLst>
                                </p:cTn>
                              </p:par>
                            </p:childTnLst>
                          </p:cTn>
                        </p:par>
                        <p:par>
                          <p:cTn id="64" fill="hold">
                            <p:stCondLst>
                              <p:cond delay="6500"/>
                            </p:stCondLst>
                            <p:childTnLst>
                              <p:par>
                                <p:cTn id="65" presetID="22" presetClass="entr" presetSubtype="4" fill="hold" grpId="0" nodeType="after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wipe(down)">
                                      <p:cBhvr>
                                        <p:cTn id="6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6" grpId="0" animBg="1"/>
      <p:bldP spid="17" grpId="0" animBg="1"/>
      <p:bldP spid="50" grpId="0" build="p">
        <p:tmplLst>
          <p:tmpl lvl="1">
            <p:tnLst>
              <p:par>
                <p:cTn presetID="22" presetClass="entr" presetSubtype="4"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1" grpId="0" build="p">
        <p:tmplLst>
          <p:tmpl lvl="1">
            <p:tnLst>
              <p:par>
                <p:cTn presetID="22" presetClass="entr" presetSubtype="4"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build="p">
        <p:tmplLst>
          <p:tmpl lvl="1">
            <p:tnLst>
              <p:par>
                <p:cTn presetID="22" presetClass="entr" presetSubtype="4"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down)">
                      <p:cBhvr>
                        <p:cTn dur="500"/>
                        <p:tgtEl>
                          <p:spTgt spid="52"/>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109"/>
          <p:cNvGrpSpPr/>
          <p:nvPr userDrawn="1"/>
        </p:nvGrpSpPr>
        <p:grpSpPr>
          <a:xfrm>
            <a:off x="3650288" y="3410529"/>
            <a:ext cx="1688554" cy="2071832"/>
            <a:chOff x="3823109" y="2168501"/>
            <a:chExt cx="1688554" cy="2071832"/>
          </a:xfrm>
        </p:grpSpPr>
        <p:sp>
          <p:nvSpPr>
            <p:cNvPr id="7" name="Freeform 5"/>
            <p:cNvSpPr>
              <a:spLocks/>
            </p:cNvSpPr>
            <p:nvPr/>
          </p:nvSpPr>
          <p:spPr bwMode="auto">
            <a:xfrm>
              <a:off x="3823109" y="2168501"/>
              <a:ext cx="1688554" cy="2071832"/>
            </a:xfrm>
            <a:custGeom>
              <a:avLst/>
              <a:gdLst/>
              <a:ahLst/>
              <a:cxnLst>
                <a:cxn ang="0">
                  <a:pos x="169" y="528"/>
                </a:cxn>
                <a:cxn ang="0">
                  <a:pos x="121" y="430"/>
                </a:cxn>
                <a:cxn ang="0">
                  <a:pos x="54" y="428"/>
                </a:cxn>
                <a:cxn ang="0">
                  <a:pos x="46" y="390"/>
                </a:cxn>
                <a:cxn ang="0">
                  <a:pos x="28" y="376"/>
                </a:cxn>
                <a:cxn ang="0">
                  <a:pos x="42" y="366"/>
                </a:cxn>
                <a:cxn ang="0">
                  <a:pos x="24" y="356"/>
                </a:cxn>
                <a:cxn ang="0">
                  <a:pos x="19" y="332"/>
                </a:cxn>
                <a:cxn ang="0">
                  <a:pos x="9" y="305"/>
                </a:cxn>
                <a:cxn ang="0">
                  <a:pos x="49" y="233"/>
                </a:cxn>
                <a:cxn ang="0">
                  <a:pos x="133" y="58"/>
                </a:cxn>
                <a:cxn ang="0">
                  <a:pos x="404" y="174"/>
                </a:cxn>
                <a:cxn ang="0">
                  <a:pos x="336" y="387"/>
                </a:cxn>
                <a:cxn ang="0">
                  <a:pos x="347" y="534"/>
                </a:cxn>
                <a:cxn ang="0">
                  <a:pos x="168" y="534"/>
                </a:cxn>
                <a:cxn ang="0">
                  <a:pos x="169" y="528"/>
                </a:cxn>
              </a:cxnLst>
              <a:rect l="0" t="0" r="r" b="b"/>
              <a:pathLst>
                <a:path w="436" h="534">
                  <a:moveTo>
                    <a:pt x="169" y="528"/>
                  </a:moveTo>
                  <a:cubicBezTo>
                    <a:pt x="169" y="528"/>
                    <a:pt x="171" y="428"/>
                    <a:pt x="121" y="430"/>
                  </a:cubicBezTo>
                  <a:cubicBezTo>
                    <a:pt x="71" y="432"/>
                    <a:pt x="66" y="446"/>
                    <a:pt x="54" y="428"/>
                  </a:cubicBezTo>
                  <a:cubicBezTo>
                    <a:pt x="42" y="409"/>
                    <a:pt x="54" y="398"/>
                    <a:pt x="46" y="390"/>
                  </a:cubicBezTo>
                  <a:cubicBezTo>
                    <a:pt x="46" y="390"/>
                    <a:pt x="28" y="384"/>
                    <a:pt x="28" y="376"/>
                  </a:cubicBezTo>
                  <a:cubicBezTo>
                    <a:pt x="28" y="368"/>
                    <a:pt x="42" y="366"/>
                    <a:pt x="42" y="366"/>
                  </a:cubicBezTo>
                  <a:cubicBezTo>
                    <a:pt x="42" y="366"/>
                    <a:pt x="24" y="365"/>
                    <a:pt x="24" y="356"/>
                  </a:cubicBezTo>
                  <a:cubicBezTo>
                    <a:pt x="23" y="348"/>
                    <a:pt x="33" y="338"/>
                    <a:pt x="19" y="332"/>
                  </a:cubicBezTo>
                  <a:cubicBezTo>
                    <a:pt x="5" y="326"/>
                    <a:pt x="0" y="320"/>
                    <a:pt x="9" y="305"/>
                  </a:cubicBezTo>
                  <a:cubicBezTo>
                    <a:pt x="18" y="290"/>
                    <a:pt x="52" y="251"/>
                    <a:pt x="49" y="233"/>
                  </a:cubicBezTo>
                  <a:cubicBezTo>
                    <a:pt x="46" y="216"/>
                    <a:pt x="29" y="117"/>
                    <a:pt x="133" y="58"/>
                  </a:cubicBezTo>
                  <a:cubicBezTo>
                    <a:pt x="238" y="0"/>
                    <a:pt x="372" y="49"/>
                    <a:pt x="404" y="174"/>
                  </a:cubicBezTo>
                  <a:cubicBezTo>
                    <a:pt x="436" y="300"/>
                    <a:pt x="336" y="387"/>
                    <a:pt x="336" y="387"/>
                  </a:cubicBezTo>
                  <a:cubicBezTo>
                    <a:pt x="336" y="387"/>
                    <a:pt x="302" y="480"/>
                    <a:pt x="347" y="534"/>
                  </a:cubicBezTo>
                  <a:cubicBezTo>
                    <a:pt x="168" y="534"/>
                    <a:pt x="168" y="534"/>
                    <a:pt x="168" y="534"/>
                  </a:cubicBezTo>
                  <a:lnTo>
                    <a:pt x="169" y="52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51"/>
            <p:cNvGrpSpPr/>
            <p:nvPr/>
          </p:nvGrpSpPr>
          <p:grpSpPr>
            <a:xfrm>
              <a:off x="4104437" y="2380079"/>
              <a:ext cx="1229523" cy="1099028"/>
              <a:chOff x="5778501" y="3379787"/>
              <a:chExt cx="1630363" cy="1457326"/>
            </a:xfrm>
            <a:solidFill>
              <a:schemeClr val="bg1">
                <a:lumMod val="95000"/>
              </a:schemeClr>
            </a:solidFill>
          </p:grpSpPr>
          <p:sp>
            <p:nvSpPr>
              <p:cNvPr id="9" name="Freeform 94"/>
              <p:cNvSpPr>
                <a:spLocks/>
              </p:cNvSpPr>
              <p:nvPr/>
            </p:nvSpPr>
            <p:spPr bwMode="auto">
              <a:xfrm>
                <a:off x="6265856" y="3629025"/>
                <a:ext cx="600075" cy="434975"/>
              </a:xfrm>
              <a:custGeom>
                <a:avLst/>
                <a:gdLst/>
                <a:ahLst/>
                <a:cxnLst>
                  <a:cxn ang="0">
                    <a:pos x="241" y="389"/>
                  </a:cxn>
                  <a:cxn ang="0">
                    <a:pos x="410" y="422"/>
                  </a:cxn>
                  <a:cxn ang="0">
                    <a:pos x="517" y="385"/>
                  </a:cxn>
                  <a:cxn ang="0">
                    <a:pos x="626" y="183"/>
                  </a:cxn>
                  <a:cxn ang="0">
                    <a:pos x="473" y="18"/>
                  </a:cxn>
                  <a:cxn ang="0">
                    <a:pos x="305" y="99"/>
                  </a:cxn>
                  <a:cxn ang="0">
                    <a:pos x="286" y="112"/>
                  </a:cxn>
                  <a:cxn ang="0">
                    <a:pos x="265" y="102"/>
                  </a:cxn>
                  <a:cxn ang="0">
                    <a:pos x="115" y="81"/>
                  </a:cxn>
                  <a:cxn ang="0">
                    <a:pos x="0" y="197"/>
                  </a:cxn>
                  <a:cxn ang="0">
                    <a:pos x="15" y="207"/>
                  </a:cxn>
                  <a:cxn ang="0">
                    <a:pos x="144" y="456"/>
                  </a:cxn>
                  <a:cxn ang="0">
                    <a:pos x="241" y="389"/>
                  </a:cxn>
                </a:cxnLst>
                <a:rect l="0" t="0" r="r" b="b"/>
                <a:pathLst>
                  <a:path w="630" h="456">
                    <a:moveTo>
                      <a:pt x="241" y="389"/>
                    </a:moveTo>
                    <a:cubicBezTo>
                      <a:pt x="322" y="372"/>
                      <a:pt x="383" y="404"/>
                      <a:pt x="410" y="422"/>
                    </a:cubicBezTo>
                    <a:cubicBezTo>
                      <a:pt x="430" y="411"/>
                      <a:pt x="469" y="392"/>
                      <a:pt x="517" y="385"/>
                    </a:cubicBezTo>
                    <a:cubicBezTo>
                      <a:pt x="518" y="326"/>
                      <a:pt x="543" y="229"/>
                      <a:pt x="626" y="183"/>
                    </a:cubicBezTo>
                    <a:cubicBezTo>
                      <a:pt x="630" y="140"/>
                      <a:pt x="596" y="38"/>
                      <a:pt x="473" y="18"/>
                    </a:cubicBezTo>
                    <a:cubicBezTo>
                      <a:pt x="360" y="0"/>
                      <a:pt x="308" y="95"/>
                      <a:pt x="305" y="99"/>
                    </a:cubicBezTo>
                    <a:cubicBezTo>
                      <a:pt x="302" y="106"/>
                      <a:pt x="294" y="111"/>
                      <a:pt x="286" y="112"/>
                    </a:cubicBezTo>
                    <a:cubicBezTo>
                      <a:pt x="278" y="112"/>
                      <a:pt x="270" y="109"/>
                      <a:pt x="265" y="102"/>
                    </a:cubicBezTo>
                    <a:cubicBezTo>
                      <a:pt x="263" y="100"/>
                      <a:pt x="226" y="54"/>
                      <a:pt x="115" y="81"/>
                    </a:cubicBezTo>
                    <a:cubicBezTo>
                      <a:pt x="23" y="102"/>
                      <a:pt x="4" y="172"/>
                      <a:pt x="0" y="197"/>
                    </a:cubicBezTo>
                    <a:cubicBezTo>
                      <a:pt x="5" y="200"/>
                      <a:pt x="10" y="203"/>
                      <a:pt x="15" y="207"/>
                    </a:cubicBezTo>
                    <a:cubicBezTo>
                      <a:pt x="108" y="274"/>
                      <a:pt x="136" y="382"/>
                      <a:pt x="144" y="456"/>
                    </a:cubicBezTo>
                    <a:cubicBezTo>
                      <a:pt x="163" y="426"/>
                      <a:pt x="194" y="398"/>
                      <a:pt x="241" y="38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10" name="Freeform 95"/>
              <p:cNvSpPr>
                <a:spLocks/>
              </p:cNvSpPr>
              <p:nvPr/>
            </p:nvSpPr>
            <p:spPr bwMode="auto">
              <a:xfrm>
                <a:off x="5778501" y="3379787"/>
                <a:ext cx="1630363" cy="1457326"/>
              </a:xfrm>
              <a:custGeom>
                <a:avLst/>
                <a:gdLst/>
                <a:ahLst/>
                <a:cxnLst>
                  <a:cxn ang="0">
                    <a:pos x="1586" y="533"/>
                  </a:cxn>
                  <a:cxn ang="0">
                    <a:pos x="1180" y="215"/>
                  </a:cxn>
                  <a:cxn ang="0">
                    <a:pos x="327" y="309"/>
                  </a:cxn>
                  <a:cxn ang="0">
                    <a:pos x="446" y="934"/>
                  </a:cxn>
                  <a:cxn ang="0">
                    <a:pos x="498" y="508"/>
                  </a:cxn>
                  <a:cxn ang="0">
                    <a:pos x="264" y="643"/>
                  </a:cxn>
                  <a:cxn ang="0">
                    <a:pos x="415" y="697"/>
                  </a:cxn>
                  <a:cxn ang="0">
                    <a:pos x="434" y="741"/>
                  </a:cxn>
                  <a:cxn ang="0">
                    <a:pos x="219" y="660"/>
                  </a:cxn>
                  <a:cxn ang="0">
                    <a:pos x="466" y="438"/>
                  </a:cxn>
                  <a:cxn ang="0">
                    <a:pos x="790" y="314"/>
                  </a:cxn>
                  <a:cxn ang="0">
                    <a:pos x="1145" y="323"/>
                  </a:cxn>
                  <a:cxn ang="0">
                    <a:pos x="1449" y="496"/>
                  </a:cxn>
                  <a:cxn ang="0">
                    <a:pos x="1556" y="882"/>
                  </a:cxn>
                  <a:cxn ang="0">
                    <a:pos x="1272" y="974"/>
                  </a:cxn>
                  <a:cxn ang="0">
                    <a:pos x="807" y="1047"/>
                  </a:cxn>
                  <a:cxn ang="0">
                    <a:pos x="717" y="974"/>
                  </a:cxn>
                  <a:cxn ang="0">
                    <a:pos x="760" y="954"/>
                  </a:cxn>
                  <a:cxn ang="0">
                    <a:pos x="942" y="931"/>
                  </a:cxn>
                  <a:cxn ang="0">
                    <a:pos x="1454" y="953"/>
                  </a:cxn>
                  <a:cxn ang="0">
                    <a:pos x="1460" y="727"/>
                  </a:cxn>
                  <a:cxn ang="0">
                    <a:pos x="1415" y="530"/>
                  </a:cxn>
                  <a:cxn ang="0">
                    <a:pos x="1076" y="644"/>
                  </a:cxn>
                  <a:cxn ang="0">
                    <a:pos x="1264" y="785"/>
                  </a:cxn>
                  <a:cxn ang="0">
                    <a:pos x="934" y="733"/>
                  </a:cxn>
                  <a:cxn ang="0">
                    <a:pos x="762" y="698"/>
                  </a:cxn>
                  <a:cxn ang="0">
                    <a:pos x="649" y="831"/>
                  </a:cxn>
                  <a:cxn ang="0">
                    <a:pos x="467" y="1053"/>
                  </a:cxn>
                  <a:cxn ang="0">
                    <a:pos x="817" y="1278"/>
                  </a:cxn>
                  <a:cxn ang="0">
                    <a:pos x="1161" y="1148"/>
                  </a:cxn>
                  <a:cxn ang="0">
                    <a:pos x="1107" y="1079"/>
                  </a:cxn>
                  <a:cxn ang="0">
                    <a:pos x="1206" y="1132"/>
                  </a:cxn>
                  <a:cxn ang="0">
                    <a:pos x="1176" y="1277"/>
                  </a:cxn>
                  <a:cxn ang="0">
                    <a:pos x="837" y="1335"/>
                  </a:cxn>
                  <a:cxn ang="0">
                    <a:pos x="1340" y="1413"/>
                  </a:cxn>
                  <a:cxn ang="0">
                    <a:pos x="1704" y="806"/>
                  </a:cxn>
                </a:cxnLst>
                <a:rect l="0" t="0" r="r" b="b"/>
                <a:pathLst>
                  <a:path w="1711" h="1531">
                    <a:moveTo>
                      <a:pt x="1704" y="806"/>
                    </a:moveTo>
                    <a:cubicBezTo>
                      <a:pt x="1698" y="609"/>
                      <a:pt x="1586" y="533"/>
                      <a:pt x="1586" y="533"/>
                    </a:cubicBezTo>
                    <a:cubicBezTo>
                      <a:pt x="1586" y="533"/>
                      <a:pt x="1573" y="438"/>
                      <a:pt x="1486" y="336"/>
                    </a:cubicBezTo>
                    <a:cubicBezTo>
                      <a:pt x="1352" y="188"/>
                      <a:pt x="1180" y="215"/>
                      <a:pt x="1180" y="215"/>
                    </a:cubicBezTo>
                    <a:cubicBezTo>
                      <a:pt x="959" y="0"/>
                      <a:pt x="732" y="165"/>
                      <a:pt x="732" y="165"/>
                    </a:cubicBezTo>
                    <a:cubicBezTo>
                      <a:pt x="417" y="62"/>
                      <a:pt x="327" y="309"/>
                      <a:pt x="327" y="309"/>
                    </a:cubicBezTo>
                    <a:cubicBezTo>
                      <a:pt x="147" y="328"/>
                      <a:pt x="0" y="540"/>
                      <a:pt x="132" y="766"/>
                    </a:cubicBezTo>
                    <a:cubicBezTo>
                      <a:pt x="233" y="940"/>
                      <a:pt x="382" y="942"/>
                      <a:pt x="446" y="934"/>
                    </a:cubicBezTo>
                    <a:cubicBezTo>
                      <a:pt x="466" y="879"/>
                      <a:pt x="511" y="818"/>
                      <a:pt x="608" y="791"/>
                    </a:cubicBezTo>
                    <a:cubicBezTo>
                      <a:pt x="609" y="782"/>
                      <a:pt x="621" y="597"/>
                      <a:pt x="498" y="508"/>
                    </a:cubicBezTo>
                    <a:cubicBezTo>
                      <a:pt x="424" y="455"/>
                      <a:pt x="342" y="468"/>
                      <a:pt x="297" y="503"/>
                    </a:cubicBezTo>
                    <a:cubicBezTo>
                      <a:pt x="254" y="536"/>
                      <a:pt x="242" y="587"/>
                      <a:pt x="264" y="643"/>
                    </a:cubicBezTo>
                    <a:cubicBezTo>
                      <a:pt x="275" y="671"/>
                      <a:pt x="292" y="690"/>
                      <a:pt x="316" y="700"/>
                    </a:cubicBezTo>
                    <a:cubicBezTo>
                      <a:pt x="361" y="719"/>
                      <a:pt x="415" y="697"/>
                      <a:pt x="415" y="697"/>
                    </a:cubicBezTo>
                    <a:cubicBezTo>
                      <a:pt x="427" y="692"/>
                      <a:pt x="441" y="697"/>
                      <a:pt x="447" y="710"/>
                    </a:cubicBezTo>
                    <a:cubicBezTo>
                      <a:pt x="452" y="722"/>
                      <a:pt x="446" y="736"/>
                      <a:pt x="434" y="741"/>
                    </a:cubicBezTo>
                    <a:cubicBezTo>
                      <a:pt x="431" y="742"/>
                      <a:pt x="361" y="771"/>
                      <a:pt x="297" y="744"/>
                    </a:cubicBezTo>
                    <a:cubicBezTo>
                      <a:pt x="262" y="730"/>
                      <a:pt x="235" y="701"/>
                      <a:pt x="219" y="660"/>
                    </a:cubicBezTo>
                    <a:cubicBezTo>
                      <a:pt x="189" y="584"/>
                      <a:pt x="208" y="511"/>
                      <a:pt x="268" y="465"/>
                    </a:cubicBezTo>
                    <a:cubicBezTo>
                      <a:pt x="323" y="422"/>
                      <a:pt x="398" y="413"/>
                      <a:pt x="466" y="438"/>
                    </a:cubicBezTo>
                    <a:cubicBezTo>
                      <a:pt x="478" y="387"/>
                      <a:pt x="518" y="319"/>
                      <a:pt x="614" y="296"/>
                    </a:cubicBezTo>
                    <a:cubicBezTo>
                      <a:pt x="707" y="274"/>
                      <a:pt x="762" y="295"/>
                      <a:pt x="790" y="314"/>
                    </a:cubicBezTo>
                    <a:cubicBezTo>
                      <a:pt x="824" y="270"/>
                      <a:pt x="893" y="217"/>
                      <a:pt x="992" y="233"/>
                    </a:cubicBezTo>
                    <a:cubicBezTo>
                      <a:pt x="1074" y="246"/>
                      <a:pt x="1121" y="289"/>
                      <a:pt x="1145" y="323"/>
                    </a:cubicBezTo>
                    <a:cubicBezTo>
                      <a:pt x="1168" y="355"/>
                      <a:pt x="1182" y="392"/>
                      <a:pt x="1185" y="426"/>
                    </a:cubicBezTo>
                    <a:cubicBezTo>
                      <a:pt x="1278" y="403"/>
                      <a:pt x="1386" y="432"/>
                      <a:pt x="1449" y="496"/>
                    </a:cubicBezTo>
                    <a:cubicBezTo>
                      <a:pt x="1501" y="549"/>
                      <a:pt x="1519" y="621"/>
                      <a:pt x="1500" y="699"/>
                    </a:cubicBezTo>
                    <a:cubicBezTo>
                      <a:pt x="1524" y="723"/>
                      <a:pt x="1570" y="782"/>
                      <a:pt x="1556" y="882"/>
                    </a:cubicBezTo>
                    <a:cubicBezTo>
                      <a:pt x="1549" y="935"/>
                      <a:pt x="1520" y="976"/>
                      <a:pt x="1474" y="997"/>
                    </a:cubicBezTo>
                    <a:cubicBezTo>
                      <a:pt x="1416" y="1024"/>
                      <a:pt x="1336" y="1015"/>
                      <a:pt x="1272" y="974"/>
                    </a:cubicBezTo>
                    <a:cubicBezTo>
                      <a:pt x="1180" y="916"/>
                      <a:pt x="1038" y="913"/>
                      <a:pt x="972" y="968"/>
                    </a:cubicBezTo>
                    <a:cubicBezTo>
                      <a:pt x="922" y="1010"/>
                      <a:pt x="863" y="1052"/>
                      <a:pt x="807" y="1047"/>
                    </a:cubicBezTo>
                    <a:cubicBezTo>
                      <a:pt x="803" y="1047"/>
                      <a:pt x="799" y="1046"/>
                      <a:pt x="794" y="1045"/>
                    </a:cubicBezTo>
                    <a:cubicBezTo>
                      <a:pt x="762" y="1038"/>
                      <a:pt x="735" y="1014"/>
                      <a:pt x="717" y="974"/>
                    </a:cubicBezTo>
                    <a:cubicBezTo>
                      <a:pt x="711" y="962"/>
                      <a:pt x="716" y="948"/>
                      <a:pt x="728" y="942"/>
                    </a:cubicBezTo>
                    <a:cubicBezTo>
                      <a:pt x="740" y="937"/>
                      <a:pt x="754" y="942"/>
                      <a:pt x="760" y="954"/>
                    </a:cubicBezTo>
                    <a:cubicBezTo>
                      <a:pt x="772" y="980"/>
                      <a:pt x="787" y="994"/>
                      <a:pt x="805" y="998"/>
                    </a:cubicBezTo>
                    <a:cubicBezTo>
                      <a:pt x="844" y="1007"/>
                      <a:pt x="902" y="964"/>
                      <a:pt x="942" y="931"/>
                    </a:cubicBezTo>
                    <a:cubicBezTo>
                      <a:pt x="1024" y="862"/>
                      <a:pt x="1187" y="864"/>
                      <a:pt x="1297" y="934"/>
                    </a:cubicBezTo>
                    <a:cubicBezTo>
                      <a:pt x="1348" y="966"/>
                      <a:pt x="1410" y="974"/>
                      <a:pt x="1454" y="953"/>
                    </a:cubicBezTo>
                    <a:cubicBezTo>
                      <a:pt x="1485" y="939"/>
                      <a:pt x="1504" y="912"/>
                      <a:pt x="1509" y="876"/>
                    </a:cubicBezTo>
                    <a:cubicBezTo>
                      <a:pt x="1523" y="774"/>
                      <a:pt x="1460" y="728"/>
                      <a:pt x="1460" y="727"/>
                    </a:cubicBezTo>
                    <a:cubicBezTo>
                      <a:pt x="1451" y="721"/>
                      <a:pt x="1448" y="711"/>
                      <a:pt x="1450" y="701"/>
                    </a:cubicBezTo>
                    <a:cubicBezTo>
                      <a:pt x="1470" y="633"/>
                      <a:pt x="1458" y="574"/>
                      <a:pt x="1415" y="530"/>
                    </a:cubicBezTo>
                    <a:cubicBezTo>
                      <a:pt x="1363" y="476"/>
                      <a:pt x="1272" y="453"/>
                      <a:pt x="1195" y="473"/>
                    </a:cubicBezTo>
                    <a:cubicBezTo>
                      <a:pt x="1093" y="499"/>
                      <a:pt x="1078" y="609"/>
                      <a:pt x="1076" y="644"/>
                    </a:cubicBezTo>
                    <a:cubicBezTo>
                      <a:pt x="1136" y="647"/>
                      <a:pt x="1204" y="674"/>
                      <a:pt x="1267" y="751"/>
                    </a:cubicBezTo>
                    <a:cubicBezTo>
                      <a:pt x="1275" y="762"/>
                      <a:pt x="1274" y="777"/>
                      <a:pt x="1264" y="785"/>
                    </a:cubicBezTo>
                    <a:cubicBezTo>
                      <a:pt x="1253" y="794"/>
                      <a:pt x="1238" y="792"/>
                      <a:pt x="1230" y="782"/>
                    </a:cubicBezTo>
                    <a:cubicBezTo>
                      <a:pt x="1095" y="617"/>
                      <a:pt x="941" y="728"/>
                      <a:pt x="934" y="733"/>
                    </a:cubicBezTo>
                    <a:cubicBezTo>
                      <a:pt x="925" y="740"/>
                      <a:pt x="912" y="739"/>
                      <a:pt x="904" y="732"/>
                    </a:cubicBezTo>
                    <a:cubicBezTo>
                      <a:pt x="902" y="730"/>
                      <a:pt x="845" y="681"/>
                      <a:pt x="762" y="698"/>
                    </a:cubicBezTo>
                    <a:cubicBezTo>
                      <a:pt x="683" y="714"/>
                      <a:pt x="669" y="810"/>
                      <a:pt x="669" y="811"/>
                    </a:cubicBezTo>
                    <a:cubicBezTo>
                      <a:pt x="667" y="821"/>
                      <a:pt x="659" y="829"/>
                      <a:pt x="649" y="831"/>
                    </a:cubicBezTo>
                    <a:cubicBezTo>
                      <a:pt x="466" y="864"/>
                      <a:pt x="476" y="1025"/>
                      <a:pt x="476" y="1032"/>
                    </a:cubicBezTo>
                    <a:cubicBezTo>
                      <a:pt x="477" y="1040"/>
                      <a:pt x="473" y="1048"/>
                      <a:pt x="467" y="1053"/>
                    </a:cubicBezTo>
                    <a:cubicBezTo>
                      <a:pt x="495" y="1292"/>
                      <a:pt x="815" y="1270"/>
                      <a:pt x="815" y="1270"/>
                    </a:cubicBezTo>
                    <a:cubicBezTo>
                      <a:pt x="816" y="1273"/>
                      <a:pt x="816" y="1276"/>
                      <a:pt x="817" y="1278"/>
                    </a:cubicBezTo>
                    <a:cubicBezTo>
                      <a:pt x="826" y="1282"/>
                      <a:pt x="1041" y="1363"/>
                      <a:pt x="1138" y="1248"/>
                    </a:cubicBezTo>
                    <a:cubicBezTo>
                      <a:pt x="1162" y="1208"/>
                      <a:pt x="1170" y="1174"/>
                      <a:pt x="1161" y="1148"/>
                    </a:cubicBezTo>
                    <a:cubicBezTo>
                      <a:pt x="1151" y="1120"/>
                      <a:pt x="1122" y="1110"/>
                      <a:pt x="1122" y="1110"/>
                    </a:cubicBezTo>
                    <a:cubicBezTo>
                      <a:pt x="1109" y="1106"/>
                      <a:pt x="1103" y="1092"/>
                      <a:pt x="1107" y="1079"/>
                    </a:cubicBezTo>
                    <a:cubicBezTo>
                      <a:pt x="1111" y="1067"/>
                      <a:pt x="1125" y="1060"/>
                      <a:pt x="1138" y="1064"/>
                    </a:cubicBezTo>
                    <a:cubicBezTo>
                      <a:pt x="1140" y="1065"/>
                      <a:pt x="1188" y="1082"/>
                      <a:pt x="1206" y="1132"/>
                    </a:cubicBezTo>
                    <a:cubicBezTo>
                      <a:pt x="1221" y="1172"/>
                      <a:pt x="1211" y="1220"/>
                      <a:pt x="1178" y="1274"/>
                    </a:cubicBezTo>
                    <a:cubicBezTo>
                      <a:pt x="1177" y="1275"/>
                      <a:pt x="1177" y="1276"/>
                      <a:pt x="1176" y="1277"/>
                    </a:cubicBezTo>
                    <a:cubicBezTo>
                      <a:pt x="1116" y="1350"/>
                      <a:pt x="1024" y="1363"/>
                      <a:pt x="946" y="1356"/>
                    </a:cubicBezTo>
                    <a:cubicBezTo>
                      <a:pt x="903" y="1353"/>
                      <a:pt x="864" y="1343"/>
                      <a:pt x="837" y="1335"/>
                    </a:cubicBezTo>
                    <a:cubicBezTo>
                      <a:pt x="893" y="1460"/>
                      <a:pt x="1019" y="1517"/>
                      <a:pt x="1153" y="1523"/>
                    </a:cubicBezTo>
                    <a:cubicBezTo>
                      <a:pt x="1310" y="1531"/>
                      <a:pt x="1340" y="1413"/>
                      <a:pt x="1340" y="1413"/>
                    </a:cubicBezTo>
                    <a:cubicBezTo>
                      <a:pt x="1551" y="1329"/>
                      <a:pt x="1506" y="1116"/>
                      <a:pt x="1506" y="1116"/>
                    </a:cubicBezTo>
                    <a:cubicBezTo>
                      <a:pt x="1594" y="1103"/>
                      <a:pt x="1711" y="1004"/>
                      <a:pt x="1704" y="8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grpSp>
      </p:grpSp>
      <p:grpSp>
        <p:nvGrpSpPr>
          <p:cNvPr id="11" name="Group 191"/>
          <p:cNvGrpSpPr/>
          <p:nvPr userDrawn="1"/>
        </p:nvGrpSpPr>
        <p:grpSpPr>
          <a:xfrm>
            <a:off x="5928512" y="2630899"/>
            <a:ext cx="466725" cy="549276"/>
            <a:chOff x="5928512" y="1909354"/>
            <a:chExt cx="466725" cy="549276"/>
          </a:xfrm>
        </p:grpSpPr>
        <p:grpSp>
          <p:nvGrpSpPr>
            <p:cNvPr id="12" name="Group 108"/>
            <p:cNvGrpSpPr/>
            <p:nvPr/>
          </p:nvGrpSpPr>
          <p:grpSpPr>
            <a:xfrm rot="2441522">
              <a:off x="5928512" y="1909354"/>
              <a:ext cx="466725" cy="549276"/>
              <a:chOff x="7913688" y="2678112"/>
              <a:chExt cx="466725" cy="549276"/>
            </a:xfrm>
            <a:solidFill>
              <a:schemeClr val="accent3"/>
            </a:solidFill>
          </p:grpSpPr>
          <p:sp>
            <p:nvSpPr>
              <p:cNvPr id="14" name="Oval 10"/>
              <p:cNvSpPr>
                <a:spLocks noChangeArrowheads="1"/>
              </p:cNvSpPr>
              <p:nvPr/>
            </p:nvSpPr>
            <p:spPr bwMode="auto">
              <a:xfrm>
                <a:off x="7913688" y="2678112"/>
                <a:ext cx="466725" cy="46831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p:nvSpPr>
            <p:spPr bwMode="auto">
              <a:xfrm>
                <a:off x="8031163" y="3114675"/>
                <a:ext cx="122238" cy="112713"/>
              </a:xfrm>
              <a:custGeom>
                <a:avLst/>
                <a:gdLst/>
                <a:ahLst/>
                <a:cxnLst>
                  <a:cxn ang="0">
                    <a:pos x="0" y="0"/>
                  </a:cxn>
                  <a:cxn ang="0">
                    <a:pos x="8" y="71"/>
                  </a:cxn>
                  <a:cxn ang="0">
                    <a:pos x="77" y="13"/>
                  </a:cxn>
                  <a:cxn ang="0">
                    <a:pos x="0" y="0"/>
                  </a:cxn>
                </a:cxnLst>
                <a:rect l="0" t="0" r="r" b="b"/>
                <a:pathLst>
                  <a:path w="77" h="71">
                    <a:moveTo>
                      <a:pt x="0" y="0"/>
                    </a:moveTo>
                    <a:lnTo>
                      <a:pt x="8" y="71"/>
                    </a:lnTo>
                    <a:lnTo>
                      <a:pt x="77" y="13"/>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3" name="Freeform 65"/>
            <p:cNvSpPr>
              <a:spLocks noEditPoints="1"/>
            </p:cNvSpPr>
            <p:nvPr/>
          </p:nvSpPr>
          <p:spPr bwMode="auto">
            <a:xfrm>
              <a:off x="6045507" y="1995680"/>
              <a:ext cx="261619" cy="290891"/>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219"/>
          <p:cNvGrpSpPr/>
          <p:nvPr userDrawn="1"/>
        </p:nvGrpSpPr>
        <p:grpSpPr>
          <a:xfrm>
            <a:off x="2069211" y="3429921"/>
            <a:ext cx="472396" cy="402253"/>
            <a:chOff x="2069211" y="3091077"/>
            <a:chExt cx="472396" cy="402253"/>
          </a:xfrm>
        </p:grpSpPr>
        <p:grpSp>
          <p:nvGrpSpPr>
            <p:cNvPr id="17" name="Group 120"/>
            <p:cNvGrpSpPr/>
            <p:nvPr/>
          </p:nvGrpSpPr>
          <p:grpSpPr>
            <a:xfrm rot="17999093">
              <a:off x="2104282" y="3056006"/>
              <a:ext cx="402253" cy="472396"/>
              <a:chOff x="3071813" y="2624138"/>
              <a:chExt cx="446088" cy="523875"/>
            </a:xfrm>
            <a:solidFill>
              <a:schemeClr val="accent2"/>
            </a:solidFill>
          </p:grpSpPr>
          <p:sp>
            <p:nvSpPr>
              <p:cNvPr id="19" name="Oval 26"/>
              <p:cNvSpPr>
                <a:spLocks noChangeArrowheads="1"/>
              </p:cNvSpPr>
              <p:nvPr/>
            </p:nvSpPr>
            <p:spPr bwMode="auto">
              <a:xfrm>
                <a:off x="3071813" y="2624138"/>
                <a:ext cx="446088"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7"/>
              <p:cNvSpPr>
                <a:spLocks/>
              </p:cNvSpPr>
              <p:nvPr/>
            </p:nvSpPr>
            <p:spPr bwMode="auto">
              <a:xfrm>
                <a:off x="3290888" y="3040063"/>
                <a:ext cx="114300" cy="107950"/>
              </a:xfrm>
              <a:custGeom>
                <a:avLst/>
                <a:gdLst/>
                <a:ahLst/>
                <a:cxnLst>
                  <a:cxn ang="0">
                    <a:pos x="72" y="0"/>
                  </a:cxn>
                  <a:cxn ang="0">
                    <a:pos x="67" y="68"/>
                  </a:cxn>
                  <a:cxn ang="0">
                    <a:pos x="0" y="11"/>
                  </a:cxn>
                  <a:cxn ang="0">
                    <a:pos x="72" y="0"/>
                  </a:cxn>
                </a:cxnLst>
                <a:rect l="0" t="0" r="r" b="b"/>
                <a:pathLst>
                  <a:path w="72" h="68">
                    <a:moveTo>
                      <a:pt x="72" y="0"/>
                    </a:moveTo>
                    <a:lnTo>
                      <a:pt x="67" y="68"/>
                    </a:lnTo>
                    <a:lnTo>
                      <a:pt x="0" y="11"/>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 name="Freeform 145"/>
            <p:cNvSpPr>
              <a:spLocks/>
            </p:cNvSpPr>
            <p:nvPr/>
          </p:nvSpPr>
          <p:spPr bwMode="auto">
            <a:xfrm>
              <a:off x="2161841" y="3165937"/>
              <a:ext cx="219075" cy="188913"/>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21"/>
          <p:cNvGrpSpPr/>
          <p:nvPr userDrawn="1"/>
        </p:nvGrpSpPr>
        <p:grpSpPr>
          <a:xfrm>
            <a:off x="2921316" y="2516098"/>
            <a:ext cx="447675" cy="523875"/>
            <a:chOff x="2921316" y="2177254"/>
            <a:chExt cx="447675" cy="523875"/>
          </a:xfrm>
        </p:grpSpPr>
        <p:grpSp>
          <p:nvGrpSpPr>
            <p:cNvPr id="22" name="Group 87"/>
            <p:cNvGrpSpPr/>
            <p:nvPr/>
          </p:nvGrpSpPr>
          <p:grpSpPr>
            <a:xfrm rot="19549848">
              <a:off x="2921316" y="2177254"/>
              <a:ext cx="447675" cy="523875"/>
              <a:chOff x="3359150" y="1438275"/>
              <a:chExt cx="447675" cy="523875"/>
            </a:xfrm>
            <a:solidFill>
              <a:schemeClr val="accent6"/>
            </a:solidFill>
          </p:grpSpPr>
          <p:sp>
            <p:nvSpPr>
              <p:cNvPr id="24" name="Oval 20"/>
              <p:cNvSpPr>
                <a:spLocks noChangeArrowheads="1"/>
              </p:cNvSpPr>
              <p:nvPr/>
            </p:nvSpPr>
            <p:spPr bwMode="auto">
              <a:xfrm>
                <a:off x="3359150" y="1438275"/>
                <a:ext cx="447675"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p:cNvSpPr>
              <p:nvPr/>
            </p:nvSpPr>
            <p:spPr bwMode="auto">
              <a:xfrm>
                <a:off x="3579813" y="1854200"/>
                <a:ext cx="114300" cy="107950"/>
              </a:xfrm>
              <a:custGeom>
                <a:avLst/>
                <a:gdLst/>
                <a:ahLst/>
                <a:cxnLst>
                  <a:cxn ang="0">
                    <a:pos x="72" y="0"/>
                  </a:cxn>
                  <a:cxn ang="0">
                    <a:pos x="65" y="68"/>
                  </a:cxn>
                  <a:cxn ang="0">
                    <a:pos x="0" y="11"/>
                  </a:cxn>
                  <a:cxn ang="0">
                    <a:pos x="72" y="0"/>
                  </a:cxn>
                </a:cxnLst>
                <a:rect l="0" t="0" r="r" b="b"/>
                <a:pathLst>
                  <a:path w="72" h="68">
                    <a:moveTo>
                      <a:pt x="72" y="0"/>
                    </a:moveTo>
                    <a:lnTo>
                      <a:pt x="65" y="68"/>
                    </a:lnTo>
                    <a:lnTo>
                      <a:pt x="0" y="11"/>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3" name="Freeform 64"/>
            <p:cNvSpPr>
              <a:spLocks noEditPoints="1"/>
            </p:cNvSpPr>
            <p:nvPr/>
          </p:nvSpPr>
          <p:spPr bwMode="auto">
            <a:xfrm>
              <a:off x="2981926" y="2290659"/>
              <a:ext cx="265113" cy="220663"/>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23"/>
          <p:cNvGrpSpPr/>
          <p:nvPr userDrawn="1"/>
        </p:nvGrpSpPr>
        <p:grpSpPr>
          <a:xfrm>
            <a:off x="4459743" y="2112519"/>
            <a:ext cx="447675" cy="522288"/>
            <a:chOff x="4459743" y="1773675"/>
            <a:chExt cx="447675" cy="522288"/>
          </a:xfrm>
        </p:grpSpPr>
        <p:grpSp>
          <p:nvGrpSpPr>
            <p:cNvPr id="27" name="Group 93"/>
            <p:cNvGrpSpPr/>
            <p:nvPr/>
          </p:nvGrpSpPr>
          <p:grpSpPr>
            <a:xfrm rot="1782731">
              <a:off x="4459743" y="1773675"/>
              <a:ext cx="447675" cy="522288"/>
              <a:chOff x="4392613" y="2482850"/>
              <a:chExt cx="447675" cy="522288"/>
            </a:xfrm>
            <a:solidFill>
              <a:schemeClr val="accent5"/>
            </a:solidFill>
          </p:grpSpPr>
          <p:sp>
            <p:nvSpPr>
              <p:cNvPr id="29" name="Oval 24"/>
              <p:cNvSpPr>
                <a:spLocks noChangeArrowheads="1"/>
              </p:cNvSpPr>
              <p:nvPr/>
            </p:nvSpPr>
            <p:spPr bwMode="auto">
              <a:xfrm>
                <a:off x="4392613" y="2482850"/>
                <a:ext cx="447675"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5"/>
              <p:cNvSpPr>
                <a:spLocks/>
              </p:cNvSpPr>
              <p:nvPr/>
            </p:nvSpPr>
            <p:spPr bwMode="auto">
              <a:xfrm>
                <a:off x="4611688" y="2898775"/>
                <a:ext cx="115888" cy="106363"/>
              </a:xfrm>
              <a:custGeom>
                <a:avLst/>
                <a:gdLst/>
                <a:ahLst/>
                <a:cxnLst>
                  <a:cxn ang="0">
                    <a:pos x="73" y="0"/>
                  </a:cxn>
                  <a:cxn ang="0">
                    <a:pos x="68" y="67"/>
                  </a:cxn>
                  <a:cxn ang="0">
                    <a:pos x="0" y="13"/>
                  </a:cxn>
                  <a:cxn ang="0">
                    <a:pos x="73" y="0"/>
                  </a:cxn>
                </a:cxnLst>
                <a:rect l="0" t="0" r="r" b="b"/>
                <a:pathLst>
                  <a:path w="73" h="67">
                    <a:moveTo>
                      <a:pt x="73" y="0"/>
                    </a:moveTo>
                    <a:lnTo>
                      <a:pt x="68" y="67"/>
                    </a:lnTo>
                    <a:lnTo>
                      <a:pt x="0" y="13"/>
                    </a:lnTo>
                    <a:lnTo>
                      <a:pt x="7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Freeform 24"/>
            <p:cNvSpPr>
              <a:spLocks noEditPoints="1"/>
            </p:cNvSpPr>
            <p:nvPr/>
          </p:nvSpPr>
          <p:spPr bwMode="auto">
            <a:xfrm>
              <a:off x="4596000" y="1887785"/>
              <a:ext cx="203200" cy="220663"/>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225"/>
          <p:cNvGrpSpPr/>
          <p:nvPr userDrawn="1"/>
        </p:nvGrpSpPr>
        <p:grpSpPr>
          <a:xfrm>
            <a:off x="3340068" y="1871166"/>
            <a:ext cx="527050" cy="447675"/>
            <a:chOff x="3340068" y="1532322"/>
            <a:chExt cx="527050" cy="447675"/>
          </a:xfrm>
        </p:grpSpPr>
        <p:grpSp>
          <p:nvGrpSpPr>
            <p:cNvPr id="32" name="Group 81"/>
            <p:cNvGrpSpPr/>
            <p:nvPr/>
          </p:nvGrpSpPr>
          <p:grpSpPr>
            <a:xfrm rot="18646149">
              <a:off x="3379755" y="1492635"/>
              <a:ext cx="447675" cy="527050"/>
              <a:chOff x="5732463" y="2325688"/>
              <a:chExt cx="447675" cy="527050"/>
            </a:xfrm>
            <a:solidFill>
              <a:schemeClr val="accent2"/>
            </a:solidFill>
          </p:grpSpPr>
          <p:sp>
            <p:nvSpPr>
              <p:cNvPr id="34" name="Oval 16"/>
              <p:cNvSpPr>
                <a:spLocks noChangeArrowheads="1"/>
              </p:cNvSpPr>
              <p:nvPr/>
            </p:nvSpPr>
            <p:spPr bwMode="auto">
              <a:xfrm>
                <a:off x="5732463" y="2325688"/>
                <a:ext cx="447675" cy="44926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17"/>
              <p:cNvSpPr>
                <a:spLocks/>
              </p:cNvSpPr>
              <p:nvPr/>
            </p:nvSpPr>
            <p:spPr bwMode="auto">
              <a:xfrm>
                <a:off x="5845175" y="2743200"/>
                <a:ext cx="115888" cy="109538"/>
              </a:xfrm>
              <a:custGeom>
                <a:avLst/>
                <a:gdLst/>
                <a:ahLst/>
                <a:cxnLst>
                  <a:cxn ang="0">
                    <a:pos x="0" y="0"/>
                  </a:cxn>
                  <a:cxn ang="0">
                    <a:pos x="7" y="69"/>
                  </a:cxn>
                  <a:cxn ang="0">
                    <a:pos x="73" y="12"/>
                  </a:cxn>
                  <a:cxn ang="0">
                    <a:pos x="0" y="0"/>
                  </a:cxn>
                </a:cxnLst>
                <a:rect l="0" t="0" r="r" b="b"/>
                <a:pathLst>
                  <a:path w="73" h="69">
                    <a:moveTo>
                      <a:pt x="0" y="0"/>
                    </a:moveTo>
                    <a:lnTo>
                      <a:pt x="7" y="69"/>
                    </a:lnTo>
                    <a:lnTo>
                      <a:pt x="73" y="12"/>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3" name="Freeform 100"/>
            <p:cNvSpPr>
              <a:spLocks noEditPoints="1"/>
            </p:cNvSpPr>
            <p:nvPr/>
          </p:nvSpPr>
          <p:spPr bwMode="auto">
            <a:xfrm>
              <a:off x="3453892" y="1622919"/>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227"/>
          <p:cNvGrpSpPr/>
          <p:nvPr userDrawn="1"/>
        </p:nvGrpSpPr>
        <p:grpSpPr>
          <a:xfrm>
            <a:off x="2372639" y="2350157"/>
            <a:ext cx="402253" cy="472396"/>
            <a:chOff x="2372639" y="2011313"/>
            <a:chExt cx="402253" cy="472396"/>
          </a:xfrm>
        </p:grpSpPr>
        <p:grpSp>
          <p:nvGrpSpPr>
            <p:cNvPr id="37" name="Group 123"/>
            <p:cNvGrpSpPr/>
            <p:nvPr/>
          </p:nvGrpSpPr>
          <p:grpSpPr>
            <a:xfrm rot="20582167">
              <a:off x="2372639" y="2011313"/>
              <a:ext cx="402253" cy="472396"/>
              <a:chOff x="3071813" y="2624138"/>
              <a:chExt cx="446088" cy="523875"/>
            </a:xfrm>
            <a:solidFill>
              <a:schemeClr val="accent1"/>
            </a:solidFill>
          </p:grpSpPr>
          <p:sp>
            <p:nvSpPr>
              <p:cNvPr id="39" name="Oval 26"/>
              <p:cNvSpPr>
                <a:spLocks noChangeArrowheads="1"/>
              </p:cNvSpPr>
              <p:nvPr/>
            </p:nvSpPr>
            <p:spPr bwMode="auto">
              <a:xfrm>
                <a:off x="3071813" y="2624138"/>
                <a:ext cx="446088"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27"/>
              <p:cNvSpPr>
                <a:spLocks/>
              </p:cNvSpPr>
              <p:nvPr/>
            </p:nvSpPr>
            <p:spPr bwMode="auto">
              <a:xfrm>
                <a:off x="3290888" y="3040063"/>
                <a:ext cx="114300" cy="107950"/>
              </a:xfrm>
              <a:custGeom>
                <a:avLst/>
                <a:gdLst/>
                <a:ahLst/>
                <a:cxnLst>
                  <a:cxn ang="0">
                    <a:pos x="72" y="0"/>
                  </a:cxn>
                  <a:cxn ang="0">
                    <a:pos x="67" y="68"/>
                  </a:cxn>
                  <a:cxn ang="0">
                    <a:pos x="0" y="11"/>
                  </a:cxn>
                  <a:cxn ang="0">
                    <a:pos x="72" y="0"/>
                  </a:cxn>
                </a:cxnLst>
                <a:rect l="0" t="0" r="r" b="b"/>
                <a:pathLst>
                  <a:path w="72" h="68">
                    <a:moveTo>
                      <a:pt x="72" y="0"/>
                    </a:moveTo>
                    <a:lnTo>
                      <a:pt x="67" y="68"/>
                    </a:lnTo>
                    <a:lnTo>
                      <a:pt x="0" y="11"/>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8" name="Freeform 131"/>
            <p:cNvSpPr>
              <a:spLocks/>
            </p:cNvSpPr>
            <p:nvPr/>
          </p:nvSpPr>
          <p:spPr bwMode="auto">
            <a:xfrm>
              <a:off x="2442943" y="2104571"/>
              <a:ext cx="209550" cy="212725"/>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229"/>
          <p:cNvGrpSpPr/>
          <p:nvPr userDrawn="1"/>
        </p:nvGrpSpPr>
        <p:grpSpPr>
          <a:xfrm>
            <a:off x="4622879" y="2685523"/>
            <a:ext cx="715963" cy="838200"/>
            <a:chOff x="4622879" y="2346679"/>
            <a:chExt cx="715963" cy="838200"/>
          </a:xfrm>
        </p:grpSpPr>
        <p:grpSp>
          <p:nvGrpSpPr>
            <p:cNvPr id="42" name="Group 69"/>
            <p:cNvGrpSpPr/>
            <p:nvPr/>
          </p:nvGrpSpPr>
          <p:grpSpPr>
            <a:xfrm>
              <a:off x="4622879" y="2346679"/>
              <a:ext cx="715963" cy="838200"/>
              <a:chOff x="4364038" y="3074988"/>
              <a:chExt cx="715963" cy="838200"/>
            </a:xfrm>
            <a:solidFill>
              <a:schemeClr val="accent3"/>
            </a:solidFill>
          </p:grpSpPr>
          <p:sp>
            <p:nvSpPr>
              <p:cNvPr id="44" name="Oval 8"/>
              <p:cNvSpPr>
                <a:spLocks noChangeArrowheads="1"/>
              </p:cNvSpPr>
              <p:nvPr/>
            </p:nvSpPr>
            <p:spPr bwMode="auto">
              <a:xfrm>
                <a:off x="4364038" y="3074988"/>
                <a:ext cx="715963" cy="7175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9"/>
              <p:cNvSpPr>
                <a:spLocks/>
              </p:cNvSpPr>
              <p:nvPr/>
            </p:nvSpPr>
            <p:spPr bwMode="auto">
              <a:xfrm>
                <a:off x="4546600" y="3743325"/>
                <a:ext cx="184150" cy="169863"/>
              </a:xfrm>
              <a:custGeom>
                <a:avLst/>
                <a:gdLst/>
                <a:ahLst/>
                <a:cxnLst>
                  <a:cxn ang="0">
                    <a:pos x="0" y="0"/>
                  </a:cxn>
                  <a:cxn ang="0">
                    <a:pos x="11" y="107"/>
                  </a:cxn>
                  <a:cxn ang="0">
                    <a:pos x="116" y="18"/>
                  </a:cxn>
                  <a:cxn ang="0">
                    <a:pos x="0" y="0"/>
                  </a:cxn>
                </a:cxnLst>
                <a:rect l="0" t="0" r="r" b="b"/>
                <a:pathLst>
                  <a:path w="116" h="107">
                    <a:moveTo>
                      <a:pt x="0" y="0"/>
                    </a:moveTo>
                    <a:lnTo>
                      <a:pt x="11" y="107"/>
                    </a:lnTo>
                    <a:lnTo>
                      <a:pt x="116" y="1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3" name="Freeform 66"/>
            <p:cNvSpPr>
              <a:spLocks noEditPoints="1"/>
            </p:cNvSpPr>
            <p:nvPr/>
          </p:nvSpPr>
          <p:spPr bwMode="auto">
            <a:xfrm>
              <a:off x="4776551" y="2535207"/>
              <a:ext cx="426080" cy="330486"/>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231"/>
          <p:cNvGrpSpPr/>
          <p:nvPr userDrawn="1"/>
        </p:nvGrpSpPr>
        <p:grpSpPr>
          <a:xfrm>
            <a:off x="2357684" y="2886682"/>
            <a:ext cx="782308" cy="666148"/>
            <a:chOff x="2357684" y="2547838"/>
            <a:chExt cx="782308" cy="666148"/>
          </a:xfrm>
        </p:grpSpPr>
        <p:grpSp>
          <p:nvGrpSpPr>
            <p:cNvPr id="47" name="Group 117"/>
            <p:cNvGrpSpPr/>
            <p:nvPr/>
          </p:nvGrpSpPr>
          <p:grpSpPr>
            <a:xfrm rot="17590240">
              <a:off x="2415764" y="2489758"/>
              <a:ext cx="666148" cy="782308"/>
              <a:chOff x="3071813" y="2624138"/>
              <a:chExt cx="446088" cy="523875"/>
            </a:xfrm>
            <a:solidFill>
              <a:schemeClr val="accent3"/>
            </a:solidFill>
          </p:grpSpPr>
          <p:sp>
            <p:nvSpPr>
              <p:cNvPr id="49" name="Oval 26"/>
              <p:cNvSpPr>
                <a:spLocks noChangeArrowheads="1"/>
              </p:cNvSpPr>
              <p:nvPr/>
            </p:nvSpPr>
            <p:spPr bwMode="auto">
              <a:xfrm>
                <a:off x="3071813" y="2624138"/>
                <a:ext cx="446088"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7"/>
              <p:cNvSpPr>
                <a:spLocks/>
              </p:cNvSpPr>
              <p:nvPr/>
            </p:nvSpPr>
            <p:spPr bwMode="auto">
              <a:xfrm>
                <a:off x="3290888" y="3040063"/>
                <a:ext cx="114300" cy="107950"/>
              </a:xfrm>
              <a:custGeom>
                <a:avLst/>
                <a:gdLst/>
                <a:ahLst/>
                <a:cxnLst>
                  <a:cxn ang="0">
                    <a:pos x="72" y="0"/>
                  </a:cxn>
                  <a:cxn ang="0">
                    <a:pos x="67" y="68"/>
                  </a:cxn>
                  <a:cxn ang="0">
                    <a:pos x="0" y="11"/>
                  </a:cxn>
                  <a:cxn ang="0">
                    <a:pos x="72" y="0"/>
                  </a:cxn>
                </a:cxnLst>
                <a:rect l="0" t="0" r="r" b="b"/>
                <a:pathLst>
                  <a:path w="72" h="68">
                    <a:moveTo>
                      <a:pt x="72" y="0"/>
                    </a:moveTo>
                    <a:lnTo>
                      <a:pt x="67" y="68"/>
                    </a:lnTo>
                    <a:lnTo>
                      <a:pt x="0" y="11"/>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8" name="Freeform 171"/>
            <p:cNvSpPr>
              <a:spLocks/>
            </p:cNvSpPr>
            <p:nvPr/>
          </p:nvSpPr>
          <p:spPr bwMode="auto">
            <a:xfrm>
              <a:off x="2531943" y="2737119"/>
              <a:ext cx="354864" cy="257148"/>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233"/>
          <p:cNvGrpSpPr/>
          <p:nvPr userDrawn="1"/>
        </p:nvGrpSpPr>
        <p:grpSpPr>
          <a:xfrm>
            <a:off x="3427244" y="3060249"/>
            <a:ext cx="446088" cy="523875"/>
            <a:chOff x="3427244" y="2721405"/>
            <a:chExt cx="446088" cy="523875"/>
          </a:xfrm>
        </p:grpSpPr>
        <p:grpSp>
          <p:nvGrpSpPr>
            <p:cNvPr id="52" name="Group 96"/>
            <p:cNvGrpSpPr/>
            <p:nvPr/>
          </p:nvGrpSpPr>
          <p:grpSpPr>
            <a:xfrm rot="18992570">
              <a:off x="3427244" y="2721405"/>
              <a:ext cx="446088" cy="523875"/>
              <a:chOff x="3071813" y="2624138"/>
              <a:chExt cx="446088" cy="523875"/>
            </a:xfrm>
            <a:solidFill>
              <a:schemeClr val="accent3">
                <a:lumMod val="60000"/>
                <a:lumOff val="40000"/>
              </a:schemeClr>
            </a:solidFill>
          </p:grpSpPr>
          <p:sp>
            <p:nvSpPr>
              <p:cNvPr id="54" name="Oval 26"/>
              <p:cNvSpPr>
                <a:spLocks noChangeArrowheads="1"/>
              </p:cNvSpPr>
              <p:nvPr/>
            </p:nvSpPr>
            <p:spPr bwMode="auto">
              <a:xfrm>
                <a:off x="3071813" y="2624138"/>
                <a:ext cx="446088"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7"/>
              <p:cNvSpPr>
                <a:spLocks/>
              </p:cNvSpPr>
              <p:nvPr/>
            </p:nvSpPr>
            <p:spPr bwMode="auto">
              <a:xfrm>
                <a:off x="3290888" y="3040063"/>
                <a:ext cx="114300" cy="107950"/>
              </a:xfrm>
              <a:custGeom>
                <a:avLst/>
                <a:gdLst/>
                <a:ahLst/>
                <a:cxnLst>
                  <a:cxn ang="0">
                    <a:pos x="72" y="0"/>
                  </a:cxn>
                  <a:cxn ang="0">
                    <a:pos x="67" y="68"/>
                  </a:cxn>
                  <a:cxn ang="0">
                    <a:pos x="0" y="11"/>
                  </a:cxn>
                  <a:cxn ang="0">
                    <a:pos x="72" y="0"/>
                  </a:cxn>
                </a:cxnLst>
                <a:rect l="0" t="0" r="r" b="b"/>
                <a:pathLst>
                  <a:path w="72" h="68">
                    <a:moveTo>
                      <a:pt x="72" y="0"/>
                    </a:moveTo>
                    <a:lnTo>
                      <a:pt x="67" y="68"/>
                    </a:lnTo>
                    <a:lnTo>
                      <a:pt x="0" y="11"/>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3" name="Freeform 115"/>
            <p:cNvSpPr>
              <a:spLocks noEditPoints="1"/>
            </p:cNvSpPr>
            <p:nvPr/>
          </p:nvSpPr>
          <p:spPr bwMode="auto">
            <a:xfrm>
              <a:off x="3514746" y="2841496"/>
              <a:ext cx="219075" cy="220663"/>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256"/>
          <p:cNvGrpSpPr/>
          <p:nvPr userDrawn="1"/>
        </p:nvGrpSpPr>
        <p:grpSpPr>
          <a:xfrm>
            <a:off x="5330899" y="2425741"/>
            <a:ext cx="422275" cy="495300"/>
            <a:chOff x="5330899" y="2086897"/>
            <a:chExt cx="422275" cy="495300"/>
          </a:xfrm>
        </p:grpSpPr>
        <p:grpSp>
          <p:nvGrpSpPr>
            <p:cNvPr id="57" name="Group 60"/>
            <p:cNvGrpSpPr/>
            <p:nvPr/>
          </p:nvGrpSpPr>
          <p:grpSpPr>
            <a:xfrm rot="1108877">
              <a:off x="5330899" y="2086897"/>
              <a:ext cx="422275" cy="495300"/>
              <a:chOff x="4935538" y="1195388"/>
              <a:chExt cx="422275" cy="495300"/>
            </a:xfrm>
            <a:solidFill>
              <a:schemeClr val="accent1">
                <a:lumMod val="60000"/>
                <a:lumOff val="40000"/>
              </a:schemeClr>
            </a:solidFill>
          </p:grpSpPr>
          <p:sp>
            <p:nvSpPr>
              <p:cNvPr id="59" name="Oval 6"/>
              <p:cNvSpPr>
                <a:spLocks noChangeArrowheads="1"/>
              </p:cNvSpPr>
              <p:nvPr/>
            </p:nvSpPr>
            <p:spPr bwMode="auto">
              <a:xfrm>
                <a:off x="4935538" y="1195388"/>
                <a:ext cx="422275" cy="4222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7"/>
              <p:cNvSpPr>
                <a:spLocks/>
              </p:cNvSpPr>
              <p:nvPr/>
            </p:nvSpPr>
            <p:spPr bwMode="auto">
              <a:xfrm>
                <a:off x="5041900" y="1589088"/>
                <a:ext cx="109538" cy="101600"/>
              </a:xfrm>
              <a:custGeom>
                <a:avLst/>
                <a:gdLst/>
                <a:ahLst/>
                <a:cxnLst>
                  <a:cxn ang="0">
                    <a:pos x="0" y="0"/>
                  </a:cxn>
                  <a:cxn ang="0">
                    <a:pos x="6" y="64"/>
                  </a:cxn>
                  <a:cxn ang="0">
                    <a:pos x="69" y="11"/>
                  </a:cxn>
                  <a:cxn ang="0">
                    <a:pos x="0" y="0"/>
                  </a:cxn>
                </a:cxnLst>
                <a:rect l="0" t="0" r="r" b="b"/>
                <a:pathLst>
                  <a:path w="69" h="64">
                    <a:moveTo>
                      <a:pt x="0" y="0"/>
                    </a:moveTo>
                    <a:lnTo>
                      <a:pt x="6" y="64"/>
                    </a:lnTo>
                    <a:lnTo>
                      <a:pt x="69" y="11"/>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8" name="Freeform 13"/>
            <p:cNvSpPr>
              <a:spLocks noEditPoints="1"/>
            </p:cNvSpPr>
            <p:nvPr/>
          </p:nvSpPr>
          <p:spPr bwMode="auto">
            <a:xfrm>
              <a:off x="5462157" y="2208744"/>
              <a:ext cx="209550" cy="20955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255"/>
          <p:cNvGrpSpPr/>
          <p:nvPr userDrawn="1"/>
        </p:nvGrpSpPr>
        <p:grpSpPr>
          <a:xfrm>
            <a:off x="4733880" y="1700808"/>
            <a:ext cx="367990" cy="429837"/>
            <a:chOff x="4733880" y="1361964"/>
            <a:chExt cx="367990" cy="429837"/>
          </a:xfrm>
        </p:grpSpPr>
        <p:grpSp>
          <p:nvGrpSpPr>
            <p:cNvPr id="62" name="Group 126"/>
            <p:cNvGrpSpPr/>
            <p:nvPr/>
          </p:nvGrpSpPr>
          <p:grpSpPr>
            <a:xfrm rot="1441643" flipH="1">
              <a:off x="4733880" y="1361964"/>
              <a:ext cx="367990" cy="429837"/>
              <a:chOff x="4470400" y="1712913"/>
              <a:chExt cx="566738" cy="661988"/>
            </a:xfrm>
            <a:solidFill>
              <a:schemeClr val="accent1"/>
            </a:solidFill>
          </p:grpSpPr>
          <p:sp>
            <p:nvSpPr>
              <p:cNvPr id="64" name="Oval 14"/>
              <p:cNvSpPr>
                <a:spLocks noChangeArrowheads="1"/>
              </p:cNvSpPr>
              <p:nvPr/>
            </p:nvSpPr>
            <p:spPr bwMode="auto">
              <a:xfrm>
                <a:off x="4470400" y="1712913"/>
                <a:ext cx="566738" cy="5667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15"/>
              <p:cNvSpPr>
                <a:spLocks/>
              </p:cNvSpPr>
              <p:nvPr/>
            </p:nvSpPr>
            <p:spPr bwMode="auto">
              <a:xfrm>
                <a:off x="4614863" y="2239963"/>
                <a:ext cx="144463" cy="134938"/>
              </a:xfrm>
              <a:custGeom>
                <a:avLst/>
                <a:gdLst/>
                <a:ahLst/>
                <a:cxnLst>
                  <a:cxn ang="0">
                    <a:pos x="0" y="0"/>
                  </a:cxn>
                  <a:cxn ang="0">
                    <a:pos x="8" y="85"/>
                  </a:cxn>
                  <a:cxn ang="0">
                    <a:pos x="91" y="14"/>
                  </a:cxn>
                  <a:cxn ang="0">
                    <a:pos x="0" y="0"/>
                  </a:cxn>
                </a:cxnLst>
                <a:rect l="0" t="0" r="r" b="b"/>
                <a:pathLst>
                  <a:path w="91" h="85">
                    <a:moveTo>
                      <a:pt x="0" y="0"/>
                    </a:moveTo>
                    <a:lnTo>
                      <a:pt x="8" y="85"/>
                    </a:lnTo>
                    <a:lnTo>
                      <a:pt x="91" y="1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3" name="Freeform 18"/>
            <p:cNvSpPr>
              <a:spLocks noEditPoints="1"/>
            </p:cNvSpPr>
            <p:nvPr/>
          </p:nvSpPr>
          <p:spPr bwMode="auto">
            <a:xfrm>
              <a:off x="4852748" y="1435762"/>
              <a:ext cx="144463" cy="203200"/>
            </a:xfrm>
            <a:custGeom>
              <a:avLst/>
              <a:gdLst/>
              <a:ahLst/>
              <a:cxnLst>
                <a:cxn ang="0">
                  <a:pos x="21" y="59"/>
                </a:cxn>
                <a:cxn ang="0">
                  <a:pos x="0" y="38"/>
                </a:cxn>
                <a:cxn ang="0">
                  <a:pos x="4" y="27"/>
                </a:cxn>
                <a:cxn ang="0">
                  <a:pos x="18" y="2"/>
                </a:cxn>
                <a:cxn ang="0">
                  <a:pos x="21" y="0"/>
                </a:cxn>
                <a:cxn ang="0">
                  <a:pos x="24" y="2"/>
                </a:cxn>
                <a:cxn ang="0">
                  <a:pos x="38" y="27"/>
                </a:cxn>
                <a:cxn ang="0">
                  <a:pos x="42" y="38"/>
                </a:cxn>
                <a:cxn ang="0">
                  <a:pos x="21" y="59"/>
                </a:cxn>
                <a:cxn ang="0">
                  <a:pos x="20" y="41"/>
                </a:cxn>
                <a:cxn ang="0">
                  <a:pos x="17" y="35"/>
                </a:cxn>
                <a:cxn ang="0">
                  <a:pos x="16" y="34"/>
                </a:cxn>
                <a:cxn ang="0">
                  <a:pos x="15" y="35"/>
                </a:cxn>
                <a:cxn ang="0">
                  <a:pos x="12" y="41"/>
                </a:cxn>
                <a:cxn ang="0">
                  <a:pos x="11" y="44"/>
                </a:cxn>
                <a:cxn ang="0">
                  <a:pos x="16" y="49"/>
                </a:cxn>
                <a:cxn ang="0">
                  <a:pos x="21" y="44"/>
                </a:cxn>
                <a:cxn ang="0">
                  <a:pos x="20" y="41"/>
                </a:cxn>
              </a:cxnLst>
              <a:rect l="0" t="0" r="r" b="b"/>
              <a:pathLst>
                <a:path w="42" h="59">
                  <a:moveTo>
                    <a:pt x="21" y="59"/>
                  </a:moveTo>
                  <a:cubicBezTo>
                    <a:pt x="10" y="59"/>
                    <a:pt x="0" y="50"/>
                    <a:pt x="0" y="38"/>
                  </a:cubicBezTo>
                  <a:cubicBezTo>
                    <a:pt x="0" y="34"/>
                    <a:pt x="2" y="31"/>
                    <a:pt x="4" y="27"/>
                  </a:cubicBezTo>
                  <a:cubicBezTo>
                    <a:pt x="6" y="24"/>
                    <a:pt x="14" y="13"/>
                    <a:pt x="18" y="2"/>
                  </a:cubicBezTo>
                  <a:cubicBezTo>
                    <a:pt x="18" y="1"/>
                    <a:pt x="20" y="0"/>
                    <a:pt x="21" y="0"/>
                  </a:cubicBezTo>
                  <a:cubicBezTo>
                    <a:pt x="22" y="0"/>
                    <a:pt x="24" y="1"/>
                    <a:pt x="24" y="2"/>
                  </a:cubicBezTo>
                  <a:cubicBezTo>
                    <a:pt x="28" y="13"/>
                    <a:pt x="36" y="24"/>
                    <a:pt x="38" y="27"/>
                  </a:cubicBezTo>
                  <a:cubicBezTo>
                    <a:pt x="40" y="31"/>
                    <a:pt x="42" y="34"/>
                    <a:pt x="42" y="38"/>
                  </a:cubicBezTo>
                  <a:cubicBezTo>
                    <a:pt x="42" y="50"/>
                    <a:pt x="32" y="59"/>
                    <a:pt x="21" y="59"/>
                  </a:cubicBezTo>
                  <a:close/>
                  <a:moveTo>
                    <a:pt x="20" y="41"/>
                  </a:moveTo>
                  <a:cubicBezTo>
                    <a:pt x="20" y="40"/>
                    <a:pt x="18" y="37"/>
                    <a:pt x="17" y="35"/>
                  </a:cubicBezTo>
                  <a:cubicBezTo>
                    <a:pt x="17" y="34"/>
                    <a:pt x="16" y="34"/>
                    <a:pt x="16" y="34"/>
                  </a:cubicBezTo>
                  <a:cubicBezTo>
                    <a:pt x="16" y="34"/>
                    <a:pt x="15" y="34"/>
                    <a:pt x="15" y="35"/>
                  </a:cubicBezTo>
                  <a:cubicBezTo>
                    <a:pt x="14" y="37"/>
                    <a:pt x="12" y="40"/>
                    <a:pt x="12" y="41"/>
                  </a:cubicBezTo>
                  <a:cubicBezTo>
                    <a:pt x="11" y="42"/>
                    <a:pt x="11" y="43"/>
                    <a:pt x="11" y="44"/>
                  </a:cubicBezTo>
                  <a:cubicBezTo>
                    <a:pt x="11" y="46"/>
                    <a:pt x="13" y="49"/>
                    <a:pt x="16" y="49"/>
                  </a:cubicBezTo>
                  <a:cubicBezTo>
                    <a:pt x="19" y="49"/>
                    <a:pt x="21" y="46"/>
                    <a:pt x="21" y="44"/>
                  </a:cubicBezTo>
                  <a:cubicBezTo>
                    <a:pt x="21" y="43"/>
                    <a:pt x="21" y="42"/>
                    <a:pt x="20" y="4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257"/>
          <p:cNvGrpSpPr/>
          <p:nvPr userDrawn="1"/>
        </p:nvGrpSpPr>
        <p:grpSpPr>
          <a:xfrm>
            <a:off x="3514745" y="2370957"/>
            <a:ext cx="446088" cy="523875"/>
            <a:chOff x="3514745" y="2032113"/>
            <a:chExt cx="446088" cy="523875"/>
          </a:xfrm>
        </p:grpSpPr>
        <p:grpSp>
          <p:nvGrpSpPr>
            <p:cNvPr id="67" name="Group 90"/>
            <p:cNvGrpSpPr/>
            <p:nvPr/>
          </p:nvGrpSpPr>
          <p:grpSpPr>
            <a:xfrm>
              <a:off x="3514745" y="2032113"/>
              <a:ext cx="446088" cy="523875"/>
              <a:chOff x="3071813" y="2022475"/>
              <a:chExt cx="446088" cy="523875"/>
            </a:xfrm>
            <a:solidFill>
              <a:schemeClr val="accent1">
                <a:lumMod val="60000"/>
                <a:lumOff val="40000"/>
              </a:schemeClr>
            </a:solidFill>
          </p:grpSpPr>
          <p:sp>
            <p:nvSpPr>
              <p:cNvPr id="69" name="Oval 22"/>
              <p:cNvSpPr>
                <a:spLocks noChangeArrowheads="1"/>
              </p:cNvSpPr>
              <p:nvPr/>
            </p:nvSpPr>
            <p:spPr bwMode="auto">
              <a:xfrm>
                <a:off x="3071813" y="2022475"/>
                <a:ext cx="446088"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
              <p:cNvSpPr>
                <a:spLocks/>
              </p:cNvSpPr>
              <p:nvPr/>
            </p:nvSpPr>
            <p:spPr bwMode="auto">
              <a:xfrm>
                <a:off x="3290888" y="2438400"/>
                <a:ext cx="114300" cy="107950"/>
              </a:xfrm>
              <a:custGeom>
                <a:avLst/>
                <a:gdLst/>
                <a:ahLst/>
                <a:cxnLst>
                  <a:cxn ang="0">
                    <a:pos x="72" y="0"/>
                  </a:cxn>
                  <a:cxn ang="0">
                    <a:pos x="67" y="68"/>
                  </a:cxn>
                  <a:cxn ang="0">
                    <a:pos x="0" y="13"/>
                  </a:cxn>
                  <a:cxn ang="0">
                    <a:pos x="72" y="0"/>
                  </a:cxn>
                </a:cxnLst>
                <a:rect l="0" t="0" r="r" b="b"/>
                <a:pathLst>
                  <a:path w="72" h="68">
                    <a:moveTo>
                      <a:pt x="72" y="0"/>
                    </a:moveTo>
                    <a:lnTo>
                      <a:pt x="67" y="68"/>
                    </a:lnTo>
                    <a:lnTo>
                      <a:pt x="0" y="13"/>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8" name="Freeform 48"/>
            <p:cNvSpPr>
              <a:spLocks/>
            </p:cNvSpPr>
            <p:nvPr/>
          </p:nvSpPr>
          <p:spPr bwMode="auto">
            <a:xfrm>
              <a:off x="3671663" y="2154451"/>
              <a:ext cx="127000" cy="230188"/>
            </a:xfrm>
            <a:custGeom>
              <a:avLst/>
              <a:gdLst/>
              <a:ahLst/>
              <a:cxnLst>
                <a:cxn ang="0">
                  <a:pos x="36" y="20"/>
                </a:cxn>
                <a:cxn ang="0">
                  <a:pos x="15" y="66"/>
                </a:cxn>
                <a:cxn ang="0">
                  <a:pos x="13" y="67"/>
                </a:cxn>
                <a:cxn ang="0">
                  <a:pos x="12" y="67"/>
                </a:cxn>
                <a:cxn ang="0">
                  <a:pos x="11" y="65"/>
                </a:cxn>
                <a:cxn ang="0">
                  <a:pos x="19" y="33"/>
                </a:cxn>
                <a:cxn ang="0">
                  <a:pos x="3" y="37"/>
                </a:cxn>
                <a:cxn ang="0">
                  <a:pos x="2" y="37"/>
                </a:cxn>
                <a:cxn ang="0">
                  <a:pos x="1" y="36"/>
                </a:cxn>
                <a:cxn ang="0">
                  <a:pos x="1" y="35"/>
                </a:cxn>
                <a:cxn ang="0">
                  <a:pos x="9" y="2"/>
                </a:cxn>
                <a:cxn ang="0">
                  <a:pos x="10" y="0"/>
                </a:cxn>
                <a:cxn ang="0">
                  <a:pos x="24" y="0"/>
                </a:cxn>
                <a:cxn ang="0">
                  <a:pos x="25" y="2"/>
                </a:cxn>
                <a:cxn ang="0">
                  <a:pos x="25" y="3"/>
                </a:cxn>
                <a:cxn ang="0">
                  <a:pos x="18" y="21"/>
                </a:cxn>
                <a:cxn ang="0">
                  <a:pos x="34" y="18"/>
                </a:cxn>
                <a:cxn ang="0">
                  <a:pos x="35" y="17"/>
                </a:cxn>
                <a:cxn ang="0">
                  <a:pos x="36" y="18"/>
                </a:cxn>
                <a:cxn ang="0">
                  <a:pos x="36" y="20"/>
                </a:cxn>
              </a:cxnLst>
              <a:rect l="0" t="0" r="r" b="b"/>
              <a:pathLst>
                <a:path w="37" h="67">
                  <a:moveTo>
                    <a:pt x="36" y="20"/>
                  </a:moveTo>
                  <a:cubicBezTo>
                    <a:pt x="15" y="66"/>
                    <a:pt x="15" y="66"/>
                    <a:pt x="15" y="66"/>
                  </a:cubicBezTo>
                  <a:cubicBezTo>
                    <a:pt x="14" y="67"/>
                    <a:pt x="14" y="67"/>
                    <a:pt x="13" y="67"/>
                  </a:cubicBezTo>
                  <a:cubicBezTo>
                    <a:pt x="13" y="67"/>
                    <a:pt x="13" y="67"/>
                    <a:pt x="12" y="67"/>
                  </a:cubicBezTo>
                  <a:cubicBezTo>
                    <a:pt x="11" y="67"/>
                    <a:pt x="11" y="66"/>
                    <a:pt x="11" y="65"/>
                  </a:cubicBezTo>
                  <a:cubicBezTo>
                    <a:pt x="19" y="33"/>
                    <a:pt x="19" y="33"/>
                    <a:pt x="19" y="33"/>
                  </a:cubicBezTo>
                  <a:cubicBezTo>
                    <a:pt x="3" y="37"/>
                    <a:pt x="3" y="37"/>
                    <a:pt x="3" y="37"/>
                  </a:cubicBezTo>
                  <a:cubicBezTo>
                    <a:pt x="3" y="37"/>
                    <a:pt x="2" y="37"/>
                    <a:pt x="2" y="37"/>
                  </a:cubicBezTo>
                  <a:cubicBezTo>
                    <a:pt x="2" y="37"/>
                    <a:pt x="1" y="37"/>
                    <a:pt x="1" y="36"/>
                  </a:cubicBezTo>
                  <a:cubicBezTo>
                    <a:pt x="1" y="36"/>
                    <a:pt x="0" y="35"/>
                    <a:pt x="1" y="35"/>
                  </a:cubicBezTo>
                  <a:cubicBezTo>
                    <a:pt x="9" y="2"/>
                    <a:pt x="9" y="2"/>
                    <a:pt x="9" y="2"/>
                  </a:cubicBezTo>
                  <a:cubicBezTo>
                    <a:pt x="9" y="1"/>
                    <a:pt x="10" y="0"/>
                    <a:pt x="10" y="0"/>
                  </a:cubicBezTo>
                  <a:cubicBezTo>
                    <a:pt x="24" y="0"/>
                    <a:pt x="24" y="0"/>
                    <a:pt x="24" y="0"/>
                  </a:cubicBezTo>
                  <a:cubicBezTo>
                    <a:pt x="25" y="0"/>
                    <a:pt x="25" y="1"/>
                    <a:pt x="25" y="2"/>
                  </a:cubicBezTo>
                  <a:cubicBezTo>
                    <a:pt x="25" y="2"/>
                    <a:pt x="25" y="3"/>
                    <a:pt x="25" y="3"/>
                  </a:cubicBezTo>
                  <a:cubicBezTo>
                    <a:pt x="18" y="21"/>
                    <a:pt x="18" y="21"/>
                    <a:pt x="18" y="21"/>
                  </a:cubicBezTo>
                  <a:cubicBezTo>
                    <a:pt x="34" y="18"/>
                    <a:pt x="34" y="18"/>
                    <a:pt x="34" y="18"/>
                  </a:cubicBezTo>
                  <a:cubicBezTo>
                    <a:pt x="34" y="17"/>
                    <a:pt x="34" y="17"/>
                    <a:pt x="35" y="17"/>
                  </a:cubicBezTo>
                  <a:cubicBezTo>
                    <a:pt x="35" y="17"/>
                    <a:pt x="36" y="18"/>
                    <a:pt x="36" y="18"/>
                  </a:cubicBezTo>
                  <a:cubicBezTo>
                    <a:pt x="36" y="19"/>
                    <a:pt x="37" y="19"/>
                    <a:pt x="36"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246"/>
          <p:cNvGrpSpPr/>
          <p:nvPr userDrawn="1"/>
        </p:nvGrpSpPr>
        <p:grpSpPr>
          <a:xfrm>
            <a:off x="2870006" y="3457143"/>
            <a:ext cx="838200" cy="715963"/>
            <a:chOff x="2870006" y="3118299"/>
            <a:chExt cx="838200" cy="715963"/>
          </a:xfrm>
        </p:grpSpPr>
        <p:grpSp>
          <p:nvGrpSpPr>
            <p:cNvPr id="72" name="Group 113"/>
            <p:cNvGrpSpPr/>
            <p:nvPr/>
          </p:nvGrpSpPr>
          <p:grpSpPr>
            <a:xfrm rot="15727265">
              <a:off x="2931124" y="3057181"/>
              <a:ext cx="715963" cy="838200"/>
              <a:chOff x="4364038" y="3074988"/>
              <a:chExt cx="715963" cy="838200"/>
            </a:xfrm>
            <a:solidFill>
              <a:schemeClr val="accent1"/>
            </a:solidFill>
          </p:grpSpPr>
          <p:sp>
            <p:nvSpPr>
              <p:cNvPr id="74" name="Oval 8"/>
              <p:cNvSpPr>
                <a:spLocks noChangeArrowheads="1"/>
              </p:cNvSpPr>
              <p:nvPr/>
            </p:nvSpPr>
            <p:spPr bwMode="auto">
              <a:xfrm>
                <a:off x="4364038" y="3074988"/>
                <a:ext cx="715963" cy="7175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9"/>
              <p:cNvSpPr>
                <a:spLocks/>
              </p:cNvSpPr>
              <p:nvPr/>
            </p:nvSpPr>
            <p:spPr bwMode="auto">
              <a:xfrm>
                <a:off x="4546600" y="3743325"/>
                <a:ext cx="184150" cy="169863"/>
              </a:xfrm>
              <a:custGeom>
                <a:avLst/>
                <a:gdLst/>
                <a:ahLst/>
                <a:cxnLst>
                  <a:cxn ang="0">
                    <a:pos x="0" y="0"/>
                  </a:cxn>
                  <a:cxn ang="0">
                    <a:pos x="11" y="107"/>
                  </a:cxn>
                  <a:cxn ang="0">
                    <a:pos x="116" y="18"/>
                  </a:cxn>
                  <a:cxn ang="0">
                    <a:pos x="0" y="0"/>
                  </a:cxn>
                </a:cxnLst>
                <a:rect l="0" t="0" r="r" b="b"/>
                <a:pathLst>
                  <a:path w="116" h="107">
                    <a:moveTo>
                      <a:pt x="0" y="0"/>
                    </a:moveTo>
                    <a:lnTo>
                      <a:pt x="11" y="107"/>
                    </a:lnTo>
                    <a:lnTo>
                      <a:pt x="116" y="1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3" name="Freeform 101"/>
            <p:cNvSpPr>
              <a:spLocks noEditPoints="1"/>
            </p:cNvSpPr>
            <p:nvPr/>
          </p:nvSpPr>
          <p:spPr bwMode="auto">
            <a:xfrm>
              <a:off x="3061049" y="3345633"/>
              <a:ext cx="358811" cy="237766"/>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 248"/>
          <p:cNvGrpSpPr/>
          <p:nvPr userDrawn="1"/>
        </p:nvGrpSpPr>
        <p:grpSpPr>
          <a:xfrm>
            <a:off x="5343801" y="3520187"/>
            <a:ext cx="838200" cy="715963"/>
            <a:chOff x="5343801" y="3181343"/>
            <a:chExt cx="838200" cy="715963"/>
          </a:xfrm>
        </p:grpSpPr>
        <p:grpSp>
          <p:nvGrpSpPr>
            <p:cNvPr id="77" name="Group 150"/>
            <p:cNvGrpSpPr/>
            <p:nvPr/>
          </p:nvGrpSpPr>
          <p:grpSpPr>
            <a:xfrm rot="5872735" flipH="1">
              <a:off x="5404919" y="3120225"/>
              <a:ext cx="715963" cy="838200"/>
              <a:chOff x="4364038" y="3074988"/>
              <a:chExt cx="715963" cy="838200"/>
            </a:xfrm>
            <a:solidFill>
              <a:schemeClr val="accent2"/>
            </a:solidFill>
          </p:grpSpPr>
          <p:sp>
            <p:nvSpPr>
              <p:cNvPr id="79" name="Oval 8"/>
              <p:cNvSpPr>
                <a:spLocks noChangeArrowheads="1"/>
              </p:cNvSpPr>
              <p:nvPr/>
            </p:nvSpPr>
            <p:spPr bwMode="auto">
              <a:xfrm>
                <a:off x="4364038" y="3074988"/>
                <a:ext cx="715963" cy="7175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4546600" y="3743325"/>
                <a:ext cx="184150" cy="169863"/>
              </a:xfrm>
              <a:custGeom>
                <a:avLst/>
                <a:gdLst/>
                <a:ahLst/>
                <a:cxnLst>
                  <a:cxn ang="0">
                    <a:pos x="0" y="0"/>
                  </a:cxn>
                  <a:cxn ang="0">
                    <a:pos x="11" y="107"/>
                  </a:cxn>
                  <a:cxn ang="0">
                    <a:pos x="116" y="18"/>
                  </a:cxn>
                  <a:cxn ang="0">
                    <a:pos x="0" y="0"/>
                  </a:cxn>
                </a:cxnLst>
                <a:rect l="0" t="0" r="r" b="b"/>
                <a:pathLst>
                  <a:path w="116" h="107">
                    <a:moveTo>
                      <a:pt x="0" y="0"/>
                    </a:moveTo>
                    <a:lnTo>
                      <a:pt x="11" y="107"/>
                    </a:lnTo>
                    <a:lnTo>
                      <a:pt x="116" y="1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8" name="Freeform 148"/>
            <p:cNvSpPr>
              <a:spLocks noEditPoints="1"/>
            </p:cNvSpPr>
            <p:nvPr/>
          </p:nvSpPr>
          <p:spPr bwMode="auto">
            <a:xfrm>
              <a:off x="5683246" y="3368493"/>
              <a:ext cx="305104" cy="294128"/>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250"/>
          <p:cNvGrpSpPr/>
          <p:nvPr userDrawn="1"/>
        </p:nvGrpSpPr>
        <p:grpSpPr>
          <a:xfrm>
            <a:off x="6079798" y="3089664"/>
            <a:ext cx="661987" cy="561975"/>
            <a:chOff x="6079798" y="2750820"/>
            <a:chExt cx="661987" cy="561975"/>
          </a:xfrm>
        </p:grpSpPr>
        <p:grpSp>
          <p:nvGrpSpPr>
            <p:cNvPr id="82" name="Group 110"/>
            <p:cNvGrpSpPr/>
            <p:nvPr/>
          </p:nvGrpSpPr>
          <p:grpSpPr>
            <a:xfrm rot="4381353">
              <a:off x="6129804" y="2700814"/>
              <a:ext cx="561975" cy="661987"/>
              <a:chOff x="5002213" y="2306638"/>
              <a:chExt cx="561975" cy="661987"/>
            </a:xfrm>
            <a:solidFill>
              <a:schemeClr val="accent6">
                <a:lumMod val="60000"/>
                <a:lumOff val="40000"/>
              </a:schemeClr>
            </a:solidFill>
          </p:grpSpPr>
          <p:sp>
            <p:nvSpPr>
              <p:cNvPr id="84" name="Oval 12"/>
              <p:cNvSpPr>
                <a:spLocks noChangeArrowheads="1"/>
              </p:cNvSpPr>
              <p:nvPr/>
            </p:nvSpPr>
            <p:spPr bwMode="auto">
              <a:xfrm>
                <a:off x="5002213" y="2306638"/>
                <a:ext cx="561975" cy="5651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13"/>
              <p:cNvSpPr>
                <a:spLocks/>
              </p:cNvSpPr>
              <p:nvPr/>
            </p:nvSpPr>
            <p:spPr bwMode="auto">
              <a:xfrm>
                <a:off x="5143500" y="2832100"/>
                <a:ext cx="147638" cy="136525"/>
              </a:xfrm>
              <a:custGeom>
                <a:avLst/>
                <a:gdLst/>
                <a:ahLst/>
                <a:cxnLst>
                  <a:cxn ang="0">
                    <a:pos x="0" y="0"/>
                  </a:cxn>
                  <a:cxn ang="0">
                    <a:pos x="9" y="86"/>
                  </a:cxn>
                  <a:cxn ang="0">
                    <a:pos x="93" y="15"/>
                  </a:cxn>
                  <a:cxn ang="0">
                    <a:pos x="0" y="0"/>
                  </a:cxn>
                </a:cxnLst>
                <a:rect l="0" t="0" r="r" b="b"/>
                <a:pathLst>
                  <a:path w="93" h="86">
                    <a:moveTo>
                      <a:pt x="0" y="0"/>
                    </a:moveTo>
                    <a:lnTo>
                      <a:pt x="9" y="86"/>
                    </a:lnTo>
                    <a:lnTo>
                      <a:pt x="93" y="15"/>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3" name="Freeform 154"/>
            <p:cNvSpPr>
              <a:spLocks/>
            </p:cNvSpPr>
            <p:nvPr/>
          </p:nvSpPr>
          <p:spPr bwMode="auto">
            <a:xfrm>
              <a:off x="6357938" y="2942363"/>
              <a:ext cx="219075" cy="17462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254"/>
          <p:cNvGrpSpPr/>
          <p:nvPr userDrawn="1"/>
        </p:nvGrpSpPr>
        <p:grpSpPr>
          <a:xfrm>
            <a:off x="5701140" y="1934216"/>
            <a:ext cx="536575" cy="630237"/>
            <a:chOff x="5701140" y="1595372"/>
            <a:chExt cx="536575" cy="630237"/>
          </a:xfrm>
        </p:grpSpPr>
        <p:grpSp>
          <p:nvGrpSpPr>
            <p:cNvPr id="87" name="Group 105"/>
            <p:cNvGrpSpPr/>
            <p:nvPr/>
          </p:nvGrpSpPr>
          <p:grpSpPr>
            <a:xfrm rot="19836944">
              <a:off x="5701140" y="1595372"/>
              <a:ext cx="536575" cy="630237"/>
              <a:chOff x="5305425" y="1627188"/>
              <a:chExt cx="536575" cy="630237"/>
            </a:xfrm>
            <a:solidFill>
              <a:schemeClr val="accent1"/>
            </a:solidFill>
          </p:grpSpPr>
          <p:sp>
            <p:nvSpPr>
              <p:cNvPr id="89" name="Oval 32"/>
              <p:cNvSpPr>
                <a:spLocks noChangeArrowheads="1"/>
              </p:cNvSpPr>
              <p:nvPr/>
            </p:nvSpPr>
            <p:spPr bwMode="auto">
              <a:xfrm>
                <a:off x="5305425" y="1627188"/>
                <a:ext cx="536575" cy="5365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33"/>
              <p:cNvSpPr>
                <a:spLocks/>
              </p:cNvSpPr>
              <p:nvPr/>
            </p:nvSpPr>
            <p:spPr bwMode="auto">
              <a:xfrm>
                <a:off x="5443538" y="2127250"/>
                <a:ext cx="136525" cy="130175"/>
              </a:xfrm>
              <a:custGeom>
                <a:avLst/>
                <a:gdLst/>
                <a:ahLst/>
                <a:cxnLst>
                  <a:cxn ang="0">
                    <a:pos x="0" y="0"/>
                  </a:cxn>
                  <a:cxn ang="0">
                    <a:pos x="7" y="82"/>
                  </a:cxn>
                  <a:cxn ang="0">
                    <a:pos x="86" y="14"/>
                  </a:cxn>
                  <a:cxn ang="0">
                    <a:pos x="0" y="0"/>
                  </a:cxn>
                </a:cxnLst>
                <a:rect l="0" t="0" r="r" b="b"/>
                <a:pathLst>
                  <a:path w="86" h="82">
                    <a:moveTo>
                      <a:pt x="0" y="0"/>
                    </a:moveTo>
                    <a:lnTo>
                      <a:pt x="7" y="82"/>
                    </a:lnTo>
                    <a:lnTo>
                      <a:pt x="86" y="1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8" name="Freeform 104"/>
            <p:cNvSpPr>
              <a:spLocks noEditPoints="1"/>
            </p:cNvSpPr>
            <p:nvPr/>
          </p:nvSpPr>
          <p:spPr bwMode="auto">
            <a:xfrm>
              <a:off x="5843418" y="1767496"/>
              <a:ext cx="212725" cy="212725"/>
            </a:xfrm>
            <a:custGeom>
              <a:avLst/>
              <a:gdLst/>
              <a:ahLst/>
              <a:cxnLst>
                <a:cxn ang="0">
                  <a:pos x="62" y="51"/>
                </a:cxn>
                <a:cxn ang="0">
                  <a:pos x="51" y="62"/>
                </a:cxn>
                <a:cxn ang="0">
                  <a:pos x="12" y="62"/>
                </a:cxn>
                <a:cxn ang="0">
                  <a:pos x="0" y="51"/>
                </a:cxn>
                <a:cxn ang="0">
                  <a:pos x="0" y="12"/>
                </a:cxn>
                <a:cxn ang="0">
                  <a:pos x="12" y="0"/>
                </a:cxn>
                <a:cxn ang="0">
                  <a:pos x="51" y="0"/>
                </a:cxn>
                <a:cxn ang="0">
                  <a:pos x="62" y="12"/>
                </a:cxn>
                <a:cxn ang="0">
                  <a:pos x="62" y="51"/>
                </a:cxn>
                <a:cxn ang="0">
                  <a:pos x="15" y="11"/>
                </a:cxn>
                <a:cxn ang="0">
                  <a:pos x="9" y="16"/>
                </a:cxn>
                <a:cxn ang="0">
                  <a:pos x="15" y="20"/>
                </a:cxn>
                <a:cxn ang="0">
                  <a:pos x="15" y="20"/>
                </a:cxn>
                <a:cxn ang="0">
                  <a:pos x="20" y="16"/>
                </a:cxn>
                <a:cxn ang="0">
                  <a:pos x="15" y="11"/>
                </a:cxn>
                <a:cxn ang="0">
                  <a:pos x="19" y="52"/>
                </a:cxn>
                <a:cxn ang="0">
                  <a:pos x="19" y="24"/>
                </a:cxn>
                <a:cxn ang="0">
                  <a:pos x="10" y="24"/>
                </a:cxn>
                <a:cxn ang="0">
                  <a:pos x="10" y="52"/>
                </a:cxn>
                <a:cxn ang="0">
                  <a:pos x="19" y="52"/>
                </a:cxn>
                <a:cxn ang="0">
                  <a:pos x="53" y="52"/>
                </a:cxn>
                <a:cxn ang="0">
                  <a:pos x="53" y="36"/>
                </a:cxn>
                <a:cxn ang="0">
                  <a:pos x="42" y="24"/>
                </a:cxn>
                <a:cxn ang="0">
                  <a:pos x="34" y="28"/>
                </a:cxn>
                <a:cxn ang="0">
                  <a:pos x="34" y="28"/>
                </a:cxn>
                <a:cxn ang="0">
                  <a:pos x="34" y="24"/>
                </a:cxn>
                <a:cxn ang="0">
                  <a:pos x="24" y="24"/>
                </a:cxn>
                <a:cxn ang="0">
                  <a:pos x="24" y="52"/>
                </a:cxn>
                <a:cxn ang="0">
                  <a:pos x="34" y="52"/>
                </a:cxn>
                <a:cxn ang="0">
                  <a:pos x="34" y="37"/>
                </a:cxn>
                <a:cxn ang="0">
                  <a:pos x="34" y="34"/>
                </a:cxn>
                <a:cxn ang="0">
                  <a:pos x="39" y="31"/>
                </a:cxn>
                <a:cxn ang="0">
                  <a:pos x="43" y="37"/>
                </a:cxn>
                <a:cxn ang="0">
                  <a:pos x="43" y="52"/>
                </a:cxn>
                <a:cxn ang="0">
                  <a:pos x="53" y="52"/>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15" y="11"/>
                  </a:moveTo>
                  <a:cubicBezTo>
                    <a:pt x="12" y="11"/>
                    <a:pt x="9" y="13"/>
                    <a:pt x="9" y="16"/>
                  </a:cubicBezTo>
                  <a:cubicBezTo>
                    <a:pt x="9" y="18"/>
                    <a:pt x="11" y="20"/>
                    <a:pt x="15" y="20"/>
                  </a:cubicBezTo>
                  <a:cubicBezTo>
                    <a:pt x="15" y="20"/>
                    <a:pt x="15" y="20"/>
                    <a:pt x="15" y="20"/>
                  </a:cubicBezTo>
                  <a:cubicBezTo>
                    <a:pt x="18" y="20"/>
                    <a:pt x="20" y="18"/>
                    <a:pt x="20" y="16"/>
                  </a:cubicBezTo>
                  <a:cubicBezTo>
                    <a:pt x="20" y="13"/>
                    <a:pt x="18" y="11"/>
                    <a:pt x="15" y="11"/>
                  </a:cubicBezTo>
                  <a:close/>
                  <a:moveTo>
                    <a:pt x="19" y="52"/>
                  </a:moveTo>
                  <a:cubicBezTo>
                    <a:pt x="19" y="24"/>
                    <a:pt x="19" y="24"/>
                    <a:pt x="19" y="24"/>
                  </a:cubicBezTo>
                  <a:cubicBezTo>
                    <a:pt x="10" y="24"/>
                    <a:pt x="10" y="24"/>
                    <a:pt x="10" y="24"/>
                  </a:cubicBezTo>
                  <a:cubicBezTo>
                    <a:pt x="10" y="52"/>
                    <a:pt x="10" y="52"/>
                    <a:pt x="10" y="52"/>
                  </a:cubicBezTo>
                  <a:lnTo>
                    <a:pt x="19" y="52"/>
                  </a:lnTo>
                  <a:close/>
                  <a:moveTo>
                    <a:pt x="53" y="52"/>
                  </a:moveTo>
                  <a:cubicBezTo>
                    <a:pt x="53" y="36"/>
                    <a:pt x="53" y="36"/>
                    <a:pt x="53" y="36"/>
                  </a:cubicBezTo>
                  <a:cubicBezTo>
                    <a:pt x="53" y="28"/>
                    <a:pt x="48" y="24"/>
                    <a:pt x="42" y="24"/>
                  </a:cubicBezTo>
                  <a:cubicBezTo>
                    <a:pt x="37" y="24"/>
                    <a:pt x="35" y="26"/>
                    <a:pt x="34" y="28"/>
                  </a:cubicBezTo>
                  <a:cubicBezTo>
                    <a:pt x="34" y="28"/>
                    <a:pt x="34" y="28"/>
                    <a:pt x="34" y="28"/>
                  </a:cubicBezTo>
                  <a:cubicBezTo>
                    <a:pt x="34" y="24"/>
                    <a:pt x="34" y="24"/>
                    <a:pt x="34" y="24"/>
                  </a:cubicBezTo>
                  <a:cubicBezTo>
                    <a:pt x="24" y="24"/>
                    <a:pt x="24" y="24"/>
                    <a:pt x="24" y="24"/>
                  </a:cubicBezTo>
                  <a:cubicBezTo>
                    <a:pt x="24" y="24"/>
                    <a:pt x="24" y="27"/>
                    <a:pt x="24" y="52"/>
                  </a:cubicBezTo>
                  <a:cubicBezTo>
                    <a:pt x="34" y="52"/>
                    <a:pt x="34" y="52"/>
                    <a:pt x="34" y="52"/>
                  </a:cubicBezTo>
                  <a:cubicBezTo>
                    <a:pt x="34" y="37"/>
                    <a:pt x="34" y="37"/>
                    <a:pt x="34" y="37"/>
                  </a:cubicBezTo>
                  <a:cubicBezTo>
                    <a:pt x="34" y="36"/>
                    <a:pt x="34" y="35"/>
                    <a:pt x="34" y="34"/>
                  </a:cubicBezTo>
                  <a:cubicBezTo>
                    <a:pt x="35" y="33"/>
                    <a:pt x="36" y="31"/>
                    <a:pt x="39" y="31"/>
                  </a:cubicBezTo>
                  <a:cubicBezTo>
                    <a:pt x="42" y="31"/>
                    <a:pt x="43" y="33"/>
                    <a:pt x="43" y="37"/>
                  </a:cubicBezTo>
                  <a:cubicBezTo>
                    <a:pt x="43" y="52"/>
                    <a:pt x="43" y="52"/>
                    <a:pt x="43" y="52"/>
                  </a:cubicBezTo>
                  <a:lnTo>
                    <a:pt x="53" y="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1" name="Group 251"/>
          <p:cNvGrpSpPr/>
          <p:nvPr userDrawn="1"/>
        </p:nvGrpSpPr>
        <p:grpSpPr>
          <a:xfrm>
            <a:off x="6524301" y="2485592"/>
            <a:ext cx="422275" cy="495300"/>
            <a:chOff x="6524301" y="2146748"/>
            <a:chExt cx="422275" cy="495300"/>
          </a:xfrm>
        </p:grpSpPr>
        <p:grpSp>
          <p:nvGrpSpPr>
            <p:cNvPr id="92" name="Group 135"/>
            <p:cNvGrpSpPr/>
            <p:nvPr/>
          </p:nvGrpSpPr>
          <p:grpSpPr>
            <a:xfrm rot="267234">
              <a:off x="6524301" y="2146748"/>
              <a:ext cx="422275" cy="495300"/>
              <a:chOff x="4935538" y="1195388"/>
              <a:chExt cx="422275" cy="495300"/>
            </a:xfrm>
            <a:solidFill>
              <a:schemeClr val="accent4">
                <a:lumMod val="60000"/>
                <a:lumOff val="40000"/>
              </a:schemeClr>
            </a:solidFill>
          </p:grpSpPr>
          <p:sp>
            <p:nvSpPr>
              <p:cNvPr id="94" name="Oval 6"/>
              <p:cNvSpPr>
                <a:spLocks noChangeArrowheads="1"/>
              </p:cNvSpPr>
              <p:nvPr/>
            </p:nvSpPr>
            <p:spPr bwMode="auto">
              <a:xfrm>
                <a:off x="4935538" y="1195388"/>
                <a:ext cx="422275" cy="4222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7"/>
              <p:cNvSpPr>
                <a:spLocks/>
              </p:cNvSpPr>
              <p:nvPr/>
            </p:nvSpPr>
            <p:spPr bwMode="auto">
              <a:xfrm>
                <a:off x="5041900" y="1589088"/>
                <a:ext cx="109538" cy="101600"/>
              </a:xfrm>
              <a:custGeom>
                <a:avLst/>
                <a:gdLst/>
                <a:ahLst/>
                <a:cxnLst>
                  <a:cxn ang="0">
                    <a:pos x="0" y="0"/>
                  </a:cxn>
                  <a:cxn ang="0">
                    <a:pos x="6" y="64"/>
                  </a:cxn>
                  <a:cxn ang="0">
                    <a:pos x="69" y="11"/>
                  </a:cxn>
                  <a:cxn ang="0">
                    <a:pos x="0" y="0"/>
                  </a:cxn>
                </a:cxnLst>
                <a:rect l="0" t="0" r="r" b="b"/>
                <a:pathLst>
                  <a:path w="69" h="64">
                    <a:moveTo>
                      <a:pt x="0" y="0"/>
                    </a:moveTo>
                    <a:lnTo>
                      <a:pt x="6" y="64"/>
                    </a:lnTo>
                    <a:lnTo>
                      <a:pt x="69" y="11"/>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3" name="Freeform 83"/>
            <p:cNvSpPr>
              <a:spLocks/>
            </p:cNvSpPr>
            <p:nvPr/>
          </p:nvSpPr>
          <p:spPr bwMode="auto">
            <a:xfrm>
              <a:off x="6645853" y="2267322"/>
              <a:ext cx="188913" cy="188913"/>
            </a:xfrm>
            <a:custGeom>
              <a:avLst/>
              <a:gdLst/>
              <a:ahLst/>
              <a:cxnLst>
                <a:cxn ang="0">
                  <a:pos x="44" y="55"/>
                </a:cxn>
                <a:cxn ang="0">
                  <a:pos x="37" y="55"/>
                </a:cxn>
                <a:cxn ang="0">
                  <a:pos x="37" y="33"/>
                </a:cxn>
                <a:cxn ang="0">
                  <a:pos x="45" y="33"/>
                </a:cxn>
                <a:cxn ang="0">
                  <a:pos x="46" y="25"/>
                </a:cxn>
                <a:cxn ang="0">
                  <a:pos x="37" y="25"/>
                </a:cxn>
                <a:cxn ang="0">
                  <a:pos x="37" y="20"/>
                </a:cxn>
                <a:cxn ang="0">
                  <a:pos x="42" y="16"/>
                </a:cxn>
                <a:cxn ang="0">
                  <a:pos x="47" y="16"/>
                </a:cxn>
                <a:cxn ang="0">
                  <a:pos x="47" y="9"/>
                </a:cxn>
                <a:cxn ang="0">
                  <a:pos x="40" y="8"/>
                </a:cxn>
                <a:cxn ang="0">
                  <a:pos x="29" y="19"/>
                </a:cxn>
                <a:cxn ang="0">
                  <a:pos x="29" y="25"/>
                </a:cxn>
                <a:cxn ang="0">
                  <a:pos x="21" y="25"/>
                </a:cxn>
                <a:cxn ang="0">
                  <a:pos x="21" y="33"/>
                </a:cxn>
                <a:cxn ang="0">
                  <a:pos x="29" y="33"/>
                </a:cxn>
                <a:cxn ang="0">
                  <a:pos x="29" y="55"/>
                </a:cxn>
                <a:cxn ang="0">
                  <a:pos x="10" y="55"/>
                </a:cxn>
                <a:cxn ang="0">
                  <a:pos x="0" y="45"/>
                </a:cxn>
                <a:cxn ang="0">
                  <a:pos x="0" y="10"/>
                </a:cxn>
                <a:cxn ang="0">
                  <a:pos x="10" y="0"/>
                </a:cxn>
                <a:cxn ang="0">
                  <a:pos x="44" y="0"/>
                </a:cxn>
                <a:cxn ang="0">
                  <a:pos x="55" y="10"/>
                </a:cxn>
                <a:cxn ang="0">
                  <a:pos x="55" y="45"/>
                </a:cxn>
                <a:cxn ang="0">
                  <a:pos x="44" y="55"/>
                </a:cxn>
              </a:cxnLst>
              <a:rect l="0" t="0" r="r" b="b"/>
              <a:pathLst>
                <a:path w="55" h="55">
                  <a:moveTo>
                    <a:pt x="44" y="55"/>
                  </a:moveTo>
                  <a:cubicBezTo>
                    <a:pt x="37" y="55"/>
                    <a:pt x="37" y="55"/>
                    <a:pt x="37" y="55"/>
                  </a:cubicBezTo>
                  <a:cubicBezTo>
                    <a:pt x="37" y="33"/>
                    <a:pt x="37" y="33"/>
                    <a:pt x="37" y="33"/>
                  </a:cubicBezTo>
                  <a:cubicBezTo>
                    <a:pt x="45" y="33"/>
                    <a:pt x="45" y="33"/>
                    <a:pt x="45" y="33"/>
                  </a:cubicBezTo>
                  <a:cubicBezTo>
                    <a:pt x="46" y="25"/>
                    <a:pt x="46" y="25"/>
                    <a:pt x="46" y="25"/>
                  </a:cubicBezTo>
                  <a:cubicBezTo>
                    <a:pt x="37" y="25"/>
                    <a:pt x="37" y="25"/>
                    <a:pt x="37" y="25"/>
                  </a:cubicBezTo>
                  <a:cubicBezTo>
                    <a:pt x="37" y="20"/>
                    <a:pt x="37" y="20"/>
                    <a:pt x="37" y="20"/>
                  </a:cubicBezTo>
                  <a:cubicBezTo>
                    <a:pt x="37" y="18"/>
                    <a:pt x="38" y="16"/>
                    <a:pt x="42" y="16"/>
                  </a:cubicBezTo>
                  <a:cubicBezTo>
                    <a:pt x="47" y="16"/>
                    <a:pt x="47" y="16"/>
                    <a:pt x="47" y="16"/>
                  </a:cubicBezTo>
                  <a:cubicBezTo>
                    <a:pt x="47" y="9"/>
                    <a:pt x="47" y="9"/>
                    <a:pt x="47" y="9"/>
                  </a:cubicBezTo>
                  <a:cubicBezTo>
                    <a:pt x="45" y="9"/>
                    <a:pt x="43" y="8"/>
                    <a:pt x="40" y="8"/>
                  </a:cubicBezTo>
                  <a:cubicBezTo>
                    <a:pt x="34" y="8"/>
                    <a:pt x="29" y="12"/>
                    <a:pt x="29" y="19"/>
                  </a:cubicBezTo>
                  <a:cubicBezTo>
                    <a:pt x="29" y="25"/>
                    <a:pt x="29" y="25"/>
                    <a:pt x="29" y="25"/>
                  </a:cubicBezTo>
                  <a:cubicBezTo>
                    <a:pt x="21" y="25"/>
                    <a:pt x="21" y="25"/>
                    <a:pt x="21" y="25"/>
                  </a:cubicBezTo>
                  <a:cubicBezTo>
                    <a:pt x="21" y="33"/>
                    <a:pt x="21" y="33"/>
                    <a:pt x="21" y="33"/>
                  </a:cubicBezTo>
                  <a:cubicBezTo>
                    <a:pt x="29" y="33"/>
                    <a:pt x="29" y="33"/>
                    <a:pt x="29" y="33"/>
                  </a:cubicBezTo>
                  <a:cubicBezTo>
                    <a:pt x="29" y="55"/>
                    <a:pt x="29" y="55"/>
                    <a:pt x="29"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ubicBezTo>
                    <a:pt x="55" y="45"/>
                    <a:pt x="55" y="45"/>
                    <a:pt x="55" y="45"/>
                  </a:cubicBezTo>
                  <a:cubicBezTo>
                    <a:pt x="55" y="50"/>
                    <a:pt x="50" y="55"/>
                    <a:pt x="44" y="5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253"/>
          <p:cNvGrpSpPr/>
          <p:nvPr userDrawn="1"/>
        </p:nvGrpSpPr>
        <p:grpSpPr>
          <a:xfrm>
            <a:off x="5082073" y="1785988"/>
            <a:ext cx="561975" cy="661987"/>
            <a:chOff x="5082073" y="1447144"/>
            <a:chExt cx="561975" cy="661987"/>
          </a:xfrm>
        </p:grpSpPr>
        <p:grpSp>
          <p:nvGrpSpPr>
            <p:cNvPr id="97" name="Group 75"/>
            <p:cNvGrpSpPr/>
            <p:nvPr/>
          </p:nvGrpSpPr>
          <p:grpSpPr>
            <a:xfrm>
              <a:off x="5082073" y="1447144"/>
              <a:ext cx="561975" cy="661987"/>
              <a:chOff x="5002213" y="2306638"/>
              <a:chExt cx="561975" cy="661987"/>
            </a:xfrm>
            <a:solidFill>
              <a:schemeClr val="accent6">
                <a:lumMod val="60000"/>
                <a:lumOff val="40000"/>
              </a:schemeClr>
            </a:solidFill>
          </p:grpSpPr>
          <p:sp>
            <p:nvSpPr>
              <p:cNvPr id="99" name="Oval 12"/>
              <p:cNvSpPr>
                <a:spLocks noChangeArrowheads="1"/>
              </p:cNvSpPr>
              <p:nvPr/>
            </p:nvSpPr>
            <p:spPr bwMode="auto">
              <a:xfrm>
                <a:off x="5002213" y="2306638"/>
                <a:ext cx="561975" cy="5651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13"/>
              <p:cNvSpPr>
                <a:spLocks/>
              </p:cNvSpPr>
              <p:nvPr/>
            </p:nvSpPr>
            <p:spPr bwMode="auto">
              <a:xfrm>
                <a:off x="5143500" y="2832100"/>
                <a:ext cx="147638" cy="136525"/>
              </a:xfrm>
              <a:custGeom>
                <a:avLst/>
                <a:gdLst/>
                <a:ahLst/>
                <a:cxnLst>
                  <a:cxn ang="0">
                    <a:pos x="0" y="0"/>
                  </a:cxn>
                  <a:cxn ang="0">
                    <a:pos x="9" y="86"/>
                  </a:cxn>
                  <a:cxn ang="0">
                    <a:pos x="93" y="15"/>
                  </a:cxn>
                  <a:cxn ang="0">
                    <a:pos x="0" y="0"/>
                  </a:cxn>
                </a:cxnLst>
                <a:rect l="0" t="0" r="r" b="b"/>
                <a:pathLst>
                  <a:path w="93" h="86">
                    <a:moveTo>
                      <a:pt x="0" y="0"/>
                    </a:moveTo>
                    <a:lnTo>
                      <a:pt x="9" y="86"/>
                    </a:lnTo>
                    <a:lnTo>
                      <a:pt x="93" y="15"/>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Freeform 141"/>
            <p:cNvSpPr>
              <a:spLocks noEditPoints="1"/>
            </p:cNvSpPr>
            <p:nvPr/>
          </p:nvSpPr>
          <p:spPr bwMode="auto">
            <a:xfrm>
              <a:off x="5247479" y="1624294"/>
              <a:ext cx="233363" cy="16827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252"/>
          <p:cNvGrpSpPr/>
          <p:nvPr userDrawn="1"/>
        </p:nvGrpSpPr>
        <p:grpSpPr>
          <a:xfrm>
            <a:off x="3823109" y="1737906"/>
            <a:ext cx="515938" cy="596399"/>
            <a:chOff x="3823109" y="1399062"/>
            <a:chExt cx="515938" cy="596399"/>
          </a:xfrm>
        </p:grpSpPr>
        <p:grpSp>
          <p:nvGrpSpPr>
            <p:cNvPr id="102" name="Group 102"/>
            <p:cNvGrpSpPr/>
            <p:nvPr/>
          </p:nvGrpSpPr>
          <p:grpSpPr>
            <a:xfrm>
              <a:off x="3823109" y="1399062"/>
              <a:ext cx="515938" cy="596399"/>
              <a:chOff x="3798888" y="1927225"/>
              <a:chExt cx="515938" cy="596399"/>
            </a:xfrm>
            <a:solidFill>
              <a:schemeClr val="accent3"/>
            </a:solidFill>
          </p:grpSpPr>
          <p:sp>
            <p:nvSpPr>
              <p:cNvPr id="104" name="Oval 30"/>
              <p:cNvSpPr>
                <a:spLocks noChangeArrowheads="1"/>
              </p:cNvSpPr>
              <p:nvPr/>
            </p:nvSpPr>
            <p:spPr bwMode="auto">
              <a:xfrm>
                <a:off x="3798888" y="1927225"/>
                <a:ext cx="515938" cy="5175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1"/>
              <p:cNvSpPr>
                <a:spLocks/>
              </p:cNvSpPr>
              <p:nvPr/>
            </p:nvSpPr>
            <p:spPr bwMode="auto">
              <a:xfrm>
                <a:off x="4052888" y="2399799"/>
                <a:ext cx="131763" cy="123825"/>
              </a:xfrm>
              <a:custGeom>
                <a:avLst/>
                <a:gdLst/>
                <a:ahLst/>
                <a:cxnLst>
                  <a:cxn ang="0">
                    <a:pos x="83" y="0"/>
                  </a:cxn>
                  <a:cxn ang="0">
                    <a:pos x="76" y="78"/>
                  </a:cxn>
                  <a:cxn ang="0">
                    <a:pos x="0" y="13"/>
                  </a:cxn>
                  <a:cxn ang="0">
                    <a:pos x="83" y="0"/>
                  </a:cxn>
                </a:cxnLst>
                <a:rect l="0" t="0" r="r" b="b"/>
                <a:pathLst>
                  <a:path w="83" h="78">
                    <a:moveTo>
                      <a:pt x="83" y="0"/>
                    </a:moveTo>
                    <a:lnTo>
                      <a:pt x="76" y="78"/>
                    </a:lnTo>
                    <a:lnTo>
                      <a:pt x="0" y="13"/>
                    </a:lnTo>
                    <a:lnTo>
                      <a:pt x="8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3" name="Freeform 22"/>
            <p:cNvSpPr>
              <a:spLocks noEditPoints="1"/>
            </p:cNvSpPr>
            <p:nvPr/>
          </p:nvSpPr>
          <p:spPr bwMode="auto">
            <a:xfrm>
              <a:off x="3964714" y="1552602"/>
              <a:ext cx="209550" cy="212725"/>
            </a:xfrm>
            <a:custGeom>
              <a:avLst/>
              <a:gdLst/>
              <a:ahLst/>
              <a:cxnLst>
                <a:cxn ang="0">
                  <a:pos x="61" y="51"/>
                </a:cxn>
                <a:cxn ang="0">
                  <a:pos x="50" y="62"/>
                </a:cxn>
                <a:cxn ang="0">
                  <a:pos x="11" y="62"/>
                </a:cxn>
                <a:cxn ang="0">
                  <a:pos x="0" y="51"/>
                </a:cxn>
                <a:cxn ang="0">
                  <a:pos x="0" y="12"/>
                </a:cxn>
                <a:cxn ang="0">
                  <a:pos x="11" y="0"/>
                </a:cxn>
                <a:cxn ang="0">
                  <a:pos x="50" y="0"/>
                </a:cxn>
                <a:cxn ang="0">
                  <a:pos x="61" y="12"/>
                </a:cxn>
                <a:cxn ang="0">
                  <a:pos x="61" y="51"/>
                </a:cxn>
                <a:cxn ang="0">
                  <a:pos x="43" y="47"/>
                </a:cxn>
                <a:cxn ang="0">
                  <a:pos x="39" y="48"/>
                </a:cxn>
                <a:cxn ang="0">
                  <a:pos x="34" y="42"/>
                </a:cxn>
                <a:cxn ang="0">
                  <a:pos x="34" y="26"/>
                </a:cxn>
                <a:cxn ang="0">
                  <a:pos x="44" y="26"/>
                </a:cxn>
                <a:cxn ang="0">
                  <a:pos x="44" y="19"/>
                </a:cxn>
                <a:cxn ang="0">
                  <a:pos x="34" y="19"/>
                </a:cxn>
                <a:cxn ang="0">
                  <a:pos x="34" y="6"/>
                </a:cxn>
                <a:cxn ang="0">
                  <a:pos x="26" y="6"/>
                </a:cxn>
                <a:cxn ang="0">
                  <a:pos x="26" y="6"/>
                </a:cxn>
                <a:cxn ang="0">
                  <a:pos x="16" y="20"/>
                </a:cxn>
                <a:cxn ang="0">
                  <a:pos x="16" y="26"/>
                </a:cxn>
                <a:cxn ang="0">
                  <a:pos x="21" y="26"/>
                </a:cxn>
                <a:cxn ang="0">
                  <a:pos x="21" y="43"/>
                </a:cxn>
                <a:cxn ang="0">
                  <a:pos x="36" y="57"/>
                </a:cxn>
                <a:cxn ang="0">
                  <a:pos x="45" y="54"/>
                </a:cxn>
                <a:cxn ang="0">
                  <a:pos x="43" y="47"/>
                </a:cxn>
              </a:cxnLst>
              <a:rect l="0" t="0" r="r" b="b"/>
              <a:pathLst>
                <a:path w="61" h="62">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43" y="47"/>
                  </a:moveTo>
                  <a:cubicBezTo>
                    <a:pt x="42" y="47"/>
                    <a:pt x="40" y="48"/>
                    <a:pt x="39" y="48"/>
                  </a:cubicBezTo>
                  <a:cubicBezTo>
                    <a:pt x="35" y="48"/>
                    <a:pt x="34" y="45"/>
                    <a:pt x="34" y="42"/>
                  </a:cubicBezTo>
                  <a:cubicBezTo>
                    <a:pt x="34" y="26"/>
                    <a:pt x="34" y="26"/>
                    <a:pt x="34" y="26"/>
                  </a:cubicBezTo>
                  <a:cubicBezTo>
                    <a:pt x="44" y="26"/>
                    <a:pt x="44" y="26"/>
                    <a:pt x="44" y="26"/>
                  </a:cubicBezTo>
                  <a:cubicBezTo>
                    <a:pt x="44" y="19"/>
                    <a:pt x="44" y="19"/>
                    <a:pt x="44" y="19"/>
                  </a:cubicBezTo>
                  <a:cubicBezTo>
                    <a:pt x="34" y="19"/>
                    <a:pt x="34" y="19"/>
                    <a:pt x="34" y="19"/>
                  </a:cubicBezTo>
                  <a:cubicBezTo>
                    <a:pt x="34" y="6"/>
                    <a:pt x="34" y="6"/>
                    <a:pt x="34" y="6"/>
                  </a:cubicBezTo>
                  <a:cubicBezTo>
                    <a:pt x="26" y="6"/>
                    <a:pt x="26" y="6"/>
                    <a:pt x="26" y="6"/>
                  </a:cubicBezTo>
                  <a:cubicBezTo>
                    <a:pt x="26" y="6"/>
                    <a:pt x="26" y="6"/>
                    <a:pt x="26" y="6"/>
                  </a:cubicBezTo>
                  <a:cubicBezTo>
                    <a:pt x="26" y="10"/>
                    <a:pt x="24" y="17"/>
                    <a:pt x="16" y="20"/>
                  </a:cubicBezTo>
                  <a:cubicBezTo>
                    <a:pt x="16" y="26"/>
                    <a:pt x="16" y="26"/>
                    <a:pt x="16" y="26"/>
                  </a:cubicBezTo>
                  <a:cubicBezTo>
                    <a:pt x="21" y="26"/>
                    <a:pt x="21" y="26"/>
                    <a:pt x="21" y="26"/>
                  </a:cubicBezTo>
                  <a:cubicBezTo>
                    <a:pt x="21" y="43"/>
                    <a:pt x="21" y="43"/>
                    <a:pt x="21" y="43"/>
                  </a:cubicBezTo>
                  <a:cubicBezTo>
                    <a:pt x="21" y="49"/>
                    <a:pt x="25" y="57"/>
                    <a:pt x="36" y="57"/>
                  </a:cubicBezTo>
                  <a:cubicBezTo>
                    <a:pt x="40" y="57"/>
                    <a:pt x="44" y="55"/>
                    <a:pt x="45" y="54"/>
                  </a:cubicBezTo>
                  <a:lnTo>
                    <a:pt x="43" y="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249"/>
          <p:cNvGrpSpPr/>
          <p:nvPr userDrawn="1"/>
        </p:nvGrpSpPr>
        <p:grpSpPr>
          <a:xfrm>
            <a:off x="5346779" y="2944257"/>
            <a:ext cx="566738" cy="661988"/>
            <a:chOff x="5346779" y="2605413"/>
            <a:chExt cx="566738" cy="661988"/>
          </a:xfrm>
        </p:grpSpPr>
        <p:grpSp>
          <p:nvGrpSpPr>
            <p:cNvPr id="107" name="Group 78"/>
            <p:cNvGrpSpPr/>
            <p:nvPr/>
          </p:nvGrpSpPr>
          <p:grpSpPr>
            <a:xfrm rot="1546817">
              <a:off x="5346779" y="2605413"/>
              <a:ext cx="566738" cy="661988"/>
              <a:chOff x="4470400" y="1712913"/>
              <a:chExt cx="566738" cy="661988"/>
            </a:xfrm>
            <a:solidFill>
              <a:schemeClr val="accent4">
                <a:lumMod val="60000"/>
                <a:lumOff val="40000"/>
              </a:schemeClr>
            </a:solidFill>
          </p:grpSpPr>
          <p:sp>
            <p:nvSpPr>
              <p:cNvPr id="109" name="Oval 14"/>
              <p:cNvSpPr>
                <a:spLocks noChangeArrowheads="1"/>
              </p:cNvSpPr>
              <p:nvPr/>
            </p:nvSpPr>
            <p:spPr bwMode="auto">
              <a:xfrm>
                <a:off x="4470400" y="1712913"/>
                <a:ext cx="566738" cy="5667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15"/>
              <p:cNvSpPr>
                <a:spLocks/>
              </p:cNvSpPr>
              <p:nvPr/>
            </p:nvSpPr>
            <p:spPr bwMode="auto">
              <a:xfrm>
                <a:off x="4614863" y="2239963"/>
                <a:ext cx="144463" cy="134938"/>
              </a:xfrm>
              <a:custGeom>
                <a:avLst/>
                <a:gdLst/>
                <a:ahLst/>
                <a:cxnLst>
                  <a:cxn ang="0">
                    <a:pos x="0" y="0"/>
                  </a:cxn>
                  <a:cxn ang="0">
                    <a:pos x="8" y="85"/>
                  </a:cxn>
                  <a:cxn ang="0">
                    <a:pos x="91" y="14"/>
                  </a:cxn>
                  <a:cxn ang="0">
                    <a:pos x="0" y="0"/>
                  </a:cxn>
                </a:cxnLst>
                <a:rect l="0" t="0" r="r" b="b"/>
                <a:pathLst>
                  <a:path w="91" h="85">
                    <a:moveTo>
                      <a:pt x="0" y="0"/>
                    </a:moveTo>
                    <a:lnTo>
                      <a:pt x="8" y="85"/>
                    </a:lnTo>
                    <a:lnTo>
                      <a:pt x="91" y="1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8" name="Freeform 116"/>
            <p:cNvSpPr>
              <a:spLocks noEditPoints="1"/>
            </p:cNvSpPr>
            <p:nvPr/>
          </p:nvSpPr>
          <p:spPr bwMode="auto">
            <a:xfrm>
              <a:off x="5501973" y="2749093"/>
              <a:ext cx="303575" cy="24481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247"/>
          <p:cNvGrpSpPr/>
          <p:nvPr userDrawn="1"/>
        </p:nvGrpSpPr>
        <p:grpSpPr>
          <a:xfrm>
            <a:off x="3931612" y="2731103"/>
            <a:ext cx="627063" cy="735013"/>
            <a:chOff x="3931612" y="2392259"/>
            <a:chExt cx="627063" cy="735013"/>
          </a:xfrm>
        </p:grpSpPr>
        <p:grpSp>
          <p:nvGrpSpPr>
            <p:cNvPr id="112" name="Group 99"/>
            <p:cNvGrpSpPr/>
            <p:nvPr/>
          </p:nvGrpSpPr>
          <p:grpSpPr>
            <a:xfrm>
              <a:off x="3931612" y="2392259"/>
              <a:ext cx="627063" cy="735013"/>
              <a:chOff x="3619500" y="2574925"/>
              <a:chExt cx="627063" cy="735013"/>
            </a:xfrm>
            <a:solidFill>
              <a:schemeClr val="accent4">
                <a:lumMod val="60000"/>
                <a:lumOff val="40000"/>
              </a:schemeClr>
            </a:solidFill>
          </p:grpSpPr>
          <p:sp>
            <p:nvSpPr>
              <p:cNvPr id="114" name="Oval 28"/>
              <p:cNvSpPr>
                <a:spLocks noChangeArrowheads="1"/>
              </p:cNvSpPr>
              <p:nvPr/>
            </p:nvSpPr>
            <p:spPr bwMode="auto">
              <a:xfrm>
                <a:off x="3619500" y="2574925"/>
                <a:ext cx="627063" cy="62706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9"/>
              <p:cNvSpPr>
                <a:spLocks/>
              </p:cNvSpPr>
              <p:nvPr/>
            </p:nvSpPr>
            <p:spPr bwMode="auto">
              <a:xfrm>
                <a:off x="3925888" y="3159125"/>
                <a:ext cx="161925" cy="150813"/>
              </a:xfrm>
              <a:custGeom>
                <a:avLst/>
                <a:gdLst/>
                <a:ahLst/>
                <a:cxnLst>
                  <a:cxn ang="0">
                    <a:pos x="102" y="0"/>
                  </a:cxn>
                  <a:cxn ang="0">
                    <a:pos x="92" y="95"/>
                  </a:cxn>
                  <a:cxn ang="0">
                    <a:pos x="0" y="16"/>
                  </a:cxn>
                  <a:cxn ang="0">
                    <a:pos x="102" y="0"/>
                  </a:cxn>
                </a:cxnLst>
                <a:rect l="0" t="0" r="r" b="b"/>
                <a:pathLst>
                  <a:path w="102" h="95">
                    <a:moveTo>
                      <a:pt x="102" y="0"/>
                    </a:moveTo>
                    <a:lnTo>
                      <a:pt x="92" y="95"/>
                    </a:lnTo>
                    <a:lnTo>
                      <a:pt x="0" y="16"/>
                    </a:lnTo>
                    <a:lnTo>
                      <a:pt x="10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3" name="Freeform 57"/>
            <p:cNvSpPr>
              <a:spLocks noEditPoints="1"/>
            </p:cNvSpPr>
            <p:nvPr/>
          </p:nvSpPr>
          <p:spPr bwMode="auto">
            <a:xfrm>
              <a:off x="4089198" y="2583430"/>
              <a:ext cx="309981" cy="27480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259"/>
          <p:cNvGrpSpPr/>
          <p:nvPr userDrawn="1"/>
        </p:nvGrpSpPr>
        <p:grpSpPr>
          <a:xfrm>
            <a:off x="2875296" y="2004913"/>
            <a:ext cx="447675" cy="522288"/>
            <a:chOff x="2875296" y="1666069"/>
            <a:chExt cx="447675" cy="522288"/>
          </a:xfrm>
        </p:grpSpPr>
        <p:grpSp>
          <p:nvGrpSpPr>
            <p:cNvPr id="117" name="Group 84"/>
            <p:cNvGrpSpPr/>
            <p:nvPr/>
          </p:nvGrpSpPr>
          <p:grpSpPr>
            <a:xfrm rot="20478992">
              <a:off x="2875296" y="1666069"/>
              <a:ext cx="447675" cy="522288"/>
              <a:chOff x="3997325" y="1204913"/>
              <a:chExt cx="447675" cy="522288"/>
            </a:xfrm>
            <a:solidFill>
              <a:schemeClr val="accent2">
                <a:lumMod val="60000"/>
                <a:lumOff val="40000"/>
              </a:schemeClr>
            </a:solidFill>
          </p:grpSpPr>
          <p:sp>
            <p:nvSpPr>
              <p:cNvPr id="119" name="Oval 18"/>
              <p:cNvSpPr>
                <a:spLocks noChangeArrowheads="1"/>
              </p:cNvSpPr>
              <p:nvPr/>
            </p:nvSpPr>
            <p:spPr bwMode="auto">
              <a:xfrm>
                <a:off x="3997325" y="1204913"/>
                <a:ext cx="447675"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19"/>
              <p:cNvSpPr>
                <a:spLocks/>
              </p:cNvSpPr>
              <p:nvPr/>
            </p:nvSpPr>
            <p:spPr bwMode="auto">
              <a:xfrm>
                <a:off x="4216400" y="1620838"/>
                <a:ext cx="115888" cy="106363"/>
              </a:xfrm>
              <a:custGeom>
                <a:avLst/>
                <a:gdLst/>
                <a:ahLst/>
                <a:cxnLst>
                  <a:cxn ang="0">
                    <a:pos x="73" y="0"/>
                  </a:cxn>
                  <a:cxn ang="0">
                    <a:pos x="66" y="67"/>
                  </a:cxn>
                  <a:cxn ang="0">
                    <a:pos x="0" y="13"/>
                  </a:cxn>
                  <a:cxn ang="0">
                    <a:pos x="73" y="0"/>
                  </a:cxn>
                </a:cxnLst>
                <a:rect l="0" t="0" r="r" b="b"/>
                <a:pathLst>
                  <a:path w="73" h="67">
                    <a:moveTo>
                      <a:pt x="73" y="0"/>
                    </a:moveTo>
                    <a:lnTo>
                      <a:pt x="66" y="67"/>
                    </a:lnTo>
                    <a:lnTo>
                      <a:pt x="0" y="13"/>
                    </a:lnTo>
                    <a:lnTo>
                      <a:pt x="7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8" name="Freeform 145"/>
            <p:cNvSpPr>
              <a:spLocks noEditPoints="1"/>
            </p:cNvSpPr>
            <p:nvPr/>
          </p:nvSpPr>
          <p:spPr bwMode="auto">
            <a:xfrm>
              <a:off x="2956105" y="1772872"/>
              <a:ext cx="252834" cy="222836"/>
            </a:xfrm>
            <a:custGeom>
              <a:avLst/>
              <a:gdLst/>
              <a:ahLst/>
              <a:cxnLst>
                <a:cxn ang="0">
                  <a:pos x="82" y="45"/>
                </a:cxn>
                <a:cxn ang="0">
                  <a:pos x="82" y="61"/>
                </a:cxn>
                <a:cxn ang="0">
                  <a:pos x="81" y="62"/>
                </a:cxn>
                <a:cxn ang="0">
                  <a:pos x="77" y="62"/>
                </a:cxn>
                <a:cxn ang="0">
                  <a:pos x="77" y="65"/>
                </a:cxn>
                <a:cxn ang="0">
                  <a:pos x="69" y="72"/>
                </a:cxn>
                <a:cxn ang="0">
                  <a:pos x="61" y="65"/>
                </a:cxn>
                <a:cxn ang="0">
                  <a:pos x="61" y="62"/>
                </a:cxn>
                <a:cxn ang="0">
                  <a:pos x="20" y="62"/>
                </a:cxn>
                <a:cxn ang="0">
                  <a:pos x="20" y="65"/>
                </a:cxn>
                <a:cxn ang="0">
                  <a:pos x="13" y="72"/>
                </a:cxn>
                <a:cxn ang="0">
                  <a:pos x="5" y="65"/>
                </a:cxn>
                <a:cxn ang="0">
                  <a:pos x="5" y="62"/>
                </a:cxn>
                <a:cxn ang="0">
                  <a:pos x="1" y="62"/>
                </a:cxn>
                <a:cxn ang="0">
                  <a:pos x="0" y="61"/>
                </a:cxn>
                <a:cxn ang="0">
                  <a:pos x="0" y="45"/>
                </a:cxn>
                <a:cxn ang="0">
                  <a:pos x="9" y="36"/>
                </a:cxn>
                <a:cxn ang="0">
                  <a:pos x="10" y="36"/>
                </a:cxn>
                <a:cxn ang="0">
                  <a:pos x="14" y="19"/>
                </a:cxn>
                <a:cxn ang="0">
                  <a:pos x="25" y="11"/>
                </a:cxn>
                <a:cxn ang="0">
                  <a:pos x="31" y="11"/>
                </a:cxn>
                <a:cxn ang="0">
                  <a:pos x="31" y="2"/>
                </a:cxn>
                <a:cxn ang="0">
                  <a:pos x="32" y="0"/>
                </a:cxn>
                <a:cxn ang="0">
                  <a:pos x="50" y="0"/>
                </a:cxn>
                <a:cxn ang="0">
                  <a:pos x="51" y="2"/>
                </a:cxn>
                <a:cxn ang="0">
                  <a:pos x="51" y="11"/>
                </a:cxn>
                <a:cxn ang="0">
                  <a:pos x="56" y="11"/>
                </a:cxn>
                <a:cxn ang="0">
                  <a:pos x="68" y="19"/>
                </a:cxn>
                <a:cxn ang="0">
                  <a:pos x="72" y="36"/>
                </a:cxn>
                <a:cxn ang="0">
                  <a:pos x="73" y="36"/>
                </a:cxn>
                <a:cxn ang="0">
                  <a:pos x="82" y="45"/>
                </a:cxn>
                <a:cxn ang="0">
                  <a:pos x="19" y="49"/>
                </a:cxn>
                <a:cxn ang="0">
                  <a:pos x="13" y="43"/>
                </a:cxn>
                <a:cxn ang="0">
                  <a:pos x="6" y="49"/>
                </a:cxn>
                <a:cxn ang="0">
                  <a:pos x="13" y="56"/>
                </a:cxn>
                <a:cxn ang="0">
                  <a:pos x="19" y="49"/>
                </a:cxn>
                <a:cxn ang="0">
                  <a:pos x="61" y="36"/>
                </a:cxn>
                <a:cxn ang="0">
                  <a:pos x="58" y="22"/>
                </a:cxn>
                <a:cxn ang="0">
                  <a:pos x="56" y="21"/>
                </a:cxn>
                <a:cxn ang="0">
                  <a:pos x="25" y="21"/>
                </a:cxn>
                <a:cxn ang="0">
                  <a:pos x="24" y="22"/>
                </a:cxn>
                <a:cxn ang="0">
                  <a:pos x="20" y="36"/>
                </a:cxn>
                <a:cxn ang="0">
                  <a:pos x="61" y="36"/>
                </a:cxn>
                <a:cxn ang="0">
                  <a:pos x="76" y="49"/>
                </a:cxn>
                <a:cxn ang="0">
                  <a:pos x="69" y="43"/>
                </a:cxn>
                <a:cxn ang="0">
                  <a:pos x="63" y="49"/>
                </a:cxn>
                <a:cxn ang="0">
                  <a:pos x="69" y="56"/>
                </a:cxn>
                <a:cxn ang="0">
                  <a:pos x="76" y="49"/>
                </a:cxn>
              </a:cxnLst>
              <a:rect l="0" t="0" r="r" b="b"/>
              <a:pathLst>
                <a:path w="82" h="72">
                  <a:moveTo>
                    <a:pt x="82" y="45"/>
                  </a:moveTo>
                  <a:cubicBezTo>
                    <a:pt x="82" y="61"/>
                    <a:pt x="82" y="61"/>
                    <a:pt x="82" y="61"/>
                  </a:cubicBezTo>
                  <a:cubicBezTo>
                    <a:pt x="82" y="61"/>
                    <a:pt x="81" y="62"/>
                    <a:pt x="81" y="62"/>
                  </a:cubicBezTo>
                  <a:cubicBezTo>
                    <a:pt x="77" y="62"/>
                    <a:pt x="77" y="62"/>
                    <a:pt x="77" y="62"/>
                  </a:cubicBezTo>
                  <a:cubicBezTo>
                    <a:pt x="77" y="65"/>
                    <a:pt x="77" y="65"/>
                    <a:pt x="77" y="65"/>
                  </a:cubicBezTo>
                  <a:cubicBezTo>
                    <a:pt x="77" y="69"/>
                    <a:pt x="73" y="72"/>
                    <a:pt x="69" y="72"/>
                  </a:cubicBezTo>
                  <a:cubicBezTo>
                    <a:pt x="65" y="72"/>
                    <a:pt x="61" y="69"/>
                    <a:pt x="61" y="65"/>
                  </a:cubicBezTo>
                  <a:cubicBezTo>
                    <a:pt x="61" y="62"/>
                    <a:pt x="61" y="62"/>
                    <a:pt x="61" y="62"/>
                  </a:cubicBezTo>
                  <a:cubicBezTo>
                    <a:pt x="20" y="62"/>
                    <a:pt x="20" y="62"/>
                    <a:pt x="20" y="62"/>
                  </a:cubicBezTo>
                  <a:cubicBezTo>
                    <a:pt x="20" y="65"/>
                    <a:pt x="20" y="65"/>
                    <a:pt x="20" y="65"/>
                  </a:cubicBezTo>
                  <a:cubicBezTo>
                    <a:pt x="20" y="69"/>
                    <a:pt x="17" y="72"/>
                    <a:pt x="13" y="72"/>
                  </a:cubicBezTo>
                  <a:cubicBezTo>
                    <a:pt x="8" y="72"/>
                    <a:pt x="5" y="69"/>
                    <a:pt x="5" y="65"/>
                  </a:cubicBezTo>
                  <a:cubicBezTo>
                    <a:pt x="5" y="62"/>
                    <a:pt x="5" y="62"/>
                    <a:pt x="5" y="62"/>
                  </a:cubicBezTo>
                  <a:cubicBezTo>
                    <a:pt x="1" y="62"/>
                    <a:pt x="1" y="62"/>
                    <a:pt x="1" y="62"/>
                  </a:cubicBezTo>
                  <a:cubicBezTo>
                    <a:pt x="0" y="62"/>
                    <a:pt x="0" y="61"/>
                    <a:pt x="0" y="61"/>
                  </a:cubicBezTo>
                  <a:cubicBezTo>
                    <a:pt x="0" y="45"/>
                    <a:pt x="0" y="45"/>
                    <a:pt x="0" y="45"/>
                  </a:cubicBezTo>
                  <a:cubicBezTo>
                    <a:pt x="0" y="40"/>
                    <a:pt x="4" y="36"/>
                    <a:pt x="9" y="36"/>
                  </a:cubicBezTo>
                  <a:cubicBezTo>
                    <a:pt x="10" y="36"/>
                    <a:pt x="10" y="36"/>
                    <a:pt x="10" y="36"/>
                  </a:cubicBezTo>
                  <a:cubicBezTo>
                    <a:pt x="14" y="19"/>
                    <a:pt x="14" y="19"/>
                    <a:pt x="14" y="19"/>
                  </a:cubicBezTo>
                  <a:cubicBezTo>
                    <a:pt x="15" y="14"/>
                    <a:pt x="20" y="11"/>
                    <a:pt x="25" y="11"/>
                  </a:cubicBezTo>
                  <a:cubicBezTo>
                    <a:pt x="31" y="11"/>
                    <a:pt x="31" y="11"/>
                    <a:pt x="31" y="11"/>
                  </a:cubicBezTo>
                  <a:cubicBezTo>
                    <a:pt x="31" y="2"/>
                    <a:pt x="31" y="2"/>
                    <a:pt x="31" y="2"/>
                  </a:cubicBezTo>
                  <a:cubicBezTo>
                    <a:pt x="31" y="1"/>
                    <a:pt x="31" y="0"/>
                    <a:pt x="32" y="0"/>
                  </a:cubicBezTo>
                  <a:cubicBezTo>
                    <a:pt x="50" y="0"/>
                    <a:pt x="50" y="0"/>
                    <a:pt x="50" y="0"/>
                  </a:cubicBezTo>
                  <a:cubicBezTo>
                    <a:pt x="51" y="0"/>
                    <a:pt x="51" y="1"/>
                    <a:pt x="51" y="2"/>
                  </a:cubicBezTo>
                  <a:cubicBezTo>
                    <a:pt x="51" y="11"/>
                    <a:pt x="51" y="11"/>
                    <a:pt x="51" y="11"/>
                  </a:cubicBezTo>
                  <a:cubicBezTo>
                    <a:pt x="56" y="11"/>
                    <a:pt x="56" y="11"/>
                    <a:pt x="56" y="11"/>
                  </a:cubicBezTo>
                  <a:cubicBezTo>
                    <a:pt x="62" y="11"/>
                    <a:pt x="66" y="14"/>
                    <a:pt x="68" y="19"/>
                  </a:cubicBezTo>
                  <a:cubicBezTo>
                    <a:pt x="72" y="36"/>
                    <a:pt x="72" y="36"/>
                    <a:pt x="72" y="36"/>
                  </a:cubicBezTo>
                  <a:cubicBezTo>
                    <a:pt x="73" y="36"/>
                    <a:pt x="73" y="36"/>
                    <a:pt x="73" y="36"/>
                  </a:cubicBezTo>
                  <a:cubicBezTo>
                    <a:pt x="78" y="36"/>
                    <a:pt x="82" y="40"/>
                    <a:pt x="82" y="45"/>
                  </a:cubicBezTo>
                  <a:close/>
                  <a:moveTo>
                    <a:pt x="19" y="49"/>
                  </a:moveTo>
                  <a:cubicBezTo>
                    <a:pt x="19" y="46"/>
                    <a:pt x="16" y="43"/>
                    <a:pt x="13" y="43"/>
                  </a:cubicBezTo>
                  <a:cubicBezTo>
                    <a:pt x="9" y="43"/>
                    <a:pt x="6" y="46"/>
                    <a:pt x="6" y="49"/>
                  </a:cubicBezTo>
                  <a:cubicBezTo>
                    <a:pt x="6" y="53"/>
                    <a:pt x="9" y="56"/>
                    <a:pt x="13" y="56"/>
                  </a:cubicBezTo>
                  <a:cubicBezTo>
                    <a:pt x="16" y="56"/>
                    <a:pt x="19" y="53"/>
                    <a:pt x="19" y="49"/>
                  </a:cubicBezTo>
                  <a:close/>
                  <a:moveTo>
                    <a:pt x="61" y="36"/>
                  </a:moveTo>
                  <a:cubicBezTo>
                    <a:pt x="58" y="22"/>
                    <a:pt x="58" y="22"/>
                    <a:pt x="58" y="22"/>
                  </a:cubicBezTo>
                  <a:cubicBezTo>
                    <a:pt x="58" y="22"/>
                    <a:pt x="57" y="21"/>
                    <a:pt x="56" y="21"/>
                  </a:cubicBezTo>
                  <a:cubicBezTo>
                    <a:pt x="25" y="21"/>
                    <a:pt x="25" y="21"/>
                    <a:pt x="25" y="21"/>
                  </a:cubicBezTo>
                  <a:cubicBezTo>
                    <a:pt x="25" y="21"/>
                    <a:pt x="24" y="22"/>
                    <a:pt x="24" y="22"/>
                  </a:cubicBezTo>
                  <a:cubicBezTo>
                    <a:pt x="20" y="36"/>
                    <a:pt x="20" y="36"/>
                    <a:pt x="20" y="36"/>
                  </a:cubicBezTo>
                  <a:lnTo>
                    <a:pt x="61" y="36"/>
                  </a:lnTo>
                  <a:close/>
                  <a:moveTo>
                    <a:pt x="76" y="49"/>
                  </a:moveTo>
                  <a:cubicBezTo>
                    <a:pt x="76" y="46"/>
                    <a:pt x="73" y="43"/>
                    <a:pt x="69" y="43"/>
                  </a:cubicBezTo>
                  <a:cubicBezTo>
                    <a:pt x="66" y="43"/>
                    <a:pt x="63" y="46"/>
                    <a:pt x="63" y="49"/>
                  </a:cubicBezTo>
                  <a:cubicBezTo>
                    <a:pt x="63" y="53"/>
                    <a:pt x="66" y="56"/>
                    <a:pt x="69" y="56"/>
                  </a:cubicBezTo>
                  <a:cubicBezTo>
                    <a:pt x="73" y="56"/>
                    <a:pt x="76" y="53"/>
                    <a:pt x="76" y="4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1" name="Group 325"/>
          <p:cNvGrpSpPr/>
          <p:nvPr userDrawn="1"/>
        </p:nvGrpSpPr>
        <p:grpSpPr>
          <a:xfrm>
            <a:off x="6230596" y="2205528"/>
            <a:ext cx="339431" cy="396003"/>
            <a:chOff x="6230596" y="1866684"/>
            <a:chExt cx="339431" cy="396003"/>
          </a:xfrm>
        </p:grpSpPr>
        <p:grpSp>
          <p:nvGrpSpPr>
            <p:cNvPr id="122" name="Group 141"/>
            <p:cNvGrpSpPr/>
            <p:nvPr/>
          </p:nvGrpSpPr>
          <p:grpSpPr>
            <a:xfrm rot="1782731">
              <a:off x="6230596" y="1866684"/>
              <a:ext cx="339431" cy="396003"/>
              <a:chOff x="4392613" y="2482850"/>
              <a:chExt cx="447675" cy="522288"/>
            </a:xfrm>
            <a:solidFill>
              <a:schemeClr val="accent2"/>
            </a:solidFill>
          </p:grpSpPr>
          <p:sp>
            <p:nvSpPr>
              <p:cNvPr id="124" name="Oval 24"/>
              <p:cNvSpPr>
                <a:spLocks noChangeArrowheads="1"/>
              </p:cNvSpPr>
              <p:nvPr/>
            </p:nvSpPr>
            <p:spPr bwMode="auto">
              <a:xfrm>
                <a:off x="4392613" y="2482850"/>
                <a:ext cx="447675" cy="4476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5"/>
              <p:cNvSpPr>
                <a:spLocks/>
              </p:cNvSpPr>
              <p:nvPr/>
            </p:nvSpPr>
            <p:spPr bwMode="auto">
              <a:xfrm>
                <a:off x="4611688" y="2898775"/>
                <a:ext cx="115888" cy="106363"/>
              </a:xfrm>
              <a:custGeom>
                <a:avLst/>
                <a:gdLst/>
                <a:ahLst/>
                <a:cxnLst>
                  <a:cxn ang="0">
                    <a:pos x="73" y="0"/>
                  </a:cxn>
                  <a:cxn ang="0">
                    <a:pos x="68" y="67"/>
                  </a:cxn>
                  <a:cxn ang="0">
                    <a:pos x="0" y="13"/>
                  </a:cxn>
                  <a:cxn ang="0">
                    <a:pos x="73" y="0"/>
                  </a:cxn>
                </a:cxnLst>
                <a:rect l="0" t="0" r="r" b="b"/>
                <a:pathLst>
                  <a:path w="73" h="67">
                    <a:moveTo>
                      <a:pt x="73" y="0"/>
                    </a:moveTo>
                    <a:lnTo>
                      <a:pt x="68" y="67"/>
                    </a:lnTo>
                    <a:lnTo>
                      <a:pt x="0" y="13"/>
                    </a:lnTo>
                    <a:lnTo>
                      <a:pt x="7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3" name="Freeform 157"/>
            <p:cNvSpPr>
              <a:spLocks noEditPoints="1"/>
            </p:cNvSpPr>
            <p:nvPr/>
          </p:nvSpPr>
          <p:spPr bwMode="auto">
            <a:xfrm>
              <a:off x="6338491" y="1947067"/>
              <a:ext cx="141288" cy="17303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6" name="Group 263"/>
          <p:cNvGrpSpPr/>
          <p:nvPr userDrawn="1"/>
        </p:nvGrpSpPr>
        <p:grpSpPr>
          <a:xfrm>
            <a:off x="6837251" y="2899110"/>
            <a:ext cx="271075" cy="316634"/>
            <a:chOff x="6837251" y="2560266"/>
            <a:chExt cx="271075" cy="316634"/>
          </a:xfrm>
        </p:grpSpPr>
        <p:grpSp>
          <p:nvGrpSpPr>
            <p:cNvPr id="127" name="Group 147"/>
            <p:cNvGrpSpPr/>
            <p:nvPr/>
          </p:nvGrpSpPr>
          <p:grpSpPr>
            <a:xfrm rot="2101817">
              <a:off x="6837251" y="2560266"/>
              <a:ext cx="271075" cy="316634"/>
              <a:chOff x="4470400" y="1712913"/>
              <a:chExt cx="566738" cy="661988"/>
            </a:xfrm>
            <a:solidFill>
              <a:schemeClr val="accent3"/>
            </a:solidFill>
          </p:grpSpPr>
          <p:sp>
            <p:nvSpPr>
              <p:cNvPr id="129" name="Oval 14"/>
              <p:cNvSpPr>
                <a:spLocks noChangeArrowheads="1"/>
              </p:cNvSpPr>
              <p:nvPr/>
            </p:nvSpPr>
            <p:spPr bwMode="auto">
              <a:xfrm>
                <a:off x="4470400" y="1712913"/>
                <a:ext cx="566738" cy="5667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5"/>
              <p:cNvSpPr>
                <a:spLocks/>
              </p:cNvSpPr>
              <p:nvPr/>
            </p:nvSpPr>
            <p:spPr bwMode="auto">
              <a:xfrm>
                <a:off x="4614863" y="2239963"/>
                <a:ext cx="144463" cy="134938"/>
              </a:xfrm>
              <a:custGeom>
                <a:avLst/>
                <a:gdLst/>
                <a:ahLst/>
                <a:cxnLst>
                  <a:cxn ang="0">
                    <a:pos x="0" y="0"/>
                  </a:cxn>
                  <a:cxn ang="0">
                    <a:pos x="8" y="85"/>
                  </a:cxn>
                  <a:cxn ang="0">
                    <a:pos x="91" y="14"/>
                  </a:cxn>
                  <a:cxn ang="0">
                    <a:pos x="0" y="0"/>
                  </a:cxn>
                </a:cxnLst>
                <a:rect l="0" t="0" r="r" b="b"/>
                <a:pathLst>
                  <a:path w="91" h="85">
                    <a:moveTo>
                      <a:pt x="0" y="0"/>
                    </a:moveTo>
                    <a:lnTo>
                      <a:pt x="8" y="85"/>
                    </a:lnTo>
                    <a:lnTo>
                      <a:pt x="91" y="1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8" name="Freeform 157"/>
            <p:cNvSpPr>
              <a:spLocks noEditPoints="1"/>
            </p:cNvSpPr>
            <p:nvPr/>
          </p:nvSpPr>
          <p:spPr bwMode="auto">
            <a:xfrm>
              <a:off x="6921138" y="2607752"/>
              <a:ext cx="141288" cy="17303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265"/>
          <p:cNvGrpSpPr/>
          <p:nvPr userDrawn="1"/>
        </p:nvGrpSpPr>
        <p:grpSpPr>
          <a:xfrm>
            <a:off x="2024279" y="2921889"/>
            <a:ext cx="316634" cy="271075"/>
            <a:chOff x="2024279" y="2583045"/>
            <a:chExt cx="316634" cy="271075"/>
          </a:xfrm>
        </p:grpSpPr>
        <p:grpSp>
          <p:nvGrpSpPr>
            <p:cNvPr id="132" name="Group 132"/>
            <p:cNvGrpSpPr/>
            <p:nvPr/>
          </p:nvGrpSpPr>
          <p:grpSpPr>
            <a:xfrm rot="17547923">
              <a:off x="2047058" y="2560266"/>
              <a:ext cx="271075" cy="316634"/>
              <a:chOff x="4470400" y="1712913"/>
              <a:chExt cx="566738" cy="661988"/>
            </a:xfrm>
            <a:solidFill>
              <a:schemeClr val="accent4"/>
            </a:solidFill>
          </p:grpSpPr>
          <p:sp>
            <p:nvSpPr>
              <p:cNvPr id="134" name="Oval 14"/>
              <p:cNvSpPr>
                <a:spLocks noChangeArrowheads="1"/>
              </p:cNvSpPr>
              <p:nvPr/>
            </p:nvSpPr>
            <p:spPr bwMode="auto">
              <a:xfrm>
                <a:off x="4470400" y="1712913"/>
                <a:ext cx="566738" cy="5667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15"/>
              <p:cNvSpPr>
                <a:spLocks/>
              </p:cNvSpPr>
              <p:nvPr/>
            </p:nvSpPr>
            <p:spPr bwMode="auto">
              <a:xfrm>
                <a:off x="4614863" y="2239963"/>
                <a:ext cx="144463" cy="134938"/>
              </a:xfrm>
              <a:custGeom>
                <a:avLst/>
                <a:gdLst/>
                <a:ahLst/>
                <a:cxnLst>
                  <a:cxn ang="0">
                    <a:pos x="0" y="0"/>
                  </a:cxn>
                  <a:cxn ang="0">
                    <a:pos x="8" y="85"/>
                  </a:cxn>
                  <a:cxn ang="0">
                    <a:pos x="91" y="14"/>
                  </a:cxn>
                  <a:cxn ang="0">
                    <a:pos x="0" y="0"/>
                  </a:cxn>
                </a:cxnLst>
                <a:rect l="0" t="0" r="r" b="b"/>
                <a:pathLst>
                  <a:path w="91" h="85">
                    <a:moveTo>
                      <a:pt x="0" y="0"/>
                    </a:moveTo>
                    <a:lnTo>
                      <a:pt x="8" y="85"/>
                    </a:lnTo>
                    <a:lnTo>
                      <a:pt x="91" y="1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33" name="Freeform 157"/>
            <p:cNvSpPr>
              <a:spLocks noEditPoints="1"/>
            </p:cNvSpPr>
            <p:nvPr/>
          </p:nvSpPr>
          <p:spPr bwMode="auto">
            <a:xfrm>
              <a:off x="2102577" y="2639793"/>
              <a:ext cx="113722" cy="13927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267"/>
          <p:cNvGrpSpPr/>
          <p:nvPr userDrawn="1"/>
        </p:nvGrpSpPr>
        <p:grpSpPr>
          <a:xfrm>
            <a:off x="4154374" y="2348898"/>
            <a:ext cx="271075" cy="316634"/>
            <a:chOff x="4154374" y="2010054"/>
            <a:chExt cx="271075" cy="316634"/>
          </a:xfrm>
        </p:grpSpPr>
        <p:grpSp>
          <p:nvGrpSpPr>
            <p:cNvPr id="137" name="Group 144"/>
            <p:cNvGrpSpPr/>
            <p:nvPr/>
          </p:nvGrpSpPr>
          <p:grpSpPr>
            <a:xfrm rot="757797">
              <a:off x="4154374" y="2010054"/>
              <a:ext cx="271075" cy="316634"/>
              <a:chOff x="4470400" y="1712913"/>
              <a:chExt cx="566738" cy="661988"/>
            </a:xfrm>
            <a:solidFill>
              <a:schemeClr val="accent4"/>
            </a:solidFill>
          </p:grpSpPr>
          <p:sp>
            <p:nvSpPr>
              <p:cNvPr id="139" name="Oval 14"/>
              <p:cNvSpPr>
                <a:spLocks noChangeArrowheads="1"/>
              </p:cNvSpPr>
              <p:nvPr/>
            </p:nvSpPr>
            <p:spPr bwMode="auto">
              <a:xfrm>
                <a:off x="4470400" y="1712913"/>
                <a:ext cx="566738" cy="5667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5"/>
              <p:cNvSpPr>
                <a:spLocks/>
              </p:cNvSpPr>
              <p:nvPr/>
            </p:nvSpPr>
            <p:spPr bwMode="auto">
              <a:xfrm>
                <a:off x="4614863" y="2239963"/>
                <a:ext cx="144463" cy="134938"/>
              </a:xfrm>
              <a:custGeom>
                <a:avLst/>
                <a:gdLst/>
                <a:ahLst/>
                <a:cxnLst>
                  <a:cxn ang="0">
                    <a:pos x="0" y="0"/>
                  </a:cxn>
                  <a:cxn ang="0">
                    <a:pos x="8" y="85"/>
                  </a:cxn>
                  <a:cxn ang="0">
                    <a:pos x="91" y="14"/>
                  </a:cxn>
                  <a:cxn ang="0">
                    <a:pos x="0" y="0"/>
                  </a:cxn>
                </a:cxnLst>
                <a:rect l="0" t="0" r="r" b="b"/>
                <a:pathLst>
                  <a:path w="91" h="85">
                    <a:moveTo>
                      <a:pt x="0" y="0"/>
                    </a:moveTo>
                    <a:lnTo>
                      <a:pt x="8" y="85"/>
                    </a:lnTo>
                    <a:lnTo>
                      <a:pt x="91" y="1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38" name="Freeform 157"/>
            <p:cNvSpPr>
              <a:spLocks noEditPoints="1"/>
            </p:cNvSpPr>
            <p:nvPr/>
          </p:nvSpPr>
          <p:spPr bwMode="auto">
            <a:xfrm>
              <a:off x="4234825" y="2081637"/>
              <a:ext cx="113722" cy="13927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269"/>
          <p:cNvGrpSpPr/>
          <p:nvPr userDrawn="1"/>
        </p:nvGrpSpPr>
        <p:grpSpPr>
          <a:xfrm>
            <a:off x="4386953" y="1717414"/>
            <a:ext cx="271075" cy="316634"/>
            <a:chOff x="4386953" y="1378570"/>
            <a:chExt cx="271075" cy="316634"/>
          </a:xfrm>
        </p:grpSpPr>
        <p:grpSp>
          <p:nvGrpSpPr>
            <p:cNvPr id="142" name="Group 129"/>
            <p:cNvGrpSpPr/>
            <p:nvPr/>
          </p:nvGrpSpPr>
          <p:grpSpPr>
            <a:xfrm rot="20419797">
              <a:off x="4386953" y="1378570"/>
              <a:ext cx="271075" cy="316634"/>
              <a:chOff x="4470400" y="1712913"/>
              <a:chExt cx="566738" cy="661988"/>
            </a:xfrm>
            <a:solidFill>
              <a:schemeClr val="accent6"/>
            </a:solidFill>
          </p:grpSpPr>
          <p:sp>
            <p:nvSpPr>
              <p:cNvPr id="144" name="Oval 14"/>
              <p:cNvSpPr>
                <a:spLocks noChangeArrowheads="1"/>
              </p:cNvSpPr>
              <p:nvPr/>
            </p:nvSpPr>
            <p:spPr bwMode="auto">
              <a:xfrm>
                <a:off x="4470400" y="1712913"/>
                <a:ext cx="566738" cy="5667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4614863" y="2239963"/>
                <a:ext cx="144463" cy="134938"/>
              </a:xfrm>
              <a:custGeom>
                <a:avLst/>
                <a:gdLst/>
                <a:ahLst/>
                <a:cxnLst>
                  <a:cxn ang="0">
                    <a:pos x="0" y="0"/>
                  </a:cxn>
                  <a:cxn ang="0">
                    <a:pos x="8" y="85"/>
                  </a:cxn>
                  <a:cxn ang="0">
                    <a:pos x="91" y="14"/>
                  </a:cxn>
                  <a:cxn ang="0">
                    <a:pos x="0" y="0"/>
                  </a:cxn>
                </a:cxnLst>
                <a:rect l="0" t="0" r="r" b="b"/>
                <a:pathLst>
                  <a:path w="91" h="85">
                    <a:moveTo>
                      <a:pt x="0" y="0"/>
                    </a:moveTo>
                    <a:lnTo>
                      <a:pt x="8" y="85"/>
                    </a:lnTo>
                    <a:lnTo>
                      <a:pt x="91" y="1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43" name="Freeform 157"/>
            <p:cNvSpPr>
              <a:spLocks noEditPoints="1"/>
            </p:cNvSpPr>
            <p:nvPr/>
          </p:nvSpPr>
          <p:spPr bwMode="auto">
            <a:xfrm>
              <a:off x="4457491" y="1443804"/>
              <a:ext cx="113722" cy="13927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4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4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4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53"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par>
                          <p:cTn id="14" fill="hold">
                            <p:stCondLst>
                              <p:cond delay="500"/>
                            </p:stCondLst>
                            <p:childTnLst>
                              <p:par>
                                <p:cTn id="15" presetID="53"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p:cTn id="17" dur="500" fill="hold"/>
                                        <p:tgtEl>
                                          <p:spTgt spid="106"/>
                                        </p:tgtEl>
                                        <p:attrNameLst>
                                          <p:attrName>ppt_w</p:attrName>
                                        </p:attrNameLst>
                                      </p:cBhvr>
                                      <p:tavLst>
                                        <p:tav tm="0">
                                          <p:val>
                                            <p:fltVal val="0"/>
                                          </p:val>
                                        </p:tav>
                                        <p:tav tm="100000">
                                          <p:val>
                                            <p:strVal val="#ppt_w"/>
                                          </p:val>
                                        </p:tav>
                                      </p:tavLst>
                                    </p:anim>
                                    <p:anim calcmode="lin" valueType="num">
                                      <p:cBhvr>
                                        <p:cTn id="18" dur="500" fill="hold"/>
                                        <p:tgtEl>
                                          <p:spTgt spid="106"/>
                                        </p:tgtEl>
                                        <p:attrNameLst>
                                          <p:attrName>ppt_h</p:attrName>
                                        </p:attrNameLst>
                                      </p:cBhvr>
                                      <p:tavLst>
                                        <p:tav tm="0">
                                          <p:val>
                                            <p:fltVal val="0"/>
                                          </p:val>
                                        </p:tav>
                                        <p:tav tm="100000">
                                          <p:val>
                                            <p:strVal val="#ppt_h"/>
                                          </p:val>
                                        </p:tav>
                                      </p:tavLst>
                                    </p:anim>
                                    <p:animEffect transition="in" filter="fade">
                                      <p:cBhvr>
                                        <p:cTn id="19" dur="500"/>
                                        <p:tgtEl>
                                          <p:spTgt spid="106"/>
                                        </p:tgtEl>
                                      </p:cBhvr>
                                    </p:animEffect>
                                  </p:childTnLst>
                                </p:cTn>
                              </p:par>
                            </p:childTnLst>
                          </p:cTn>
                        </p:par>
                        <p:par>
                          <p:cTn id="20" fill="hold">
                            <p:stCondLst>
                              <p:cond delay="1000"/>
                            </p:stCondLst>
                            <p:childTnLst>
                              <p:par>
                                <p:cTn id="21" presetID="53" presetClass="entr" presetSubtype="0"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ppt_w</p:attrName>
                                        </p:attrNameLst>
                                      </p:cBhvr>
                                      <p:tavLst>
                                        <p:tav tm="0">
                                          <p:val>
                                            <p:fltVal val="0"/>
                                          </p:val>
                                        </p:tav>
                                        <p:tav tm="100000">
                                          <p:val>
                                            <p:strVal val="#ppt_w"/>
                                          </p:val>
                                        </p:tav>
                                      </p:tavLst>
                                    </p:anim>
                                    <p:anim calcmode="lin" valueType="num">
                                      <p:cBhvr>
                                        <p:cTn id="24" dur="500" fill="hold"/>
                                        <p:tgtEl>
                                          <p:spTgt spid="41"/>
                                        </p:tgtEl>
                                        <p:attrNameLst>
                                          <p:attrName>ppt_h</p:attrName>
                                        </p:attrNameLst>
                                      </p:cBhvr>
                                      <p:tavLst>
                                        <p:tav tm="0">
                                          <p:val>
                                            <p:fltVal val="0"/>
                                          </p:val>
                                        </p:tav>
                                        <p:tav tm="100000">
                                          <p:val>
                                            <p:strVal val="#ppt_h"/>
                                          </p:val>
                                        </p:tav>
                                      </p:tavLst>
                                    </p:anim>
                                    <p:animEffect transition="in" filter="fade">
                                      <p:cBhvr>
                                        <p:cTn id="25" dur="500"/>
                                        <p:tgtEl>
                                          <p:spTgt spid="41"/>
                                        </p:tgtEl>
                                      </p:cBhvr>
                                    </p:animEffect>
                                  </p:childTnLst>
                                </p:cTn>
                              </p:par>
                              <p:par>
                                <p:cTn id="26" presetID="53" presetClass="entr" presetSubtype="0" fill="hold" nodeType="withEffect">
                                  <p:stCondLst>
                                    <p:cond delay="0"/>
                                  </p:stCondLst>
                                  <p:childTnLst>
                                    <p:set>
                                      <p:cBhvr>
                                        <p:cTn id="27" dur="1" fill="hold">
                                          <p:stCondLst>
                                            <p:cond delay="0"/>
                                          </p:stCondLst>
                                        </p:cTn>
                                        <p:tgtEl>
                                          <p:spTgt spid="111"/>
                                        </p:tgtEl>
                                        <p:attrNameLst>
                                          <p:attrName>style.visibility</p:attrName>
                                        </p:attrNameLst>
                                      </p:cBhvr>
                                      <p:to>
                                        <p:strVal val="visible"/>
                                      </p:to>
                                    </p:set>
                                    <p:anim calcmode="lin" valueType="num">
                                      <p:cBhvr>
                                        <p:cTn id="28" dur="500" fill="hold"/>
                                        <p:tgtEl>
                                          <p:spTgt spid="111"/>
                                        </p:tgtEl>
                                        <p:attrNameLst>
                                          <p:attrName>ppt_w</p:attrName>
                                        </p:attrNameLst>
                                      </p:cBhvr>
                                      <p:tavLst>
                                        <p:tav tm="0">
                                          <p:val>
                                            <p:fltVal val="0"/>
                                          </p:val>
                                        </p:tav>
                                        <p:tav tm="100000">
                                          <p:val>
                                            <p:strVal val="#ppt_w"/>
                                          </p:val>
                                        </p:tav>
                                      </p:tavLst>
                                    </p:anim>
                                    <p:anim calcmode="lin" valueType="num">
                                      <p:cBhvr>
                                        <p:cTn id="29" dur="500" fill="hold"/>
                                        <p:tgtEl>
                                          <p:spTgt spid="111"/>
                                        </p:tgtEl>
                                        <p:attrNameLst>
                                          <p:attrName>ppt_h</p:attrName>
                                        </p:attrNameLst>
                                      </p:cBhvr>
                                      <p:tavLst>
                                        <p:tav tm="0">
                                          <p:val>
                                            <p:fltVal val="0"/>
                                          </p:val>
                                        </p:tav>
                                        <p:tav tm="100000">
                                          <p:val>
                                            <p:strVal val="#ppt_h"/>
                                          </p:val>
                                        </p:tav>
                                      </p:tavLst>
                                    </p:anim>
                                    <p:animEffect transition="in" filter="fade">
                                      <p:cBhvr>
                                        <p:cTn id="30" dur="500"/>
                                        <p:tgtEl>
                                          <p:spTgt spid="111"/>
                                        </p:tgtEl>
                                      </p:cBhvr>
                                    </p:animEffect>
                                  </p:childTnLst>
                                </p:cTn>
                              </p:par>
                            </p:childTnLst>
                          </p:cTn>
                        </p:par>
                        <p:par>
                          <p:cTn id="31" fill="hold">
                            <p:stCondLst>
                              <p:cond delay="1500"/>
                            </p:stCondLst>
                            <p:childTnLst>
                              <p:par>
                                <p:cTn id="32" presetID="53" presetClass="entr" presetSubtype="0"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Effect transition="in" filter="fade">
                                      <p:cBhvr>
                                        <p:cTn id="36" dur="500"/>
                                        <p:tgtEl>
                                          <p:spTgt spid="51"/>
                                        </p:tgtEl>
                                      </p:cBhvr>
                                    </p:animEffect>
                                  </p:childTnLst>
                                </p:cTn>
                              </p:par>
                            </p:childTnLst>
                          </p:cTn>
                        </p:par>
                        <p:par>
                          <p:cTn id="37" fill="hold">
                            <p:stCondLst>
                              <p:cond delay="2000"/>
                            </p:stCondLst>
                            <p:childTnLst>
                              <p:par>
                                <p:cTn id="38" presetID="53" presetClass="entr" presetSubtype="0"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p:cTn id="40" dur="500" fill="hold"/>
                                        <p:tgtEl>
                                          <p:spTgt spid="71"/>
                                        </p:tgtEl>
                                        <p:attrNameLst>
                                          <p:attrName>ppt_w</p:attrName>
                                        </p:attrNameLst>
                                      </p:cBhvr>
                                      <p:tavLst>
                                        <p:tav tm="0">
                                          <p:val>
                                            <p:fltVal val="0"/>
                                          </p:val>
                                        </p:tav>
                                        <p:tav tm="100000">
                                          <p:val>
                                            <p:strVal val="#ppt_w"/>
                                          </p:val>
                                        </p:tav>
                                      </p:tavLst>
                                    </p:anim>
                                    <p:anim calcmode="lin" valueType="num">
                                      <p:cBhvr>
                                        <p:cTn id="41" dur="500" fill="hold"/>
                                        <p:tgtEl>
                                          <p:spTgt spid="71"/>
                                        </p:tgtEl>
                                        <p:attrNameLst>
                                          <p:attrName>ppt_h</p:attrName>
                                        </p:attrNameLst>
                                      </p:cBhvr>
                                      <p:tavLst>
                                        <p:tav tm="0">
                                          <p:val>
                                            <p:fltVal val="0"/>
                                          </p:val>
                                        </p:tav>
                                        <p:tav tm="100000">
                                          <p:val>
                                            <p:strVal val="#ppt_h"/>
                                          </p:val>
                                        </p:tav>
                                      </p:tavLst>
                                    </p:anim>
                                    <p:animEffect transition="in" filter="fade">
                                      <p:cBhvr>
                                        <p:cTn id="42" dur="500"/>
                                        <p:tgtEl>
                                          <p:spTgt spid="71"/>
                                        </p:tgtEl>
                                      </p:cBhvr>
                                    </p:animEffect>
                                  </p:childTnLst>
                                </p:cTn>
                              </p:par>
                            </p:childTnLst>
                          </p:cTn>
                        </p:par>
                        <p:par>
                          <p:cTn id="43" fill="hold">
                            <p:stCondLst>
                              <p:cond delay="2500"/>
                            </p:stCondLst>
                            <p:childTnLst>
                              <p:par>
                                <p:cTn id="44" presetID="53"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childTnLst>
                          </p:cTn>
                        </p:par>
                        <p:par>
                          <p:cTn id="49" fill="hold">
                            <p:stCondLst>
                              <p:cond delay="3000"/>
                            </p:stCondLst>
                            <p:childTnLst>
                              <p:par>
                                <p:cTn id="50" presetID="53" presetClass="entr" presetSubtype="0" fill="hold" nodeType="afterEffect">
                                  <p:stCondLst>
                                    <p:cond delay="0"/>
                                  </p:stCondLst>
                                  <p:childTnLst>
                                    <p:set>
                                      <p:cBhvr>
                                        <p:cTn id="51" dur="1" fill="hold">
                                          <p:stCondLst>
                                            <p:cond delay="0"/>
                                          </p:stCondLst>
                                        </p:cTn>
                                        <p:tgtEl>
                                          <p:spTgt spid="81"/>
                                        </p:tgtEl>
                                        <p:attrNameLst>
                                          <p:attrName>style.visibility</p:attrName>
                                        </p:attrNameLst>
                                      </p:cBhvr>
                                      <p:to>
                                        <p:strVal val="visible"/>
                                      </p:to>
                                    </p:set>
                                    <p:anim calcmode="lin" valueType="num">
                                      <p:cBhvr>
                                        <p:cTn id="52" dur="500" fill="hold"/>
                                        <p:tgtEl>
                                          <p:spTgt spid="81"/>
                                        </p:tgtEl>
                                        <p:attrNameLst>
                                          <p:attrName>ppt_w</p:attrName>
                                        </p:attrNameLst>
                                      </p:cBhvr>
                                      <p:tavLst>
                                        <p:tav tm="0">
                                          <p:val>
                                            <p:fltVal val="0"/>
                                          </p:val>
                                        </p:tav>
                                        <p:tav tm="100000">
                                          <p:val>
                                            <p:strVal val="#ppt_w"/>
                                          </p:val>
                                        </p:tav>
                                      </p:tavLst>
                                    </p:anim>
                                    <p:anim calcmode="lin" valueType="num">
                                      <p:cBhvr>
                                        <p:cTn id="53" dur="500" fill="hold"/>
                                        <p:tgtEl>
                                          <p:spTgt spid="81"/>
                                        </p:tgtEl>
                                        <p:attrNameLst>
                                          <p:attrName>ppt_h</p:attrName>
                                        </p:attrNameLst>
                                      </p:cBhvr>
                                      <p:tavLst>
                                        <p:tav tm="0">
                                          <p:val>
                                            <p:fltVal val="0"/>
                                          </p:val>
                                        </p:tav>
                                        <p:tav tm="100000">
                                          <p:val>
                                            <p:strVal val="#ppt_h"/>
                                          </p:val>
                                        </p:tav>
                                      </p:tavLst>
                                    </p:anim>
                                    <p:animEffect transition="in" filter="fade">
                                      <p:cBhvr>
                                        <p:cTn id="54" dur="500"/>
                                        <p:tgtEl>
                                          <p:spTgt spid="81"/>
                                        </p:tgtEl>
                                      </p:cBhvr>
                                    </p:animEffect>
                                  </p:childTnLst>
                                </p:cTn>
                              </p:par>
                              <p:par>
                                <p:cTn id="55" presetID="53"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childTnLst>
                          </p:cTn>
                        </p:par>
                        <p:par>
                          <p:cTn id="60" fill="hold">
                            <p:stCondLst>
                              <p:cond delay="3500"/>
                            </p:stCondLst>
                            <p:childTnLst>
                              <p:par>
                                <p:cTn id="61" presetID="53" presetClass="entr" presetSubtype="0" fill="hold" nodeType="afterEffect">
                                  <p:stCondLst>
                                    <p:cond delay="0"/>
                                  </p:stCondLst>
                                  <p:childTnLst>
                                    <p:set>
                                      <p:cBhvr>
                                        <p:cTn id="62" dur="1" fill="hold">
                                          <p:stCondLst>
                                            <p:cond delay="0"/>
                                          </p:stCondLst>
                                        </p:cTn>
                                        <p:tgtEl>
                                          <p:spTgt spid="136"/>
                                        </p:tgtEl>
                                        <p:attrNameLst>
                                          <p:attrName>style.visibility</p:attrName>
                                        </p:attrNameLst>
                                      </p:cBhvr>
                                      <p:to>
                                        <p:strVal val="visible"/>
                                      </p:to>
                                    </p:set>
                                    <p:anim calcmode="lin" valueType="num">
                                      <p:cBhvr>
                                        <p:cTn id="63" dur="500" fill="hold"/>
                                        <p:tgtEl>
                                          <p:spTgt spid="136"/>
                                        </p:tgtEl>
                                        <p:attrNameLst>
                                          <p:attrName>ppt_w</p:attrName>
                                        </p:attrNameLst>
                                      </p:cBhvr>
                                      <p:tavLst>
                                        <p:tav tm="0">
                                          <p:val>
                                            <p:fltVal val="0"/>
                                          </p:val>
                                        </p:tav>
                                        <p:tav tm="100000">
                                          <p:val>
                                            <p:strVal val="#ppt_w"/>
                                          </p:val>
                                        </p:tav>
                                      </p:tavLst>
                                    </p:anim>
                                    <p:anim calcmode="lin" valueType="num">
                                      <p:cBhvr>
                                        <p:cTn id="64" dur="500" fill="hold"/>
                                        <p:tgtEl>
                                          <p:spTgt spid="136"/>
                                        </p:tgtEl>
                                        <p:attrNameLst>
                                          <p:attrName>ppt_h</p:attrName>
                                        </p:attrNameLst>
                                      </p:cBhvr>
                                      <p:tavLst>
                                        <p:tav tm="0">
                                          <p:val>
                                            <p:fltVal val="0"/>
                                          </p:val>
                                        </p:tav>
                                        <p:tav tm="100000">
                                          <p:val>
                                            <p:strVal val="#ppt_h"/>
                                          </p:val>
                                        </p:tav>
                                      </p:tavLst>
                                    </p:anim>
                                    <p:animEffect transition="in" filter="fade">
                                      <p:cBhvr>
                                        <p:cTn id="65" dur="500"/>
                                        <p:tgtEl>
                                          <p:spTgt spid="136"/>
                                        </p:tgtEl>
                                      </p:cBhvr>
                                    </p:animEffect>
                                  </p:childTnLst>
                                </p:cTn>
                              </p:par>
                              <p:par>
                                <p:cTn id="66" presetID="53" presetClass="entr" presetSubtype="0" fill="hold" nodeType="withEffect">
                                  <p:stCondLst>
                                    <p:cond delay="0"/>
                                  </p:stCondLst>
                                  <p:childTnLst>
                                    <p:set>
                                      <p:cBhvr>
                                        <p:cTn id="67" dur="1" fill="hold">
                                          <p:stCondLst>
                                            <p:cond delay="0"/>
                                          </p:stCondLst>
                                        </p:cTn>
                                        <p:tgtEl>
                                          <p:spTgt spid="66"/>
                                        </p:tgtEl>
                                        <p:attrNameLst>
                                          <p:attrName>style.visibility</p:attrName>
                                        </p:attrNameLst>
                                      </p:cBhvr>
                                      <p:to>
                                        <p:strVal val="visible"/>
                                      </p:to>
                                    </p:set>
                                    <p:anim calcmode="lin" valueType="num">
                                      <p:cBhvr>
                                        <p:cTn id="68" dur="500" fill="hold"/>
                                        <p:tgtEl>
                                          <p:spTgt spid="66"/>
                                        </p:tgtEl>
                                        <p:attrNameLst>
                                          <p:attrName>ppt_w</p:attrName>
                                        </p:attrNameLst>
                                      </p:cBhvr>
                                      <p:tavLst>
                                        <p:tav tm="0">
                                          <p:val>
                                            <p:fltVal val="0"/>
                                          </p:val>
                                        </p:tav>
                                        <p:tav tm="100000">
                                          <p:val>
                                            <p:strVal val="#ppt_w"/>
                                          </p:val>
                                        </p:tav>
                                      </p:tavLst>
                                    </p:anim>
                                    <p:anim calcmode="lin" valueType="num">
                                      <p:cBhvr>
                                        <p:cTn id="69" dur="500" fill="hold"/>
                                        <p:tgtEl>
                                          <p:spTgt spid="66"/>
                                        </p:tgtEl>
                                        <p:attrNameLst>
                                          <p:attrName>ppt_h</p:attrName>
                                        </p:attrNameLst>
                                      </p:cBhvr>
                                      <p:tavLst>
                                        <p:tav tm="0">
                                          <p:val>
                                            <p:fltVal val="0"/>
                                          </p:val>
                                        </p:tav>
                                        <p:tav tm="100000">
                                          <p:val>
                                            <p:strVal val="#ppt_h"/>
                                          </p:val>
                                        </p:tav>
                                      </p:tavLst>
                                    </p:anim>
                                    <p:animEffect transition="in" filter="fade">
                                      <p:cBhvr>
                                        <p:cTn id="70" dur="500"/>
                                        <p:tgtEl>
                                          <p:spTgt spid="66"/>
                                        </p:tgtEl>
                                      </p:cBhvr>
                                    </p:animEffect>
                                  </p:childTnLst>
                                </p:cTn>
                              </p:par>
                            </p:childTnLst>
                          </p:cTn>
                        </p:par>
                        <p:par>
                          <p:cTn id="71" fill="hold">
                            <p:stCondLst>
                              <p:cond delay="4000"/>
                            </p:stCondLst>
                            <p:childTnLst>
                              <p:par>
                                <p:cTn id="72" presetID="53" presetClass="entr" presetSubtype="0"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 calcmode="lin" valueType="num">
                                      <p:cBhvr>
                                        <p:cTn id="74" dur="500" fill="hold"/>
                                        <p:tgtEl>
                                          <p:spTgt spid="46"/>
                                        </p:tgtEl>
                                        <p:attrNameLst>
                                          <p:attrName>ppt_w</p:attrName>
                                        </p:attrNameLst>
                                      </p:cBhvr>
                                      <p:tavLst>
                                        <p:tav tm="0">
                                          <p:val>
                                            <p:fltVal val="0"/>
                                          </p:val>
                                        </p:tav>
                                        <p:tav tm="100000">
                                          <p:val>
                                            <p:strVal val="#ppt_w"/>
                                          </p:val>
                                        </p:tav>
                                      </p:tavLst>
                                    </p:anim>
                                    <p:anim calcmode="lin" valueType="num">
                                      <p:cBhvr>
                                        <p:cTn id="75" dur="500" fill="hold"/>
                                        <p:tgtEl>
                                          <p:spTgt spid="46"/>
                                        </p:tgtEl>
                                        <p:attrNameLst>
                                          <p:attrName>ppt_h</p:attrName>
                                        </p:attrNameLst>
                                      </p:cBhvr>
                                      <p:tavLst>
                                        <p:tav tm="0">
                                          <p:val>
                                            <p:fltVal val="0"/>
                                          </p:val>
                                        </p:tav>
                                        <p:tav tm="100000">
                                          <p:val>
                                            <p:strVal val="#ppt_h"/>
                                          </p:val>
                                        </p:tav>
                                      </p:tavLst>
                                    </p:anim>
                                    <p:animEffect transition="in" filter="fade">
                                      <p:cBhvr>
                                        <p:cTn id="76" dur="500"/>
                                        <p:tgtEl>
                                          <p:spTgt spid="46"/>
                                        </p:tgtEl>
                                      </p:cBhvr>
                                    </p:animEffect>
                                  </p:childTnLst>
                                </p:cTn>
                              </p:par>
                              <p:par>
                                <p:cTn id="77" presetID="53"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ppt_w</p:attrName>
                                        </p:attrNameLst>
                                      </p:cBhvr>
                                      <p:tavLst>
                                        <p:tav tm="0">
                                          <p:val>
                                            <p:fltVal val="0"/>
                                          </p:val>
                                        </p:tav>
                                        <p:tav tm="100000">
                                          <p:val>
                                            <p:strVal val="#ppt_w"/>
                                          </p:val>
                                        </p:tav>
                                      </p:tavLst>
                                    </p:anim>
                                    <p:anim calcmode="lin" valueType="num">
                                      <p:cBhvr>
                                        <p:cTn id="80" dur="500" fill="hold"/>
                                        <p:tgtEl>
                                          <p:spTgt spid="16"/>
                                        </p:tgtEl>
                                        <p:attrNameLst>
                                          <p:attrName>ppt_h</p:attrName>
                                        </p:attrNameLst>
                                      </p:cBhvr>
                                      <p:tavLst>
                                        <p:tav tm="0">
                                          <p:val>
                                            <p:fltVal val="0"/>
                                          </p:val>
                                        </p:tav>
                                        <p:tav tm="100000">
                                          <p:val>
                                            <p:strVal val="#ppt_h"/>
                                          </p:val>
                                        </p:tav>
                                      </p:tavLst>
                                    </p:anim>
                                    <p:animEffect transition="in" filter="fade">
                                      <p:cBhvr>
                                        <p:cTn id="81" dur="500"/>
                                        <p:tgtEl>
                                          <p:spTgt spid="16"/>
                                        </p:tgtEl>
                                      </p:cBhvr>
                                    </p:animEffect>
                                  </p:childTnLst>
                                </p:cTn>
                              </p:par>
                            </p:childTnLst>
                          </p:cTn>
                        </p:par>
                        <p:par>
                          <p:cTn id="82" fill="hold">
                            <p:stCondLst>
                              <p:cond delay="4500"/>
                            </p:stCondLst>
                            <p:childTnLst>
                              <p:par>
                                <p:cTn id="83" presetID="53" presetClass="entr" presetSubtype="0" fill="hold" nodeType="afterEffect">
                                  <p:stCondLst>
                                    <p:cond delay="0"/>
                                  </p:stCondLst>
                                  <p:childTnLst>
                                    <p:set>
                                      <p:cBhvr>
                                        <p:cTn id="84" dur="1" fill="hold">
                                          <p:stCondLst>
                                            <p:cond delay="0"/>
                                          </p:stCondLst>
                                        </p:cTn>
                                        <p:tgtEl>
                                          <p:spTgt spid="131"/>
                                        </p:tgtEl>
                                        <p:attrNameLst>
                                          <p:attrName>style.visibility</p:attrName>
                                        </p:attrNameLst>
                                      </p:cBhvr>
                                      <p:to>
                                        <p:strVal val="visible"/>
                                      </p:to>
                                    </p:set>
                                    <p:anim calcmode="lin" valueType="num">
                                      <p:cBhvr>
                                        <p:cTn id="85" dur="500" fill="hold"/>
                                        <p:tgtEl>
                                          <p:spTgt spid="131"/>
                                        </p:tgtEl>
                                        <p:attrNameLst>
                                          <p:attrName>ppt_w</p:attrName>
                                        </p:attrNameLst>
                                      </p:cBhvr>
                                      <p:tavLst>
                                        <p:tav tm="0">
                                          <p:val>
                                            <p:fltVal val="0"/>
                                          </p:val>
                                        </p:tav>
                                        <p:tav tm="100000">
                                          <p:val>
                                            <p:strVal val="#ppt_w"/>
                                          </p:val>
                                        </p:tav>
                                      </p:tavLst>
                                    </p:anim>
                                    <p:anim calcmode="lin" valueType="num">
                                      <p:cBhvr>
                                        <p:cTn id="86" dur="500" fill="hold"/>
                                        <p:tgtEl>
                                          <p:spTgt spid="131"/>
                                        </p:tgtEl>
                                        <p:attrNameLst>
                                          <p:attrName>ppt_h</p:attrName>
                                        </p:attrNameLst>
                                      </p:cBhvr>
                                      <p:tavLst>
                                        <p:tav tm="0">
                                          <p:val>
                                            <p:fltVal val="0"/>
                                          </p:val>
                                        </p:tav>
                                        <p:tav tm="100000">
                                          <p:val>
                                            <p:strVal val="#ppt_h"/>
                                          </p:val>
                                        </p:tav>
                                      </p:tavLst>
                                    </p:anim>
                                    <p:animEffect transition="in" filter="fade">
                                      <p:cBhvr>
                                        <p:cTn id="87" dur="500"/>
                                        <p:tgtEl>
                                          <p:spTgt spid="131"/>
                                        </p:tgtEl>
                                      </p:cBhvr>
                                    </p:animEffect>
                                  </p:childTnLst>
                                </p:cTn>
                              </p:par>
                            </p:childTnLst>
                          </p:cTn>
                        </p:par>
                        <p:par>
                          <p:cTn id="88" fill="hold">
                            <p:stCondLst>
                              <p:cond delay="5000"/>
                            </p:stCondLst>
                            <p:childTnLst>
                              <p:par>
                                <p:cTn id="89" presetID="53" presetClass="entr" presetSubtype="0" fill="hold" nodeType="after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p:cTn id="91" dur="500" fill="hold"/>
                                        <p:tgtEl>
                                          <p:spTgt spid="36"/>
                                        </p:tgtEl>
                                        <p:attrNameLst>
                                          <p:attrName>ppt_w</p:attrName>
                                        </p:attrNameLst>
                                      </p:cBhvr>
                                      <p:tavLst>
                                        <p:tav tm="0">
                                          <p:val>
                                            <p:fltVal val="0"/>
                                          </p:val>
                                        </p:tav>
                                        <p:tav tm="100000">
                                          <p:val>
                                            <p:strVal val="#ppt_w"/>
                                          </p:val>
                                        </p:tav>
                                      </p:tavLst>
                                    </p:anim>
                                    <p:anim calcmode="lin" valueType="num">
                                      <p:cBhvr>
                                        <p:cTn id="92" dur="500" fill="hold"/>
                                        <p:tgtEl>
                                          <p:spTgt spid="36"/>
                                        </p:tgtEl>
                                        <p:attrNameLst>
                                          <p:attrName>ppt_h</p:attrName>
                                        </p:attrNameLst>
                                      </p:cBhvr>
                                      <p:tavLst>
                                        <p:tav tm="0">
                                          <p:val>
                                            <p:fltVal val="0"/>
                                          </p:val>
                                        </p:tav>
                                        <p:tav tm="100000">
                                          <p:val>
                                            <p:strVal val="#ppt_h"/>
                                          </p:val>
                                        </p:tav>
                                      </p:tavLst>
                                    </p:anim>
                                    <p:animEffect transition="in" filter="fade">
                                      <p:cBhvr>
                                        <p:cTn id="93" dur="500"/>
                                        <p:tgtEl>
                                          <p:spTgt spid="36"/>
                                        </p:tgtEl>
                                      </p:cBhvr>
                                    </p:animEffect>
                                  </p:childTnLst>
                                </p:cTn>
                              </p:par>
                            </p:childTnLst>
                          </p:cTn>
                        </p:par>
                        <p:par>
                          <p:cTn id="94" fill="hold">
                            <p:stCondLst>
                              <p:cond delay="5500"/>
                            </p:stCondLst>
                            <p:childTnLst>
                              <p:par>
                                <p:cTn id="95" presetID="53" presetClass="entr" presetSubtype="0" fill="hold" nodeType="afterEffect">
                                  <p:stCondLst>
                                    <p:cond delay="0"/>
                                  </p:stCondLst>
                                  <p:childTnLst>
                                    <p:set>
                                      <p:cBhvr>
                                        <p:cTn id="96" dur="1" fill="hold">
                                          <p:stCondLst>
                                            <p:cond delay="0"/>
                                          </p:stCondLst>
                                        </p:cTn>
                                        <p:tgtEl>
                                          <p:spTgt spid="116"/>
                                        </p:tgtEl>
                                        <p:attrNameLst>
                                          <p:attrName>style.visibility</p:attrName>
                                        </p:attrNameLst>
                                      </p:cBhvr>
                                      <p:to>
                                        <p:strVal val="visible"/>
                                      </p:to>
                                    </p:set>
                                    <p:anim calcmode="lin" valueType="num">
                                      <p:cBhvr>
                                        <p:cTn id="97" dur="500" fill="hold"/>
                                        <p:tgtEl>
                                          <p:spTgt spid="116"/>
                                        </p:tgtEl>
                                        <p:attrNameLst>
                                          <p:attrName>ppt_w</p:attrName>
                                        </p:attrNameLst>
                                      </p:cBhvr>
                                      <p:tavLst>
                                        <p:tav tm="0">
                                          <p:val>
                                            <p:fltVal val="0"/>
                                          </p:val>
                                        </p:tav>
                                        <p:tav tm="100000">
                                          <p:val>
                                            <p:strVal val="#ppt_w"/>
                                          </p:val>
                                        </p:tav>
                                      </p:tavLst>
                                    </p:anim>
                                    <p:anim calcmode="lin" valueType="num">
                                      <p:cBhvr>
                                        <p:cTn id="98" dur="500" fill="hold"/>
                                        <p:tgtEl>
                                          <p:spTgt spid="116"/>
                                        </p:tgtEl>
                                        <p:attrNameLst>
                                          <p:attrName>ppt_h</p:attrName>
                                        </p:attrNameLst>
                                      </p:cBhvr>
                                      <p:tavLst>
                                        <p:tav tm="0">
                                          <p:val>
                                            <p:fltVal val="0"/>
                                          </p:val>
                                        </p:tav>
                                        <p:tav tm="100000">
                                          <p:val>
                                            <p:strVal val="#ppt_h"/>
                                          </p:val>
                                        </p:tav>
                                      </p:tavLst>
                                    </p:anim>
                                    <p:animEffect transition="in" filter="fade">
                                      <p:cBhvr>
                                        <p:cTn id="99" dur="500"/>
                                        <p:tgtEl>
                                          <p:spTgt spid="116"/>
                                        </p:tgtEl>
                                      </p:cBhvr>
                                    </p:animEffect>
                                  </p:childTnLst>
                                </p:cTn>
                              </p:par>
                            </p:childTnLst>
                          </p:cTn>
                        </p:par>
                        <p:par>
                          <p:cTn id="100" fill="hold">
                            <p:stCondLst>
                              <p:cond delay="6000"/>
                            </p:stCondLst>
                            <p:childTnLst>
                              <p:par>
                                <p:cTn id="101" presetID="53" presetClass="entr" presetSubtype="0" fill="hold" nodeType="afterEffect">
                                  <p:stCondLst>
                                    <p:cond delay="0"/>
                                  </p:stCondLst>
                                  <p:childTnLst>
                                    <p:set>
                                      <p:cBhvr>
                                        <p:cTn id="102" dur="1" fill="hold">
                                          <p:stCondLst>
                                            <p:cond delay="0"/>
                                          </p:stCondLst>
                                        </p:cTn>
                                        <p:tgtEl>
                                          <p:spTgt spid="101"/>
                                        </p:tgtEl>
                                        <p:attrNameLst>
                                          <p:attrName>style.visibility</p:attrName>
                                        </p:attrNameLst>
                                      </p:cBhvr>
                                      <p:to>
                                        <p:strVal val="visible"/>
                                      </p:to>
                                    </p:set>
                                    <p:anim calcmode="lin" valueType="num">
                                      <p:cBhvr>
                                        <p:cTn id="103" dur="500" fill="hold"/>
                                        <p:tgtEl>
                                          <p:spTgt spid="101"/>
                                        </p:tgtEl>
                                        <p:attrNameLst>
                                          <p:attrName>ppt_w</p:attrName>
                                        </p:attrNameLst>
                                      </p:cBhvr>
                                      <p:tavLst>
                                        <p:tav tm="0">
                                          <p:val>
                                            <p:fltVal val="0"/>
                                          </p:val>
                                        </p:tav>
                                        <p:tav tm="100000">
                                          <p:val>
                                            <p:strVal val="#ppt_w"/>
                                          </p:val>
                                        </p:tav>
                                      </p:tavLst>
                                    </p:anim>
                                    <p:anim calcmode="lin" valueType="num">
                                      <p:cBhvr>
                                        <p:cTn id="104" dur="500" fill="hold"/>
                                        <p:tgtEl>
                                          <p:spTgt spid="101"/>
                                        </p:tgtEl>
                                        <p:attrNameLst>
                                          <p:attrName>ppt_h</p:attrName>
                                        </p:attrNameLst>
                                      </p:cBhvr>
                                      <p:tavLst>
                                        <p:tav tm="0">
                                          <p:val>
                                            <p:fltVal val="0"/>
                                          </p:val>
                                        </p:tav>
                                        <p:tav tm="100000">
                                          <p:val>
                                            <p:strVal val="#ppt_h"/>
                                          </p:val>
                                        </p:tav>
                                      </p:tavLst>
                                    </p:anim>
                                    <p:animEffect transition="in" filter="fade">
                                      <p:cBhvr>
                                        <p:cTn id="105" dur="500"/>
                                        <p:tgtEl>
                                          <p:spTgt spid="101"/>
                                        </p:tgtEl>
                                      </p:cBhvr>
                                    </p:animEffect>
                                  </p:childTnLst>
                                </p:cTn>
                              </p:par>
                            </p:childTnLst>
                          </p:cTn>
                        </p:par>
                        <p:par>
                          <p:cTn id="106" fill="hold">
                            <p:stCondLst>
                              <p:cond delay="6500"/>
                            </p:stCondLst>
                            <p:childTnLst>
                              <p:par>
                                <p:cTn id="107" presetID="53" presetClass="entr" presetSubtype="0" fill="hold" nodeType="after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500" fill="hold"/>
                                        <p:tgtEl>
                                          <p:spTgt spid="61"/>
                                        </p:tgtEl>
                                        <p:attrNameLst>
                                          <p:attrName>ppt_w</p:attrName>
                                        </p:attrNameLst>
                                      </p:cBhvr>
                                      <p:tavLst>
                                        <p:tav tm="0">
                                          <p:val>
                                            <p:fltVal val="0"/>
                                          </p:val>
                                        </p:tav>
                                        <p:tav tm="100000">
                                          <p:val>
                                            <p:strVal val="#ppt_w"/>
                                          </p:val>
                                        </p:tav>
                                      </p:tavLst>
                                    </p:anim>
                                    <p:anim calcmode="lin" valueType="num">
                                      <p:cBhvr>
                                        <p:cTn id="110" dur="500" fill="hold"/>
                                        <p:tgtEl>
                                          <p:spTgt spid="61"/>
                                        </p:tgtEl>
                                        <p:attrNameLst>
                                          <p:attrName>ppt_h</p:attrName>
                                        </p:attrNameLst>
                                      </p:cBhvr>
                                      <p:tavLst>
                                        <p:tav tm="0">
                                          <p:val>
                                            <p:fltVal val="0"/>
                                          </p:val>
                                        </p:tav>
                                        <p:tav tm="100000">
                                          <p:val>
                                            <p:strVal val="#ppt_h"/>
                                          </p:val>
                                        </p:tav>
                                      </p:tavLst>
                                    </p:anim>
                                    <p:animEffect transition="in" filter="fade">
                                      <p:cBhvr>
                                        <p:cTn id="111" dur="500"/>
                                        <p:tgtEl>
                                          <p:spTgt spid="61"/>
                                        </p:tgtEl>
                                      </p:cBhvr>
                                    </p:animEffect>
                                  </p:childTnLst>
                                </p:cTn>
                              </p:par>
                            </p:childTnLst>
                          </p:cTn>
                        </p:par>
                        <p:par>
                          <p:cTn id="112" fill="hold">
                            <p:stCondLst>
                              <p:cond delay="7000"/>
                            </p:stCondLst>
                            <p:childTnLst>
                              <p:par>
                                <p:cTn id="113" presetID="53" presetClass="entr" presetSubtype="0" fill="hold" nodeType="afterEffect">
                                  <p:stCondLst>
                                    <p:cond delay="0"/>
                                  </p:stCondLst>
                                  <p:childTnLst>
                                    <p:set>
                                      <p:cBhvr>
                                        <p:cTn id="114" dur="1" fill="hold">
                                          <p:stCondLst>
                                            <p:cond delay="0"/>
                                          </p:stCondLst>
                                        </p:cTn>
                                        <p:tgtEl>
                                          <p:spTgt spid="121"/>
                                        </p:tgtEl>
                                        <p:attrNameLst>
                                          <p:attrName>style.visibility</p:attrName>
                                        </p:attrNameLst>
                                      </p:cBhvr>
                                      <p:to>
                                        <p:strVal val="visible"/>
                                      </p:to>
                                    </p:set>
                                    <p:anim calcmode="lin" valueType="num">
                                      <p:cBhvr>
                                        <p:cTn id="115" dur="500" fill="hold"/>
                                        <p:tgtEl>
                                          <p:spTgt spid="121"/>
                                        </p:tgtEl>
                                        <p:attrNameLst>
                                          <p:attrName>ppt_w</p:attrName>
                                        </p:attrNameLst>
                                      </p:cBhvr>
                                      <p:tavLst>
                                        <p:tav tm="0">
                                          <p:val>
                                            <p:fltVal val="0"/>
                                          </p:val>
                                        </p:tav>
                                        <p:tav tm="100000">
                                          <p:val>
                                            <p:strVal val="#ppt_w"/>
                                          </p:val>
                                        </p:tav>
                                      </p:tavLst>
                                    </p:anim>
                                    <p:anim calcmode="lin" valueType="num">
                                      <p:cBhvr>
                                        <p:cTn id="116" dur="500" fill="hold"/>
                                        <p:tgtEl>
                                          <p:spTgt spid="121"/>
                                        </p:tgtEl>
                                        <p:attrNameLst>
                                          <p:attrName>ppt_h</p:attrName>
                                        </p:attrNameLst>
                                      </p:cBhvr>
                                      <p:tavLst>
                                        <p:tav tm="0">
                                          <p:val>
                                            <p:fltVal val="0"/>
                                          </p:val>
                                        </p:tav>
                                        <p:tav tm="100000">
                                          <p:val>
                                            <p:strVal val="#ppt_h"/>
                                          </p:val>
                                        </p:tav>
                                      </p:tavLst>
                                    </p:anim>
                                    <p:animEffect transition="in" filter="fade">
                                      <p:cBhvr>
                                        <p:cTn id="117" dur="500"/>
                                        <p:tgtEl>
                                          <p:spTgt spid="121"/>
                                        </p:tgtEl>
                                      </p:cBhvr>
                                    </p:animEffect>
                                  </p:childTnLst>
                                </p:cTn>
                              </p:par>
                            </p:childTnLst>
                          </p:cTn>
                        </p:par>
                        <p:par>
                          <p:cTn id="118" fill="hold">
                            <p:stCondLst>
                              <p:cond delay="7500"/>
                            </p:stCondLst>
                            <p:childTnLst>
                              <p:par>
                                <p:cTn id="119" presetID="53" presetClass="entr" presetSubtype="0" fill="hold" nodeType="afterEffect">
                                  <p:stCondLst>
                                    <p:cond delay="0"/>
                                  </p:stCondLst>
                                  <p:childTnLst>
                                    <p:set>
                                      <p:cBhvr>
                                        <p:cTn id="120" dur="1" fill="hold">
                                          <p:stCondLst>
                                            <p:cond delay="0"/>
                                          </p:stCondLst>
                                        </p:cTn>
                                        <p:tgtEl>
                                          <p:spTgt spid="91"/>
                                        </p:tgtEl>
                                        <p:attrNameLst>
                                          <p:attrName>style.visibility</p:attrName>
                                        </p:attrNameLst>
                                      </p:cBhvr>
                                      <p:to>
                                        <p:strVal val="visible"/>
                                      </p:to>
                                    </p:set>
                                    <p:anim calcmode="lin" valueType="num">
                                      <p:cBhvr>
                                        <p:cTn id="121" dur="500" fill="hold"/>
                                        <p:tgtEl>
                                          <p:spTgt spid="91"/>
                                        </p:tgtEl>
                                        <p:attrNameLst>
                                          <p:attrName>ppt_w</p:attrName>
                                        </p:attrNameLst>
                                      </p:cBhvr>
                                      <p:tavLst>
                                        <p:tav tm="0">
                                          <p:val>
                                            <p:fltVal val="0"/>
                                          </p:val>
                                        </p:tav>
                                        <p:tav tm="100000">
                                          <p:val>
                                            <p:strVal val="#ppt_w"/>
                                          </p:val>
                                        </p:tav>
                                      </p:tavLst>
                                    </p:anim>
                                    <p:anim calcmode="lin" valueType="num">
                                      <p:cBhvr>
                                        <p:cTn id="122" dur="500" fill="hold"/>
                                        <p:tgtEl>
                                          <p:spTgt spid="91"/>
                                        </p:tgtEl>
                                        <p:attrNameLst>
                                          <p:attrName>ppt_h</p:attrName>
                                        </p:attrNameLst>
                                      </p:cBhvr>
                                      <p:tavLst>
                                        <p:tav tm="0">
                                          <p:val>
                                            <p:fltVal val="0"/>
                                          </p:val>
                                        </p:tav>
                                        <p:tav tm="100000">
                                          <p:val>
                                            <p:strVal val="#ppt_h"/>
                                          </p:val>
                                        </p:tav>
                                      </p:tavLst>
                                    </p:anim>
                                    <p:animEffect transition="in" filter="fade">
                                      <p:cBhvr>
                                        <p:cTn id="123" dur="500"/>
                                        <p:tgtEl>
                                          <p:spTgt spid="91"/>
                                        </p:tgtEl>
                                      </p:cBhvr>
                                    </p:animEffect>
                                  </p:childTnLst>
                                </p:cTn>
                              </p:par>
                            </p:childTnLst>
                          </p:cTn>
                        </p:par>
                        <p:par>
                          <p:cTn id="124" fill="hold">
                            <p:stCondLst>
                              <p:cond delay="8000"/>
                            </p:stCondLst>
                            <p:childTnLst>
                              <p:par>
                                <p:cTn id="125" presetID="53" presetClass="entr" presetSubtype="0" fill="hold" nodeType="after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p:cTn id="127" dur="500" fill="hold"/>
                                        <p:tgtEl>
                                          <p:spTgt spid="56"/>
                                        </p:tgtEl>
                                        <p:attrNameLst>
                                          <p:attrName>ppt_w</p:attrName>
                                        </p:attrNameLst>
                                      </p:cBhvr>
                                      <p:tavLst>
                                        <p:tav tm="0">
                                          <p:val>
                                            <p:fltVal val="0"/>
                                          </p:val>
                                        </p:tav>
                                        <p:tav tm="100000">
                                          <p:val>
                                            <p:strVal val="#ppt_w"/>
                                          </p:val>
                                        </p:tav>
                                      </p:tavLst>
                                    </p:anim>
                                    <p:anim calcmode="lin" valueType="num">
                                      <p:cBhvr>
                                        <p:cTn id="128" dur="500" fill="hold"/>
                                        <p:tgtEl>
                                          <p:spTgt spid="56"/>
                                        </p:tgtEl>
                                        <p:attrNameLst>
                                          <p:attrName>ppt_h</p:attrName>
                                        </p:attrNameLst>
                                      </p:cBhvr>
                                      <p:tavLst>
                                        <p:tav tm="0">
                                          <p:val>
                                            <p:fltVal val="0"/>
                                          </p:val>
                                        </p:tav>
                                        <p:tav tm="100000">
                                          <p:val>
                                            <p:strVal val="#ppt_h"/>
                                          </p:val>
                                        </p:tav>
                                      </p:tavLst>
                                    </p:anim>
                                    <p:animEffect transition="in" filter="fade">
                                      <p:cBhvr>
                                        <p:cTn id="129" dur="500"/>
                                        <p:tgtEl>
                                          <p:spTgt spid="56"/>
                                        </p:tgtEl>
                                      </p:cBhvr>
                                    </p:animEffect>
                                  </p:childTnLst>
                                </p:cTn>
                              </p:par>
                              <p:par>
                                <p:cTn id="130" presetID="53" presetClass="entr" presetSubtype="0" fill="hold" nodeType="withEffect">
                                  <p:stCondLst>
                                    <p:cond delay="0"/>
                                  </p:stCondLst>
                                  <p:childTnLst>
                                    <p:set>
                                      <p:cBhvr>
                                        <p:cTn id="131" dur="1" fill="hold">
                                          <p:stCondLst>
                                            <p:cond delay="0"/>
                                          </p:stCondLst>
                                        </p:cTn>
                                        <p:tgtEl>
                                          <p:spTgt spid="96"/>
                                        </p:tgtEl>
                                        <p:attrNameLst>
                                          <p:attrName>style.visibility</p:attrName>
                                        </p:attrNameLst>
                                      </p:cBhvr>
                                      <p:to>
                                        <p:strVal val="visible"/>
                                      </p:to>
                                    </p:set>
                                    <p:anim calcmode="lin" valueType="num">
                                      <p:cBhvr>
                                        <p:cTn id="132" dur="500" fill="hold"/>
                                        <p:tgtEl>
                                          <p:spTgt spid="96"/>
                                        </p:tgtEl>
                                        <p:attrNameLst>
                                          <p:attrName>ppt_w</p:attrName>
                                        </p:attrNameLst>
                                      </p:cBhvr>
                                      <p:tavLst>
                                        <p:tav tm="0">
                                          <p:val>
                                            <p:fltVal val="0"/>
                                          </p:val>
                                        </p:tav>
                                        <p:tav tm="100000">
                                          <p:val>
                                            <p:strVal val="#ppt_w"/>
                                          </p:val>
                                        </p:tav>
                                      </p:tavLst>
                                    </p:anim>
                                    <p:anim calcmode="lin" valueType="num">
                                      <p:cBhvr>
                                        <p:cTn id="133" dur="500" fill="hold"/>
                                        <p:tgtEl>
                                          <p:spTgt spid="96"/>
                                        </p:tgtEl>
                                        <p:attrNameLst>
                                          <p:attrName>ppt_h</p:attrName>
                                        </p:attrNameLst>
                                      </p:cBhvr>
                                      <p:tavLst>
                                        <p:tav tm="0">
                                          <p:val>
                                            <p:fltVal val="0"/>
                                          </p:val>
                                        </p:tav>
                                        <p:tav tm="100000">
                                          <p:val>
                                            <p:strVal val="#ppt_h"/>
                                          </p:val>
                                        </p:tav>
                                      </p:tavLst>
                                    </p:anim>
                                    <p:animEffect transition="in" filter="fade">
                                      <p:cBhvr>
                                        <p:cTn id="134" dur="500"/>
                                        <p:tgtEl>
                                          <p:spTgt spid="96"/>
                                        </p:tgtEl>
                                      </p:cBhvr>
                                    </p:animEffect>
                                  </p:childTnLst>
                                </p:cTn>
                              </p:par>
                              <p:par>
                                <p:cTn id="135" presetID="53" presetClass="entr" presetSubtype="0" fill="hold" nodeType="withEffect">
                                  <p:stCondLst>
                                    <p:cond delay="0"/>
                                  </p:stCondLst>
                                  <p:childTnLst>
                                    <p:set>
                                      <p:cBhvr>
                                        <p:cTn id="136" dur="1" fill="hold">
                                          <p:stCondLst>
                                            <p:cond delay="0"/>
                                          </p:stCondLst>
                                        </p:cTn>
                                        <p:tgtEl>
                                          <p:spTgt spid="86"/>
                                        </p:tgtEl>
                                        <p:attrNameLst>
                                          <p:attrName>style.visibility</p:attrName>
                                        </p:attrNameLst>
                                      </p:cBhvr>
                                      <p:to>
                                        <p:strVal val="visible"/>
                                      </p:to>
                                    </p:set>
                                    <p:anim calcmode="lin" valueType="num">
                                      <p:cBhvr>
                                        <p:cTn id="137" dur="500" fill="hold"/>
                                        <p:tgtEl>
                                          <p:spTgt spid="86"/>
                                        </p:tgtEl>
                                        <p:attrNameLst>
                                          <p:attrName>ppt_w</p:attrName>
                                        </p:attrNameLst>
                                      </p:cBhvr>
                                      <p:tavLst>
                                        <p:tav tm="0">
                                          <p:val>
                                            <p:fltVal val="0"/>
                                          </p:val>
                                        </p:tav>
                                        <p:tav tm="100000">
                                          <p:val>
                                            <p:strVal val="#ppt_w"/>
                                          </p:val>
                                        </p:tav>
                                      </p:tavLst>
                                    </p:anim>
                                    <p:anim calcmode="lin" valueType="num">
                                      <p:cBhvr>
                                        <p:cTn id="138" dur="500" fill="hold"/>
                                        <p:tgtEl>
                                          <p:spTgt spid="86"/>
                                        </p:tgtEl>
                                        <p:attrNameLst>
                                          <p:attrName>ppt_h</p:attrName>
                                        </p:attrNameLst>
                                      </p:cBhvr>
                                      <p:tavLst>
                                        <p:tav tm="0">
                                          <p:val>
                                            <p:fltVal val="0"/>
                                          </p:val>
                                        </p:tav>
                                        <p:tav tm="100000">
                                          <p:val>
                                            <p:strVal val="#ppt_h"/>
                                          </p:val>
                                        </p:tav>
                                      </p:tavLst>
                                    </p:anim>
                                    <p:animEffect transition="in" filter="fade">
                                      <p:cBhvr>
                                        <p:cTn id="139" dur="500"/>
                                        <p:tgtEl>
                                          <p:spTgt spid="86"/>
                                        </p:tgtEl>
                                      </p:cBhvr>
                                    </p:animEffect>
                                  </p:childTnLst>
                                </p:cTn>
                              </p:par>
                            </p:childTnLst>
                          </p:cTn>
                        </p:par>
                        <p:par>
                          <p:cTn id="140" fill="hold">
                            <p:stCondLst>
                              <p:cond delay="8500"/>
                            </p:stCondLst>
                            <p:childTnLst>
                              <p:par>
                                <p:cTn id="141" presetID="53" presetClass="entr" presetSubtype="0" fill="hold" nodeType="afterEffect">
                                  <p:stCondLst>
                                    <p:cond delay="0"/>
                                  </p:stCondLst>
                                  <p:childTnLst>
                                    <p:set>
                                      <p:cBhvr>
                                        <p:cTn id="142" dur="1" fill="hold">
                                          <p:stCondLst>
                                            <p:cond delay="0"/>
                                          </p:stCondLst>
                                        </p:cTn>
                                        <p:tgtEl>
                                          <p:spTgt spid="126"/>
                                        </p:tgtEl>
                                        <p:attrNameLst>
                                          <p:attrName>style.visibility</p:attrName>
                                        </p:attrNameLst>
                                      </p:cBhvr>
                                      <p:to>
                                        <p:strVal val="visible"/>
                                      </p:to>
                                    </p:set>
                                    <p:anim calcmode="lin" valueType="num">
                                      <p:cBhvr>
                                        <p:cTn id="143" dur="500" fill="hold"/>
                                        <p:tgtEl>
                                          <p:spTgt spid="126"/>
                                        </p:tgtEl>
                                        <p:attrNameLst>
                                          <p:attrName>ppt_w</p:attrName>
                                        </p:attrNameLst>
                                      </p:cBhvr>
                                      <p:tavLst>
                                        <p:tav tm="0">
                                          <p:val>
                                            <p:fltVal val="0"/>
                                          </p:val>
                                        </p:tav>
                                        <p:tav tm="100000">
                                          <p:val>
                                            <p:strVal val="#ppt_w"/>
                                          </p:val>
                                        </p:tav>
                                      </p:tavLst>
                                    </p:anim>
                                    <p:anim calcmode="lin" valueType="num">
                                      <p:cBhvr>
                                        <p:cTn id="144" dur="500" fill="hold"/>
                                        <p:tgtEl>
                                          <p:spTgt spid="126"/>
                                        </p:tgtEl>
                                        <p:attrNameLst>
                                          <p:attrName>ppt_h</p:attrName>
                                        </p:attrNameLst>
                                      </p:cBhvr>
                                      <p:tavLst>
                                        <p:tav tm="0">
                                          <p:val>
                                            <p:fltVal val="0"/>
                                          </p:val>
                                        </p:tav>
                                        <p:tav tm="100000">
                                          <p:val>
                                            <p:strVal val="#ppt_h"/>
                                          </p:val>
                                        </p:tav>
                                      </p:tavLst>
                                    </p:anim>
                                    <p:animEffect transition="in" filter="fade">
                                      <p:cBhvr>
                                        <p:cTn id="145" dur="500"/>
                                        <p:tgtEl>
                                          <p:spTgt spid="126"/>
                                        </p:tgtEl>
                                      </p:cBhvr>
                                    </p:animEffect>
                                  </p:childTnLst>
                                </p:cTn>
                              </p:par>
                            </p:childTnLst>
                          </p:cTn>
                        </p:par>
                        <p:par>
                          <p:cTn id="146" fill="hold">
                            <p:stCondLst>
                              <p:cond delay="9000"/>
                            </p:stCondLst>
                            <p:childTnLst>
                              <p:par>
                                <p:cTn id="147" presetID="53" presetClass="entr" presetSubtype="0" fill="hold" nodeType="afterEffect">
                                  <p:stCondLst>
                                    <p:cond delay="0"/>
                                  </p:stCondLst>
                                  <p:childTnLst>
                                    <p:set>
                                      <p:cBhvr>
                                        <p:cTn id="148" dur="1" fill="hold">
                                          <p:stCondLst>
                                            <p:cond delay="0"/>
                                          </p:stCondLst>
                                        </p:cTn>
                                        <p:tgtEl>
                                          <p:spTgt spid="31"/>
                                        </p:tgtEl>
                                        <p:attrNameLst>
                                          <p:attrName>style.visibility</p:attrName>
                                        </p:attrNameLst>
                                      </p:cBhvr>
                                      <p:to>
                                        <p:strVal val="visible"/>
                                      </p:to>
                                    </p:set>
                                    <p:anim calcmode="lin" valueType="num">
                                      <p:cBhvr>
                                        <p:cTn id="149" dur="500" fill="hold"/>
                                        <p:tgtEl>
                                          <p:spTgt spid="31"/>
                                        </p:tgtEl>
                                        <p:attrNameLst>
                                          <p:attrName>ppt_w</p:attrName>
                                        </p:attrNameLst>
                                      </p:cBhvr>
                                      <p:tavLst>
                                        <p:tav tm="0">
                                          <p:val>
                                            <p:fltVal val="0"/>
                                          </p:val>
                                        </p:tav>
                                        <p:tav tm="100000">
                                          <p:val>
                                            <p:strVal val="#ppt_w"/>
                                          </p:val>
                                        </p:tav>
                                      </p:tavLst>
                                    </p:anim>
                                    <p:anim calcmode="lin" valueType="num">
                                      <p:cBhvr>
                                        <p:cTn id="150" dur="500" fill="hold"/>
                                        <p:tgtEl>
                                          <p:spTgt spid="31"/>
                                        </p:tgtEl>
                                        <p:attrNameLst>
                                          <p:attrName>ppt_h</p:attrName>
                                        </p:attrNameLst>
                                      </p:cBhvr>
                                      <p:tavLst>
                                        <p:tav tm="0">
                                          <p:val>
                                            <p:fltVal val="0"/>
                                          </p:val>
                                        </p:tav>
                                        <p:tav tm="100000">
                                          <p:val>
                                            <p:strVal val="#ppt_h"/>
                                          </p:val>
                                        </p:tav>
                                      </p:tavLst>
                                    </p:anim>
                                    <p:animEffect transition="in" filter="fade">
                                      <p:cBhvr>
                                        <p:cTn id="151" dur="500"/>
                                        <p:tgtEl>
                                          <p:spTgt spid="31"/>
                                        </p:tgtEl>
                                      </p:cBhvr>
                                    </p:animEffect>
                                  </p:childTnLst>
                                </p:cTn>
                              </p:par>
                            </p:childTnLst>
                          </p:cTn>
                        </p:par>
                        <p:par>
                          <p:cTn id="152" fill="hold">
                            <p:stCondLst>
                              <p:cond delay="9500"/>
                            </p:stCondLst>
                            <p:childTnLst>
                              <p:par>
                                <p:cTn id="153" presetID="53" presetClass="entr" presetSubtype="0" fill="hold" nodeType="afterEffect">
                                  <p:stCondLst>
                                    <p:cond delay="0"/>
                                  </p:stCondLst>
                                  <p:childTnLst>
                                    <p:set>
                                      <p:cBhvr>
                                        <p:cTn id="154" dur="1" fill="hold">
                                          <p:stCondLst>
                                            <p:cond delay="0"/>
                                          </p:stCondLst>
                                        </p:cTn>
                                        <p:tgtEl>
                                          <p:spTgt spid="21"/>
                                        </p:tgtEl>
                                        <p:attrNameLst>
                                          <p:attrName>style.visibility</p:attrName>
                                        </p:attrNameLst>
                                      </p:cBhvr>
                                      <p:to>
                                        <p:strVal val="visible"/>
                                      </p:to>
                                    </p:set>
                                    <p:anim calcmode="lin" valueType="num">
                                      <p:cBhvr>
                                        <p:cTn id="155" dur="500" fill="hold"/>
                                        <p:tgtEl>
                                          <p:spTgt spid="21"/>
                                        </p:tgtEl>
                                        <p:attrNameLst>
                                          <p:attrName>ppt_w</p:attrName>
                                        </p:attrNameLst>
                                      </p:cBhvr>
                                      <p:tavLst>
                                        <p:tav tm="0">
                                          <p:val>
                                            <p:fltVal val="0"/>
                                          </p:val>
                                        </p:tav>
                                        <p:tav tm="100000">
                                          <p:val>
                                            <p:strVal val="#ppt_w"/>
                                          </p:val>
                                        </p:tav>
                                      </p:tavLst>
                                    </p:anim>
                                    <p:anim calcmode="lin" valueType="num">
                                      <p:cBhvr>
                                        <p:cTn id="156" dur="500" fill="hold"/>
                                        <p:tgtEl>
                                          <p:spTgt spid="21"/>
                                        </p:tgtEl>
                                        <p:attrNameLst>
                                          <p:attrName>ppt_h</p:attrName>
                                        </p:attrNameLst>
                                      </p:cBhvr>
                                      <p:tavLst>
                                        <p:tav tm="0">
                                          <p:val>
                                            <p:fltVal val="0"/>
                                          </p:val>
                                        </p:tav>
                                        <p:tav tm="100000">
                                          <p:val>
                                            <p:strVal val="#ppt_h"/>
                                          </p:val>
                                        </p:tav>
                                      </p:tavLst>
                                    </p:anim>
                                    <p:animEffect transition="in" filter="fade">
                                      <p:cBhvr>
                                        <p:cTn id="157" dur="500"/>
                                        <p:tgtEl>
                                          <p:spTgt spid="21"/>
                                        </p:tgtEl>
                                      </p:cBhvr>
                                    </p:animEffect>
                                  </p:childTnLst>
                                </p:cTn>
                              </p:par>
                            </p:childTnLst>
                          </p:cTn>
                        </p:par>
                        <p:par>
                          <p:cTn id="158" fill="hold">
                            <p:stCondLst>
                              <p:cond delay="10000"/>
                            </p:stCondLst>
                            <p:childTnLst>
                              <p:par>
                                <p:cTn id="159" presetID="53" presetClass="entr" presetSubtype="0" fill="hold" nodeType="afterEffect">
                                  <p:stCondLst>
                                    <p:cond delay="0"/>
                                  </p:stCondLst>
                                  <p:childTnLst>
                                    <p:set>
                                      <p:cBhvr>
                                        <p:cTn id="160" dur="1" fill="hold">
                                          <p:stCondLst>
                                            <p:cond delay="0"/>
                                          </p:stCondLst>
                                        </p:cTn>
                                        <p:tgtEl>
                                          <p:spTgt spid="141"/>
                                        </p:tgtEl>
                                        <p:attrNameLst>
                                          <p:attrName>style.visibility</p:attrName>
                                        </p:attrNameLst>
                                      </p:cBhvr>
                                      <p:to>
                                        <p:strVal val="visible"/>
                                      </p:to>
                                    </p:set>
                                    <p:anim calcmode="lin" valueType="num">
                                      <p:cBhvr>
                                        <p:cTn id="161" dur="500" fill="hold"/>
                                        <p:tgtEl>
                                          <p:spTgt spid="141"/>
                                        </p:tgtEl>
                                        <p:attrNameLst>
                                          <p:attrName>ppt_w</p:attrName>
                                        </p:attrNameLst>
                                      </p:cBhvr>
                                      <p:tavLst>
                                        <p:tav tm="0">
                                          <p:val>
                                            <p:fltVal val="0"/>
                                          </p:val>
                                        </p:tav>
                                        <p:tav tm="100000">
                                          <p:val>
                                            <p:strVal val="#ppt_w"/>
                                          </p:val>
                                        </p:tav>
                                      </p:tavLst>
                                    </p:anim>
                                    <p:anim calcmode="lin" valueType="num">
                                      <p:cBhvr>
                                        <p:cTn id="162" dur="500" fill="hold"/>
                                        <p:tgtEl>
                                          <p:spTgt spid="141"/>
                                        </p:tgtEl>
                                        <p:attrNameLst>
                                          <p:attrName>ppt_h</p:attrName>
                                        </p:attrNameLst>
                                      </p:cBhvr>
                                      <p:tavLst>
                                        <p:tav tm="0">
                                          <p:val>
                                            <p:fltVal val="0"/>
                                          </p:val>
                                        </p:tav>
                                        <p:tav tm="100000">
                                          <p:val>
                                            <p:strVal val="#ppt_h"/>
                                          </p:val>
                                        </p:tav>
                                      </p:tavLst>
                                    </p:anim>
                                    <p:animEffect transition="in" filter="fade">
                                      <p:cBhvr>
                                        <p:cTn id="16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7" name="Pentagon 72"/>
          <p:cNvSpPr/>
          <p:nvPr/>
        </p:nvSpPr>
        <p:spPr>
          <a:xfrm rot="10800000">
            <a:off x="2208243" y="3226059"/>
            <a:ext cx="2064384" cy="48367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entagon 76"/>
          <p:cNvSpPr/>
          <p:nvPr/>
        </p:nvSpPr>
        <p:spPr>
          <a:xfrm rot="10800000" flipH="1">
            <a:off x="4946363" y="2686766"/>
            <a:ext cx="2064384" cy="48367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entagon 99"/>
          <p:cNvSpPr/>
          <p:nvPr userDrawn="1"/>
        </p:nvSpPr>
        <p:spPr>
          <a:xfrm rot="10800000" flipH="1">
            <a:off x="4955888" y="3752158"/>
            <a:ext cx="2064384" cy="48367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entagon 103"/>
          <p:cNvSpPr/>
          <p:nvPr/>
        </p:nvSpPr>
        <p:spPr>
          <a:xfrm rot="10800000">
            <a:off x="2195736" y="2132856"/>
            <a:ext cx="2064384" cy="483674"/>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entagon 107"/>
          <p:cNvSpPr/>
          <p:nvPr userDrawn="1"/>
        </p:nvSpPr>
        <p:spPr>
          <a:xfrm rot="10800000">
            <a:off x="2208243" y="4290152"/>
            <a:ext cx="2064384" cy="48367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nip Single Corner Rectangle 114"/>
          <p:cNvSpPr/>
          <p:nvPr userDrawn="1"/>
        </p:nvSpPr>
        <p:spPr>
          <a:xfrm rot="10800000" flipH="1">
            <a:off x="4467928" y="3226059"/>
            <a:ext cx="290205" cy="483675"/>
          </a:xfrm>
          <a:prstGeom prst="snip1Rect">
            <a:avLst>
              <a:gd name="adj" fmla="val 4230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nip Single Corner Rectangle 115"/>
          <p:cNvSpPr/>
          <p:nvPr userDrawn="1"/>
        </p:nvSpPr>
        <p:spPr>
          <a:xfrm rot="10800000">
            <a:off x="4758132" y="3226059"/>
            <a:ext cx="290205" cy="483675"/>
          </a:xfrm>
          <a:prstGeom prst="snip1Rect">
            <a:avLst>
              <a:gd name="adj" fmla="val 423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rot="10800000" flipH="1">
            <a:off x="4177723" y="3226059"/>
            <a:ext cx="290205" cy="4836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117"/>
          <p:cNvSpPr/>
          <p:nvPr userDrawn="1"/>
        </p:nvSpPr>
        <p:spPr>
          <a:xfrm flipH="1">
            <a:off x="4317989" y="3102586"/>
            <a:ext cx="290205" cy="159621"/>
          </a:xfrm>
          <a:prstGeom prst="triangle">
            <a:avLst/>
          </a:prstGeom>
          <a:gradFill>
            <a:gsLst>
              <a:gs pos="48000">
                <a:schemeClr val="accent3">
                  <a:lumMod val="75000"/>
                </a:schemeClr>
              </a:gs>
              <a:gs pos="50000">
                <a:schemeClr val="accent3">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2" name="Snip Single Corner Rectangle 119"/>
          <p:cNvSpPr/>
          <p:nvPr userDrawn="1"/>
        </p:nvSpPr>
        <p:spPr>
          <a:xfrm rot="10800000">
            <a:off x="4467928" y="2686766"/>
            <a:ext cx="290205" cy="483674"/>
          </a:xfrm>
          <a:prstGeom prst="snip1Rect">
            <a:avLst>
              <a:gd name="adj" fmla="val 4230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nip Single Corner Rectangle 120"/>
          <p:cNvSpPr/>
          <p:nvPr userDrawn="1"/>
        </p:nvSpPr>
        <p:spPr>
          <a:xfrm rot="10800000" flipH="1">
            <a:off x="4177723" y="2686766"/>
            <a:ext cx="290205" cy="483674"/>
          </a:xfrm>
          <a:prstGeom prst="snip1Rect">
            <a:avLst>
              <a:gd name="adj" fmla="val 4230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rot="10800000">
            <a:off x="4758132" y="2686766"/>
            <a:ext cx="290205" cy="4836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122"/>
          <p:cNvSpPr/>
          <p:nvPr userDrawn="1"/>
        </p:nvSpPr>
        <p:spPr>
          <a:xfrm>
            <a:off x="4613836" y="2565707"/>
            <a:ext cx="290205" cy="159621"/>
          </a:xfrm>
          <a:prstGeom prst="triangle">
            <a:avLst/>
          </a:prstGeom>
          <a:gradFill>
            <a:gsLst>
              <a:gs pos="48000">
                <a:schemeClr val="accent4">
                  <a:lumMod val="75000"/>
                </a:schemeClr>
              </a:gs>
              <a:gs pos="5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7" name="Snip Single Corner Rectangle 124"/>
          <p:cNvSpPr/>
          <p:nvPr userDrawn="1"/>
        </p:nvSpPr>
        <p:spPr>
          <a:xfrm rot="10800000">
            <a:off x="4467928" y="3753148"/>
            <a:ext cx="290205" cy="483674"/>
          </a:xfrm>
          <a:prstGeom prst="snip1Rect">
            <a:avLst>
              <a:gd name="adj" fmla="val 4230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Snip Single Corner Rectangle 125"/>
          <p:cNvSpPr/>
          <p:nvPr userDrawn="1"/>
        </p:nvSpPr>
        <p:spPr>
          <a:xfrm rot="10800000" flipH="1">
            <a:off x="4177723" y="3753148"/>
            <a:ext cx="290205" cy="483674"/>
          </a:xfrm>
          <a:prstGeom prst="snip1Rect">
            <a:avLst>
              <a:gd name="adj" fmla="val 4230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userDrawn="1"/>
        </p:nvSpPr>
        <p:spPr>
          <a:xfrm rot="10800000">
            <a:off x="4758132" y="3753148"/>
            <a:ext cx="290205" cy="4836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sosceles Triangle 127"/>
          <p:cNvSpPr/>
          <p:nvPr userDrawn="1"/>
        </p:nvSpPr>
        <p:spPr>
          <a:xfrm>
            <a:off x="4613836" y="3629799"/>
            <a:ext cx="290205" cy="159621"/>
          </a:xfrm>
          <a:prstGeom prst="triangle">
            <a:avLst/>
          </a:prstGeom>
          <a:gradFill>
            <a:gsLst>
              <a:gs pos="48000">
                <a:schemeClr val="accent2">
                  <a:lumMod val="75000"/>
                </a:schemeClr>
              </a:gs>
              <a:gs pos="5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41" name="Group 128"/>
          <p:cNvGrpSpPr/>
          <p:nvPr userDrawn="1"/>
        </p:nvGrpSpPr>
        <p:grpSpPr>
          <a:xfrm>
            <a:off x="4177723" y="4166677"/>
            <a:ext cx="870614" cy="1181992"/>
            <a:chOff x="4156421" y="3605160"/>
            <a:chExt cx="870614" cy="1181992"/>
          </a:xfrm>
        </p:grpSpPr>
        <p:grpSp>
          <p:nvGrpSpPr>
            <p:cNvPr id="42" name="Group 38"/>
            <p:cNvGrpSpPr/>
            <p:nvPr/>
          </p:nvGrpSpPr>
          <p:grpSpPr>
            <a:xfrm rot="20700000">
              <a:off x="4205748" y="3953366"/>
              <a:ext cx="762287" cy="833786"/>
              <a:chOff x="3901574" y="3930303"/>
              <a:chExt cx="653280" cy="589842"/>
            </a:xfrm>
          </p:grpSpPr>
          <p:sp>
            <p:nvSpPr>
              <p:cNvPr id="48" name="Freeform 43"/>
              <p:cNvSpPr>
                <a:spLocks/>
              </p:cNvSpPr>
              <p:nvPr/>
            </p:nvSpPr>
            <p:spPr bwMode="auto">
              <a:xfrm rot="964578">
                <a:off x="3901574" y="3930303"/>
                <a:ext cx="653280" cy="589842"/>
              </a:xfrm>
              <a:custGeom>
                <a:avLst/>
                <a:gdLst/>
                <a:ahLst/>
                <a:cxnLst>
                  <a:cxn ang="0">
                    <a:pos x="564" y="138"/>
                  </a:cxn>
                  <a:cxn ang="0">
                    <a:pos x="435" y="0"/>
                  </a:cxn>
                  <a:cxn ang="0">
                    <a:pos x="435" y="0"/>
                  </a:cxn>
                  <a:cxn ang="0">
                    <a:pos x="434" y="2"/>
                  </a:cxn>
                  <a:cxn ang="0">
                    <a:pos x="434" y="0"/>
                  </a:cxn>
                  <a:cxn ang="0">
                    <a:pos x="282" y="140"/>
                  </a:cxn>
                  <a:cxn ang="0">
                    <a:pos x="130" y="0"/>
                  </a:cxn>
                  <a:cxn ang="0">
                    <a:pos x="129" y="2"/>
                  </a:cxn>
                  <a:cxn ang="0">
                    <a:pos x="129" y="0"/>
                  </a:cxn>
                  <a:cxn ang="0">
                    <a:pos x="129" y="0"/>
                  </a:cxn>
                  <a:cxn ang="0">
                    <a:pos x="0" y="138"/>
                  </a:cxn>
                  <a:cxn ang="0">
                    <a:pos x="282" y="511"/>
                  </a:cxn>
                  <a:cxn ang="0">
                    <a:pos x="564" y="138"/>
                  </a:cxn>
                </a:cxnLst>
                <a:rect l="0" t="0" r="r" b="b"/>
                <a:pathLst>
                  <a:path w="564" h="511">
                    <a:moveTo>
                      <a:pt x="564" y="138"/>
                    </a:moveTo>
                    <a:cubicBezTo>
                      <a:pt x="496" y="127"/>
                      <a:pt x="443" y="71"/>
                      <a:pt x="435" y="0"/>
                    </a:cubicBezTo>
                    <a:cubicBezTo>
                      <a:pt x="435" y="0"/>
                      <a:pt x="435" y="0"/>
                      <a:pt x="435" y="0"/>
                    </a:cubicBezTo>
                    <a:cubicBezTo>
                      <a:pt x="435" y="1"/>
                      <a:pt x="434" y="1"/>
                      <a:pt x="434" y="2"/>
                    </a:cubicBezTo>
                    <a:cubicBezTo>
                      <a:pt x="434" y="1"/>
                      <a:pt x="434" y="0"/>
                      <a:pt x="434" y="0"/>
                    </a:cubicBezTo>
                    <a:cubicBezTo>
                      <a:pt x="425" y="79"/>
                      <a:pt x="360" y="140"/>
                      <a:pt x="282" y="140"/>
                    </a:cubicBezTo>
                    <a:cubicBezTo>
                      <a:pt x="204" y="140"/>
                      <a:pt x="139" y="79"/>
                      <a:pt x="130" y="0"/>
                    </a:cubicBezTo>
                    <a:cubicBezTo>
                      <a:pt x="129" y="0"/>
                      <a:pt x="129" y="1"/>
                      <a:pt x="129" y="2"/>
                    </a:cubicBezTo>
                    <a:cubicBezTo>
                      <a:pt x="129" y="1"/>
                      <a:pt x="129" y="1"/>
                      <a:pt x="129" y="0"/>
                    </a:cubicBezTo>
                    <a:cubicBezTo>
                      <a:pt x="129" y="0"/>
                      <a:pt x="129" y="0"/>
                      <a:pt x="129" y="0"/>
                    </a:cubicBezTo>
                    <a:cubicBezTo>
                      <a:pt x="121" y="71"/>
                      <a:pt x="68" y="127"/>
                      <a:pt x="0" y="138"/>
                    </a:cubicBezTo>
                    <a:cubicBezTo>
                      <a:pt x="282" y="511"/>
                      <a:pt x="282" y="511"/>
                      <a:pt x="282" y="511"/>
                    </a:cubicBezTo>
                    <a:lnTo>
                      <a:pt x="564" y="138"/>
                    </a:lnTo>
                    <a:close/>
                  </a:path>
                </a:pathLst>
              </a:custGeom>
              <a:solidFill>
                <a:srgbClr val="F0B16C"/>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4"/>
              <p:cNvSpPr>
                <a:spLocks/>
              </p:cNvSpPr>
              <p:nvPr/>
            </p:nvSpPr>
            <p:spPr bwMode="auto">
              <a:xfrm rot="964578">
                <a:off x="4055010" y="3962063"/>
                <a:ext cx="337438" cy="557448"/>
              </a:xfrm>
              <a:custGeom>
                <a:avLst/>
                <a:gdLst/>
                <a:ahLst/>
                <a:cxnLst>
                  <a:cxn ang="0">
                    <a:pos x="125" y="413"/>
                  </a:cxn>
                  <a:cxn ang="0">
                    <a:pos x="250" y="0"/>
                  </a:cxn>
                  <a:cxn ang="0">
                    <a:pos x="0" y="2"/>
                  </a:cxn>
                  <a:cxn ang="0">
                    <a:pos x="125" y="413"/>
                  </a:cxn>
                </a:cxnLst>
                <a:rect l="0" t="0" r="r" b="b"/>
                <a:pathLst>
                  <a:path w="250" h="413">
                    <a:moveTo>
                      <a:pt x="125" y="413"/>
                    </a:moveTo>
                    <a:lnTo>
                      <a:pt x="250" y="0"/>
                    </a:lnTo>
                    <a:lnTo>
                      <a:pt x="0" y="2"/>
                    </a:lnTo>
                    <a:lnTo>
                      <a:pt x="125" y="413"/>
                    </a:lnTo>
                    <a:close/>
                  </a:path>
                </a:pathLst>
              </a:custGeom>
              <a:solidFill>
                <a:srgbClr val="E5A26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48"/>
              <p:cNvSpPr>
                <a:spLocks/>
              </p:cNvSpPr>
              <p:nvPr/>
            </p:nvSpPr>
            <p:spPr bwMode="auto">
              <a:xfrm rot="964578">
                <a:off x="4010139" y="4283441"/>
                <a:ext cx="319892" cy="230808"/>
              </a:xfrm>
              <a:custGeom>
                <a:avLst/>
                <a:gdLst/>
                <a:ahLst/>
                <a:cxnLst>
                  <a:cxn ang="0">
                    <a:pos x="0" y="17"/>
                  </a:cxn>
                  <a:cxn ang="0">
                    <a:pos x="138" y="200"/>
                  </a:cxn>
                  <a:cxn ang="0">
                    <a:pos x="276" y="17"/>
                  </a:cxn>
                  <a:cxn ang="0">
                    <a:pos x="138" y="0"/>
                  </a:cxn>
                  <a:cxn ang="0">
                    <a:pos x="0" y="17"/>
                  </a:cxn>
                </a:cxnLst>
                <a:rect l="0" t="0" r="r" b="b"/>
                <a:pathLst>
                  <a:path w="276" h="200">
                    <a:moveTo>
                      <a:pt x="0" y="17"/>
                    </a:moveTo>
                    <a:cubicBezTo>
                      <a:pt x="138" y="200"/>
                      <a:pt x="138" y="200"/>
                      <a:pt x="138" y="200"/>
                    </a:cubicBezTo>
                    <a:cubicBezTo>
                      <a:pt x="276" y="17"/>
                      <a:pt x="276" y="17"/>
                      <a:pt x="276" y="17"/>
                    </a:cubicBezTo>
                    <a:cubicBezTo>
                      <a:pt x="232" y="6"/>
                      <a:pt x="186" y="0"/>
                      <a:pt x="138" y="0"/>
                    </a:cubicBezTo>
                    <a:cubicBezTo>
                      <a:pt x="90" y="0"/>
                      <a:pt x="44" y="6"/>
                      <a:pt x="0" y="17"/>
                    </a:cubicBezTo>
                    <a:close/>
                  </a:path>
                </a:pathLst>
              </a:custGeom>
              <a:solidFill>
                <a:schemeClr val="tx2">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28"/>
            <p:cNvGrpSpPr/>
            <p:nvPr/>
          </p:nvGrpSpPr>
          <p:grpSpPr>
            <a:xfrm flipH="1">
              <a:off x="4156419" y="3605162"/>
              <a:ext cx="870615" cy="607149"/>
              <a:chOff x="1447800" y="1539025"/>
              <a:chExt cx="1371600" cy="956525"/>
            </a:xfrm>
          </p:grpSpPr>
          <p:sp>
            <p:nvSpPr>
              <p:cNvPr id="44" name="Round Same Side Corner Rectangle 131"/>
              <p:cNvSpPr/>
              <p:nvPr/>
            </p:nvSpPr>
            <p:spPr>
              <a:xfrm rot="10800000">
                <a:off x="1905000" y="1733550"/>
                <a:ext cx="457200" cy="762000"/>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 Same Side Corner Rectangle 132"/>
              <p:cNvSpPr/>
              <p:nvPr/>
            </p:nvSpPr>
            <p:spPr>
              <a:xfrm rot="10800000" flipH="1">
                <a:off x="1447800" y="1733550"/>
                <a:ext cx="457200" cy="762000"/>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Same Side Corner Rectangle 133"/>
              <p:cNvSpPr/>
              <p:nvPr/>
            </p:nvSpPr>
            <p:spPr>
              <a:xfrm rot="10800000">
                <a:off x="2362200" y="1733550"/>
                <a:ext cx="457200" cy="7620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134"/>
              <p:cNvSpPr/>
              <p:nvPr/>
            </p:nvSpPr>
            <p:spPr>
              <a:xfrm>
                <a:off x="2141220" y="1539025"/>
                <a:ext cx="457200" cy="251474"/>
              </a:xfrm>
              <a:prstGeom prst="triangle">
                <a:avLst/>
              </a:prstGeom>
              <a:gradFill>
                <a:gsLst>
                  <a:gs pos="48000">
                    <a:schemeClr val="accent1">
                      <a:lumMod val="75000"/>
                    </a:schemeClr>
                  </a:gs>
                  <a:gs pos="5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grpSp>
      <p:grpSp>
        <p:nvGrpSpPr>
          <p:cNvPr id="52" name="Group 45"/>
          <p:cNvGrpSpPr/>
          <p:nvPr userDrawn="1"/>
        </p:nvGrpSpPr>
        <p:grpSpPr>
          <a:xfrm flipH="1">
            <a:off x="4177721" y="2141617"/>
            <a:ext cx="870615" cy="483674"/>
            <a:chOff x="1447800" y="1733550"/>
            <a:chExt cx="1371600" cy="762000"/>
          </a:xfrm>
        </p:grpSpPr>
        <p:sp>
          <p:nvSpPr>
            <p:cNvPr id="54" name="Snip Single Corner Rectangle 141"/>
            <p:cNvSpPr/>
            <p:nvPr/>
          </p:nvSpPr>
          <p:spPr>
            <a:xfrm rot="10800000">
              <a:off x="1905000" y="1733550"/>
              <a:ext cx="457200" cy="762000"/>
            </a:xfrm>
            <a:prstGeom prst="snip1Rect">
              <a:avLst>
                <a:gd name="adj" fmla="val 4230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Snip Single Corner Rectangle 142"/>
            <p:cNvSpPr/>
            <p:nvPr/>
          </p:nvSpPr>
          <p:spPr>
            <a:xfrm rot="10800000" flipH="1">
              <a:off x="1447800" y="1733550"/>
              <a:ext cx="457200" cy="762000"/>
            </a:xfrm>
            <a:prstGeom prst="snip1Rect">
              <a:avLst>
                <a:gd name="adj" fmla="val 4230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rot="10800000">
              <a:off x="2362200" y="1733550"/>
              <a:ext cx="457200" cy="762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Freeform 58"/>
          <p:cNvSpPr>
            <a:spLocks/>
          </p:cNvSpPr>
          <p:nvPr userDrawn="1"/>
        </p:nvSpPr>
        <p:spPr bwMode="auto">
          <a:xfrm>
            <a:off x="4177722" y="1772816"/>
            <a:ext cx="870615" cy="320149"/>
          </a:xfrm>
          <a:custGeom>
            <a:avLst/>
            <a:gdLst/>
            <a:ahLst/>
            <a:cxnLst>
              <a:cxn ang="0">
                <a:pos x="282" y="0"/>
              </a:cxn>
              <a:cxn ang="0">
                <a:pos x="0" y="282"/>
              </a:cxn>
              <a:cxn ang="0">
                <a:pos x="1" y="282"/>
              </a:cxn>
              <a:cxn ang="0">
                <a:pos x="0" y="319"/>
              </a:cxn>
              <a:cxn ang="0">
                <a:pos x="129" y="319"/>
              </a:cxn>
              <a:cxn ang="0">
                <a:pos x="435" y="319"/>
              </a:cxn>
              <a:cxn ang="0">
                <a:pos x="563" y="319"/>
              </a:cxn>
              <a:cxn ang="0">
                <a:pos x="563" y="282"/>
              </a:cxn>
              <a:cxn ang="0">
                <a:pos x="282" y="0"/>
              </a:cxn>
            </a:cxnLst>
            <a:rect l="0" t="0" r="r" b="b"/>
            <a:pathLst>
              <a:path w="563" h="319">
                <a:moveTo>
                  <a:pt x="282" y="0"/>
                </a:moveTo>
                <a:cubicBezTo>
                  <a:pt x="126" y="0"/>
                  <a:pt x="0" y="126"/>
                  <a:pt x="0" y="282"/>
                </a:cubicBezTo>
                <a:cubicBezTo>
                  <a:pt x="1" y="282"/>
                  <a:pt x="1" y="282"/>
                  <a:pt x="1" y="282"/>
                </a:cubicBezTo>
                <a:cubicBezTo>
                  <a:pt x="0" y="319"/>
                  <a:pt x="0" y="319"/>
                  <a:pt x="0" y="319"/>
                </a:cubicBezTo>
                <a:cubicBezTo>
                  <a:pt x="129" y="319"/>
                  <a:pt x="129" y="319"/>
                  <a:pt x="129" y="319"/>
                </a:cubicBezTo>
                <a:cubicBezTo>
                  <a:pt x="435" y="319"/>
                  <a:pt x="435" y="319"/>
                  <a:pt x="435" y="319"/>
                </a:cubicBezTo>
                <a:cubicBezTo>
                  <a:pt x="563" y="319"/>
                  <a:pt x="563" y="319"/>
                  <a:pt x="563" y="319"/>
                </a:cubicBezTo>
                <a:cubicBezTo>
                  <a:pt x="563" y="282"/>
                  <a:pt x="563" y="282"/>
                  <a:pt x="563" y="282"/>
                </a:cubicBezTo>
                <a:cubicBezTo>
                  <a:pt x="563" y="126"/>
                  <a:pt x="437" y="0"/>
                  <a:pt x="282" y="0"/>
                </a:cubicBezTo>
                <a:close/>
              </a:path>
            </a:pathLst>
          </a:custGeom>
          <a:solidFill>
            <a:schemeClr val="tx2">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Espace réservé du texte 8"/>
          <p:cNvSpPr>
            <a:spLocks noGrp="1"/>
          </p:cNvSpPr>
          <p:nvPr userDrawn="1">
            <p:ph type="body" sz="quarter" idx="55" hasCustomPrompt="1"/>
          </p:nvPr>
        </p:nvSpPr>
        <p:spPr bwMode="gray">
          <a:xfrm>
            <a:off x="107504" y="2388421"/>
            <a:ext cx="2088232"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3" name="Espace réservé du texte 8"/>
          <p:cNvSpPr>
            <a:spLocks noGrp="1"/>
          </p:cNvSpPr>
          <p:nvPr userDrawn="1">
            <p:ph type="body" sz="quarter" idx="56" hasCustomPrompt="1"/>
          </p:nvPr>
        </p:nvSpPr>
        <p:spPr bwMode="gray">
          <a:xfrm>
            <a:off x="107504" y="1988840"/>
            <a:ext cx="2088232"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8" name="Espace réservé du texte 8"/>
          <p:cNvSpPr>
            <a:spLocks noGrp="1"/>
          </p:cNvSpPr>
          <p:nvPr userDrawn="1">
            <p:ph type="body" sz="quarter" idx="57" hasCustomPrompt="1"/>
          </p:nvPr>
        </p:nvSpPr>
        <p:spPr bwMode="gray">
          <a:xfrm>
            <a:off x="107504" y="3468541"/>
            <a:ext cx="2088232"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9" name="Espace réservé du texte 8"/>
          <p:cNvSpPr>
            <a:spLocks noGrp="1"/>
          </p:cNvSpPr>
          <p:nvPr userDrawn="1">
            <p:ph type="body" sz="quarter" idx="58" hasCustomPrompt="1"/>
          </p:nvPr>
        </p:nvSpPr>
        <p:spPr bwMode="gray">
          <a:xfrm>
            <a:off x="107504" y="3068960"/>
            <a:ext cx="2088232"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80" name="Espace réservé du texte 8"/>
          <p:cNvSpPr>
            <a:spLocks noGrp="1"/>
          </p:cNvSpPr>
          <p:nvPr userDrawn="1">
            <p:ph type="body" sz="quarter" idx="59" hasCustomPrompt="1"/>
          </p:nvPr>
        </p:nvSpPr>
        <p:spPr bwMode="gray">
          <a:xfrm>
            <a:off x="107504" y="4548661"/>
            <a:ext cx="2088232"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1" name="Espace réservé du texte 8"/>
          <p:cNvSpPr>
            <a:spLocks noGrp="1"/>
          </p:cNvSpPr>
          <p:nvPr userDrawn="1">
            <p:ph type="body" sz="quarter" idx="60" hasCustomPrompt="1"/>
          </p:nvPr>
        </p:nvSpPr>
        <p:spPr bwMode="gray">
          <a:xfrm>
            <a:off x="107504" y="4149080"/>
            <a:ext cx="2088232"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82" name="Espace réservé du texte 8"/>
          <p:cNvSpPr>
            <a:spLocks noGrp="1"/>
          </p:cNvSpPr>
          <p:nvPr userDrawn="1">
            <p:ph type="body" sz="quarter" idx="61" hasCustomPrompt="1"/>
          </p:nvPr>
        </p:nvSpPr>
        <p:spPr bwMode="gray">
          <a:xfrm>
            <a:off x="7020272" y="2924944"/>
            <a:ext cx="2088232"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3" name="Espace réservé du texte 8"/>
          <p:cNvSpPr>
            <a:spLocks noGrp="1"/>
          </p:cNvSpPr>
          <p:nvPr userDrawn="1">
            <p:ph type="body" sz="quarter" idx="62" hasCustomPrompt="1"/>
          </p:nvPr>
        </p:nvSpPr>
        <p:spPr bwMode="gray">
          <a:xfrm>
            <a:off x="7020272" y="2492896"/>
            <a:ext cx="2088232"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84" name="Espace réservé du texte 8"/>
          <p:cNvSpPr>
            <a:spLocks noGrp="1"/>
          </p:cNvSpPr>
          <p:nvPr userDrawn="1">
            <p:ph type="body" sz="quarter" idx="63" hasCustomPrompt="1"/>
          </p:nvPr>
        </p:nvSpPr>
        <p:spPr bwMode="gray">
          <a:xfrm>
            <a:off x="7020272" y="3972597"/>
            <a:ext cx="2088232" cy="608532"/>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85" name="Espace réservé du texte 8"/>
          <p:cNvSpPr>
            <a:spLocks noGrp="1"/>
          </p:cNvSpPr>
          <p:nvPr userDrawn="1">
            <p:ph type="body" sz="quarter" idx="64" hasCustomPrompt="1"/>
          </p:nvPr>
        </p:nvSpPr>
        <p:spPr bwMode="gray">
          <a:xfrm>
            <a:off x="7020272" y="3573016"/>
            <a:ext cx="2088232" cy="399581"/>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86" name="Text Placeholder 3"/>
          <p:cNvSpPr>
            <a:spLocks noGrp="1"/>
          </p:cNvSpPr>
          <p:nvPr userDrawn="1">
            <p:ph type="body" sz="half" idx="21" hasCustomPrompt="1"/>
          </p:nvPr>
        </p:nvSpPr>
        <p:spPr>
          <a:xfrm>
            <a:off x="5425320" y="2780928"/>
            <a:ext cx="1378928"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87" name="Text Placeholder 3"/>
          <p:cNvSpPr>
            <a:spLocks noGrp="1"/>
          </p:cNvSpPr>
          <p:nvPr userDrawn="1">
            <p:ph type="body" sz="half" idx="65" hasCustomPrompt="1"/>
          </p:nvPr>
        </p:nvSpPr>
        <p:spPr>
          <a:xfrm>
            <a:off x="5436096" y="3801172"/>
            <a:ext cx="1378928"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88" name="Text Placeholder 3"/>
          <p:cNvSpPr>
            <a:spLocks noGrp="1"/>
          </p:cNvSpPr>
          <p:nvPr userDrawn="1">
            <p:ph type="body" sz="half" idx="66" hasCustomPrompt="1"/>
          </p:nvPr>
        </p:nvSpPr>
        <p:spPr>
          <a:xfrm>
            <a:off x="2483768" y="4377236"/>
            <a:ext cx="1378928"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89" name="Text Placeholder 3"/>
          <p:cNvSpPr>
            <a:spLocks noGrp="1"/>
          </p:cNvSpPr>
          <p:nvPr userDrawn="1">
            <p:ph type="body" sz="half" idx="67" hasCustomPrompt="1"/>
          </p:nvPr>
        </p:nvSpPr>
        <p:spPr>
          <a:xfrm>
            <a:off x="2483768" y="3284984"/>
            <a:ext cx="1378928"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90" name="Text Placeholder 3"/>
          <p:cNvSpPr>
            <a:spLocks noGrp="1"/>
          </p:cNvSpPr>
          <p:nvPr userDrawn="1">
            <p:ph type="body" sz="half" idx="68" hasCustomPrompt="1"/>
          </p:nvPr>
        </p:nvSpPr>
        <p:spPr>
          <a:xfrm>
            <a:off x="2483768" y="2204864"/>
            <a:ext cx="1378928"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5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58"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59"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86">
                                            <p:txEl>
                                              <p:pRg st="0" end="0"/>
                                            </p:txEl>
                                          </p:spTgt>
                                        </p:tgtEl>
                                        <p:attrNameLst>
                                          <p:attrName>style.visibility</p:attrName>
                                        </p:attrNameLst>
                                      </p:cBhvr>
                                      <p:to>
                                        <p:strVal val="visible"/>
                                      </p:to>
                                    </p:set>
                                    <p:animEffect transition="in" filter="wipe(down)">
                                      <p:cBhvr>
                                        <p:cTn id="12" dur="500"/>
                                        <p:tgtEl>
                                          <p:spTgt spid="86">
                                            <p:txEl>
                                              <p:pRg st="0" end="0"/>
                                            </p:txEl>
                                          </p:spTgt>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87">
                                            <p:txEl>
                                              <p:pRg st="0" end="0"/>
                                            </p:txEl>
                                          </p:spTgt>
                                        </p:tgtEl>
                                        <p:attrNameLst>
                                          <p:attrName>style.visibility</p:attrName>
                                        </p:attrNameLst>
                                      </p:cBhvr>
                                      <p:to>
                                        <p:strVal val="visible"/>
                                      </p:to>
                                    </p:set>
                                    <p:animEffect transition="in" filter="wipe(down)">
                                      <p:cBhvr>
                                        <p:cTn id="16" dur="500"/>
                                        <p:tgtEl>
                                          <p:spTgt spid="87">
                                            <p:txEl>
                                              <p:pRg st="0" end="0"/>
                                            </p:txEl>
                                          </p:spTgt>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88">
                                            <p:txEl>
                                              <p:pRg st="0" end="0"/>
                                            </p:txEl>
                                          </p:spTgt>
                                        </p:tgtEl>
                                        <p:attrNameLst>
                                          <p:attrName>style.visibility</p:attrName>
                                        </p:attrNameLst>
                                      </p:cBhvr>
                                      <p:to>
                                        <p:strVal val="visible"/>
                                      </p:to>
                                    </p:set>
                                    <p:animEffect transition="in" filter="wipe(down)">
                                      <p:cBhvr>
                                        <p:cTn id="20" dur="500"/>
                                        <p:tgtEl>
                                          <p:spTgt spid="88">
                                            <p:txEl>
                                              <p:pRg st="0" end="0"/>
                                            </p:tx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89">
                                            <p:txEl>
                                              <p:pRg st="0" end="0"/>
                                            </p:txEl>
                                          </p:spTgt>
                                        </p:tgtEl>
                                        <p:attrNameLst>
                                          <p:attrName>style.visibility</p:attrName>
                                        </p:attrNameLst>
                                      </p:cBhvr>
                                      <p:to>
                                        <p:strVal val="visible"/>
                                      </p:to>
                                    </p:set>
                                    <p:animEffect transition="in" filter="wipe(down)">
                                      <p:cBhvr>
                                        <p:cTn id="24" dur="500"/>
                                        <p:tgtEl>
                                          <p:spTgt spid="89">
                                            <p:txEl>
                                              <p:pRg st="0" end="0"/>
                                            </p:tx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90">
                                            <p:txEl>
                                              <p:pRg st="0" end="0"/>
                                            </p:txEl>
                                          </p:spTgt>
                                        </p:tgtEl>
                                        <p:attrNameLst>
                                          <p:attrName>style.visibility</p:attrName>
                                        </p:attrNameLst>
                                      </p:cBhvr>
                                      <p:to>
                                        <p:strVal val="visible"/>
                                      </p:to>
                                    </p:set>
                                    <p:animEffect transition="in" filter="wipe(down)">
                                      <p:cBhvr>
                                        <p:cTn id="28" dur="5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uild="p">
        <p:tmplLst>
          <p:tmpl lvl="1">
            <p:tnLst>
              <p:par>
                <p:cTn presetID="22" presetClass="entr" presetSubtype="4" fill="hold" nodeType="after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2" presetClass="entr" presetSubtype="4"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P spid="88" grpId="0" build="p">
        <p:tmplLst>
          <p:tmpl lvl="1">
            <p:tnLst>
              <p:par>
                <p:cTn presetID="22" presetClass="entr" presetSubtype="4"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build="p">
        <p:tmplLst>
          <p:tmpl lvl="1">
            <p:tnLst>
              <p:par>
                <p:cTn presetID="22" presetClass="entr" presetSubtype="4" fill="hold" nodeType="after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6" name="Freeform 123"/>
          <p:cNvSpPr>
            <a:spLocks/>
          </p:cNvSpPr>
          <p:nvPr/>
        </p:nvSpPr>
        <p:spPr bwMode="auto">
          <a:xfrm>
            <a:off x="4191516" y="5123063"/>
            <a:ext cx="760962" cy="98271"/>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24"/>
          <p:cNvSpPr>
            <a:spLocks/>
          </p:cNvSpPr>
          <p:nvPr/>
        </p:nvSpPr>
        <p:spPr bwMode="auto">
          <a:xfrm>
            <a:off x="4191516" y="4986997"/>
            <a:ext cx="760962" cy="98271"/>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5"/>
          <p:cNvSpPr>
            <a:spLocks/>
          </p:cNvSpPr>
          <p:nvPr/>
        </p:nvSpPr>
        <p:spPr bwMode="auto">
          <a:xfrm>
            <a:off x="4257029" y="5261650"/>
            <a:ext cx="602219" cy="151185"/>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37"/>
          <p:cNvSpPr>
            <a:spLocks noEditPoints="1"/>
          </p:cNvSpPr>
          <p:nvPr/>
        </p:nvSpPr>
        <p:spPr bwMode="auto">
          <a:xfrm>
            <a:off x="3778277" y="3054352"/>
            <a:ext cx="1587437" cy="187217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Oval 117"/>
          <p:cNvSpPr/>
          <p:nvPr/>
        </p:nvSpPr>
        <p:spPr>
          <a:xfrm>
            <a:off x="3580207" y="2661259"/>
            <a:ext cx="493370" cy="479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44" name="Oval 120"/>
          <p:cNvSpPr/>
          <p:nvPr/>
        </p:nvSpPr>
        <p:spPr>
          <a:xfrm>
            <a:off x="3387346" y="4552130"/>
            <a:ext cx="493370" cy="4792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7" name="Oval 123"/>
          <p:cNvSpPr/>
          <p:nvPr/>
        </p:nvSpPr>
        <p:spPr>
          <a:xfrm>
            <a:off x="3099311" y="3917886"/>
            <a:ext cx="493370" cy="4792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0" name="Oval 126"/>
          <p:cNvSpPr/>
          <p:nvPr/>
        </p:nvSpPr>
        <p:spPr>
          <a:xfrm>
            <a:off x="3140661" y="3227169"/>
            <a:ext cx="493370" cy="4792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3" name="Oval 129"/>
          <p:cNvSpPr/>
          <p:nvPr/>
        </p:nvSpPr>
        <p:spPr>
          <a:xfrm>
            <a:off x="4325315" y="2459889"/>
            <a:ext cx="493370" cy="4792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6" name="Oval 132"/>
          <p:cNvSpPr/>
          <p:nvPr/>
        </p:nvSpPr>
        <p:spPr>
          <a:xfrm>
            <a:off x="5074206" y="2659605"/>
            <a:ext cx="493370" cy="47924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9" name="Oval 135"/>
          <p:cNvSpPr/>
          <p:nvPr/>
        </p:nvSpPr>
        <p:spPr>
          <a:xfrm>
            <a:off x="5567576" y="3227169"/>
            <a:ext cx="493370" cy="47924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62" name="Oval 138"/>
          <p:cNvSpPr/>
          <p:nvPr/>
        </p:nvSpPr>
        <p:spPr>
          <a:xfrm>
            <a:off x="5576412" y="3917886"/>
            <a:ext cx="493370" cy="47924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65" name="Oval 141"/>
          <p:cNvSpPr/>
          <p:nvPr/>
        </p:nvSpPr>
        <p:spPr>
          <a:xfrm>
            <a:off x="5263284" y="4552130"/>
            <a:ext cx="493370" cy="47924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73" name="Espace réservé du texte 8"/>
          <p:cNvSpPr>
            <a:spLocks noGrp="1"/>
          </p:cNvSpPr>
          <p:nvPr>
            <p:ph type="body" sz="quarter" idx="56" hasCustomPrompt="1"/>
          </p:nvPr>
        </p:nvSpPr>
        <p:spPr bwMode="gray">
          <a:xfrm>
            <a:off x="1187624" y="4685603"/>
            <a:ext cx="2088232" cy="255565"/>
          </a:xfrm>
          <a:prstGeom prst="rect">
            <a:avLst/>
          </a:prstGeom>
        </p:spPr>
        <p:txBody>
          <a:bodyPr/>
          <a:lstStyle>
            <a:lvl1pPr marL="0" indent="0" algn="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74" name="Espace réservé du texte 8"/>
          <p:cNvSpPr>
            <a:spLocks noGrp="1"/>
          </p:cNvSpPr>
          <p:nvPr>
            <p:ph type="body" sz="quarter" idx="57" hasCustomPrompt="1"/>
          </p:nvPr>
        </p:nvSpPr>
        <p:spPr bwMode="gray">
          <a:xfrm>
            <a:off x="899592" y="4005064"/>
            <a:ext cx="2088232" cy="255565"/>
          </a:xfrm>
          <a:prstGeom prst="rect">
            <a:avLst/>
          </a:prstGeom>
        </p:spPr>
        <p:txBody>
          <a:bodyPr/>
          <a:lstStyle>
            <a:lvl1pPr marL="0" indent="0" algn="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75" name="Espace réservé du texte 8"/>
          <p:cNvSpPr>
            <a:spLocks noGrp="1"/>
          </p:cNvSpPr>
          <p:nvPr>
            <p:ph type="body" sz="quarter" idx="58" hasCustomPrompt="1"/>
          </p:nvPr>
        </p:nvSpPr>
        <p:spPr bwMode="gray">
          <a:xfrm>
            <a:off x="971600" y="3284984"/>
            <a:ext cx="2088232" cy="255565"/>
          </a:xfrm>
          <a:prstGeom prst="rect">
            <a:avLst/>
          </a:prstGeom>
        </p:spPr>
        <p:txBody>
          <a:bodyPr/>
          <a:lstStyle>
            <a:lvl1pPr marL="0" indent="0" algn="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76" name="Espace réservé du texte 8"/>
          <p:cNvSpPr>
            <a:spLocks noGrp="1"/>
          </p:cNvSpPr>
          <p:nvPr>
            <p:ph type="body" sz="quarter" idx="59" hasCustomPrompt="1"/>
          </p:nvPr>
        </p:nvSpPr>
        <p:spPr bwMode="gray">
          <a:xfrm>
            <a:off x="1403648" y="2780928"/>
            <a:ext cx="2088232" cy="255565"/>
          </a:xfrm>
          <a:prstGeom prst="rect">
            <a:avLst/>
          </a:prstGeom>
        </p:spPr>
        <p:txBody>
          <a:bodyPr/>
          <a:lstStyle>
            <a:lvl1pPr marL="0" indent="0" algn="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77" name="Espace réservé du texte 8"/>
          <p:cNvSpPr>
            <a:spLocks noGrp="1"/>
          </p:cNvSpPr>
          <p:nvPr>
            <p:ph type="body" sz="quarter" idx="60" hasCustomPrompt="1"/>
          </p:nvPr>
        </p:nvSpPr>
        <p:spPr bwMode="gray">
          <a:xfrm>
            <a:off x="2195736" y="2348880"/>
            <a:ext cx="2088232" cy="255565"/>
          </a:xfrm>
          <a:prstGeom prst="rect">
            <a:avLst/>
          </a:prstGeom>
        </p:spPr>
        <p:txBody>
          <a:bodyPr/>
          <a:lstStyle>
            <a:lvl1pPr marL="0" indent="0" algn="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78" name="Espace réservé du texte 8"/>
          <p:cNvSpPr>
            <a:spLocks noGrp="1"/>
          </p:cNvSpPr>
          <p:nvPr>
            <p:ph type="body" sz="quarter" idx="61" hasCustomPrompt="1"/>
          </p:nvPr>
        </p:nvSpPr>
        <p:spPr bwMode="gray">
          <a:xfrm>
            <a:off x="5652120" y="2741387"/>
            <a:ext cx="2088232" cy="255565"/>
          </a:xfrm>
          <a:prstGeom prst="rect">
            <a:avLst/>
          </a:prstGeom>
        </p:spPr>
        <p:txBody>
          <a:bodyPr/>
          <a:lstStyle>
            <a:lvl1pPr marL="0" indent="0" algn="l">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79" name="Espace réservé du texte 8"/>
          <p:cNvSpPr>
            <a:spLocks noGrp="1"/>
          </p:cNvSpPr>
          <p:nvPr>
            <p:ph type="body" sz="quarter" idx="62" hasCustomPrompt="1"/>
          </p:nvPr>
        </p:nvSpPr>
        <p:spPr bwMode="gray">
          <a:xfrm>
            <a:off x="6156176" y="3284984"/>
            <a:ext cx="2088232" cy="255565"/>
          </a:xfrm>
          <a:prstGeom prst="rect">
            <a:avLst/>
          </a:prstGeom>
        </p:spPr>
        <p:txBody>
          <a:bodyPr/>
          <a:lstStyle>
            <a:lvl1pPr marL="0" indent="0" algn="l">
              <a:spcBef>
                <a:spcPts val="800"/>
              </a:spcBef>
              <a:buFont typeface="Arial" panose="020B0604020202020204" pitchFamily="34" charset="0"/>
              <a:buNone/>
              <a:defRPr sz="1400" b="1" baseline="0">
                <a:solidFill>
                  <a:schemeClr val="accent3">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80" name="Espace réservé du texte 8"/>
          <p:cNvSpPr>
            <a:spLocks noGrp="1"/>
          </p:cNvSpPr>
          <p:nvPr>
            <p:ph type="body" sz="quarter" idx="63" hasCustomPrompt="1"/>
          </p:nvPr>
        </p:nvSpPr>
        <p:spPr bwMode="gray">
          <a:xfrm>
            <a:off x="6156176" y="4005064"/>
            <a:ext cx="2088232" cy="255565"/>
          </a:xfrm>
          <a:prstGeom prst="rect">
            <a:avLst/>
          </a:prstGeom>
        </p:spPr>
        <p:txBody>
          <a:bodyPr/>
          <a:lstStyle>
            <a:lvl1pPr marL="0" indent="0" algn="l">
              <a:spcBef>
                <a:spcPts val="800"/>
              </a:spcBef>
              <a:buFont typeface="Arial" panose="020B0604020202020204" pitchFamily="34" charset="0"/>
              <a:buNone/>
              <a:defRPr sz="1400" b="1" baseline="0">
                <a:solidFill>
                  <a:schemeClr val="accent5">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81" name="Espace réservé du texte 8"/>
          <p:cNvSpPr>
            <a:spLocks noGrp="1"/>
          </p:cNvSpPr>
          <p:nvPr>
            <p:ph type="body" sz="quarter" idx="64" hasCustomPrompt="1"/>
          </p:nvPr>
        </p:nvSpPr>
        <p:spPr bwMode="gray">
          <a:xfrm>
            <a:off x="5868144" y="4685603"/>
            <a:ext cx="2088232" cy="255565"/>
          </a:xfrm>
          <a:prstGeom prst="rect">
            <a:avLst/>
          </a:prstGeom>
        </p:spPr>
        <p:txBody>
          <a:bodyPr/>
          <a:lstStyle>
            <a:lvl1pPr marL="0" indent="0" algn="l">
              <a:spcBef>
                <a:spcPts val="800"/>
              </a:spcBef>
              <a:buFont typeface="Arial" panose="020B0604020202020204" pitchFamily="34" charset="0"/>
              <a:buNone/>
              <a:defRPr sz="1400" b="1" baseline="0">
                <a:solidFill>
                  <a:schemeClr val="accent1">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82" name="Espace réservé du texte 8"/>
          <p:cNvSpPr>
            <a:spLocks noGrp="1"/>
          </p:cNvSpPr>
          <p:nvPr>
            <p:ph type="body" sz="quarter" idx="65" hasCustomPrompt="1"/>
          </p:nvPr>
        </p:nvSpPr>
        <p:spPr bwMode="gray">
          <a:xfrm>
            <a:off x="4067944" y="3645024"/>
            <a:ext cx="1008112" cy="255565"/>
          </a:xfrm>
          <a:prstGeom prst="rect">
            <a:avLst/>
          </a:prstGeom>
        </p:spPr>
        <p:txBody>
          <a:bodyPr/>
          <a:lstStyle>
            <a:lvl1pPr marL="0" indent="0" algn="ctr">
              <a:spcBef>
                <a:spcPts val="800"/>
              </a:spcBef>
              <a:buFont typeface="Arial" panose="020B0604020202020204" pitchFamily="34" charset="0"/>
              <a:buNone/>
              <a:defRPr sz="1400" b="1" baseline="0">
                <a:solidFill>
                  <a:schemeClr val="bg1">
                    <a:lumMod val="6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Mot -clé</a:t>
            </a:r>
          </a:p>
        </p:txBody>
      </p:sp>
      <p:sp>
        <p:nvSpPr>
          <p:cNvPr id="29"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a:t>Cliquez sur l'icône pour ajouter une image</a:t>
            </a:r>
            <a:endParaRPr lang="en-GB" dirty="0"/>
          </a:p>
        </p:txBody>
      </p:sp>
      <p:sp>
        <p:nvSpPr>
          <p:cNvPr id="12"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13"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14"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98202955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8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Freeform 5"/>
          <p:cNvSpPr>
            <a:spLocks/>
          </p:cNvSpPr>
          <p:nvPr userDrawn="1"/>
        </p:nvSpPr>
        <p:spPr bwMode="auto">
          <a:xfrm>
            <a:off x="721655" y="2412163"/>
            <a:ext cx="4123396" cy="710857"/>
          </a:xfrm>
          <a:custGeom>
            <a:avLst/>
            <a:gdLst/>
            <a:ahLst/>
            <a:cxnLst>
              <a:cxn ang="0">
                <a:pos x="2292" y="0"/>
              </a:cxn>
              <a:cxn ang="0">
                <a:pos x="659" y="0"/>
              </a:cxn>
              <a:cxn ang="0">
                <a:pos x="642" y="1"/>
              </a:cxn>
              <a:cxn ang="0">
                <a:pos x="71" y="270"/>
              </a:cxn>
              <a:cxn ang="0">
                <a:pos x="0" y="448"/>
              </a:cxn>
              <a:cxn ang="0">
                <a:pos x="647" y="448"/>
              </a:cxn>
              <a:cxn ang="0">
                <a:pos x="659" y="448"/>
              </a:cxn>
              <a:cxn ang="0">
                <a:pos x="2292" y="448"/>
              </a:cxn>
              <a:cxn ang="0">
                <a:pos x="2603" y="222"/>
              </a:cxn>
              <a:cxn ang="0">
                <a:pos x="2292" y="0"/>
              </a:cxn>
            </a:cxnLst>
            <a:rect l="0" t="0" r="r" b="b"/>
            <a:pathLst>
              <a:path w="2603" h="448">
                <a:moveTo>
                  <a:pt x="2292" y="0"/>
                </a:moveTo>
                <a:cubicBezTo>
                  <a:pt x="659" y="0"/>
                  <a:pt x="659" y="0"/>
                  <a:pt x="659" y="0"/>
                </a:cubicBezTo>
                <a:cubicBezTo>
                  <a:pt x="654" y="0"/>
                  <a:pt x="648" y="0"/>
                  <a:pt x="642" y="1"/>
                </a:cubicBezTo>
                <a:cubicBezTo>
                  <a:pt x="513" y="5"/>
                  <a:pt x="200" y="41"/>
                  <a:pt x="71" y="270"/>
                </a:cubicBezTo>
                <a:cubicBezTo>
                  <a:pt x="26" y="349"/>
                  <a:pt x="7" y="404"/>
                  <a:pt x="0" y="448"/>
                </a:cubicBezTo>
                <a:cubicBezTo>
                  <a:pt x="647" y="448"/>
                  <a:pt x="647" y="448"/>
                  <a:pt x="647" y="448"/>
                </a:cubicBezTo>
                <a:cubicBezTo>
                  <a:pt x="651" y="448"/>
                  <a:pt x="655" y="448"/>
                  <a:pt x="659" y="448"/>
                </a:cubicBezTo>
                <a:cubicBezTo>
                  <a:pt x="2292" y="448"/>
                  <a:pt x="2292" y="448"/>
                  <a:pt x="2292" y="448"/>
                </a:cubicBezTo>
                <a:cubicBezTo>
                  <a:pt x="2416" y="448"/>
                  <a:pt x="2603" y="222"/>
                  <a:pt x="2603" y="222"/>
                </a:cubicBezTo>
                <a:cubicBezTo>
                  <a:pt x="2603" y="222"/>
                  <a:pt x="2416" y="0"/>
                  <a:pt x="2292"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userDrawn="1"/>
        </p:nvSpPr>
        <p:spPr bwMode="auto">
          <a:xfrm>
            <a:off x="488934" y="3123020"/>
            <a:ext cx="4356117" cy="710857"/>
          </a:xfrm>
          <a:custGeom>
            <a:avLst/>
            <a:gdLst/>
            <a:ahLst/>
            <a:cxnLst>
              <a:cxn ang="0">
                <a:pos x="2438" y="0"/>
              </a:cxn>
              <a:cxn ang="0">
                <a:pos x="892" y="0"/>
              </a:cxn>
              <a:cxn ang="0">
                <a:pos x="892" y="0"/>
              </a:cxn>
              <a:cxn ang="0">
                <a:pos x="146" y="0"/>
              </a:cxn>
              <a:cxn ang="0">
                <a:pos x="146" y="1"/>
              </a:cxn>
              <a:cxn ang="0">
                <a:pos x="135" y="267"/>
              </a:cxn>
              <a:cxn ang="0">
                <a:pos x="0" y="447"/>
              </a:cxn>
              <a:cxn ang="0">
                <a:pos x="778" y="447"/>
              </a:cxn>
              <a:cxn ang="0">
                <a:pos x="805" y="449"/>
              </a:cxn>
              <a:cxn ang="0">
                <a:pos x="2438" y="449"/>
              </a:cxn>
              <a:cxn ang="0">
                <a:pos x="2749" y="223"/>
              </a:cxn>
              <a:cxn ang="0">
                <a:pos x="2438" y="0"/>
              </a:cxn>
            </a:cxnLst>
            <a:rect l="0" t="0" r="r" b="b"/>
            <a:pathLst>
              <a:path w="2749" h="449">
                <a:moveTo>
                  <a:pt x="2438" y="0"/>
                </a:moveTo>
                <a:cubicBezTo>
                  <a:pt x="892" y="0"/>
                  <a:pt x="892" y="0"/>
                  <a:pt x="892" y="0"/>
                </a:cubicBezTo>
                <a:cubicBezTo>
                  <a:pt x="892" y="0"/>
                  <a:pt x="892" y="0"/>
                  <a:pt x="892" y="0"/>
                </a:cubicBezTo>
                <a:cubicBezTo>
                  <a:pt x="146" y="0"/>
                  <a:pt x="146" y="0"/>
                  <a:pt x="146" y="0"/>
                </a:cubicBezTo>
                <a:cubicBezTo>
                  <a:pt x="146" y="0"/>
                  <a:pt x="146" y="1"/>
                  <a:pt x="146" y="1"/>
                </a:cubicBezTo>
                <a:cubicBezTo>
                  <a:pt x="131" y="96"/>
                  <a:pt x="175" y="138"/>
                  <a:pt x="135" y="267"/>
                </a:cubicBezTo>
                <a:cubicBezTo>
                  <a:pt x="93" y="403"/>
                  <a:pt x="31" y="423"/>
                  <a:pt x="0" y="447"/>
                </a:cubicBezTo>
                <a:cubicBezTo>
                  <a:pt x="778" y="447"/>
                  <a:pt x="778" y="447"/>
                  <a:pt x="778" y="447"/>
                </a:cubicBezTo>
                <a:cubicBezTo>
                  <a:pt x="787" y="448"/>
                  <a:pt x="796" y="449"/>
                  <a:pt x="805" y="449"/>
                </a:cubicBezTo>
                <a:cubicBezTo>
                  <a:pt x="2438" y="449"/>
                  <a:pt x="2438" y="449"/>
                  <a:pt x="2438" y="449"/>
                </a:cubicBezTo>
                <a:cubicBezTo>
                  <a:pt x="2562" y="449"/>
                  <a:pt x="2749" y="223"/>
                  <a:pt x="2749" y="223"/>
                </a:cubicBezTo>
                <a:cubicBezTo>
                  <a:pt x="2749" y="223"/>
                  <a:pt x="2562" y="0"/>
                  <a:pt x="2438"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userDrawn="1"/>
        </p:nvSpPr>
        <p:spPr bwMode="auto">
          <a:xfrm>
            <a:off x="457200" y="3829646"/>
            <a:ext cx="4387851" cy="715089"/>
          </a:xfrm>
          <a:custGeom>
            <a:avLst/>
            <a:gdLst/>
            <a:ahLst/>
            <a:cxnLst>
              <a:cxn ang="0">
                <a:pos x="2458" y="2"/>
              </a:cxn>
              <a:cxn ang="0">
                <a:pos x="958" y="0"/>
              </a:cxn>
              <a:cxn ang="0">
                <a:pos x="958" y="0"/>
              </a:cxn>
              <a:cxn ang="0">
                <a:pos x="20" y="0"/>
              </a:cxn>
              <a:cxn ang="0">
                <a:pos x="18" y="2"/>
              </a:cxn>
              <a:cxn ang="0">
                <a:pos x="0" y="37"/>
              </a:cxn>
              <a:cxn ang="0">
                <a:pos x="107" y="149"/>
              </a:cxn>
              <a:cxn ang="0">
                <a:pos x="96" y="251"/>
              </a:cxn>
              <a:cxn ang="0">
                <a:pos x="155" y="289"/>
              </a:cxn>
              <a:cxn ang="0">
                <a:pos x="121" y="342"/>
              </a:cxn>
              <a:cxn ang="0">
                <a:pos x="189" y="410"/>
              </a:cxn>
              <a:cxn ang="0">
                <a:pos x="169" y="450"/>
              </a:cxn>
              <a:cxn ang="0">
                <a:pos x="807" y="450"/>
              </a:cxn>
              <a:cxn ang="0">
                <a:pos x="825" y="451"/>
              </a:cxn>
              <a:cxn ang="0">
                <a:pos x="2458" y="451"/>
              </a:cxn>
              <a:cxn ang="0">
                <a:pos x="2769" y="225"/>
              </a:cxn>
              <a:cxn ang="0">
                <a:pos x="2458" y="2"/>
              </a:cxn>
            </a:cxnLst>
            <a:rect l="0" t="0" r="r" b="b"/>
            <a:pathLst>
              <a:path w="2769" h="451">
                <a:moveTo>
                  <a:pt x="2458" y="2"/>
                </a:moveTo>
                <a:cubicBezTo>
                  <a:pt x="958" y="0"/>
                  <a:pt x="958" y="0"/>
                  <a:pt x="958" y="0"/>
                </a:cubicBezTo>
                <a:cubicBezTo>
                  <a:pt x="958" y="0"/>
                  <a:pt x="958" y="0"/>
                  <a:pt x="958" y="0"/>
                </a:cubicBezTo>
                <a:cubicBezTo>
                  <a:pt x="20" y="0"/>
                  <a:pt x="20" y="0"/>
                  <a:pt x="20" y="0"/>
                </a:cubicBezTo>
                <a:cubicBezTo>
                  <a:pt x="19" y="1"/>
                  <a:pt x="18" y="2"/>
                  <a:pt x="18" y="2"/>
                </a:cubicBezTo>
                <a:cubicBezTo>
                  <a:pt x="7" y="11"/>
                  <a:pt x="0" y="21"/>
                  <a:pt x="0" y="37"/>
                </a:cubicBezTo>
                <a:cubicBezTo>
                  <a:pt x="0" y="100"/>
                  <a:pt x="73" y="115"/>
                  <a:pt x="107" y="149"/>
                </a:cubicBezTo>
                <a:cubicBezTo>
                  <a:pt x="140" y="182"/>
                  <a:pt x="94" y="224"/>
                  <a:pt x="96" y="251"/>
                </a:cubicBezTo>
                <a:cubicBezTo>
                  <a:pt x="99" y="284"/>
                  <a:pt x="169" y="270"/>
                  <a:pt x="155" y="289"/>
                </a:cubicBezTo>
                <a:cubicBezTo>
                  <a:pt x="140" y="308"/>
                  <a:pt x="98" y="320"/>
                  <a:pt x="121" y="342"/>
                </a:cubicBezTo>
                <a:cubicBezTo>
                  <a:pt x="137" y="357"/>
                  <a:pt x="198" y="376"/>
                  <a:pt x="189" y="410"/>
                </a:cubicBezTo>
                <a:cubicBezTo>
                  <a:pt x="185" y="422"/>
                  <a:pt x="177" y="436"/>
                  <a:pt x="169" y="450"/>
                </a:cubicBezTo>
                <a:cubicBezTo>
                  <a:pt x="807" y="450"/>
                  <a:pt x="807" y="450"/>
                  <a:pt x="807" y="450"/>
                </a:cubicBezTo>
                <a:cubicBezTo>
                  <a:pt x="813" y="450"/>
                  <a:pt x="819" y="451"/>
                  <a:pt x="825" y="451"/>
                </a:cubicBezTo>
                <a:cubicBezTo>
                  <a:pt x="2458" y="451"/>
                  <a:pt x="2458" y="451"/>
                  <a:pt x="2458" y="451"/>
                </a:cubicBezTo>
                <a:cubicBezTo>
                  <a:pt x="2582" y="451"/>
                  <a:pt x="2769" y="225"/>
                  <a:pt x="2769" y="225"/>
                </a:cubicBezTo>
                <a:cubicBezTo>
                  <a:pt x="2769" y="225"/>
                  <a:pt x="2582" y="2"/>
                  <a:pt x="2458" y="2"/>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userDrawn="1"/>
        </p:nvSpPr>
        <p:spPr bwMode="auto">
          <a:xfrm>
            <a:off x="681459" y="4544735"/>
            <a:ext cx="4163592" cy="710857"/>
          </a:xfrm>
          <a:custGeom>
            <a:avLst/>
            <a:gdLst/>
            <a:ahLst/>
            <a:cxnLst>
              <a:cxn ang="0">
                <a:pos x="2317" y="1"/>
              </a:cxn>
              <a:cxn ang="0">
                <a:pos x="1588" y="1"/>
              </a:cxn>
              <a:cxn ang="0">
                <a:pos x="1588" y="0"/>
              </a:cxn>
              <a:cxn ang="0">
                <a:pos x="863" y="0"/>
              </a:cxn>
              <a:cxn ang="0">
                <a:pos x="863" y="0"/>
              </a:cxn>
              <a:cxn ang="0">
                <a:pos x="28" y="0"/>
              </a:cxn>
              <a:cxn ang="0">
                <a:pos x="27" y="0"/>
              </a:cxn>
              <a:cxn ang="0">
                <a:pos x="19" y="81"/>
              </a:cxn>
              <a:cxn ang="0">
                <a:pos x="343" y="158"/>
              </a:cxn>
              <a:cxn ang="0">
                <a:pos x="433" y="449"/>
              </a:cxn>
              <a:cxn ang="0">
                <a:pos x="2317" y="449"/>
              </a:cxn>
              <a:cxn ang="0">
                <a:pos x="2628" y="223"/>
              </a:cxn>
              <a:cxn ang="0">
                <a:pos x="2317" y="1"/>
              </a:cxn>
            </a:cxnLst>
            <a:rect l="0" t="0" r="r" b="b"/>
            <a:pathLst>
              <a:path w="2628" h="449">
                <a:moveTo>
                  <a:pt x="2317" y="1"/>
                </a:moveTo>
                <a:cubicBezTo>
                  <a:pt x="1588" y="1"/>
                  <a:pt x="1588" y="1"/>
                  <a:pt x="1588" y="1"/>
                </a:cubicBezTo>
                <a:cubicBezTo>
                  <a:pt x="1588" y="0"/>
                  <a:pt x="1588" y="0"/>
                  <a:pt x="1588" y="0"/>
                </a:cubicBezTo>
                <a:cubicBezTo>
                  <a:pt x="863" y="0"/>
                  <a:pt x="863" y="0"/>
                  <a:pt x="863" y="0"/>
                </a:cubicBezTo>
                <a:cubicBezTo>
                  <a:pt x="863" y="0"/>
                  <a:pt x="863" y="0"/>
                  <a:pt x="863" y="0"/>
                </a:cubicBezTo>
                <a:cubicBezTo>
                  <a:pt x="28" y="0"/>
                  <a:pt x="28" y="0"/>
                  <a:pt x="28" y="0"/>
                </a:cubicBezTo>
                <a:cubicBezTo>
                  <a:pt x="27" y="0"/>
                  <a:pt x="27" y="0"/>
                  <a:pt x="27" y="0"/>
                </a:cubicBezTo>
                <a:cubicBezTo>
                  <a:pt x="13" y="25"/>
                  <a:pt x="0" y="53"/>
                  <a:pt x="19" y="81"/>
                </a:cubicBezTo>
                <a:cubicBezTo>
                  <a:pt x="48" y="124"/>
                  <a:pt x="280" y="110"/>
                  <a:pt x="343" y="158"/>
                </a:cubicBezTo>
                <a:cubicBezTo>
                  <a:pt x="405" y="206"/>
                  <a:pt x="443" y="381"/>
                  <a:pt x="433" y="449"/>
                </a:cubicBezTo>
                <a:cubicBezTo>
                  <a:pt x="433" y="449"/>
                  <a:pt x="2317" y="449"/>
                  <a:pt x="2317" y="449"/>
                </a:cubicBezTo>
                <a:cubicBezTo>
                  <a:pt x="2441" y="449"/>
                  <a:pt x="2628" y="223"/>
                  <a:pt x="2628" y="223"/>
                </a:cubicBezTo>
                <a:cubicBezTo>
                  <a:pt x="2628" y="223"/>
                  <a:pt x="2441" y="1"/>
                  <a:pt x="2317" y="1"/>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Text Placeholder 3"/>
          <p:cNvSpPr txBox="1">
            <a:spLocks/>
          </p:cNvSpPr>
          <p:nvPr userDrawn="1"/>
        </p:nvSpPr>
        <p:spPr>
          <a:xfrm>
            <a:off x="5177984" y="2307748"/>
            <a:ext cx="610745"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a:ln>
                  <a:noFill/>
                </a:ln>
                <a:solidFill>
                  <a:schemeClr val="accent1"/>
                </a:solidFill>
                <a:effectLst/>
                <a:uLnTx/>
                <a:uFillTx/>
                <a:latin typeface="+mn-lt"/>
                <a:ea typeface="+mn-ea"/>
                <a:cs typeface="+mn-cs"/>
              </a:rPr>
              <a:t>01</a:t>
            </a:r>
          </a:p>
        </p:txBody>
      </p:sp>
      <p:sp>
        <p:nvSpPr>
          <p:cNvPr id="25" name="Text Placeholder 3"/>
          <p:cNvSpPr txBox="1">
            <a:spLocks/>
          </p:cNvSpPr>
          <p:nvPr userDrawn="1"/>
        </p:nvSpPr>
        <p:spPr>
          <a:xfrm>
            <a:off x="5140314" y="3031208"/>
            <a:ext cx="686085"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a:ln>
                  <a:noFill/>
                </a:ln>
                <a:solidFill>
                  <a:schemeClr val="accent2"/>
                </a:solidFill>
                <a:effectLst/>
                <a:uLnTx/>
                <a:uFillTx/>
                <a:latin typeface="+mn-lt"/>
                <a:ea typeface="+mn-ea"/>
                <a:cs typeface="+mn-cs"/>
              </a:rPr>
              <a:t>02</a:t>
            </a:r>
          </a:p>
        </p:txBody>
      </p:sp>
      <p:sp>
        <p:nvSpPr>
          <p:cNvPr id="29" name="Text Placeholder 3"/>
          <p:cNvSpPr txBox="1">
            <a:spLocks/>
          </p:cNvSpPr>
          <p:nvPr userDrawn="1"/>
        </p:nvSpPr>
        <p:spPr>
          <a:xfrm>
            <a:off x="5140314" y="3768269"/>
            <a:ext cx="686085"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a:ln>
                  <a:noFill/>
                </a:ln>
                <a:solidFill>
                  <a:schemeClr val="accent3"/>
                </a:solidFill>
                <a:effectLst/>
                <a:uLnTx/>
                <a:uFillTx/>
                <a:latin typeface="+mn-lt"/>
                <a:ea typeface="+mn-ea"/>
                <a:cs typeface="+mn-cs"/>
              </a:rPr>
              <a:t>03</a:t>
            </a:r>
          </a:p>
        </p:txBody>
      </p:sp>
      <p:sp>
        <p:nvSpPr>
          <p:cNvPr id="33" name="Text Placeholder 3"/>
          <p:cNvSpPr txBox="1">
            <a:spLocks/>
          </p:cNvSpPr>
          <p:nvPr userDrawn="1"/>
        </p:nvSpPr>
        <p:spPr>
          <a:xfrm>
            <a:off x="5140314" y="4519136"/>
            <a:ext cx="610744"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a:ln>
                  <a:noFill/>
                </a:ln>
                <a:solidFill>
                  <a:schemeClr val="accent4"/>
                </a:solidFill>
                <a:effectLst/>
                <a:uLnTx/>
                <a:uFillTx/>
                <a:latin typeface="+mn-lt"/>
                <a:ea typeface="+mn-ea"/>
                <a:cs typeface="+mn-cs"/>
              </a:rPr>
              <a:t>04</a:t>
            </a:r>
          </a:p>
        </p:txBody>
      </p:sp>
      <p:sp>
        <p:nvSpPr>
          <p:cNvPr id="34" name="Text Placeholder 3"/>
          <p:cNvSpPr>
            <a:spLocks noGrp="1"/>
          </p:cNvSpPr>
          <p:nvPr>
            <p:ph type="body" sz="half" idx="67" hasCustomPrompt="1"/>
          </p:nvPr>
        </p:nvSpPr>
        <p:spPr>
          <a:xfrm>
            <a:off x="1331640" y="2564904"/>
            <a:ext cx="2304256"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35" name="Text Placeholder 3"/>
          <p:cNvSpPr>
            <a:spLocks noGrp="1"/>
          </p:cNvSpPr>
          <p:nvPr>
            <p:ph type="body" sz="half" idx="68" hasCustomPrompt="1"/>
          </p:nvPr>
        </p:nvSpPr>
        <p:spPr>
          <a:xfrm>
            <a:off x="1331640" y="3225108"/>
            <a:ext cx="2304256"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36" name="Text Placeholder 3"/>
          <p:cNvSpPr>
            <a:spLocks noGrp="1"/>
          </p:cNvSpPr>
          <p:nvPr>
            <p:ph type="body" sz="half" idx="69" hasCustomPrompt="1"/>
          </p:nvPr>
        </p:nvSpPr>
        <p:spPr>
          <a:xfrm>
            <a:off x="1331640" y="3945188"/>
            <a:ext cx="2304256"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37" name="Text Placeholder 3"/>
          <p:cNvSpPr>
            <a:spLocks noGrp="1"/>
          </p:cNvSpPr>
          <p:nvPr>
            <p:ph type="body" sz="half" idx="70" hasCustomPrompt="1"/>
          </p:nvPr>
        </p:nvSpPr>
        <p:spPr>
          <a:xfrm>
            <a:off x="1331640" y="4725144"/>
            <a:ext cx="2304256"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Ajouter</a:t>
            </a:r>
            <a:r>
              <a:rPr lang="en-US" dirty="0"/>
              <a:t> un </a:t>
            </a:r>
            <a:r>
              <a:rPr lang="en-US" dirty="0" err="1"/>
              <a:t>titre</a:t>
            </a:r>
            <a:endParaRPr lang="en-US" dirty="0"/>
          </a:p>
        </p:txBody>
      </p:sp>
      <p:sp>
        <p:nvSpPr>
          <p:cNvPr id="38" name="Espace réservé du texte 8"/>
          <p:cNvSpPr>
            <a:spLocks noGrp="1"/>
          </p:cNvSpPr>
          <p:nvPr>
            <p:ph type="body" sz="quarter" idx="55" hasCustomPrompt="1"/>
          </p:nvPr>
        </p:nvSpPr>
        <p:spPr bwMode="gray">
          <a:xfrm>
            <a:off x="5868144" y="2492897"/>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56" hasCustomPrompt="1"/>
          </p:nvPr>
        </p:nvSpPr>
        <p:spPr bwMode="gray">
          <a:xfrm>
            <a:off x="5868144" y="2204864"/>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0" name="Espace réservé du texte 8"/>
          <p:cNvSpPr>
            <a:spLocks noGrp="1"/>
          </p:cNvSpPr>
          <p:nvPr>
            <p:ph type="body" sz="quarter" idx="71" hasCustomPrompt="1"/>
          </p:nvPr>
        </p:nvSpPr>
        <p:spPr bwMode="gray">
          <a:xfrm>
            <a:off x="5868144" y="3284985"/>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72" hasCustomPrompt="1"/>
          </p:nvPr>
        </p:nvSpPr>
        <p:spPr bwMode="gray">
          <a:xfrm>
            <a:off x="5868144" y="2996952"/>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2" name="Espace réservé du texte 8"/>
          <p:cNvSpPr>
            <a:spLocks noGrp="1"/>
          </p:cNvSpPr>
          <p:nvPr>
            <p:ph type="body" sz="quarter" idx="73" hasCustomPrompt="1"/>
          </p:nvPr>
        </p:nvSpPr>
        <p:spPr bwMode="gray">
          <a:xfrm>
            <a:off x="5868144" y="4077073"/>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74" hasCustomPrompt="1"/>
          </p:nvPr>
        </p:nvSpPr>
        <p:spPr bwMode="gray">
          <a:xfrm>
            <a:off x="5868144" y="3789040"/>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4" name="Espace réservé du texte 8"/>
          <p:cNvSpPr>
            <a:spLocks noGrp="1"/>
          </p:cNvSpPr>
          <p:nvPr>
            <p:ph type="body" sz="quarter" idx="75" hasCustomPrompt="1"/>
          </p:nvPr>
        </p:nvSpPr>
        <p:spPr bwMode="gray">
          <a:xfrm>
            <a:off x="5868144" y="4869161"/>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76" hasCustomPrompt="1"/>
          </p:nvPr>
        </p:nvSpPr>
        <p:spPr bwMode="gray">
          <a:xfrm>
            <a:off x="5868144" y="4581128"/>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2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par>
                          <p:cTn id="20" fill="hold">
                            <p:stCondLst>
                              <p:cond delay="4000"/>
                            </p:stCondLst>
                            <p:childTnLst>
                              <p:par>
                                <p:cTn id="21" presetID="53"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4500"/>
                            </p:stCondLst>
                            <p:childTnLst>
                              <p:par>
                                <p:cTn id="27" presetID="53"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Effect transition="in" filter="fade">
                                      <p:cBhvr>
                                        <p:cTn id="31" dur="500"/>
                                        <p:tgtEl>
                                          <p:spTgt spid="25"/>
                                        </p:tgtEl>
                                      </p:cBhvr>
                                    </p:animEffect>
                                  </p:childTnLst>
                                </p:cTn>
                              </p:par>
                            </p:childTnLst>
                          </p:cTn>
                        </p:par>
                        <p:par>
                          <p:cTn id="32" fill="hold">
                            <p:stCondLst>
                              <p:cond delay="5000"/>
                            </p:stCondLst>
                            <p:childTnLst>
                              <p:par>
                                <p:cTn id="33" presetID="53"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par>
                          <p:cTn id="38" fill="hold">
                            <p:stCondLst>
                              <p:cond delay="5500"/>
                            </p:stCondLst>
                            <p:childTnLst>
                              <p:par>
                                <p:cTn id="39" presetID="53"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p:cTn id="41" dur="500" fill="hold"/>
                                        <p:tgtEl>
                                          <p:spTgt spid="33"/>
                                        </p:tgtEl>
                                        <p:attrNameLst>
                                          <p:attrName>ppt_w</p:attrName>
                                        </p:attrNameLst>
                                      </p:cBhvr>
                                      <p:tavLst>
                                        <p:tav tm="0">
                                          <p:val>
                                            <p:fltVal val="0"/>
                                          </p:val>
                                        </p:tav>
                                        <p:tav tm="100000">
                                          <p:val>
                                            <p:strVal val="#ppt_w"/>
                                          </p:val>
                                        </p:tav>
                                      </p:tavLst>
                                    </p:anim>
                                    <p:anim calcmode="lin" valueType="num">
                                      <p:cBhvr>
                                        <p:cTn id="42" dur="500" fill="hold"/>
                                        <p:tgtEl>
                                          <p:spTgt spid="33"/>
                                        </p:tgtEl>
                                        <p:attrNameLst>
                                          <p:attrName>ppt_h</p:attrName>
                                        </p:attrNameLst>
                                      </p:cBhvr>
                                      <p:tavLst>
                                        <p:tav tm="0">
                                          <p:val>
                                            <p:fltVal val="0"/>
                                          </p:val>
                                        </p:tav>
                                        <p:tav tm="100000">
                                          <p:val>
                                            <p:strVal val="#ppt_h"/>
                                          </p:val>
                                        </p:tav>
                                      </p:tavLst>
                                    </p:anim>
                                    <p:animEffect transition="in" filter="fade">
                                      <p:cBhvr>
                                        <p:cTn id="43" dur="500"/>
                                        <p:tgtEl>
                                          <p:spTgt spid="33"/>
                                        </p:tgtEl>
                                      </p:cBhvr>
                                    </p:animEffect>
                                  </p:childTnLst>
                                </p:cTn>
                              </p:par>
                            </p:childTnLst>
                          </p:cTn>
                        </p:par>
                        <p:par>
                          <p:cTn id="44" fill="hold">
                            <p:stCondLst>
                              <p:cond delay="6000"/>
                            </p:stCondLst>
                            <p:childTnLst>
                              <p:par>
                                <p:cTn id="45" presetID="22" presetClass="entr" presetSubtype="4" fill="hold" grpId="0" nodeType="after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Effect transition="in" filter="wipe(down)">
                                      <p:cBhvr>
                                        <p:cTn id="47" dur="500"/>
                                        <p:tgtEl>
                                          <p:spTgt spid="34">
                                            <p:txEl>
                                              <p:pRg st="0" end="0"/>
                                            </p:txEl>
                                          </p:spTgt>
                                        </p:tgtEl>
                                      </p:cBhvr>
                                    </p:animEffect>
                                  </p:childTnLst>
                                </p:cTn>
                              </p:par>
                            </p:childTnLst>
                          </p:cTn>
                        </p:par>
                        <p:par>
                          <p:cTn id="48" fill="hold">
                            <p:stCondLst>
                              <p:cond delay="6500"/>
                            </p:stCondLst>
                            <p:childTnLst>
                              <p:par>
                                <p:cTn id="49" presetID="22" presetClass="entr" presetSubtype="4" fill="hold" grpId="0" nodeType="afterEffect">
                                  <p:stCondLst>
                                    <p:cond delay="0"/>
                                  </p:stCondLst>
                                  <p:childTnLst>
                                    <p:set>
                                      <p:cBhvr>
                                        <p:cTn id="50" dur="1" fill="hold">
                                          <p:stCondLst>
                                            <p:cond delay="0"/>
                                          </p:stCondLst>
                                        </p:cTn>
                                        <p:tgtEl>
                                          <p:spTgt spid="35">
                                            <p:txEl>
                                              <p:pRg st="0" end="0"/>
                                            </p:txEl>
                                          </p:spTgt>
                                        </p:tgtEl>
                                        <p:attrNameLst>
                                          <p:attrName>style.visibility</p:attrName>
                                        </p:attrNameLst>
                                      </p:cBhvr>
                                      <p:to>
                                        <p:strVal val="visible"/>
                                      </p:to>
                                    </p:set>
                                    <p:animEffect transition="in" filter="wipe(down)">
                                      <p:cBhvr>
                                        <p:cTn id="51" dur="500"/>
                                        <p:tgtEl>
                                          <p:spTgt spid="35">
                                            <p:txEl>
                                              <p:pRg st="0" end="0"/>
                                            </p:txEl>
                                          </p:spTgt>
                                        </p:tgtEl>
                                      </p:cBhvr>
                                    </p:animEffect>
                                  </p:childTnLst>
                                </p:cTn>
                              </p:par>
                            </p:childTnLst>
                          </p:cTn>
                        </p:par>
                        <p:par>
                          <p:cTn id="52" fill="hold">
                            <p:stCondLst>
                              <p:cond delay="7000"/>
                            </p:stCondLst>
                            <p:childTnLst>
                              <p:par>
                                <p:cTn id="53" presetID="22" presetClass="entr" presetSubtype="4"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wipe(down)">
                                      <p:cBhvr>
                                        <p:cTn id="55" dur="500"/>
                                        <p:tgtEl>
                                          <p:spTgt spid="36">
                                            <p:txEl>
                                              <p:pRg st="0" end="0"/>
                                            </p:txEl>
                                          </p:spTgt>
                                        </p:tgtEl>
                                      </p:cBhvr>
                                    </p:animEffect>
                                  </p:childTnLst>
                                </p:cTn>
                              </p:par>
                            </p:childTnLst>
                          </p:cTn>
                        </p:par>
                        <p:par>
                          <p:cTn id="56" fill="hold">
                            <p:stCondLst>
                              <p:cond delay="7500"/>
                            </p:stCondLst>
                            <p:childTnLst>
                              <p:par>
                                <p:cTn id="57" presetID="22" presetClass="entr" presetSubtype="4"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down)">
                                      <p:cBhvr>
                                        <p:cTn id="5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1" grpId="0"/>
      <p:bldP spid="25" grpId="0"/>
      <p:bldP spid="29" grpId="0"/>
      <p:bldP spid="33" grpId="0"/>
      <p:bldP spid="34" grpId="0" build="p">
        <p:tmplLst>
          <p:tmpl lvl="1">
            <p:tnLst>
              <p:par>
                <p:cTn presetID="22" presetClass="entr" presetSubtype="4"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35" grpId="0" build="p">
        <p:tmplLst>
          <p:tmpl lvl="1">
            <p:tnLst>
              <p:par>
                <p:cTn presetID="2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build="p">
        <p:tmplLst>
          <p:tmpl lvl="1">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9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139"/>
          <p:cNvGrpSpPr/>
          <p:nvPr userDrawn="1"/>
        </p:nvGrpSpPr>
        <p:grpSpPr>
          <a:xfrm>
            <a:off x="3581400" y="2789639"/>
            <a:ext cx="1981200" cy="2332594"/>
            <a:chOff x="654724" y="1776688"/>
            <a:chExt cx="1917878" cy="2258042"/>
          </a:xfrm>
        </p:grpSpPr>
        <p:sp>
          <p:nvSpPr>
            <p:cNvPr id="7" name="Freeform 5"/>
            <p:cNvSpPr>
              <a:spLocks noEditPoints="1"/>
            </p:cNvSpPr>
            <p:nvPr/>
          </p:nvSpPr>
          <p:spPr bwMode="auto">
            <a:xfrm>
              <a:off x="715649" y="1840152"/>
              <a:ext cx="1815066" cy="2147615"/>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 name="Group 81"/>
            <p:cNvGrpSpPr/>
            <p:nvPr/>
          </p:nvGrpSpPr>
          <p:grpSpPr>
            <a:xfrm>
              <a:off x="654733" y="1776695"/>
              <a:ext cx="1917883" cy="2258054"/>
              <a:chOff x="3371851" y="1649413"/>
              <a:chExt cx="2398713" cy="2824162"/>
            </a:xfrm>
          </p:grpSpPr>
          <p:sp>
            <p:nvSpPr>
              <p:cNvPr id="9" name="Freeform 6"/>
              <p:cNvSpPr>
                <a:spLocks/>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
              <p:cNvSpPr>
                <a:spLocks/>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8"/>
              <p:cNvSpPr>
                <a:spLocks/>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9"/>
              <p:cNvSpPr>
                <a:spLocks/>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3" name="Oval 234"/>
          <p:cNvSpPr/>
          <p:nvPr userDrawn="1"/>
        </p:nvSpPr>
        <p:spPr>
          <a:xfrm rot="16200000">
            <a:off x="2707223" y="4042237"/>
            <a:ext cx="359314" cy="3593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235"/>
          <p:cNvSpPr/>
          <p:nvPr userDrawn="1"/>
        </p:nvSpPr>
        <p:spPr>
          <a:xfrm rot="16200000">
            <a:off x="2993486" y="3094440"/>
            <a:ext cx="359314" cy="3593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236"/>
          <p:cNvSpPr/>
          <p:nvPr userDrawn="1"/>
        </p:nvSpPr>
        <p:spPr>
          <a:xfrm rot="16200000">
            <a:off x="3657600" y="2561040"/>
            <a:ext cx="359314" cy="3593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237"/>
          <p:cNvSpPr/>
          <p:nvPr userDrawn="1"/>
        </p:nvSpPr>
        <p:spPr>
          <a:xfrm rot="16200000">
            <a:off x="5183830" y="2564893"/>
            <a:ext cx="359314" cy="3593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238"/>
          <p:cNvSpPr/>
          <p:nvPr userDrawn="1"/>
        </p:nvSpPr>
        <p:spPr>
          <a:xfrm rot="16200000">
            <a:off x="5889086" y="3196541"/>
            <a:ext cx="359314" cy="3593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239"/>
          <p:cNvSpPr/>
          <p:nvPr userDrawn="1"/>
        </p:nvSpPr>
        <p:spPr>
          <a:xfrm rot="16200000">
            <a:off x="6077463" y="4042237"/>
            <a:ext cx="359314" cy="3593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Espace réservé du texte 8"/>
          <p:cNvSpPr>
            <a:spLocks noGrp="1"/>
          </p:cNvSpPr>
          <p:nvPr>
            <p:ph type="body" sz="quarter" idx="55" hasCustomPrompt="1"/>
          </p:nvPr>
        </p:nvSpPr>
        <p:spPr bwMode="gray">
          <a:xfrm>
            <a:off x="107504" y="4293097"/>
            <a:ext cx="2520280" cy="43204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56" hasCustomPrompt="1"/>
          </p:nvPr>
        </p:nvSpPr>
        <p:spPr bwMode="gray">
          <a:xfrm>
            <a:off x="107504" y="4005064"/>
            <a:ext cx="2520280"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7" name="Espace réservé du texte 8"/>
          <p:cNvSpPr>
            <a:spLocks noGrp="1"/>
          </p:cNvSpPr>
          <p:nvPr>
            <p:ph type="body" sz="quarter" idx="57" hasCustomPrompt="1"/>
          </p:nvPr>
        </p:nvSpPr>
        <p:spPr bwMode="gray">
          <a:xfrm>
            <a:off x="395536" y="3284985"/>
            <a:ext cx="2520280" cy="43204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8" name="Espace réservé du texte 8"/>
          <p:cNvSpPr>
            <a:spLocks noGrp="1"/>
          </p:cNvSpPr>
          <p:nvPr>
            <p:ph type="body" sz="quarter" idx="58" hasCustomPrompt="1"/>
          </p:nvPr>
        </p:nvSpPr>
        <p:spPr bwMode="gray">
          <a:xfrm>
            <a:off x="395536" y="2996952"/>
            <a:ext cx="2520280"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9" name="Espace réservé du texte 8"/>
          <p:cNvSpPr>
            <a:spLocks noGrp="1"/>
          </p:cNvSpPr>
          <p:nvPr>
            <p:ph type="body" sz="quarter" idx="59" hasCustomPrompt="1"/>
          </p:nvPr>
        </p:nvSpPr>
        <p:spPr bwMode="gray">
          <a:xfrm>
            <a:off x="1043608" y="2492897"/>
            <a:ext cx="2520280" cy="432048"/>
          </a:xfrm>
          <a:prstGeom prst="rect">
            <a:avLst/>
          </a:prstGeom>
        </p:spPr>
        <p:txBody>
          <a:bodyPr/>
          <a:lstStyle>
            <a:lvl1pPr marL="0" indent="0" algn="r">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p:ph type="body" sz="quarter" idx="60" hasCustomPrompt="1"/>
          </p:nvPr>
        </p:nvSpPr>
        <p:spPr bwMode="gray">
          <a:xfrm>
            <a:off x="1043608" y="2204864"/>
            <a:ext cx="2520280" cy="288033"/>
          </a:xfrm>
          <a:prstGeom prst="rect">
            <a:avLst/>
          </a:prstGeom>
        </p:spPr>
        <p:txBody>
          <a:bodyPr/>
          <a:lstStyle>
            <a:lvl1pPr marL="0" indent="0" algn="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1" name="Espace réservé du texte 8"/>
          <p:cNvSpPr>
            <a:spLocks noGrp="1"/>
          </p:cNvSpPr>
          <p:nvPr>
            <p:ph type="body" sz="quarter" idx="61" hasCustomPrompt="1"/>
          </p:nvPr>
        </p:nvSpPr>
        <p:spPr bwMode="gray">
          <a:xfrm>
            <a:off x="5580112" y="2492896"/>
            <a:ext cx="2520280" cy="43204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2" name="Espace réservé du texte 8"/>
          <p:cNvSpPr>
            <a:spLocks noGrp="1"/>
          </p:cNvSpPr>
          <p:nvPr>
            <p:ph type="body" sz="quarter" idx="62" hasCustomPrompt="1"/>
          </p:nvPr>
        </p:nvSpPr>
        <p:spPr bwMode="gray">
          <a:xfrm>
            <a:off x="5580112" y="2204863"/>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3" name="Espace réservé du texte 8"/>
          <p:cNvSpPr>
            <a:spLocks noGrp="1"/>
          </p:cNvSpPr>
          <p:nvPr>
            <p:ph type="body" sz="quarter" idx="63" hasCustomPrompt="1"/>
          </p:nvPr>
        </p:nvSpPr>
        <p:spPr bwMode="gray">
          <a:xfrm>
            <a:off x="6300192" y="3284985"/>
            <a:ext cx="2520280" cy="43204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4" name="Espace réservé du texte 8"/>
          <p:cNvSpPr>
            <a:spLocks noGrp="1"/>
          </p:cNvSpPr>
          <p:nvPr>
            <p:ph type="body" sz="quarter" idx="64" hasCustomPrompt="1"/>
          </p:nvPr>
        </p:nvSpPr>
        <p:spPr bwMode="gray">
          <a:xfrm>
            <a:off x="6300192" y="2996952"/>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5" name="Espace réservé du texte 8"/>
          <p:cNvSpPr>
            <a:spLocks noGrp="1"/>
          </p:cNvSpPr>
          <p:nvPr>
            <p:ph type="body" sz="quarter" idx="65" hasCustomPrompt="1"/>
          </p:nvPr>
        </p:nvSpPr>
        <p:spPr bwMode="gray">
          <a:xfrm>
            <a:off x="6516216" y="4221088"/>
            <a:ext cx="2520280" cy="432048"/>
          </a:xfrm>
          <a:prstGeom prst="rect">
            <a:avLst/>
          </a:prstGeom>
        </p:spPr>
        <p:txBody>
          <a:bodyPr/>
          <a:lstStyle>
            <a:lvl1pPr marL="0" indent="0" algn="l">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6" name="Espace réservé du texte 8"/>
          <p:cNvSpPr>
            <a:spLocks noGrp="1"/>
          </p:cNvSpPr>
          <p:nvPr>
            <p:ph type="body" sz="quarter" idx="66" hasCustomPrompt="1"/>
          </p:nvPr>
        </p:nvSpPr>
        <p:spPr bwMode="gray">
          <a:xfrm>
            <a:off x="6516216" y="3933055"/>
            <a:ext cx="2520280" cy="288033"/>
          </a:xfrm>
          <a:prstGeom prst="rect">
            <a:avLst/>
          </a:prstGeom>
        </p:spPr>
        <p:txBody>
          <a:bodyPr/>
          <a:lstStyle>
            <a:lvl1pPr marL="0" indent="0" algn="l">
              <a:spcBef>
                <a:spcPts val="800"/>
              </a:spcBef>
              <a:buFont typeface="Arial" panose="020B0604020202020204" pitchFamily="34" charset="0"/>
              <a:buNone/>
              <a:defRPr sz="1400" b="1" baseline="0">
                <a:solidFill>
                  <a:schemeClr val="accent6"/>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68"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69"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ppt_w</p:attrName>
                                        </p:attrNameLst>
                                      </p:cBhvr>
                                      <p:tavLst>
                                        <p:tav tm="0">
                                          <p:val>
                                            <p:fltVal val="0"/>
                                          </p:val>
                                        </p:tav>
                                        <p:tav tm="100000">
                                          <p:val>
                                            <p:strVal val="#ppt_w"/>
                                          </p:val>
                                        </p:tav>
                                      </p:tavLst>
                                    </p:anim>
                                    <p:anim calcmode="lin" valueType="num">
                                      <p:cBhvr>
                                        <p:cTn id="14" dur="500" fill="hold"/>
                                        <p:tgtEl>
                                          <p:spTgt spid="43"/>
                                        </p:tgtEl>
                                        <p:attrNameLst>
                                          <p:attrName>ppt_h</p:attrName>
                                        </p:attrNameLst>
                                      </p:cBhvr>
                                      <p:tavLst>
                                        <p:tav tm="0">
                                          <p:val>
                                            <p:fltVal val="0"/>
                                          </p:val>
                                        </p:tav>
                                        <p:tav tm="100000">
                                          <p:val>
                                            <p:strVal val="#ppt_h"/>
                                          </p:val>
                                        </p:tav>
                                      </p:tavLst>
                                    </p:anim>
                                    <p:animEffect transition="in" filter="fade">
                                      <p:cBhvr>
                                        <p:cTn id="15" dur="500"/>
                                        <p:tgtEl>
                                          <p:spTgt spid="43"/>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p:cTn id="43" dur="500" fill="hold"/>
                                        <p:tgtEl>
                                          <p:spTgt spid="48"/>
                                        </p:tgtEl>
                                        <p:attrNameLst>
                                          <p:attrName>ppt_w</p:attrName>
                                        </p:attrNameLst>
                                      </p:cBhvr>
                                      <p:tavLst>
                                        <p:tav tm="0">
                                          <p:val>
                                            <p:fltVal val="0"/>
                                          </p:val>
                                        </p:tav>
                                        <p:tav tm="100000">
                                          <p:val>
                                            <p:strVal val="#ppt_w"/>
                                          </p:val>
                                        </p:tav>
                                      </p:tavLst>
                                    </p:anim>
                                    <p:anim calcmode="lin" valueType="num">
                                      <p:cBhvr>
                                        <p:cTn id="44" dur="500" fill="hold"/>
                                        <p:tgtEl>
                                          <p:spTgt spid="48"/>
                                        </p:tgtEl>
                                        <p:attrNameLst>
                                          <p:attrName>ppt_h</p:attrName>
                                        </p:attrNameLst>
                                      </p:cBhvr>
                                      <p:tavLst>
                                        <p:tav tm="0">
                                          <p:val>
                                            <p:fltVal val="0"/>
                                          </p:val>
                                        </p:tav>
                                        <p:tav tm="100000">
                                          <p:val>
                                            <p:strVal val="#ppt_h"/>
                                          </p:val>
                                        </p:tav>
                                      </p:tavLst>
                                    </p:anim>
                                    <p:animEffect transition="in" filter="fade">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0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Arc 5"/>
          <p:cNvSpPr/>
          <p:nvPr userDrawn="1"/>
        </p:nvSpPr>
        <p:spPr>
          <a:xfrm rot="14400000">
            <a:off x="440578" y="2212705"/>
            <a:ext cx="3282547" cy="3282547"/>
          </a:xfrm>
          <a:prstGeom prst="arc">
            <a:avLst>
              <a:gd name="adj1" fmla="val 1896041"/>
              <a:gd name="adj2" fmla="val 12863711"/>
            </a:avLst>
          </a:prstGeom>
          <a:ln w="19050">
            <a:solidFill>
              <a:schemeClr val="tx1">
                <a:lumMod val="75000"/>
                <a:lumOff val="2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Freeform 130"/>
          <p:cNvSpPr>
            <a:spLocks noEditPoints="1"/>
          </p:cNvSpPr>
          <p:nvPr userDrawn="1"/>
        </p:nvSpPr>
        <p:spPr bwMode="auto">
          <a:xfrm>
            <a:off x="1005404" y="2788018"/>
            <a:ext cx="2031088" cy="1955348"/>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232"/>
          <p:cNvGrpSpPr/>
          <p:nvPr userDrawn="1"/>
        </p:nvGrpSpPr>
        <p:grpSpPr>
          <a:xfrm>
            <a:off x="2323742" y="2017406"/>
            <a:ext cx="674970" cy="674966"/>
            <a:chOff x="864537" y="1822859"/>
            <a:chExt cx="971309" cy="971307"/>
          </a:xfrm>
        </p:grpSpPr>
        <p:sp>
          <p:nvSpPr>
            <p:cNvPr id="9" name="Oval 82"/>
            <p:cNvSpPr/>
            <p:nvPr/>
          </p:nvSpPr>
          <p:spPr>
            <a:xfrm>
              <a:off x="932451" y="1890773"/>
              <a:ext cx="835480" cy="835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01</a:t>
              </a:r>
            </a:p>
          </p:txBody>
        </p:sp>
        <p:sp>
          <p:nvSpPr>
            <p:cNvPr id="10" name="Oval 83"/>
            <p:cNvSpPr/>
            <p:nvPr/>
          </p:nvSpPr>
          <p:spPr>
            <a:xfrm>
              <a:off x="864537" y="1822859"/>
              <a:ext cx="971309" cy="971307"/>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grpSp>
      <p:grpSp>
        <p:nvGrpSpPr>
          <p:cNvPr id="11" name="Group 232"/>
          <p:cNvGrpSpPr/>
          <p:nvPr userDrawn="1"/>
        </p:nvGrpSpPr>
        <p:grpSpPr>
          <a:xfrm>
            <a:off x="2323742" y="5074652"/>
            <a:ext cx="674970" cy="674966"/>
            <a:chOff x="864537" y="1822859"/>
            <a:chExt cx="971309" cy="971307"/>
          </a:xfrm>
        </p:grpSpPr>
        <p:sp>
          <p:nvSpPr>
            <p:cNvPr id="12" name="Oval 85"/>
            <p:cNvSpPr/>
            <p:nvPr/>
          </p:nvSpPr>
          <p:spPr>
            <a:xfrm>
              <a:off x="932451" y="1890773"/>
              <a:ext cx="835480" cy="835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05</a:t>
              </a:r>
            </a:p>
          </p:txBody>
        </p:sp>
        <p:sp>
          <p:nvSpPr>
            <p:cNvPr id="13" name="Oval 86"/>
            <p:cNvSpPr/>
            <p:nvPr/>
          </p:nvSpPr>
          <p:spPr>
            <a:xfrm>
              <a:off x="864537" y="1822859"/>
              <a:ext cx="971309" cy="971307"/>
            </a:xfrm>
            <a:prstGeom prst="ellipse">
              <a:avLst/>
            </a:prstGeom>
            <a:noFill/>
            <a:ln w="1905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grpSp>
      <p:grpSp>
        <p:nvGrpSpPr>
          <p:cNvPr id="14" name="Group 232"/>
          <p:cNvGrpSpPr/>
          <p:nvPr userDrawn="1"/>
        </p:nvGrpSpPr>
        <p:grpSpPr>
          <a:xfrm>
            <a:off x="3363630" y="3575461"/>
            <a:ext cx="674970" cy="674966"/>
            <a:chOff x="864537" y="1822859"/>
            <a:chExt cx="971309" cy="971307"/>
          </a:xfrm>
        </p:grpSpPr>
        <p:sp>
          <p:nvSpPr>
            <p:cNvPr id="15" name="Oval 88"/>
            <p:cNvSpPr/>
            <p:nvPr userDrawn="1"/>
          </p:nvSpPr>
          <p:spPr>
            <a:xfrm>
              <a:off x="932451" y="1890773"/>
              <a:ext cx="835480" cy="8354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03</a:t>
              </a:r>
            </a:p>
          </p:txBody>
        </p:sp>
        <p:sp>
          <p:nvSpPr>
            <p:cNvPr id="16" name="Oval 89"/>
            <p:cNvSpPr/>
            <p:nvPr/>
          </p:nvSpPr>
          <p:spPr>
            <a:xfrm>
              <a:off x="864537" y="1822859"/>
              <a:ext cx="971309" cy="971307"/>
            </a:xfrm>
            <a:prstGeom prst="ellipse">
              <a:avLst/>
            </a:prstGeom>
            <a:noFill/>
            <a:ln w="1905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grpSp>
      <p:grpSp>
        <p:nvGrpSpPr>
          <p:cNvPr id="17" name="Group 232"/>
          <p:cNvGrpSpPr/>
          <p:nvPr userDrawn="1"/>
        </p:nvGrpSpPr>
        <p:grpSpPr>
          <a:xfrm>
            <a:off x="3072120" y="2617644"/>
            <a:ext cx="674970" cy="674966"/>
            <a:chOff x="864537" y="1822859"/>
            <a:chExt cx="971309" cy="971307"/>
          </a:xfrm>
        </p:grpSpPr>
        <p:sp>
          <p:nvSpPr>
            <p:cNvPr id="18" name="Oval 91"/>
            <p:cNvSpPr/>
            <p:nvPr/>
          </p:nvSpPr>
          <p:spPr>
            <a:xfrm>
              <a:off x="932451" y="1890773"/>
              <a:ext cx="835480" cy="835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02</a:t>
              </a:r>
            </a:p>
          </p:txBody>
        </p:sp>
        <p:sp>
          <p:nvSpPr>
            <p:cNvPr id="19" name="Oval 92"/>
            <p:cNvSpPr/>
            <p:nvPr/>
          </p:nvSpPr>
          <p:spPr>
            <a:xfrm>
              <a:off x="864537" y="1822859"/>
              <a:ext cx="971309" cy="971307"/>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grpSp>
      <p:grpSp>
        <p:nvGrpSpPr>
          <p:cNvPr id="20" name="Group 232"/>
          <p:cNvGrpSpPr/>
          <p:nvPr userDrawn="1"/>
        </p:nvGrpSpPr>
        <p:grpSpPr>
          <a:xfrm>
            <a:off x="3072120" y="4446879"/>
            <a:ext cx="674970" cy="674966"/>
            <a:chOff x="864537" y="1822859"/>
            <a:chExt cx="971309" cy="971307"/>
          </a:xfrm>
        </p:grpSpPr>
        <p:sp>
          <p:nvSpPr>
            <p:cNvPr id="21" name="Oval 94"/>
            <p:cNvSpPr/>
            <p:nvPr/>
          </p:nvSpPr>
          <p:spPr>
            <a:xfrm>
              <a:off x="932451" y="1890773"/>
              <a:ext cx="835480" cy="835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04</a:t>
              </a:r>
            </a:p>
          </p:txBody>
        </p:sp>
        <p:sp>
          <p:nvSpPr>
            <p:cNvPr id="22" name="Oval 95"/>
            <p:cNvSpPr/>
            <p:nvPr/>
          </p:nvSpPr>
          <p:spPr>
            <a:xfrm>
              <a:off x="864537" y="1822859"/>
              <a:ext cx="971309" cy="971307"/>
            </a:xfrm>
            <a:prstGeom prst="ellipse">
              <a:avLst/>
            </a:prstGeom>
            <a:noFill/>
            <a:ln w="1905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grpSp>
      <p:sp>
        <p:nvSpPr>
          <p:cNvPr id="39" name="Oval 112"/>
          <p:cNvSpPr/>
          <p:nvPr/>
        </p:nvSpPr>
        <p:spPr>
          <a:xfrm>
            <a:off x="7715542" y="1988840"/>
            <a:ext cx="501355" cy="48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42" name="Oval 115"/>
          <p:cNvSpPr/>
          <p:nvPr/>
        </p:nvSpPr>
        <p:spPr>
          <a:xfrm>
            <a:off x="7715539" y="3590068"/>
            <a:ext cx="501361" cy="4870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45" name="Oval 118"/>
          <p:cNvSpPr/>
          <p:nvPr/>
        </p:nvSpPr>
        <p:spPr>
          <a:xfrm>
            <a:off x="7715539" y="5102236"/>
            <a:ext cx="501361" cy="4870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sp>
        <p:nvSpPr>
          <p:cNvPr id="48" name="Oval 121"/>
          <p:cNvSpPr/>
          <p:nvPr/>
        </p:nvSpPr>
        <p:spPr>
          <a:xfrm>
            <a:off x="7715539" y="2786948"/>
            <a:ext cx="501361" cy="4870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sp>
        <p:nvSpPr>
          <p:cNvPr id="57" name="Oval 130"/>
          <p:cNvSpPr/>
          <p:nvPr/>
        </p:nvSpPr>
        <p:spPr>
          <a:xfrm>
            <a:off x="7715539" y="4382156"/>
            <a:ext cx="501361" cy="4870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sp>
        <p:nvSpPr>
          <p:cNvPr id="59" name="Espace réservé du texte 8"/>
          <p:cNvSpPr>
            <a:spLocks noGrp="1"/>
          </p:cNvSpPr>
          <p:nvPr userDrawn="1">
            <p:ph type="body" sz="quarter" idx="55" hasCustomPrompt="1"/>
          </p:nvPr>
        </p:nvSpPr>
        <p:spPr bwMode="gray">
          <a:xfrm>
            <a:off x="4788024" y="2204865"/>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0" name="Espace réservé du texte 8"/>
          <p:cNvSpPr>
            <a:spLocks noGrp="1"/>
          </p:cNvSpPr>
          <p:nvPr userDrawn="1">
            <p:ph type="body" sz="quarter" idx="56" hasCustomPrompt="1"/>
          </p:nvPr>
        </p:nvSpPr>
        <p:spPr bwMode="gray">
          <a:xfrm>
            <a:off x="4788024" y="1916832"/>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1" name="Espace réservé du texte 8"/>
          <p:cNvSpPr>
            <a:spLocks noGrp="1"/>
          </p:cNvSpPr>
          <p:nvPr userDrawn="1">
            <p:ph type="body" sz="quarter" idx="71" hasCustomPrompt="1"/>
          </p:nvPr>
        </p:nvSpPr>
        <p:spPr bwMode="gray">
          <a:xfrm>
            <a:off x="4788024" y="2996953"/>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2" name="Espace réservé du texte 8"/>
          <p:cNvSpPr>
            <a:spLocks noGrp="1"/>
          </p:cNvSpPr>
          <p:nvPr userDrawn="1">
            <p:ph type="body" sz="quarter" idx="72" hasCustomPrompt="1"/>
          </p:nvPr>
        </p:nvSpPr>
        <p:spPr bwMode="gray">
          <a:xfrm>
            <a:off x="4788024" y="2708920"/>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3" name="Espace réservé du texte 8"/>
          <p:cNvSpPr>
            <a:spLocks noGrp="1"/>
          </p:cNvSpPr>
          <p:nvPr userDrawn="1">
            <p:ph type="body" sz="quarter" idx="73" hasCustomPrompt="1"/>
          </p:nvPr>
        </p:nvSpPr>
        <p:spPr bwMode="gray">
          <a:xfrm>
            <a:off x="4788024" y="3789041"/>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4" name="Espace réservé du texte 8"/>
          <p:cNvSpPr>
            <a:spLocks noGrp="1"/>
          </p:cNvSpPr>
          <p:nvPr userDrawn="1">
            <p:ph type="body" sz="quarter" idx="74" hasCustomPrompt="1"/>
          </p:nvPr>
        </p:nvSpPr>
        <p:spPr bwMode="gray">
          <a:xfrm>
            <a:off x="4788024" y="3501008"/>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5" name="Espace réservé du texte 8"/>
          <p:cNvSpPr>
            <a:spLocks noGrp="1"/>
          </p:cNvSpPr>
          <p:nvPr userDrawn="1">
            <p:ph type="body" sz="quarter" idx="75" hasCustomPrompt="1"/>
          </p:nvPr>
        </p:nvSpPr>
        <p:spPr bwMode="gray">
          <a:xfrm>
            <a:off x="4788024" y="4581129"/>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6" name="Espace réservé du texte 8"/>
          <p:cNvSpPr>
            <a:spLocks noGrp="1"/>
          </p:cNvSpPr>
          <p:nvPr userDrawn="1">
            <p:ph type="body" sz="quarter" idx="76" hasCustomPrompt="1"/>
          </p:nvPr>
        </p:nvSpPr>
        <p:spPr bwMode="gray">
          <a:xfrm>
            <a:off x="4788024" y="4293096"/>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7" name="Espace réservé du texte 8"/>
          <p:cNvSpPr>
            <a:spLocks noGrp="1"/>
          </p:cNvSpPr>
          <p:nvPr userDrawn="1">
            <p:ph type="body" sz="quarter" idx="77" hasCustomPrompt="1"/>
          </p:nvPr>
        </p:nvSpPr>
        <p:spPr bwMode="gray">
          <a:xfrm>
            <a:off x="4788024" y="5373216"/>
            <a:ext cx="2880320"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8" name="Espace réservé du texte 8"/>
          <p:cNvSpPr>
            <a:spLocks noGrp="1"/>
          </p:cNvSpPr>
          <p:nvPr userDrawn="1">
            <p:ph type="body" sz="quarter" idx="78" hasCustomPrompt="1"/>
          </p:nvPr>
        </p:nvSpPr>
        <p:spPr bwMode="gray">
          <a:xfrm>
            <a:off x="4788024" y="5085183"/>
            <a:ext cx="2880320"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0"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1"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53"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par>
                          <p:cTn id="26" fill="hold">
                            <p:stCondLst>
                              <p:cond delay="2000"/>
                            </p:stCondLst>
                            <p:childTnLst>
                              <p:par>
                                <p:cTn id="27" presetID="53"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par>
                          <p:cTn id="32" fill="hold">
                            <p:stCondLst>
                              <p:cond delay="2500"/>
                            </p:stCondLst>
                            <p:childTnLst>
                              <p:par>
                                <p:cTn id="33" presetID="53"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3000"/>
                            </p:stCondLst>
                            <p:childTnLst>
                              <p:par>
                                <p:cTn id="39" presetID="53" presetClass="entr" presetSubtype="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cxnSp>
        <p:nvCxnSpPr>
          <p:cNvPr id="6" name="Straight Connector 59"/>
          <p:cNvCxnSpPr/>
          <p:nvPr userDrawn="1"/>
        </p:nvCxnSpPr>
        <p:spPr>
          <a:xfrm flipH="1">
            <a:off x="3273537" y="3822786"/>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Freeform 130"/>
          <p:cNvSpPr>
            <a:spLocks noEditPoints="1"/>
          </p:cNvSpPr>
          <p:nvPr userDrawn="1"/>
        </p:nvSpPr>
        <p:spPr bwMode="auto">
          <a:xfrm>
            <a:off x="3784645" y="3045097"/>
            <a:ext cx="1572935" cy="1514282"/>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210"/>
          <p:cNvGrpSpPr/>
          <p:nvPr userDrawn="1"/>
        </p:nvGrpSpPr>
        <p:grpSpPr>
          <a:xfrm>
            <a:off x="1979685" y="3175860"/>
            <a:ext cx="1293852" cy="1293852"/>
            <a:chOff x="2183615" y="1663567"/>
            <a:chExt cx="1293852" cy="1293852"/>
          </a:xfrm>
        </p:grpSpPr>
        <p:sp>
          <p:nvSpPr>
            <p:cNvPr id="9" name="Oval 66"/>
            <p:cNvSpPr/>
            <p:nvPr/>
          </p:nvSpPr>
          <p:spPr>
            <a:xfrm>
              <a:off x="2283175" y="1763127"/>
              <a:ext cx="1094733" cy="10947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Oval 67"/>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11" name="Group 211"/>
          <p:cNvGrpSpPr/>
          <p:nvPr userDrawn="1"/>
        </p:nvGrpSpPr>
        <p:grpSpPr>
          <a:xfrm>
            <a:off x="597117" y="3337133"/>
            <a:ext cx="971309" cy="971307"/>
            <a:chOff x="864537" y="1822859"/>
            <a:chExt cx="971309" cy="971307"/>
          </a:xfrm>
        </p:grpSpPr>
        <p:sp>
          <p:nvSpPr>
            <p:cNvPr id="12" name="Oval 69"/>
            <p:cNvSpPr/>
            <p:nvPr/>
          </p:nvSpPr>
          <p:spPr>
            <a:xfrm>
              <a:off x="932451" y="1890773"/>
              <a:ext cx="835480" cy="835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Oval 71"/>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4" name="Arc 13"/>
          <p:cNvSpPr/>
          <p:nvPr userDrawn="1"/>
        </p:nvSpPr>
        <p:spPr>
          <a:xfrm>
            <a:off x="3684622" y="2941101"/>
            <a:ext cx="1763370" cy="1763370"/>
          </a:xfrm>
          <a:prstGeom prst="arc">
            <a:avLst>
              <a:gd name="adj1" fmla="val 21578092"/>
              <a:gd name="adj2" fmla="val 21479725"/>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Connector 73"/>
          <p:cNvCxnSpPr/>
          <p:nvPr userDrawn="1"/>
        </p:nvCxnSpPr>
        <p:spPr>
          <a:xfrm flipH="1">
            <a:off x="1568426" y="3822786"/>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74"/>
          <p:cNvCxnSpPr/>
          <p:nvPr userDrawn="1"/>
        </p:nvCxnSpPr>
        <p:spPr>
          <a:xfrm flipH="1">
            <a:off x="5447992" y="3822786"/>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8" name="Oval 76"/>
          <p:cNvSpPr/>
          <p:nvPr/>
        </p:nvSpPr>
        <p:spPr>
          <a:xfrm>
            <a:off x="5958638" y="3275420"/>
            <a:ext cx="1094733" cy="10947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Oval 77"/>
          <p:cNvSpPr/>
          <p:nvPr/>
        </p:nvSpPr>
        <p:spPr>
          <a:xfrm>
            <a:off x="5859078" y="3175860"/>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0" name="Straight Connector 81"/>
          <p:cNvCxnSpPr/>
          <p:nvPr userDrawn="1"/>
        </p:nvCxnSpPr>
        <p:spPr>
          <a:xfrm flipH="1">
            <a:off x="7152930" y="3822786"/>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1" name="Group 225"/>
          <p:cNvGrpSpPr/>
          <p:nvPr userDrawn="1"/>
        </p:nvGrpSpPr>
        <p:grpSpPr>
          <a:xfrm>
            <a:off x="7564016" y="3337133"/>
            <a:ext cx="971309" cy="971307"/>
            <a:chOff x="864537" y="1822859"/>
            <a:chExt cx="971309" cy="971307"/>
          </a:xfrm>
        </p:grpSpPr>
        <p:sp>
          <p:nvSpPr>
            <p:cNvPr id="22" name="Oval 87"/>
            <p:cNvSpPr/>
            <p:nvPr/>
          </p:nvSpPr>
          <p:spPr>
            <a:xfrm>
              <a:off x="932451" y="1890773"/>
              <a:ext cx="835480" cy="835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Oval 90"/>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44" name="Espace réservé du texte 8"/>
          <p:cNvSpPr>
            <a:spLocks noGrp="1"/>
          </p:cNvSpPr>
          <p:nvPr userDrawn="1">
            <p:ph type="body" sz="quarter" idx="55" hasCustomPrompt="1"/>
          </p:nvPr>
        </p:nvSpPr>
        <p:spPr bwMode="gray">
          <a:xfrm>
            <a:off x="179512" y="2852936"/>
            <a:ext cx="1872208"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userDrawn="1">
            <p:ph type="body" sz="quarter" idx="56" hasCustomPrompt="1"/>
          </p:nvPr>
        </p:nvSpPr>
        <p:spPr bwMode="gray">
          <a:xfrm>
            <a:off x="179512" y="2564903"/>
            <a:ext cx="187220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4" name="Espace réservé du texte 8"/>
          <p:cNvSpPr>
            <a:spLocks noGrp="1"/>
          </p:cNvSpPr>
          <p:nvPr userDrawn="1">
            <p:ph type="body" sz="quarter" idx="57" hasCustomPrompt="1"/>
          </p:nvPr>
        </p:nvSpPr>
        <p:spPr bwMode="gray">
          <a:xfrm>
            <a:off x="1763688" y="4869160"/>
            <a:ext cx="1872208"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5" name="Espace réservé du texte 8"/>
          <p:cNvSpPr>
            <a:spLocks noGrp="1"/>
          </p:cNvSpPr>
          <p:nvPr userDrawn="1">
            <p:ph type="body" sz="quarter" idx="58" hasCustomPrompt="1"/>
          </p:nvPr>
        </p:nvSpPr>
        <p:spPr bwMode="gray">
          <a:xfrm>
            <a:off x="1763688" y="4581127"/>
            <a:ext cx="187220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6" name="Espace réservé du texte 8"/>
          <p:cNvSpPr>
            <a:spLocks noGrp="1"/>
          </p:cNvSpPr>
          <p:nvPr userDrawn="1">
            <p:ph type="body" sz="quarter" idx="59" hasCustomPrompt="1"/>
          </p:nvPr>
        </p:nvSpPr>
        <p:spPr bwMode="gray">
          <a:xfrm>
            <a:off x="5508104" y="2636913"/>
            <a:ext cx="1872208"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7" name="Espace réservé du texte 8"/>
          <p:cNvSpPr>
            <a:spLocks noGrp="1"/>
          </p:cNvSpPr>
          <p:nvPr userDrawn="1">
            <p:ph type="body" sz="quarter" idx="60" hasCustomPrompt="1"/>
          </p:nvPr>
        </p:nvSpPr>
        <p:spPr bwMode="gray">
          <a:xfrm>
            <a:off x="5508104" y="2348880"/>
            <a:ext cx="187220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8" name="Espace réservé du texte 8"/>
          <p:cNvSpPr>
            <a:spLocks noGrp="1"/>
          </p:cNvSpPr>
          <p:nvPr userDrawn="1">
            <p:ph type="body" sz="quarter" idx="61" hasCustomPrompt="1"/>
          </p:nvPr>
        </p:nvSpPr>
        <p:spPr bwMode="gray">
          <a:xfrm>
            <a:off x="7092280" y="4725144"/>
            <a:ext cx="1872208"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9" name="Espace réservé du texte 8"/>
          <p:cNvSpPr>
            <a:spLocks noGrp="1"/>
          </p:cNvSpPr>
          <p:nvPr userDrawn="1">
            <p:ph type="body" sz="quarter" idx="62" hasCustomPrompt="1"/>
          </p:nvPr>
        </p:nvSpPr>
        <p:spPr bwMode="gray">
          <a:xfrm>
            <a:off x="7092280" y="4437111"/>
            <a:ext cx="187220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1"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2"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8" presetClass="entr" presetSubtype="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downRight)">
                                      <p:cBhvr>
                                        <p:cTn id="13" dur="500"/>
                                        <p:tgtEl>
                                          <p:spTgt spid="15"/>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18" presetClass="entr" presetSubtype="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Right)">
                                      <p:cBhvr>
                                        <p:cTn id="23" dur="500"/>
                                        <p:tgtEl>
                                          <p:spTgt spid="6"/>
                                        </p:tgtEl>
                                      </p:cBhvr>
                                    </p:animEffect>
                                  </p:childTnLst>
                                </p:cTn>
                              </p:par>
                              <p:par>
                                <p:cTn id="24" presetID="2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edge">
                                      <p:cBhvr>
                                        <p:cTn id="26" dur="1000"/>
                                        <p:tgtEl>
                                          <p:spTgt spid="14"/>
                                        </p:tgtEl>
                                      </p:cBhvr>
                                    </p:animEffect>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par>
                          <p:cTn id="33" fill="hold">
                            <p:stCondLst>
                              <p:cond delay="3000"/>
                            </p:stCondLst>
                            <p:childTnLst>
                              <p:par>
                                <p:cTn id="34" presetID="18" presetClass="entr" presetSubtype="6"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Right)">
                                      <p:cBhvr>
                                        <p:cTn id="36" dur="500"/>
                                        <p:tgtEl>
                                          <p:spTgt spid="16"/>
                                        </p:tgtEl>
                                      </p:cBhvr>
                                    </p:animEffect>
                                  </p:childTnLst>
                                </p:cTn>
                              </p:par>
                            </p:childTnLst>
                          </p:cTn>
                        </p:par>
                        <p:par>
                          <p:cTn id="37" fill="hold">
                            <p:stCondLst>
                              <p:cond delay="3500"/>
                            </p:stCondLst>
                            <p:childTnLst>
                              <p:par>
                                <p:cTn id="38" presetID="18" presetClass="entr" presetSubtype="6"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strips(downRight)">
                                      <p:cBhvr>
                                        <p:cTn id="40" dur="500"/>
                                        <p:tgtEl>
                                          <p:spTgt spid="20"/>
                                        </p:tgtEl>
                                      </p:cBhvr>
                                    </p:animEffect>
                                  </p:childTnLst>
                                </p:cTn>
                              </p:par>
                            </p:childTnLst>
                          </p:cTn>
                        </p:par>
                        <p:par>
                          <p:cTn id="41" fill="hold">
                            <p:stCondLst>
                              <p:cond delay="4000"/>
                            </p:stCondLst>
                            <p:childTnLst>
                              <p:par>
                                <p:cTn id="42" presetID="53" presetClass="entr" presetSubtype="0"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64"/>
          <p:cNvGrpSpPr/>
          <p:nvPr userDrawn="1"/>
        </p:nvGrpSpPr>
        <p:grpSpPr>
          <a:xfrm>
            <a:off x="869804" y="2739630"/>
            <a:ext cx="977534" cy="2253978"/>
            <a:chOff x="3274424" y="1575559"/>
            <a:chExt cx="2253978" cy="2253978"/>
          </a:xfrm>
        </p:grpSpPr>
        <p:sp>
          <p:nvSpPr>
            <p:cNvPr id="7" name="Oval 63"/>
            <p:cNvSpPr/>
            <p:nvPr/>
          </p:nvSpPr>
          <p:spPr>
            <a:xfrm>
              <a:off x="3274424" y="1575559"/>
              <a:ext cx="2253978" cy="2253978"/>
            </a:xfrm>
            <a:prstGeom prst="ellipse">
              <a:avLst/>
            </a:prstGeom>
            <a:solidFill>
              <a:schemeClr val="accent1"/>
            </a:solidFill>
            <a:ln>
              <a:noFill/>
            </a:ln>
            <a:scene3d>
              <a:camera prst="isometricTopUp">
                <a:rot lat="21594000" lon="20400000" rev="0"/>
              </a:camera>
              <a:lightRig rig="threePt" dir="t"/>
            </a:scene3d>
            <a:sp3d extrusionH="381000">
              <a:bevelT w="0" h="0" prst="convex"/>
              <a:extrusionClr>
                <a:schemeClr val="accent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64"/>
            <p:cNvSpPr/>
            <p:nvPr/>
          </p:nvSpPr>
          <p:spPr>
            <a:xfrm>
              <a:off x="3646284" y="1859569"/>
              <a:ext cx="1685958" cy="1685959"/>
            </a:xfrm>
            <a:prstGeom prst="ellipse">
              <a:avLst/>
            </a:prstGeom>
            <a:solidFill>
              <a:schemeClr val="bg1"/>
            </a:solidFill>
            <a:ln>
              <a:noFill/>
            </a:ln>
            <a:scene3d>
              <a:camera prst="isometricTopUp">
                <a:rot lat="21594000" lon="20400000" rev="0"/>
              </a:camera>
              <a:lightRig rig="threePt" dir="t"/>
            </a:scene3d>
            <a:sp3d>
              <a:bevelT w="0" h="0" prst="convex"/>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65"/>
            <p:cNvSpPr/>
            <p:nvPr/>
          </p:nvSpPr>
          <p:spPr>
            <a:xfrm>
              <a:off x="3911615" y="2110257"/>
              <a:ext cx="1184583" cy="1184583"/>
            </a:xfrm>
            <a:prstGeom prst="ellipse">
              <a:avLst/>
            </a:prstGeom>
            <a:solidFill>
              <a:schemeClr val="accent1"/>
            </a:solidFill>
            <a:ln>
              <a:noFill/>
            </a:ln>
            <a:scene3d>
              <a:camera prst="isometricTopUp">
                <a:rot lat="21594000" lon="20400000" rev="0"/>
              </a:camera>
              <a:lightRig rig="threePt" dir="t"/>
            </a:scene3d>
            <a:sp3d>
              <a:bevelT w="0" h="0" prst="convex"/>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67"/>
            <p:cNvSpPr/>
            <p:nvPr/>
          </p:nvSpPr>
          <p:spPr>
            <a:xfrm>
              <a:off x="4117106" y="2271823"/>
              <a:ext cx="861451" cy="861450"/>
            </a:xfrm>
            <a:prstGeom prst="ellipse">
              <a:avLst/>
            </a:prstGeom>
            <a:solidFill>
              <a:schemeClr val="bg1"/>
            </a:solidFill>
            <a:ln>
              <a:noFill/>
            </a:ln>
            <a:scene3d>
              <a:camera prst="isometricTopUp">
                <a:rot lat="21594000" lon="20400000" rev="0"/>
              </a:camera>
              <a:lightRig rig="threePt" dir="t"/>
            </a:scene3d>
            <a:sp3d>
              <a:bevelT w="0" h="0" prst="convex"/>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46"/>
          <p:cNvGrpSpPr/>
          <p:nvPr userDrawn="1"/>
        </p:nvGrpSpPr>
        <p:grpSpPr>
          <a:xfrm>
            <a:off x="3680328" y="2884979"/>
            <a:ext cx="2351241" cy="415356"/>
            <a:chOff x="3287558" y="2266949"/>
            <a:chExt cx="2351241" cy="415356"/>
          </a:xfrm>
        </p:grpSpPr>
        <p:grpSp>
          <p:nvGrpSpPr>
            <p:cNvPr id="12" name="Group 86"/>
            <p:cNvGrpSpPr/>
            <p:nvPr/>
          </p:nvGrpSpPr>
          <p:grpSpPr>
            <a:xfrm rot="10638003">
              <a:off x="3287555" y="2383692"/>
              <a:ext cx="1664543" cy="165868"/>
              <a:chOff x="4333875" y="2951163"/>
              <a:chExt cx="1354138" cy="134938"/>
            </a:xfrm>
          </p:grpSpPr>
          <p:sp>
            <p:nvSpPr>
              <p:cNvPr id="15" name="Freeform 19"/>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21"/>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22"/>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3" name="Rounded Rectangle 73"/>
            <p:cNvSpPr/>
            <p:nvPr/>
          </p:nvSpPr>
          <p:spPr>
            <a:xfrm>
              <a:off x="4869349" y="2441287"/>
              <a:ext cx="226517" cy="73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Notched Right Arrow 75"/>
            <p:cNvSpPr/>
            <p:nvPr/>
          </p:nvSpPr>
          <p:spPr>
            <a:xfrm rot="10800000">
              <a:off x="4955082" y="2266949"/>
              <a:ext cx="683717" cy="415356"/>
            </a:xfrm>
            <a:prstGeom prst="notchedRightArrow">
              <a:avLst>
                <a:gd name="adj1" fmla="val 100000"/>
                <a:gd name="adj2" fmla="val 50000"/>
              </a:avLst>
            </a:prstGeom>
            <a:gradFill>
              <a:gsLst>
                <a:gs pos="49000">
                  <a:schemeClr val="accent2">
                    <a:lumMod val="50000"/>
                  </a:schemeClr>
                </a:gs>
                <a:gs pos="5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7"/>
          <p:cNvGrpSpPr/>
          <p:nvPr userDrawn="1"/>
        </p:nvGrpSpPr>
        <p:grpSpPr>
          <a:xfrm>
            <a:off x="2012276" y="3658941"/>
            <a:ext cx="2351241" cy="415356"/>
            <a:chOff x="3287558" y="2266949"/>
            <a:chExt cx="2351241" cy="415356"/>
          </a:xfrm>
        </p:grpSpPr>
        <p:grpSp>
          <p:nvGrpSpPr>
            <p:cNvPr id="19" name="Group 86"/>
            <p:cNvGrpSpPr/>
            <p:nvPr/>
          </p:nvGrpSpPr>
          <p:grpSpPr>
            <a:xfrm rot="10638003">
              <a:off x="3287555" y="2383692"/>
              <a:ext cx="1664543" cy="165868"/>
              <a:chOff x="4333875" y="2951163"/>
              <a:chExt cx="1354138" cy="134938"/>
            </a:xfrm>
          </p:grpSpPr>
          <p:sp>
            <p:nvSpPr>
              <p:cNvPr id="22" name="Freeform 19"/>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 name="Rounded Rectangle 86"/>
            <p:cNvSpPr/>
            <p:nvPr/>
          </p:nvSpPr>
          <p:spPr>
            <a:xfrm>
              <a:off x="4869349" y="2441287"/>
              <a:ext cx="226517" cy="7329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Notched Right Arrow 89"/>
            <p:cNvSpPr/>
            <p:nvPr/>
          </p:nvSpPr>
          <p:spPr>
            <a:xfrm rot="10800000">
              <a:off x="4955082" y="2266949"/>
              <a:ext cx="683717" cy="415356"/>
            </a:xfrm>
            <a:prstGeom prst="notchedRightArrow">
              <a:avLst>
                <a:gd name="adj1" fmla="val 100000"/>
                <a:gd name="adj2" fmla="val 50000"/>
              </a:avLst>
            </a:prstGeom>
            <a:gradFill>
              <a:gsLst>
                <a:gs pos="49000">
                  <a:schemeClr val="accent1">
                    <a:lumMod val="50000"/>
                  </a:schemeClr>
                </a:gs>
                <a:gs pos="5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56"/>
          <p:cNvGrpSpPr/>
          <p:nvPr userDrawn="1"/>
        </p:nvGrpSpPr>
        <p:grpSpPr>
          <a:xfrm>
            <a:off x="4664873" y="4294243"/>
            <a:ext cx="2351241" cy="415356"/>
            <a:chOff x="3287558" y="2266949"/>
            <a:chExt cx="2351241" cy="415356"/>
          </a:xfrm>
        </p:grpSpPr>
        <p:grpSp>
          <p:nvGrpSpPr>
            <p:cNvPr id="26" name="Group 86"/>
            <p:cNvGrpSpPr/>
            <p:nvPr/>
          </p:nvGrpSpPr>
          <p:grpSpPr>
            <a:xfrm rot="10638003">
              <a:off x="3287555" y="2383692"/>
              <a:ext cx="1664543" cy="165868"/>
              <a:chOff x="4333875" y="2951163"/>
              <a:chExt cx="1354138" cy="134938"/>
            </a:xfrm>
          </p:grpSpPr>
          <p:sp>
            <p:nvSpPr>
              <p:cNvPr id="29" name="Freeform 19"/>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1"/>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2"/>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Rounded Rectangle 95"/>
            <p:cNvSpPr/>
            <p:nvPr/>
          </p:nvSpPr>
          <p:spPr>
            <a:xfrm>
              <a:off x="4869349" y="2441287"/>
              <a:ext cx="226517" cy="7329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Notched Right Arrow 96"/>
            <p:cNvSpPr/>
            <p:nvPr/>
          </p:nvSpPr>
          <p:spPr>
            <a:xfrm rot="10800000">
              <a:off x="4955082" y="2266949"/>
              <a:ext cx="683717" cy="415356"/>
            </a:xfrm>
            <a:prstGeom prst="notchedRightArrow">
              <a:avLst>
                <a:gd name="adj1" fmla="val 100000"/>
                <a:gd name="adj2" fmla="val 50000"/>
              </a:avLst>
            </a:prstGeom>
            <a:gradFill>
              <a:gsLst>
                <a:gs pos="49000">
                  <a:schemeClr val="accent4">
                    <a:lumMod val="50000"/>
                  </a:schemeClr>
                </a:gs>
                <a:gs pos="50000">
                  <a:schemeClr val="accent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75"/>
          <p:cNvGrpSpPr/>
          <p:nvPr userDrawn="1"/>
        </p:nvGrpSpPr>
        <p:grpSpPr>
          <a:xfrm>
            <a:off x="6007636" y="3548082"/>
            <a:ext cx="2351241" cy="415356"/>
            <a:chOff x="3287558" y="2266949"/>
            <a:chExt cx="2351241" cy="415356"/>
          </a:xfrm>
        </p:grpSpPr>
        <p:grpSp>
          <p:nvGrpSpPr>
            <p:cNvPr id="33" name="Group 86"/>
            <p:cNvGrpSpPr/>
            <p:nvPr/>
          </p:nvGrpSpPr>
          <p:grpSpPr>
            <a:xfrm rot="10638003">
              <a:off x="3287555" y="2383692"/>
              <a:ext cx="1664543" cy="165868"/>
              <a:chOff x="4333875" y="2951163"/>
              <a:chExt cx="1354138" cy="134938"/>
            </a:xfrm>
          </p:grpSpPr>
          <p:sp>
            <p:nvSpPr>
              <p:cNvPr id="36" name="Freeform 19"/>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21"/>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22"/>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Rounded Rectangle 106"/>
            <p:cNvSpPr/>
            <p:nvPr/>
          </p:nvSpPr>
          <p:spPr>
            <a:xfrm>
              <a:off x="4869349" y="2441287"/>
              <a:ext cx="226517" cy="7329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Notched Right Arrow 109"/>
            <p:cNvSpPr/>
            <p:nvPr/>
          </p:nvSpPr>
          <p:spPr>
            <a:xfrm rot="10800000">
              <a:off x="4955082" y="2266949"/>
              <a:ext cx="683717" cy="415356"/>
            </a:xfrm>
            <a:prstGeom prst="notchedRightArrow">
              <a:avLst>
                <a:gd name="adj1" fmla="val 100000"/>
                <a:gd name="adj2" fmla="val 50000"/>
              </a:avLst>
            </a:prstGeom>
            <a:gradFill>
              <a:gsLst>
                <a:gs pos="49000">
                  <a:schemeClr val="accent3">
                    <a:lumMod val="50000"/>
                  </a:schemeClr>
                </a:gs>
                <a:gs pos="50000">
                  <a:schemeClr val="accent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Espace réservé du texte 8"/>
          <p:cNvSpPr>
            <a:spLocks noGrp="1"/>
          </p:cNvSpPr>
          <p:nvPr>
            <p:ph type="body" sz="quarter" idx="57" hasCustomPrompt="1"/>
          </p:nvPr>
        </p:nvSpPr>
        <p:spPr bwMode="gray">
          <a:xfrm>
            <a:off x="2267744" y="4437113"/>
            <a:ext cx="1872208"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p:ph type="body" sz="quarter" idx="58" hasCustomPrompt="1"/>
          </p:nvPr>
        </p:nvSpPr>
        <p:spPr bwMode="gray">
          <a:xfrm>
            <a:off x="2267744" y="4149080"/>
            <a:ext cx="187220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3" name="Espace réservé du texte 8"/>
          <p:cNvSpPr>
            <a:spLocks noGrp="1"/>
          </p:cNvSpPr>
          <p:nvPr>
            <p:ph type="body" sz="quarter" idx="59" hasCustomPrompt="1"/>
          </p:nvPr>
        </p:nvSpPr>
        <p:spPr bwMode="gray">
          <a:xfrm>
            <a:off x="4860032" y="5085184"/>
            <a:ext cx="1872208"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4" name="Espace réservé du texte 8"/>
          <p:cNvSpPr>
            <a:spLocks noGrp="1"/>
          </p:cNvSpPr>
          <p:nvPr>
            <p:ph type="body" sz="quarter" idx="60" hasCustomPrompt="1"/>
          </p:nvPr>
        </p:nvSpPr>
        <p:spPr bwMode="gray">
          <a:xfrm>
            <a:off x="4860032" y="4797151"/>
            <a:ext cx="187220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5" name="Espace réservé du texte 8"/>
          <p:cNvSpPr>
            <a:spLocks noGrp="1"/>
          </p:cNvSpPr>
          <p:nvPr>
            <p:ph type="body" sz="quarter" idx="61" hasCustomPrompt="1"/>
          </p:nvPr>
        </p:nvSpPr>
        <p:spPr bwMode="gray">
          <a:xfrm>
            <a:off x="6300192" y="3068961"/>
            <a:ext cx="1872208"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6" name="Espace réservé du texte 8"/>
          <p:cNvSpPr>
            <a:spLocks noGrp="1"/>
          </p:cNvSpPr>
          <p:nvPr>
            <p:ph type="body" sz="quarter" idx="62" hasCustomPrompt="1"/>
          </p:nvPr>
        </p:nvSpPr>
        <p:spPr bwMode="gray">
          <a:xfrm>
            <a:off x="6300192" y="2780928"/>
            <a:ext cx="187220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7" name="Espace réservé du texte 8"/>
          <p:cNvSpPr>
            <a:spLocks noGrp="1"/>
          </p:cNvSpPr>
          <p:nvPr>
            <p:ph type="body" sz="quarter" idx="63" hasCustomPrompt="1"/>
          </p:nvPr>
        </p:nvSpPr>
        <p:spPr bwMode="gray">
          <a:xfrm>
            <a:off x="3851920" y="2420888"/>
            <a:ext cx="1872208"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8" name="Espace réservé du texte 8"/>
          <p:cNvSpPr>
            <a:spLocks noGrp="1"/>
          </p:cNvSpPr>
          <p:nvPr>
            <p:ph type="body" sz="quarter" idx="64" hasCustomPrompt="1"/>
          </p:nvPr>
        </p:nvSpPr>
        <p:spPr bwMode="gray">
          <a:xfrm>
            <a:off x="3851920" y="2132855"/>
            <a:ext cx="1872208"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7"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8"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9"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iterate type="lt">
                                    <p:tmPct val="0"/>
                                  </p:iterate>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par>
                          <p:cTn id="13" fill="hold">
                            <p:stCondLst>
                              <p:cond delay="1000"/>
                            </p:stCondLst>
                            <p:childTnLst>
                              <p:par>
                                <p:cTn id="14" presetID="2" presetClass="entr" presetSubtype="2" accel="50000" decel="5000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accel="50000" decel="5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accel="50000" decel="5000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accel="50000" decel="50000"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1+#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Freeform 7"/>
          <p:cNvSpPr>
            <a:spLocks/>
          </p:cNvSpPr>
          <p:nvPr userDrawn="1"/>
        </p:nvSpPr>
        <p:spPr bwMode="auto">
          <a:xfrm>
            <a:off x="5251907" y="2883084"/>
            <a:ext cx="552294" cy="728923"/>
          </a:xfrm>
          <a:custGeom>
            <a:avLst/>
            <a:gdLst/>
            <a:ahLst/>
            <a:cxnLst>
              <a:cxn ang="0">
                <a:pos x="21" y="0"/>
              </a:cxn>
              <a:cxn ang="0">
                <a:pos x="77" y="64"/>
              </a:cxn>
              <a:cxn ang="0">
                <a:pos x="77" y="100"/>
              </a:cxn>
              <a:cxn ang="0">
                <a:pos x="0" y="216"/>
              </a:cxn>
              <a:cxn ang="0">
                <a:pos x="0" y="233"/>
              </a:cxn>
              <a:cxn ang="0">
                <a:pos x="177" y="233"/>
              </a:cxn>
              <a:cxn ang="0">
                <a:pos x="177" y="216"/>
              </a:cxn>
              <a:cxn ang="0">
                <a:pos x="99" y="100"/>
              </a:cxn>
              <a:cxn ang="0">
                <a:pos x="99" y="64"/>
              </a:cxn>
              <a:cxn ang="0">
                <a:pos x="155" y="2"/>
              </a:cxn>
            </a:cxnLst>
            <a:rect l="0" t="0" r="r" b="b"/>
            <a:pathLst>
              <a:path w="177" h="233">
                <a:moveTo>
                  <a:pt x="21" y="0"/>
                </a:moveTo>
                <a:cubicBezTo>
                  <a:pt x="34" y="22"/>
                  <a:pt x="53" y="48"/>
                  <a:pt x="77" y="64"/>
                </a:cubicBezTo>
                <a:cubicBezTo>
                  <a:pt x="77" y="100"/>
                  <a:pt x="77" y="100"/>
                  <a:pt x="77" y="100"/>
                </a:cubicBezTo>
                <a:cubicBezTo>
                  <a:pt x="77" y="100"/>
                  <a:pt x="21" y="154"/>
                  <a:pt x="0" y="216"/>
                </a:cubicBezTo>
                <a:cubicBezTo>
                  <a:pt x="0" y="233"/>
                  <a:pt x="0" y="233"/>
                  <a:pt x="0" y="233"/>
                </a:cubicBezTo>
                <a:cubicBezTo>
                  <a:pt x="177" y="233"/>
                  <a:pt x="177" y="233"/>
                  <a:pt x="177" y="233"/>
                </a:cubicBezTo>
                <a:cubicBezTo>
                  <a:pt x="177" y="216"/>
                  <a:pt x="177" y="216"/>
                  <a:pt x="177" y="216"/>
                </a:cubicBezTo>
                <a:cubicBezTo>
                  <a:pt x="148" y="148"/>
                  <a:pt x="99" y="100"/>
                  <a:pt x="99" y="100"/>
                </a:cubicBezTo>
                <a:cubicBezTo>
                  <a:pt x="99" y="64"/>
                  <a:pt x="99" y="64"/>
                  <a:pt x="99" y="64"/>
                </a:cubicBezTo>
                <a:cubicBezTo>
                  <a:pt x="126" y="41"/>
                  <a:pt x="143" y="20"/>
                  <a:pt x="155" y="2"/>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7" name="Freeform 8"/>
          <p:cNvSpPr>
            <a:spLocks noEditPoints="1"/>
          </p:cNvSpPr>
          <p:nvPr userDrawn="1"/>
        </p:nvSpPr>
        <p:spPr bwMode="auto">
          <a:xfrm>
            <a:off x="4974443" y="2409877"/>
            <a:ext cx="1107223" cy="1490798"/>
          </a:xfrm>
          <a:custGeom>
            <a:avLst/>
            <a:gdLst/>
            <a:ahLst/>
            <a:cxnLst>
              <a:cxn ang="0">
                <a:pos x="329" y="78"/>
              </a:cxn>
              <a:cxn ang="0">
                <a:pos x="329" y="51"/>
              </a:cxn>
              <a:cxn ang="0">
                <a:pos x="355" y="51"/>
              </a:cxn>
              <a:cxn ang="0">
                <a:pos x="355" y="0"/>
              </a:cxn>
              <a:cxn ang="0">
                <a:pos x="0" y="0"/>
              </a:cxn>
              <a:cxn ang="0">
                <a:pos x="0" y="51"/>
              </a:cxn>
              <a:cxn ang="0">
                <a:pos x="25" y="51"/>
              </a:cxn>
              <a:cxn ang="0">
                <a:pos x="25" y="78"/>
              </a:cxn>
              <a:cxn ang="0">
                <a:pos x="102" y="238"/>
              </a:cxn>
              <a:cxn ang="0">
                <a:pos x="25" y="399"/>
              </a:cxn>
              <a:cxn ang="0">
                <a:pos x="25" y="425"/>
              </a:cxn>
              <a:cxn ang="0">
                <a:pos x="0" y="425"/>
              </a:cxn>
              <a:cxn ang="0">
                <a:pos x="0" y="476"/>
              </a:cxn>
              <a:cxn ang="0">
                <a:pos x="355" y="476"/>
              </a:cxn>
              <a:cxn ang="0">
                <a:pos x="355" y="425"/>
              </a:cxn>
              <a:cxn ang="0">
                <a:pos x="329" y="425"/>
              </a:cxn>
              <a:cxn ang="0">
                <a:pos x="329" y="399"/>
              </a:cxn>
              <a:cxn ang="0">
                <a:pos x="252" y="238"/>
              </a:cxn>
              <a:cxn ang="0">
                <a:pos x="329" y="78"/>
              </a:cxn>
              <a:cxn ang="0">
                <a:pos x="304" y="399"/>
              </a:cxn>
              <a:cxn ang="0">
                <a:pos x="304" y="425"/>
              </a:cxn>
              <a:cxn ang="0">
                <a:pos x="50" y="425"/>
              </a:cxn>
              <a:cxn ang="0">
                <a:pos x="50" y="399"/>
              </a:cxn>
              <a:cxn ang="0">
                <a:pos x="128" y="238"/>
              </a:cxn>
              <a:cxn ang="0">
                <a:pos x="50" y="78"/>
              </a:cxn>
              <a:cxn ang="0">
                <a:pos x="50" y="51"/>
              </a:cxn>
              <a:cxn ang="0">
                <a:pos x="304" y="51"/>
              </a:cxn>
              <a:cxn ang="0">
                <a:pos x="304" y="78"/>
              </a:cxn>
              <a:cxn ang="0">
                <a:pos x="226" y="238"/>
              </a:cxn>
              <a:cxn ang="0">
                <a:pos x="304" y="399"/>
              </a:cxn>
              <a:cxn ang="0">
                <a:pos x="304" y="399"/>
              </a:cxn>
              <a:cxn ang="0">
                <a:pos x="304" y="399"/>
              </a:cxn>
            </a:cxnLst>
            <a:rect l="0" t="0" r="r" b="b"/>
            <a:pathLst>
              <a:path w="355" h="476">
                <a:moveTo>
                  <a:pt x="329" y="78"/>
                </a:moveTo>
                <a:cubicBezTo>
                  <a:pt x="329" y="51"/>
                  <a:pt x="329" y="51"/>
                  <a:pt x="329" y="51"/>
                </a:cubicBezTo>
                <a:cubicBezTo>
                  <a:pt x="355" y="51"/>
                  <a:pt x="355" y="51"/>
                  <a:pt x="355" y="51"/>
                </a:cubicBezTo>
                <a:cubicBezTo>
                  <a:pt x="355" y="0"/>
                  <a:pt x="355" y="0"/>
                  <a:pt x="355" y="0"/>
                </a:cubicBezTo>
                <a:cubicBezTo>
                  <a:pt x="0" y="0"/>
                  <a:pt x="0" y="0"/>
                  <a:pt x="0" y="0"/>
                </a:cubicBezTo>
                <a:cubicBezTo>
                  <a:pt x="0" y="51"/>
                  <a:pt x="0" y="51"/>
                  <a:pt x="0" y="51"/>
                </a:cubicBezTo>
                <a:cubicBezTo>
                  <a:pt x="25" y="51"/>
                  <a:pt x="25" y="51"/>
                  <a:pt x="25" y="51"/>
                </a:cubicBezTo>
                <a:cubicBezTo>
                  <a:pt x="25" y="78"/>
                  <a:pt x="25" y="78"/>
                  <a:pt x="25" y="78"/>
                </a:cubicBezTo>
                <a:cubicBezTo>
                  <a:pt x="25" y="119"/>
                  <a:pt x="98" y="230"/>
                  <a:pt x="102" y="238"/>
                </a:cubicBezTo>
                <a:cubicBezTo>
                  <a:pt x="98" y="247"/>
                  <a:pt x="25" y="358"/>
                  <a:pt x="25" y="399"/>
                </a:cubicBezTo>
                <a:cubicBezTo>
                  <a:pt x="25" y="425"/>
                  <a:pt x="25" y="425"/>
                  <a:pt x="25" y="425"/>
                </a:cubicBezTo>
                <a:cubicBezTo>
                  <a:pt x="0" y="425"/>
                  <a:pt x="0" y="425"/>
                  <a:pt x="0" y="425"/>
                </a:cubicBezTo>
                <a:cubicBezTo>
                  <a:pt x="0" y="476"/>
                  <a:pt x="0" y="476"/>
                  <a:pt x="0" y="476"/>
                </a:cubicBezTo>
                <a:cubicBezTo>
                  <a:pt x="355" y="476"/>
                  <a:pt x="355" y="476"/>
                  <a:pt x="355" y="476"/>
                </a:cubicBezTo>
                <a:cubicBezTo>
                  <a:pt x="355" y="425"/>
                  <a:pt x="355" y="425"/>
                  <a:pt x="355" y="425"/>
                </a:cubicBezTo>
                <a:cubicBezTo>
                  <a:pt x="329" y="425"/>
                  <a:pt x="329" y="425"/>
                  <a:pt x="329" y="425"/>
                </a:cubicBezTo>
                <a:cubicBezTo>
                  <a:pt x="329" y="399"/>
                  <a:pt x="329" y="399"/>
                  <a:pt x="329" y="399"/>
                </a:cubicBezTo>
                <a:cubicBezTo>
                  <a:pt x="329" y="358"/>
                  <a:pt x="256" y="247"/>
                  <a:pt x="252" y="238"/>
                </a:cubicBezTo>
                <a:cubicBezTo>
                  <a:pt x="256" y="230"/>
                  <a:pt x="329" y="119"/>
                  <a:pt x="329" y="78"/>
                </a:cubicBezTo>
                <a:close/>
                <a:moveTo>
                  <a:pt x="304" y="399"/>
                </a:moveTo>
                <a:cubicBezTo>
                  <a:pt x="304" y="425"/>
                  <a:pt x="304" y="425"/>
                  <a:pt x="304" y="425"/>
                </a:cubicBezTo>
                <a:cubicBezTo>
                  <a:pt x="50" y="425"/>
                  <a:pt x="50" y="425"/>
                  <a:pt x="50" y="425"/>
                </a:cubicBezTo>
                <a:cubicBezTo>
                  <a:pt x="50" y="399"/>
                  <a:pt x="50" y="399"/>
                  <a:pt x="50" y="399"/>
                </a:cubicBezTo>
                <a:cubicBezTo>
                  <a:pt x="50" y="369"/>
                  <a:pt x="128" y="253"/>
                  <a:pt x="128" y="238"/>
                </a:cubicBezTo>
                <a:cubicBezTo>
                  <a:pt x="128" y="224"/>
                  <a:pt x="50" y="107"/>
                  <a:pt x="50" y="78"/>
                </a:cubicBezTo>
                <a:cubicBezTo>
                  <a:pt x="50" y="51"/>
                  <a:pt x="50" y="51"/>
                  <a:pt x="50" y="51"/>
                </a:cubicBezTo>
                <a:cubicBezTo>
                  <a:pt x="304" y="51"/>
                  <a:pt x="304" y="51"/>
                  <a:pt x="304" y="51"/>
                </a:cubicBezTo>
                <a:cubicBezTo>
                  <a:pt x="304" y="78"/>
                  <a:pt x="304" y="78"/>
                  <a:pt x="304" y="78"/>
                </a:cubicBezTo>
                <a:cubicBezTo>
                  <a:pt x="304" y="107"/>
                  <a:pt x="226" y="224"/>
                  <a:pt x="226" y="238"/>
                </a:cubicBezTo>
                <a:cubicBezTo>
                  <a:pt x="226" y="253"/>
                  <a:pt x="304" y="369"/>
                  <a:pt x="304" y="399"/>
                </a:cubicBezTo>
                <a:close/>
                <a:moveTo>
                  <a:pt x="304" y="399"/>
                </a:moveTo>
                <a:cubicBezTo>
                  <a:pt x="304" y="399"/>
                  <a:pt x="304" y="399"/>
                  <a:pt x="304" y="399"/>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8" name="Freeform 9"/>
          <p:cNvSpPr>
            <a:spLocks/>
          </p:cNvSpPr>
          <p:nvPr userDrawn="1"/>
        </p:nvSpPr>
        <p:spPr bwMode="auto">
          <a:xfrm>
            <a:off x="7191493" y="3356290"/>
            <a:ext cx="552294" cy="255716"/>
          </a:xfrm>
          <a:custGeom>
            <a:avLst/>
            <a:gdLst/>
            <a:ahLst/>
            <a:cxnLst>
              <a:cxn ang="0">
                <a:pos x="35" y="0"/>
              </a:cxn>
              <a:cxn ang="0">
                <a:pos x="0" y="65"/>
              </a:cxn>
              <a:cxn ang="0">
                <a:pos x="0" y="82"/>
              </a:cxn>
              <a:cxn ang="0">
                <a:pos x="177" y="82"/>
              </a:cxn>
              <a:cxn ang="0">
                <a:pos x="177" y="65"/>
              </a:cxn>
              <a:cxn ang="0">
                <a:pos x="139" y="1"/>
              </a:cxn>
            </a:cxnLst>
            <a:rect l="0" t="0" r="r" b="b"/>
            <a:pathLst>
              <a:path w="177" h="82">
                <a:moveTo>
                  <a:pt x="35" y="0"/>
                </a:moveTo>
                <a:cubicBezTo>
                  <a:pt x="22" y="19"/>
                  <a:pt x="8" y="41"/>
                  <a:pt x="0" y="65"/>
                </a:cubicBezTo>
                <a:cubicBezTo>
                  <a:pt x="0" y="82"/>
                  <a:pt x="0" y="82"/>
                  <a:pt x="0" y="82"/>
                </a:cubicBezTo>
                <a:cubicBezTo>
                  <a:pt x="177" y="82"/>
                  <a:pt x="177" y="82"/>
                  <a:pt x="177" y="82"/>
                </a:cubicBezTo>
                <a:cubicBezTo>
                  <a:pt x="177" y="65"/>
                  <a:pt x="177" y="65"/>
                  <a:pt x="177" y="65"/>
                </a:cubicBezTo>
                <a:cubicBezTo>
                  <a:pt x="166" y="39"/>
                  <a:pt x="152" y="20"/>
                  <a:pt x="139" y="1"/>
                </a:cubicBezTo>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9" name="Freeform 10"/>
          <p:cNvSpPr>
            <a:spLocks noEditPoints="1"/>
          </p:cNvSpPr>
          <p:nvPr userDrawn="1"/>
        </p:nvSpPr>
        <p:spPr bwMode="auto">
          <a:xfrm>
            <a:off x="6914029" y="2409877"/>
            <a:ext cx="1107223" cy="1490798"/>
          </a:xfrm>
          <a:custGeom>
            <a:avLst/>
            <a:gdLst/>
            <a:ahLst/>
            <a:cxnLst>
              <a:cxn ang="0">
                <a:pos x="329" y="78"/>
              </a:cxn>
              <a:cxn ang="0">
                <a:pos x="329" y="51"/>
              </a:cxn>
              <a:cxn ang="0">
                <a:pos x="355" y="51"/>
              </a:cxn>
              <a:cxn ang="0">
                <a:pos x="355" y="0"/>
              </a:cxn>
              <a:cxn ang="0">
                <a:pos x="0" y="0"/>
              </a:cxn>
              <a:cxn ang="0">
                <a:pos x="0" y="51"/>
              </a:cxn>
              <a:cxn ang="0">
                <a:pos x="25" y="51"/>
              </a:cxn>
              <a:cxn ang="0">
                <a:pos x="25" y="78"/>
              </a:cxn>
              <a:cxn ang="0">
                <a:pos x="102" y="238"/>
              </a:cxn>
              <a:cxn ang="0">
                <a:pos x="25" y="399"/>
              </a:cxn>
              <a:cxn ang="0">
                <a:pos x="25" y="425"/>
              </a:cxn>
              <a:cxn ang="0">
                <a:pos x="0" y="425"/>
              </a:cxn>
              <a:cxn ang="0">
                <a:pos x="0" y="476"/>
              </a:cxn>
              <a:cxn ang="0">
                <a:pos x="355" y="476"/>
              </a:cxn>
              <a:cxn ang="0">
                <a:pos x="355" y="425"/>
              </a:cxn>
              <a:cxn ang="0">
                <a:pos x="329" y="425"/>
              </a:cxn>
              <a:cxn ang="0">
                <a:pos x="329" y="399"/>
              </a:cxn>
              <a:cxn ang="0">
                <a:pos x="252" y="238"/>
              </a:cxn>
              <a:cxn ang="0">
                <a:pos x="329" y="78"/>
              </a:cxn>
              <a:cxn ang="0">
                <a:pos x="304" y="399"/>
              </a:cxn>
              <a:cxn ang="0">
                <a:pos x="304" y="425"/>
              </a:cxn>
              <a:cxn ang="0">
                <a:pos x="50" y="425"/>
              </a:cxn>
              <a:cxn ang="0">
                <a:pos x="50" y="399"/>
              </a:cxn>
              <a:cxn ang="0">
                <a:pos x="128" y="238"/>
              </a:cxn>
              <a:cxn ang="0">
                <a:pos x="50" y="78"/>
              </a:cxn>
              <a:cxn ang="0">
                <a:pos x="50" y="51"/>
              </a:cxn>
              <a:cxn ang="0">
                <a:pos x="304" y="51"/>
              </a:cxn>
              <a:cxn ang="0">
                <a:pos x="304" y="78"/>
              </a:cxn>
              <a:cxn ang="0">
                <a:pos x="226" y="238"/>
              </a:cxn>
              <a:cxn ang="0">
                <a:pos x="304" y="399"/>
              </a:cxn>
              <a:cxn ang="0">
                <a:pos x="304" y="399"/>
              </a:cxn>
              <a:cxn ang="0">
                <a:pos x="304" y="399"/>
              </a:cxn>
            </a:cxnLst>
            <a:rect l="0" t="0" r="r" b="b"/>
            <a:pathLst>
              <a:path w="355" h="476">
                <a:moveTo>
                  <a:pt x="329" y="78"/>
                </a:moveTo>
                <a:cubicBezTo>
                  <a:pt x="329" y="51"/>
                  <a:pt x="329" y="51"/>
                  <a:pt x="329" y="51"/>
                </a:cubicBezTo>
                <a:cubicBezTo>
                  <a:pt x="355" y="51"/>
                  <a:pt x="355" y="51"/>
                  <a:pt x="355" y="51"/>
                </a:cubicBezTo>
                <a:cubicBezTo>
                  <a:pt x="355" y="0"/>
                  <a:pt x="355" y="0"/>
                  <a:pt x="355" y="0"/>
                </a:cubicBezTo>
                <a:cubicBezTo>
                  <a:pt x="0" y="0"/>
                  <a:pt x="0" y="0"/>
                  <a:pt x="0" y="0"/>
                </a:cubicBezTo>
                <a:cubicBezTo>
                  <a:pt x="0" y="51"/>
                  <a:pt x="0" y="51"/>
                  <a:pt x="0" y="51"/>
                </a:cubicBezTo>
                <a:cubicBezTo>
                  <a:pt x="25" y="51"/>
                  <a:pt x="25" y="51"/>
                  <a:pt x="25" y="51"/>
                </a:cubicBezTo>
                <a:cubicBezTo>
                  <a:pt x="25" y="78"/>
                  <a:pt x="25" y="78"/>
                  <a:pt x="25" y="78"/>
                </a:cubicBezTo>
                <a:cubicBezTo>
                  <a:pt x="25" y="119"/>
                  <a:pt x="98" y="230"/>
                  <a:pt x="102" y="238"/>
                </a:cubicBezTo>
                <a:cubicBezTo>
                  <a:pt x="98" y="247"/>
                  <a:pt x="25" y="358"/>
                  <a:pt x="25" y="399"/>
                </a:cubicBezTo>
                <a:cubicBezTo>
                  <a:pt x="25" y="425"/>
                  <a:pt x="25" y="425"/>
                  <a:pt x="25" y="425"/>
                </a:cubicBezTo>
                <a:cubicBezTo>
                  <a:pt x="0" y="425"/>
                  <a:pt x="0" y="425"/>
                  <a:pt x="0" y="425"/>
                </a:cubicBezTo>
                <a:cubicBezTo>
                  <a:pt x="0" y="476"/>
                  <a:pt x="0" y="476"/>
                  <a:pt x="0" y="476"/>
                </a:cubicBezTo>
                <a:cubicBezTo>
                  <a:pt x="355" y="476"/>
                  <a:pt x="355" y="476"/>
                  <a:pt x="355" y="476"/>
                </a:cubicBezTo>
                <a:cubicBezTo>
                  <a:pt x="355" y="425"/>
                  <a:pt x="355" y="425"/>
                  <a:pt x="355" y="425"/>
                </a:cubicBezTo>
                <a:cubicBezTo>
                  <a:pt x="329" y="425"/>
                  <a:pt x="329" y="425"/>
                  <a:pt x="329" y="425"/>
                </a:cubicBezTo>
                <a:cubicBezTo>
                  <a:pt x="329" y="399"/>
                  <a:pt x="329" y="399"/>
                  <a:pt x="329" y="399"/>
                </a:cubicBezTo>
                <a:cubicBezTo>
                  <a:pt x="329" y="358"/>
                  <a:pt x="256" y="247"/>
                  <a:pt x="252" y="238"/>
                </a:cubicBezTo>
                <a:cubicBezTo>
                  <a:pt x="256" y="230"/>
                  <a:pt x="329" y="119"/>
                  <a:pt x="329" y="78"/>
                </a:cubicBezTo>
                <a:close/>
                <a:moveTo>
                  <a:pt x="304" y="399"/>
                </a:moveTo>
                <a:cubicBezTo>
                  <a:pt x="304" y="425"/>
                  <a:pt x="304" y="425"/>
                  <a:pt x="304" y="425"/>
                </a:cubicBezTo>
                <a:cubicBezTo>
                  <a:pt x="50" y="425"/>
                  <a:pt x="50" y="425"/>
                  <a:pt x="50" y="425"/>
                </a:cubicBezTo>
                <a:cubicBezTo>
                  <a:pt x="50" y="399"/>
                  <a:pt x="50" y="399"/>
                  <a:pt x="50" y="399"/>
                </a:cubicBezTo>
                <a:cubicBezTo>
                  <a:pt x="50" y="369"/>
                  <a:pt x="128" y="253"/>
                  <a:pt x="128" y="238"/>
                </a:cubicBezTo>
                <a:cubicBezTo>
                  <a:pt x="128" y="224"/>
                  <a:pt x="50" y="107"/>
                  <a:pt x="50" y="78"/>
                </a:cubicBezTo>
                <a:cubicBezTo>
                  <a:pt x="50" y="51"/>
                  <a:pt x="50" y="51"/>
                  <a:pt x="50" y="51"/>
                </a:cubicBezTo>
                <a:cubicBezTo>
                  <a:pt x="304" y="51"/>
                  <a:pt x="304" y="51"/>
                  <a:pt x="304" y="51"/>
                </a:cubicBezTo>
                <a:cubicBezTo>
                  <a:pt x="304" y="78"/>
                  <a:pt x="304" y="78"/>
                  <a:pt x="304" y="78"/>
                </a:cubicBezTo>
                <a:cubicBezTo>
                  <a:pt x="304" y="107"/>
                  <a:pt x="226" y="224"/>
                  <a:pt x="226" y="238"/>
                </a:cubicBezTo>
                <a:cubicBezTo>
                  <a:pt x="226" y="253"/>
                  <a:pt x="304" y="369"/>
                  <a:pt x="304" y="399"/>
                </a:cubicBezTo>
                <a:close/>
                <a:moveTo>
                  <a:pt x="304" y="399"/>
                </a:moveTo>
                <a:cubicBezTo>
                  <a:pt x="304" y="399"/>
                  <a:pt x="304" y="399"/>
                  <a:pt x="304" y="399"/>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10" name="Freeform 6"/>
          <p:cNvSpPr>
            <a:spLocks noEditPoints="1"/>
          </p:cNvSpPr>
          <p:nvPr userDrawn="1"/>
        </p:nvSpPr>
        <p:spPr bwMode="auto">
          <a:xfrm>
            <a:off x="1065425" y="2409877"/>
            <a:ext cx="1108542" cy="1490798"/>
          </a:xfrm>
          <a:custGeom>
            <a:avLst/>
            <a:gdLst/>
            <a:ahLst/>
            <a:cxnLst>
              <a:cxn ang="0">
                <a:pos x="329" y="78"/>
              </a:cxn>
              <a:cxn ang="0">
                <a:pos x="329" y="51"/>
              </a:cxn>
              <a:cxn ang="0">
                <a:pos x="355" y="51"/>
              </a:cxn>
              <a:cxn ang="0">
                <a:pos x="355" y="0"/>
              </a:cxn>
              <a:cxn ang="0">
                <a:pos x="0" y="0"/>
              </a:cxn>
              <a:cxn ang="0">
                <a:pos x="0" y="51"/>
              </a:cxn>
              <a:cxn ang="0">
                <a:pos x="25" y="51"/>
              </a:cxn>
              <a:cxn ang="0">
                <a:pos x="25" y="78"/>
              </a:cxn>
              <a:cxn ang="0">
                <a:pos x="102" y="238"/>
              </a:cxn>
              <a:cxn ang="0">
                <a:pos x="25" y="399"/>
              </a:cxn>
              <a:cxn ang="0">
                <a:pos x="25" y="425"/>
              </a:cxn>
              <a:cxn ang="0">
                <a:pos x="0" y="425"/>
              </a:cxn>
              <a:cxn ang="0">
                <a:pos x="0" y="476"/>
              </a:cxn>
              <a:cxn ang="0">
                <a:pos x="355" y="476"/>
              </a:cxn>
              <a:cxn ang="0">
                <a:pos x="355" y="425"/>
              </a:cxn>
              <a:cxn ang="0">
                <a:pos x="329" y="425"/>
              </a:cxn>
              <a:cxn ang="0">
                <a:pos x="329" y="399"/>
              </a:cxn>
              <a:cxn ang="0">
                <a:pos x="252" y="238"/>
              </a:cxn>
              <a:cxn ang="0">
                <a:pos x="329" y="78"/>
              </a:cxn>
              <a:cxn ang="0">
                <a:pos x="304" y="399"/>
              </a:cxn>
              <a:cxn ang="0">
                <a:pos x="304" y="425"/>
              </a:cxn>
              <a:cxn ang="0">
                <a:pos x="50" y="425"/>
              </a:cxn>
              <a:cxn ang="0">
                <a:pos x="50" y="399"/>
              </a:cxn>
              <a:cxn ang="0">
                <a:pos x="128" y="238"/>
              </a:cxn>
              <a:cxn ang="0">
                <a:pos x="50" y="78"/>
              </a:cxn>
              <a:cxn ang="0">
                <a:pos x="50" y="51"/>
              </a:cxn>
              <a:cxn ang="0">
                <a:pos x="304" y="51"/>
              </a:cxn>
              <a:cxn ang="0">
                <a:pos x="304" y="78"/>
              </a:cxn>
              <a:cxn ang="0">
                <a:pos x="226" y="238"/>
              </a:cxn>
              <a:cxn ang="0">
                <a:pos x="304" y="399"/>
              </a:cxn>
              <a:cxn ang="0">
                <a:pos x="304" y="399"/>
              </a:cxn>
              <a:cxn ang="0">
                <a:pos x="304" y="399"/>
              </a:cxn>
            </a:cxnLst>
            <a:rect l="0" t="0" r="r" b="b"/>
            <a:pathLst>
              <a:path w="355" h="476">
                <a:moveTo>
                  <a:pt x="329" y="78"/>
                </a:moveTo>
                <a:cubicBezTo>
                  <a:pt x="329" y="51"/>
                  <a:pt x="329" y="51"/>
                  <a:pt x="329" y="51"/>
                </a:cubicBezTo>
                <a:cubicBezTo>
                  <a:pt x="355" y="51"/>
                  <a:pt x="355" y="51"/>
                  <a:pt x="355" y="51"/>
                </a:cubicBezTo>
                <a:cubicBezTo>
                  <a:pt x="355" y="0"/>
                  <a:pt x="355" y="0"/>
                  <a:pt x="355" y="0"/>
                </a:cubicBezTo>
                <a:cubicBezTo>
                  <a:pt x="0" y="0"/>
                  <a:pt x="0" y="0"/>
                  <a:pt x="0" y="0"/>
                </a:cubicBezTo>
                <a:cubicBezTo>
                  <a:pt x="0" y="51"/>
                  <a:pt x="0" y="51"/>
                  <a:pt x="0" y="51"/>
                </a:cubicBezTo>
                <a:cubicBezTo>
                  <a:pt x="25" y="51"/>
                  <a:pt x="25" y="51"/>
                  <a:pt x="25" y="51"/>
                </a:cubicBezTo>
                <a:cubicBezTo>
                  <a:pt x="25" y="78"/>
                  <a:pt x="25" y="78"/>
                  <a:pt x="25" y="78"/>
                </a:cubicBezTo>
                <a:cubicBezTo>
                  <a:pt x="25" y="119"/>
                  <a:pt x="98" y="230"/>
                  <a:pt x="102" y="238"/>
                </a:cubicBezTo>
                <a:cubicBezTo>
                  <a:pt x="98" y="247"/>
                  <a:pt x="25" y="358"/>
                  <a:pt x="25" y="399"/>
                </a:cubicBezTo>
                <a:cubicBezTo>
                  <a:pt x="25" y="425"/>
                  <a:pt x="25" y="425"/>
                  <a:pt x="25" y="425"/>
                </a:cubicBezTo>
                <a:cubicBezTo>
                  <a:pt x="0" y="425"/>
                  <a:pt x="0" y="425"/>
                  <a:pt x="0" y="425"/>
                </a:cubicBezTo>
                <a:cubicBezTo>
                  <a:pt x="0" y="476"/>
                  <a:pt x="0" y="476"/>
                  <a:pt x="0" y="476"/>
                </a:cubicBezTo>
                <a:cubicBezTo>
                  <a:pt x="355" y="476"/>
                  <a:pt x="355" y="476"/>
                  <a:pt x="355" y="476"/>
                </a:cubicBezTo>
                <a:cubicBezTo>
                  <a:pt x="355" y="425"/>
                  <a:pt x="355" y="425"/>
                  <a:pt x="355" y="425"/>
                </a:cubicBezTo>
                <a:cubicBezTo>
                  <a:pt x="329" y="425"/>
                  <a:pt x="329" y="425"/>
                  <a:pt x="329" y="425"/>
                </a:cubicBezTo>
                <a:cubicBezTo>
                  <a:pt x="329" y="399"/>
                  <a:pt x="329" y="399"/>
                  <a:pt x="329" y="399"/>
                </a:cubicBezTo>
                <a:cubicBezTo>
                  <a:pt x="329" y="358"/>
                  <a:pt x="256" y="247"/>
                  <a:pt x="252" y="238"/>
                </a:cubicBezTo>
                <a:cubicBezTo>
                  <a:pt x="256" y="230"/>
                  <a:pt x="329" y="119"/>
                  <a:pt x="329" y="78"/>
                </a:cubicBezTo>
                <a:close/>
                <a:moveTo>
                  <a:pt x="304" y="399"/>
                </a:moveTo>
                <a:cubicBezTo>
                  <a:pt x="304" y="425"/>
                  <a:pt x="304" y="425"/>
                  <a:pt x="304" y="425"/>
                </a:cubicBezTo>
                <a:cubicBezTo>
                  <a:pt x="50" y="425"/>
                  <a:pt x="50" y="425"/>
                  <a:pt x="50" y="425"/>
                </a:cubicBezTo>
                <a:cubicBezTo>
                  <a:pt x="50" y="399"/>
                  <a:pt x="50" y="399"/>
                  <a:pt x="50" y="399"/>
                </a:cubicBezTo>
                <a:cubicBezTo>
                  <a:pt x="50" y="369"/>
                  <a:pt x="128" y="253"/>
                  <a:pt x="128" y="238"/>
                </a:cubicBezTo>
                <a:cubicBezTo>
                  <a:pt x="128" y="224"/>
                  <a:pt x="50" y="107"/>
                  <a:pt x="50" y="78"/>
                </a:cubicBezTo>
                <a:cubicBezTo>
                  <a:pt x="50" y="51"/>
                  <a:pt x="50" y="51"/>
                  <a:pt x="50" y="51"/>
                </a:cubicBezTo>
                <a:cubicBezTo>
                  <a:pt x="304" y="51"/>
                  <a:pt x="304" y="51"/>
                  <a:pt x="304" y="51"/>
                </a:cubicBezTo>
                <a:cubicBezTo>
                  <a:pt x="304" y="78"/>
                  <a:pt x="304" y="78"/>
                  <a:pt x="304" y="78"/>
                </a:cubicBezTo>
                <a:cubicBezTo>
                  <a:pt x="304" y="107"/>
                  <a:pt x="226" y="224"/>
                  <a:pt x="226" y="238"/>
                </a:cubicBezTo>
                <a:cubicBezTo>
                  <a:pt x="226" y="253"/>
                  <a:pt x="304" y="369"/>
                  <a:pt x="304" y="399"/>
                </a:cubicBezTo>
                <a:close/>
                <a:moveTo>
                  <a:pt x="304" y="399"/>
                </a:moveTo>
                <a:cubicBezTo>
                  <a:pt x="304" y="399"/>
                  <a:pt x="304" y="399"/>
                  <a:pt x="304" y="399"/>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11" name="Freeform 5"/>
          <p:cNvSpPr>
            <a:spLocks noEditPoints="1"/>
          </p:cNvSpPr>
          <p:nvPr userDrawn="1"/>
        </p:nvSpPr>
        <p:spPr bwMode="auto">
          <a:xfrm>
            <a:off x="1343549" y="2694592"/>
            <a:ext cx="552294" cy="917414"/>
          </a:xfrm>
          <a:custGeom>
            <a:avLst/>
            <a:gdLst/>
            <a:ahLst/>
            <a:cxnLst>
              <a:cxn ang="0">
                <a:pos x="177" y="15"/>
              </a:cxn>
              <a:cxn ang="0">
                <a:pos x="177" y="0"/>
              </a:cxn>
              <a:cxn ang="0">
                <a:pos x="0" y="0"/>
              </a:cxn>
              <a:cxn ang="0">
                <a:pos x="0" y="15"/>
              </a:cxn>
              <a:cxn ang="0">
                <a:pos x="77" y="124"/>
              </a:cxn>
              <a:cxn ang="0">
                <a:pos x="77" y="160"/>
              </a:cxn>
              <a:cxn ang="0">
                <a:pos x="0" y="276"/>
              </a:cxn>
              <a:cxn ang="0">
                <a:pos x="0" y="293"/>
              </a:cxn>
              <a:cxn ang="0">
                <a:pos x="177" y="293"/>
              </a:cxn>
              <a:cxn ang="0">
                <a:pos x="177" y="276"/>
              </a:cxn>
              <a:cxn ang="0">
                <a:pos x="99" y="160"/>
              </a:cxn>
              <a:cxn ang="0">
                <a:pos x="99" y="124"/>
              </a:cxn>
              <a:cxn ang="0">
                <a:pos x="177" y="15"/>
              </a:cxn>
              <a:cxn ang="0">
                <a:pos x="177" y="15"/>
              </a:cxn>
              <a:cxn ang="0">
                <a:pos x="177" y="15"/>
              </a:cxn>
            </a:cxnLst>
            <a:rect l="0" t="0" r="r" b="b"/>
            <a:pathLst>
              <a:path w="177" h="293">
                <a:moveTo>
                  <a:pt x="177" y="15"/>
                </a:moveTo>
                <a:cubicBezTo>
                  <a:pt x="177" y="0"/>
                  <a:pt x="177" y="0"/>
                  <a:pt x="177" y="0"/>
                </a:cubicBezTo>
                <a:cubicBezTo>
                  <a:pt x="0" y="0"/>
                  <a:pt x="0" y="0"/>
                  <a:pt x="0" y="0"/>
                </a:cubicBezTo>
                <a:cubicBezTo>
                  <a:pt x="0" y="15"/>
                  <a:pt x="0" y="15"/>
                  <a:pt x="0" y="15"/>
                </a:cubicBezTo>
                <a:cubicBezTo>
                  <a:pt x="0" y="15"/>
                  <a:pt x="27" y="90"/>
                  <a:pt x="77" y="124"/>
                </a:cubicBezTo>
                <a:cubicBezTo>
                  <a:pt x="77" y="160"/>
                  <a:pt x="77" y="160"/>
                  <a:pt x="77" y="160"/>
                </a:cubicBezTo>
                <a:cubicBezTo>
                  <a:pt x="77" y="160"/>
                  <a:pt x="21" y="214"/>
                  <a:pt x="0" y="276"/>
                </a:cubicBezTo>
                <a:cubicBezTo>
                  <a:pt x="0" y="293"/>
                  <a:pt x="0" y="293"/>
                  <a:pt x="0" y="293"/>
                </a:cubicBezTo>
                <a:cubicBezTo>
                  <a:pt x="177" y="293"/>
                  <a:pt x="177" y="293"/>
                  <a:pt x="177" y="293"/>
                </a:cubicBezTo>
                <a:cubicBezTo>
                  <a:pt x="177" y="276"/>
                  <a:pt x="177" y="276"/>
                  <a:pt x="177" y="276"/>
                </a:cubicBezTo>
                <a:cubicBezTo>
                  <a:pt x="148" y="208"/>
                  <a:pt x="99" y="160"/>
                  <a:pt x="99" y="160"/>
                </a:cubicBezTo>
                <a:cubicBezTo>
                  <a:pt x="99" y="124"/>
                  <a:pt x="99" y="124"/>
                  <a:pt x="99" y="124"/>
                </a:cubicBezTo>
                <a:cubicBezTo>
                  <a:pt x="168" y="65"/>
                  <a:pt x="177" y="15"/>
                  <a:pt x="177" y="15"/>
                </a:cubicBezTo>
                <a:close/>
                <a:moveTo>
                  <a:pt x="177" y="15"/>
                </a:moveTo>
                <a:cubicBezTo>
                  <a:pt x="177" y="15"/>
                  <a:pt x="177" y="15"/>
                  <a:pt x="177" y="15"/>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12" name="Freeform 13"/>
          <p:cNvSpPr>
            <a:spLocks/>
          </p:cNvSpPr>
          <p:nvPr userDrawn="1"/>
        </p:nvSpPr>
        <p:spPr bwMode="auto">
          <a:xfrm>
            <a:off x="3312320" y="3200780"/>
            <a:ext cx="552294" cy="419163"/>
          </a:xfrm>
          <a:custGeom>
            <a:avLst/>
            <a:gdLst/>
            <a:ahLst/>
            <a:cxnLst>
              <a:cxn ang="0">
                <a:pos x="77" y="0"/>
              </a:cxn>
              <a:cxn ang="0">
                <a:pos x="0" y="117"/>
              </a:cxn>
              <a:cxn ang="0">
                <a:pos x="0" y="134"/>
              </a:cxn>
              <a:cxn ang="0">
                <a:pos x="177" y="134"/>
              </a:cxn>
              <a:cxn ang="0">
                <a:pos x="177" y="117"/>
              </a:cxn>
              <a:cxn ang="0">
                <a:pos x="99" y="0"/>
              </a:cxn>
            </a:cxnLst>
            <a:rect l="0" t="0" r="r" b="b"/>
            <a:pathLst>
              <a:path w="177" h="134">
                <a:moveTo>
                  <a:pt x="77" y="0"/>
                </a:moveTo>
                <a:cubicBezTo>
                  <a:pt x="77" y="0"/>
                  <a:pt x="21" y="55"/>
                  <a:pt x="0" y="117"/>
                </a:cubicBezTo>
                <a:cubicBezTo>
                  <a:pt x="0" y="134"/>
                  <a:pt x="0" y="134"/>
                  <a:pt x="0" y="134"/>
                </a:cubicBezTo>
                <a:cubicBezTo>
                  <a:pt x="177" y="134"/>
                  <a:pt x="177" y="134"/>
                  <a:pt x="177" y="134"/>
                </a:cubicBezTo>
                <a:cubicBezTo>
                  <a:pt x="177" y="117"/>
                  <a:pt x="177" y="117"/>
                  <a:pt x="177" y="117"/>
                </a:cubicBezTo>
                <a:cubicBezTo>
                  <a:pt x="148" y="48"/>
                  <a:pt x="99" y="0"/>
                  <a:pt x="99" y="0"/>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13" name="Freeform 14"/>
          <p:cNvSpPr>
            <a:spLocks noEditPoints="1"/>
          </p:cNvSpPr>
          <p:nvPr userDrawn="1"/>
        </p:nvSpPr>
        <p:spPr bwMode="auto">
          <a:xfrm>
            <a:off x="3034856" y="2417815"/>
            <a:ext cx="1107223" cy="1490798"/>
          </a:xfrm>
          <a:custGeom>
            <a:avLst/>
            <a:gdLst/>
            <a:ahLst/>
            <a:cxnLst>
              <a:cxn ang="0">
                <a:pos x="329" y="77"/>
              </a:cxn>
              <a:cxn ang="0">
                <a:pos x="329" y="51"/>
              </a:cxn>
              <a:cxn ang="0">
                <a:pos x="355" y="51"/>
              </a:cxn>
              <a:cxn ang="0">
                <a:pos x="355" y="0"/>
              </a:cxn>
              <a:cxn ang="0">
                <a:pos x="0" y="0"/>
              </a:cxn>
              <a:cxn ang="0">
                <a:pos x="0" y="51"/>
              </a:cxn>
              <a:cxn ang="0">
                <a:pos x="25" y="51"/>
              </a:cxn>
              <a:cxn ang="0">
                <a:pos x="25" y="77"/>
              </a:cxn>
              <a:cxn ang="0">
                <a:pos x="102" y="238"/>
              </a:cxn>
              <a:cxn ang="0">
                <a:pos x="25" y="398"/>
              </a:cxn>
              <a:cxn ang="0">
                <a:pos x="25" y="425"/>
              </a:cxn>
              <a:cxn ang="0">
                <a:pos x="0" y="425"/>
              </a:cxn>
              <a:cxn ang="0">
                <a:pos x="0" y="476"/>
              </a:cxn>
              <a:cxn ang="0">
                <a:pos x="355" y="476"/>
              </a:cxn>
              <a:cxn ang="0">
                <a:pos x="355" y="425"/>
              </a:cxn>
              <a:cxn ang="0">
                <a:pos x="329" y="425"/>
              </a:cxn>
              <a:cxn ang="0">
                <a:pos x="329" y="398"/>
              </a:cxn>
              <a:cxn ang="0">
                <a:pos x="252" y="238"/>
              </a:cxn>
              <a:cxn ang="0">
                <a:pos x="329" y="77"/>
              </a:cxn>
              <a:cxn ang="0">
                <a:pos x="304" y="398"/>
              </a:cxn>
              <a:cxn ang="0">
                <a:pos x="304" y="425"/>
              </a:cxn>
              <a:cxn ang="0">
                <a:pos x="50" y="425"/>
              </a:cxn>
              <a:cxn ang="0">
                <a:pos x="50" y="398"/>
              </a:cxn>
              <a:cxn ang="0">
                <a:pos x="128" y="238"/>
              </a:cxn>
              <a:cxn ang="0">
                <a:pos x="50" y="77"/>
              </a:cxn>
              <a:cxn ang="0">
                <a:pos x="50" y="51"/>
              </a:cxn>
              <a:cxn ang="0">
                <a:pos x="304" y="51"/>
              </a:cxn>
              <a:cxn ang="0">
                <a:pos x="304" y="77"/>
              </a:cxn>
              <a:cxn ang="0">
                <a:pos x="226" y="238"/>
              </a:cxn>
              <a:cxn ang="0">
                <a:pos x="304" y="398"/>
              </a:cxn>
              <a:cxn ang="0">
                <a:pos x="304" y="398"/>
              </a:cxn>
              <a:cxn ang="0">
                <a:pos x="304" y="398"/>
              </a:cxn>
            </a:cxnLst>
            <a:rect l="0" t="0" r="r" b="b"/>
            <a:pathLst>
              <a:path w="355" h="476">
                <a:moveTo>
                  <a:pt x="329" y="77"/>
                </a:moveTo>
                <a:cubicBezTo>
                  <a:pt x="329" y="51"/>
                  <a:pt x="329" y="51"/>
                  <a:pt x="329" y="51"/>
                </a:cubicBezTo>
                <a:cubicBezTo>
                  <a:pt x="355" y="51"/>
                  <a:pt x="355" y="51"/>
                  <a:pt x="355" y="51"/>
                </a:cubicBezTo>
                <a:cubicBezTo>
                  <a:pt x="355" y="0"/>
                  <a:pt x="355" y="0"/>
                  <a:pt x="355" y="0"/>
                </a:cubicBezTo>
                <a:cubicBezTo>
                  <a:pt x="0" y="0"/>
                  <a:pt x="0" y="0"/>
                  <a:pt x="0" y="0"/>
                </a:cubicBezTo>
                <a:cubicBezTo>
                  <a:pt x="0" y="51"/>
                  <a:pt x="0" y="51"/>
                  <a:pt x="0" y="51"/>
                </a:cubicBezTo>
                <a:cubicBezTo>
                  <a:pt x="25" y="51"/>
                  <a:pt x="25" y="51"/>
                  <a:pt x="25" y="51"/>
                </a:cubicBezTo>
                <a:cubicBezTo>
                  <a:pt x="25" y="77"/>
                  <a:pt x="25" y="77"/>
                  <a:pt x="25" y="77"/>
                </a:cubicBezTo>
                <a:cubicBezTo>
                  <a:pt x="25" y="118"/>
                  <a:pt x="98" y="230"/>
                  <a:pt x="102" y="238"/>
                </a:cubicBezTo>
                <a:cubicBezTo>
                  <a:pt x="98" y="246"/>
                  <a:pt x="25" y="357"/>
                  <a:pt x="25" y="398"/>
                </a:cubicBezTo>
                <a:cubicBezTo>
                  <a:pt x="25" y="425"/>
                  <a:pt x="25" y="425"/>
                  <a:pt x="25" y="425"/>
                </a:cubicBezTo>
                <a:cubicBezTo>
                  <a:pt x="0" y="425"/>
                  <a:pt x="0" y="425"/>
                  <a:pt x="0" y="425"/>
                </a:cubicBezTo>
                <a:cubicBezTo>
                  <a:pt x="0" y="476"/>
                  <a:pt x="0" y="476"/>
                  <a:pt x="0" y="476"/>
                </a:cubicBezTo>
                <a:cubicBezTo>
                  <a:pt x="355" y="476"/>
                  <a:pt x="355" y="476"/>
                  <a:pt x="355" y="476"/>
                </a:cubicBezTo>
                <a:cubicBezTo>
                  <a:pt x="355" y="425"/>
                  <a:pt x="355" y="425"/>
                  <a:pt x="355" y="425"/>
                </a:cubicBezTo>
                <a:cubicBezTo>
                  <a:pt x="329" y="425"/>
                  <a:pt x="329" y="425"/>
                  <a:pt x="329" y="425"/>
                </a:cubicBezTo>
                <a:cubicBezTo>
                  <a:pt x="329" y="398"/>
                  <a:pt x="329" y="398"/>
                  <a:pt x="329" y="398"/>
                </a:cubicBezTo>
                <a:cubicBezTo>
                  <a:pt x="329" y="357"/>
                  <a:pt x="256" y="246"/>
                  <a:pt x="252" y="238"/>
                </a:cubicBezTo>
                <a:cubicBezTo>
                  <a:pt x="256" y="229"/>
                  <a:pt x="329" y="118"/>
                  <a:pt x="329" y="77"/>
                </a:cubicBezTo>
                <a:close/>
                <a:moveTo>
                  <a:pt x="304" y="398"/>
                </a:moveTo>
                <a:cubicBezTo>
                  <a:pt x="304" y="425"/>
                  <a:pt x="304" y="425"/>
                  <a:pt x="304" y="425"/>
                </a:cubicBezTo>
                <a:cubicBezTo>
                  <a:pt x="50" y="425"/>
                  <a:pt x="50" y="425"/>
                  <a:pt x="50" y="425"/>
                </a:cubicBezTo>
                <a:cubicBezTo>
                  <a:pt x="50" y="398"/>
                  <a:pt x="50" y="398"/>
                  <a:pt x="50" y="398"/>
                </a:cubicBezTo>
                <a:cubicBezTo>
                  <a:pt x="50" y="369"/>
                  <a:pt x="128" y="252"/>
                  <a:pt x="128" y="238"/>
                </a:cubicBezTo>
                <a:cubicBezTo>
                  <a:pt x="128" y="223"/>
                  <a:pt x="50" y="107"/>
                  <a:pt x="50" y="77"/>
                </a:cubicBezTo>
                <a:cubicBezTo>
                  <a:pt x="50" y="51"/>
                  <a:pt x="50" y="51"/>
                  <a:pt x="50" y="51"/>
                </a:cubicBezTo>
                <a:cubicBezTo>
                  <a:pt x="304" y="51"/>
                  <a:pt x="304" y="51"/>
                  <a:pt x="304" y="51"/>
                </a:cubicBezTo>
                <a:cubicBezTo>
                  <a:pt x="304" y="77"/>
                  <a:pt x="304" y="77"/>
                  <a:pt x="304" y="77"/>
                </a:cubicBezTo>
                <a:cubicBezTo>
                  <a:pt x="304" y="107"/>
                  <a:pt x="226" y="223"/>
                  <a:pt x="226" y="238"/>
                </a:cubicBezTo>
                <a:cubicBezTo>
                  <a:pt x="226" y="252"/>
                  <a:pt x="304" y="369"/>
                  <a:pt x="304" y="398"/>
                </a:cubicBezTo>
                <a:close/>
                <a:moveTo>
                  <a:pt x="304" y="398"/>
                </a:moveTo>
                <a:cubicBezTo>
                  <a:pt x="304" y="398"/>
                  <a:pt x="304" y="398"/>
                  <a:pt x="304" y="398"/>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18" name="TextBox 47"/>
          <p:cNvSpPr txBox="1"/>
          <p:nvPr userDrawn="1"/>
        </p:nvSpPr>
        <p:spPr>
          <a:xfrm>
            <a:off x="1105793" y="3947555"/>
            <a:ext cx="1027807" cy="400110"/>
          </a:xfrm>
          <a:prstGeom prst="rect">
            <a:avLst/>
          </a:prstGeom>
          <a:noFill/>
        </p:spPr>
        <p:txBody>
          <a:bodyPr wrap="square" rtlCol="0">
            <a:spAutoFit/>
          </a:bodyPr>
          <a:lstStyle/>
          <a:p>
            <a:pPr algn="ctr" rtl="1"/>
            <a:r>
              <a:rPr lang="en-US" b="1" dirty="0">
                <a:solidFill>
                  <a:schemeClr val="accent1"/>
                </a:solidFill>
              </a:rPr>
              <a:t>100%</a:t>
            </a:r>
            <a:endParaRPr lang="en-US" dirty="0">
              <a:solidFill>
                <a:schemeClr val="accent1"/>
              </a:solidFill>
            </a:endParaRPr>
          </a:p>
        </p:txBody>
      </p:sp>
      <p:sp>
        <p:nvSpPr>
          <p:cNvPr id="19" name="TextBox 48"/>
          <p:cNvSpPr txBox="1"/>
          <p:nvPr userDrawn="1"/>
        </p:nvSpPr>
        <p:spPr>
          <a:xfrm>
            <a:off x="3074564" y="3947555"/>
            <a:ext cx="1027807" cy="400110"/>
          </a:xfrm>
          <a:prstGeom prst="rect">
            <a:avLst/>
          </a:prstGeom>
          <a:noFill/>
        </p:spPr>
        <p:txBody>
          <a:bodyPr wrap="square" rtlCol="0">
            <a:spAutoFit/>
          </a:bodyPr>
          <a:lstStyle/>
          <a:p>
            <a:pPr algn="ctr" rtl="1"/>
            <a:r>
              <a:rPr lang="en-US" b="1" dirty="0">
                <a:solidFill>
                  <a:schemeClr val="accent2"/>
                </a:solidFill>
              </a:rPr>
              <a:t>50%</a:t>
            </a:r>
            <a:endParaRPr lang="en-US" dirty="0">
              <a:solidFill>
                <a:schemeClr val="accent2"/>
              </a:solidFill>
            </a:endParaRPr>
          </a:p>
        </p:txBody>
      </p:sp>
      <p:sp>
        <p:nvSpPr>
          <p:cNvPr id="20" name="TextBox 49"/>
          <p:cNvSpPr txBox="1"/>
          <p:nvPr userDrawn="1"/>
        </p:nvSpPr>
        <p:spPr>
          <a:xfrm>
            <a:off x="5014151" y="3947555"/>
            <a:ext cx="1027807" cy="400110"/>
          </a:xfrm>
          <a:prstGeom prst="rect">
            <a:avLst/>
          </a:prstGeom>
          <a:noFill/>
        </p:spPr>
        <p:txBody>
          <a:bodyPr wrap="square" rtlCol="0">
            <a:spAutoFit/>
          </a:bodyPr>
          <a:lstStyle/>
          <a:p>
            <a:pPr algn="ctr" rtl="1"/>
            <a:r>
              <a:rPr lang="en-US" b="1" dirty="0">
                <a:solidFill>
                  <a:schemeClr val="accent3"/>
                </a:solidFill>
              </a:rPr>
              <a:t>75%</a:t>
            </a:r>
            <a:endParaRPr lang="en-US" dirty="0">
              <a:solidFill>
                <a:schemeClr val="accent3"/>
              </a:solidFill>
            </a:endParaRPr>
          </a:p>
        </p:txBody>
      </p:sp>
      <p:sp>
        <p:nvSpPr>
          <p:cNvPr id="21" name="TextBox 50"/>
          <p:cNvSpPr txBox="1"/>
          <p:nvPr userDrawn="1"/>
        </p:nvSpPr>
        <p:spPr>
          <a:xfrm>
            <a:off x="6953737" y="3947555"/>
            <a:ext cx="1027807" cy="400110"/>
          </a:xfrm>
          <a:prstGeom prst="rect">
            <a:avLst/>
          </a:prstGeom>
          <a:noFill/>
        </p:spPr>
        <p:txBody>
          <a:bodyPr wrap="square" rtlCol="0">
            <a:spAutoFit/>
          </a:bodyPr>
          <a:lstStyle/>
          <a:p>
            <a:pPr algn="ctr" rtl="1"/>
            <a:r>
              <a:rPr lang="en-US" b="1" dirty="0">
                <a:solidFill>
                  <a:schemeClr val="accent4"/>
                </a:solidFill>
              </a:rPr>
              <a:t>25%</a:t>
            </a:r>
            <a:endParaRPr lang="en-US" dirty="0">
              <a:solidFill>
                <a:schemeClr val="accent4"/>
              </a:solidFill>
            </a:endParaRPr>
          </a:p>
        </p:txBody>
      </p:sp>
      <p:sp>
        <p:nvSpPr>
          <p:cNvPr id="22" name="Espace réservé du texte 8"/>
          <p:cNvSpPr>
            <a:spLocks noGrp="1"/>
          </p:cNvSpPr>
          <p:nvPr>
            <p:ph type="body" sz="quarter" idx="57" hasCustomPrompt="1"/>
          </p:nvPr>
        </p:nvSpPr>
        <p:spPr bwMode="gray">
          <a:xfrm>
            <a:off x="827584" y="4725144"/>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3" name="Espace réservé du texte 8"/>
          <p:cNvSpPr>
            <a:spLocks noGrp="1"/>
          </p:cNvSpPr>
          <p:nvPr>
            <p:ph type="body" sz="quarter" idx="58" hasCustomPrompt="1"/>
          </p:nvPr>
        </p:nvSpPr>
        <p:spPr bwMode="gray">
          <a:xfrm>
            <a:off x="827584" y="4437111"/>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4" name="Espace réservé du texte 8"/>
          <p:cNvSpPr>
            <a:spLocks noGrp="1"/>
          </p:cNvSpPr>
          <p:nvPr>
            <p:ph type="body" sz="quarter" idx="59" hasCustomPrompt="1"/>
          </p:nvPr>
        </p:nvSpPr>
        <p:spPr bwMode="gray">
          <a:xfrm>
            <a:off x="6588224" y="4725145"/>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5" name="Espace réservé du texte 8"/>
          <p:cNvSpPr>
            <a:spLocks noGrp="1"/>
          </p:cNvSpPr>
          <p:nvPr>
            <p:ph type="body" sz="quarter" idx="60" hasCustomPrompt="1"/>
          </p:nvPr>
        </p:nvSpPr>
        <p:spPr bwMode="gray">
          <a:xfrm>
            <a:off x="6588224" y="4437112"/>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8" name="Espace réservé du texte 8"/>
          <p:cNvSpPr>
            <a:spLocks noGrp="1"/>
          </p:cNvSpPr>
          <p:nvPr>
            <p:ph type="body" sz="quarter" idx="61" hasCustomPrompt="1"/>
          </p:nvPr>
        </p:nvSpPr>
        <p:spPr bwMode="gray">
          <a:xfrm>
            <a:off x="4716016" y="4725145"/>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29" name="Espace réservé du texte 8"/>
          <p:cNvSpPr>
            <a:spLocks noGrp="1"/>
          </p:cNvSpPr>
          <p:nvPr>
            <p:ph type="body" sz="quarter" idx="62" hasCustomPrompt="1"/>
          </p:nvPr>
        </p:nvSpPr>
        <p:spPr bwMode="gray">
          <a:xfrm>
            <a:off x="4716016" y="4437112"/>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0" name="Espace réservé du texte 8"/>
          <p:cNvSpPr>
            <a:spLocks noGrp="1"/>
          </p:cNvSpPr>
          <p:nvPr>
            <p:ph type="body" sz="quarter" idx="63" hasCustomPrompt="1"/>
          </p:nvPr>
        </p:nvSpPr>
        <p:spPr bwMode="gray">
          <a:xfrm>
            <a:off x="2771800" y="4725145"/>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1" name="Espace réservé du texte 8"/>
          <p:cNvSpPr>
            <a:spLocks noGrp="1"/>
          </p:cNvSpPr>
          <p:nvPr>
            <p:ph type="body" sz="quarter" idx="64" hasCustomPrompt="1"/>
          </p:nvPr>
        </p:nvSpPr>
        <p:spPr bwMode="gray">
          <a:xfrm>
            <a:off x="2771800" y="4437112"/>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2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2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2"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1000"/>
                                        <p:tgtEl>
                                          <p:spTgt spid="11"/>
                                        </p:tgtEl>
                                      </p:cBhvr>
                                    </p:animEffect>
                                  </p:childTnLst>
                                </p:cTn>
                              </p:par>
                              <p:par>
                                <p:cTn id="13" presetID="53"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1500"/>
                            </p:stCondLst>
                            <p:childTnLst>
                              <p:par>
                                <p:cTn id="19" presetID="2" presetClass="entr" presetSubtype="4" accel="50000" decel="5000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1000"/>
                                        <p:tgtEl>
                                          <p:spTgt spid="12"/>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par>
                          <p:cTn id="32" fill="hold">
                            <p:stCondLst>
                              <p:cond delay="3000"/>
                            </p:stCondLst>
                            <p:childTnLst>
                              <p:par>
                                <p:cTn id="33" presetID="2" presetClass="entr" presetSubtype="4" accel="50000" decel="5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1000"/>
                                        <p:tgtEl>
                                          <p:spTgt spid="6"/>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childTnLst>
                          </p:cTn>
                        </p:par>
                        <p:par>
                          <p:cTn id="46" fill="hold">
                            <p:stCondLst>
                              <p:cond delay="4500"/>
                            </p:stCondLst>
                            <p:childTnLst>
                              <p:par>
                                <p:cTn id="47" presetID="2" presetClass="entr" presetSubtype="4" accel="50000" decel="5000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par>
                          <p:cTn id="51" fill="hold">
                            <p:stCondLst>
                              <p:cond delay="5000"/>
                            </p:stCondLst>
                            <p:childTnLst>
                              <p:par>
                                <p:cTn id="52" presetID="22" presetClass="entr" presetSubtype="4"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down)">
                                      <p:cBhvr>
                                        <p:cTn id="54" dur="1000"/>
                                        <p:tgtEl>
                                          <p:spTgt spid="8"/>
                                        </p:tgtEl>
                                      </p:cBhvr>
                                    </p:animEffect>
                                  </p:childTnLst>
                                </p:cTn>
                              </p:par>
                              <p:par>
                                <p:cTn id="55" presetID="53"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500" fill="hold"/>
                                        <p:tgtEl>
                                          <p:spTgt spid="21"/>
                                        </p:tgtEl>
                                        <p:attrNameLst>
                                          <p:attrName>ppt_w</p:attrName>
                                        </p:attrNameLst>
                                      </p:cBhvr>
                                      <p:tavLst>
                                        <p:tav tm="0">
                                          <p:val>
                                            <p:fltVal val="0"/>
                                          </p:val>
                                        </p:tav>
                                        <p:tav tm="100000">
                                          <p:val>
                                            <p:strVal val="#ppt_w"/>
                                          </p:val>
                                        </p:tav>
                                      </p:tavLst>
                                    </p:anim>
                                    <p:anim calcmode="lin" valueType="num">
                                      <p:cBhvr>
                                        <p:cTn id="58" dur="500" fill="hold"/>
                                        <p:tgtEl>
                                          <p:spTgt spid="21"/>
                                        </p:tgtEl>
                                        <p:attrNameLst>
                                          <p:attrName>ppt_h</p:attrName>
                                        </p:attrNameLst>
                                      </p:cBhvr>
                                      <p:tavLst>
                                        <p:tav tm="0">
                                          <p:val>
                                            <p:fltVal val="0"/>
                                          </p:val>
                                        </p:tav>
                                        <p:tav tm="100000">
                                          <p:val>
                                            <p:strVal val="#ppt_h"/>
                                          </p:val>
                                        </p:tav>
                                      </p:tavLst>
                                    </p:anim>
                                    <p:animEffect transition="in" filter="fad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8" grpId="0"/>
      <p:bldP spid="19" grpId="0"/>
      <p:bldP spid="20" grpId="0"/>
      <p:bldP spid="21" grpId="0"/>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4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aphicFrame>
        <p:nvGraphicFramePr>
          <p:cNvPr id="6" name="Chart 44"/>
          <p:cNvGraphicFramePr/>
          <p:nvPr userDrawn="1"/>
        </p:nvGraphicFramePr>
        <p:xfrm>
          <a:off x="3646487" y="2699379"/>
          <a:ext cx="1871368" cy="198068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4"/>
          <p:cNvGrpSpPr>
            <a:grpSpLocks noChangeAspect="1"/>
          </p:cNvGrpSpPr>
          <p:nvPr userDrawn="1"/>
        </p:nvGrpSpPr>
        <p:grpSpPr bwMode="auto">
          <a:xfrm>
            <a:off x="3438525" y="2204864"/>
            <a:ext cx="2266950" cy="2620963"/>
            <a:chOff x="2167" y="1142"/>
            <a:chExt cx="1428" cy="1651"/>
          </a:xfrm>
          <a:solidFill>
            <a:schemeClr val="bg2">
              <a:lumMod val="85000"/>
            </a:schemeClr>
          </a:solidFill>
        </p:grpSpPr>
        <p:sp>
          <p:nvSpPr>
            <p:cNvPr id="8" name="Freeform 5"/>
            <p:cNvSpPr>
              <a:spLocks noEditPoints="1"/>
            </p:cNvSpPr>
            <p:nvPr/>
          </p:nvSpPr>
          <p:spPr bwMode="auto">
            <a:xfrm>
              <a:off x="2287" y="1342"/>
              <a:ext cx="264" cy="227"/>
            </a:xfrm>
            <a:custGeom>
              <a:avLst/>
              <a:gdLst/>
              <a:ahLst/>
              <a:cxnLst>
                <a:cxn ang="0">
                  <a:pos x="142" y="20"/>
                </a:cxn>
                <a:cxn ang="0">
                  <a:pos x="86" y="0"/>
                </a:cxn>
                <a:cxn ang="0">
                  <a:pos x="0" y="86"/>
                </a:cxn>
                <a:cxn ang="0">
                  <a:pos x="8" y="122"/>
                </a:cxn>
                <a:cxn ang="0">
                  <a:pos x="142" y="20"/>
                </a:cxn>
                <a:cxn ang="0">
                  <a:pos x="142" y="20"/>
                </a:cxn>
                <a:cxn ang="0">
                  <a:pos x="142" y="20"/>
                </a:cxn>
              </a:cxnLst>
              <a:rect l="0" t="0" r="r" b="b"/>
              <a:pathLst>
                <a:path w="142" h="122">
                  <a:moveTo>
                    <a:pt x="142" y="20"/>
                  </a:moveTo>
                  <a:cubicBezTo>
                    <a:pt x="127" y="7"/>
                    <a:pt x="108" y="0"/>
                    <a:pt x="86" y="0"/>
                  </a:cubicBezTo>
                  <a:cubicBezTo>
                    <a:pt x="39" y="0"/>
                    <a:pt x="0" y="38"/>
                    <a:pt x="0" y="86"/>
                  </a:cubicBezTo>
                  <a:cubicBezTo>
                    <a:pt x="0" y="99"/>
                    <a:pt x="3" y="111"/>
                    <a:pt x="8" y="122"/>
                  </a:cubicBezTo>
                  <a:cubicBezTo>
                    <a:pt x="45" y="80"/>
                    <a:pt x="91" y="45"/>
                    <a:pt x="142" y="20"/>
                  </a:cubicBezTo>
                  <a:close/>
                  <a:moveTo>
                    <a:pt x="142" y="20"/>
                  </a:moveTo>
                  <a:cubicBezTo>
                    <a:pt x="142" y="20"/>
                    <a:pt x="142" y="20"/>
                    <a:pt x="142" y="2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2167" y="1142"/>
              <a:ext cx="1428" cy="1651"/>
            </a:xfrm>
            <a:custGeom>
              <a:avLst/>
              <a:gdLst/>
              <a:ahLst/>
              <a:cxnLst>
                <a:cxn ang="0">
                  <a:pos x="385" y="890"/>
                </a:cxn>
                <a:cxn ang="0">
                  <a:pos x="770" y="505"/>
                </a:cxn>
                <a:cxn ang="0">
                  <a:pos x="450" y="125"/>
                </a:cxn>
                <a:cxn ang="0">
                  <a:pos x="450" y="53"/>
                </a:cxn>
                <a:cxn ang="0">
                  <a:pos x="484" y="53"/>
                </a:cxn>
                <a:cxn ang="0">
                  <a:pos x="504" y="26"/>
                </a:cxn>
                <a:cxn ang="0">
                  <a:pos x="484" y="0"/>
                </a:cxn>
                <a:cxn ang="0">
                  <a:pos x="286" y="0"/>
                </a:cxn>
                <a:cxn ang="0">
                  <a:pos x="266" y="26"/>
                </a:cxn>
                <a:cxn ang="0">
                  <a:pos x="286" y="53"/>
                </a:cxn>
                <a:cxn ang="0">
                  <a:pos x="320" y="53"/>
                </a:cxn>
                <a:cxn ang="0">
                  <a:pos x="320" y="125"/>
                </a:cxn>
                <a:cxn ang="0">
                  <a:pos x="227" y="153"/>
                </a:cxn>
                <a:cxn ang="0">
                  <a:pos x="91" y="256"/>
                </a:cxn>
                <a:cxn ang="0">
                  <a:pos x="0" y="505"/>
                </a:cxn>
                <a:cxn ang="0">
                  <a:pos x="385" y="890"/>
                </a:cxn>
                <a:cxn ang="0">
                  <a:pos x="158" y="280"/>
                </a:cxn>
                <a:cxn ang="0">
                  <a:pos x="232" y="224"/>
                </a:cxn>
                <a:cxn ang="0">
                  <a:pos x="385" y="185"/>
                </a:cxn>
                <a:cxn ang="0">
                  <a:pos x="705" y="505"/>
                </a:cxn>
                <a:cxn ang="0">
                  <a:pos x="385" y="825"/>
                </a:cxn>
                <a:cxn ang="0">
                  <a:pos x="65" y="505"/>
                </a:cxn>
                <a:cxn ang="0">
                  <a:pos x="158" y="280"/>
                </a:cxn>
                <a:cxn ang="0">
                  <a:pos x="158" y="280"/>
                </a:cxn>
                <a:cxn ang="0">
                  <a:pos x="158" y="280"/>
                </a:cxn>
              </a:cxnLst>
              <a:rect l="0" t="0" r="r" b="b"/>
              <a:pathLst>
                <a:path w="770" h="890">
                  <a:moveTo>
                    <a:pt x="385" y="890"/>
                  </a:moveTo>
                  <a:cubicBezTo>
                    <a:pt x="598" y="890"/>
                    <a:pt x="770" y="717"/>
                    <a:pt x="770" y="505"/>
                  </a:cubicBezTo>
                  <a:cubicBezTo>
                    <a:pt x="770" y="314"/>
                    <a:pt x="632" y="156"/>
                    <a:pt x="450" y="125"/>
                  </a:cubicBezTo>
                  <a:cubicBezTo>
                    <a:pt x="450" y="53"/>
                    <a:pt x="450" y="53"/>
                    <a:pt x="450" y="53"/>
                  </a:cubicBezTo>
                  <a:cubicBezTo>
                    <a:pt x="484" y="53"/>
                    <a:pt x="484" y="53"/>
                    <a:pt x="484" y="53"/>
                  </a:cubicBezTo>
                  <a:cubicBezTo>
                    <a:pt x="495" y="53"/>
                    <a:pt x="504" y="41"/>
                    <a:pt x="504" y="26"/>
                  </a:cubicBezTo>
                  <a:cubicBezTo>
                    <a:pt x="504" y="12"/>
                    <a:pt x="495" y="0"/>
                    <a:pt x="484" y="0"/>
                  </a:cubicBezTo>
                  <a:cubicBezTo>
                    <a:pt x="286" y="0"/>
                    <a:pt x="286" y="0"/>
                    <a:pt x="286" y="0"/>
                  </a:cubicBezTo>
                  <a:cubicBezTo>
                    <a:pt x="275" y="0"/>
                    <a:pt x="266" y="12"/>
                    <a:pt x="266" y="26"/>
                  </a:cubicBezTo>
                  <a:cubicBezTo>
                    <a:pt x="266" y="41"/>
                    <a:pt x="275" y="53"/>
                    <a:pt x="286" y="53"/>
                  </a:cubicBezTo>
                  <a:cubicBezTo>
                    <a:pt x="320" y="53"/>
                    <a:pt x="320" y="53"/>
                    <a:pt x="320" y="53"/>
                  </a:cubicBezTo>
                  <a:cubicBezTo>
                    <a:pt x="320" y="125"/>
                    <a:pt x="320" y="125"/>
                    <a:pt x="320" y="125"/>
                  </a:cubicBezTo>
                  <a:cubicBezTo>
                    <a:pt x="287" y="131"/>
                    <a:pt x="256" y="140"/>
                    <a:pt x="227" y="153"/>
                  </a:cubicBezTo>
                  <a:cubicBezTo>
                    <a:pt x="175" y="177"/>
                    <a:pt x="128" y="212"/>
                    <a:pt x="91" y="256"/>
                  </a:cubicBezTo>
                  <a:cubicBezTo>
                    <a:pt x="34" y="323"/>
                    <a:pt x="0" y="410"/>
                    <a:pt x="0" y="505"/>
                  </a:cubicBezTo>
                  <a:cubicBezTo>
                    <a:pt x="0" y="717"/>
                    <a:pt x="172" y="890"/>
                    <a:pt x="385" y="890"/>
                  </a:cubicBezTo>
                  <a:close/>
                  <a:moveTo>
                    <a:pt x="158" y="280"/>
                  </a:moveTo>
                  <a:cubicBezTo>
                    <a:pt x="180" y="258"/>
                    <a:pt x="205" y="239"/>
                    <a:pt x="232" y="224"/>
                  </a:cubicBezTo>
                  <a:cubicBezTo>
                    <a:pt x="277" y="199"/>
                    <a:pt x="330" y="185"/>
                    <a:pt x="385" y="185"/>
                  </a:cubicBezTo>
                  <a:cubicBezTo>
                    <a:pt x="562" y="185"/>
                    <a:pt x="705" y="328"/>
                    <a:pt x="705" y="505"/>
                  </a:cubicBezTo>
                  <a:cubicBezTo>
                    <a:pt x="705" y="681"/>
                    <a:pt x="562" y="825"/>
                    <a:pt x="385" y="825"/>
                  </a:cubicBezTo>
                  <a:cubicBezTo>
                    <a:pt x="209" y="825"/>
                    <a:pt x="65" y="681"/>
                    <a:pt x="65" y="505"/>
                  </a:cubicBezTo>
                  <a:cubicBezTo>
                    <a:pt x="65" y="417"/>
                    <a:pt x="101" y="337"/>
                    <a:pt x="158" y="280"/>
                  </a:cubicBezTo>
                  <a:close/>
                  <a:moveTo>
                    <a:pt x="158" y="280"/>
                  </a:moveTo>
                  <a:cubicBezTo>
                    <a:pt x="158" y="280"/>
                    <a:pt x="158" y="280"/>
                    <a:pt x="158" y="28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73"/>
          <p:cNvGrpSpPr/>
          <p:nvPr userDrawn="1"/>
        </p:nvGrpSpPr>
        <p:grpSpPr>
          <a:xfrm>
            <a:off x="2902345" y="2942339"/>
            <a:ext cx="773257" cy="216600"/>
            <a:chOff x="2901397" y="1460250"/>
            <a:chExt cx="930338" cy="220268"/>
          </a:xfrm>
        </p:grpSpPr>
        <p:cxnSp>
          <p:nvCxnSpPr>
            <p:cNvPr id="17" name="Straight Connector 59"/>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60"/>
            <p:cNvCxnSpPr/>
            <p:nvPr/>
          </p:nvCxnSpPr>
          <p:spPr>
            <a:xfrm flipH="1">
              <a:off x="2901397" y="1463917"/>
              <a:ext cx="691284"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9" name="Group 74"/>
          <p:cNvGrpSpPr/>
          <p:nvPr userDrawn="1"/>
        </p:nvGrpSpPr>
        <p:grpSpPr>
          <a:xfrm flipH="1">
            <a:off x="5489280" y="2934686"/>
            <a:ext cx="773257" cy="220268"/>
            <a:chOff x="2901397" y="1460250"/>
            <a:chExt cx="930338" cy="220268"/>
          </a:xfrm>
        </p:grpSpPr>
        <p:cxnSp>
          <p:nvCxnSpPr>
            <p:cNvPr id="20" name="Straight Connector 62"/>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63"/>
            <p:cNvCxnSpPr/>
            <p:nvPr/>
          </p:nvCxnSpPr>
          <p:spPr>
            <a:xfrm flipH="1">
              <a:off x="2901397" y="1463918"/>
              <a:ext cx="691284"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8" name="Group 73"/>
          <p:cNvGrpSpPr/>
          <p:nvPr userDrawn="1"/>
        </p:nvGrpSpPr>
        <p:grpSpPr>
          <a:xfrm flipV="1">
            <a:off x="2902345" y="4275664"/>
            <a:ext cx="773257" cy="216600"/>
            <a:chOff x="2901397" y="1460250"/>
            <a:chExt cx="930338" cy="220268"/>
          </a:xfrm>
        </p:grpSpPr>
        <p:cxnSp>
          <p:nvCxnSpPr>
            <p:cNvPr id="29" name="Straight Connector 83"/>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84"/>
            <p:cNvCxnSpPr/>
            <p:nvPr/>
          </p:nvCxnSpPr>
          <p:spPr>
            <a:xfrm flipH="1">
              <a:off x="2901397" y="1463917"/>
              <a:ext cx="691284" cy="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1" name="Group 74"/>
          <p:cNvGrpSpPr/>
          <p:nvPr userDrawn="1"/>
        </p:nvGrpSpPr>
        <p:grpSpPr>
          <a:xfrm flipH="1" flipV="1">
            <a:off x="5470230" y="4268011"/>
            <a:ext cx="773257" cy="220268"/>
            <a:chOff x="2901397" y="1460250"/>
            <a:chExt cx="930338" cy="220268"/>
          </a:xfrm>
        </p:grpSpPr>
        <p:cxnSp>
          <p:nvCxnSpPr>
            <p:cNvPr id="32" name="Straight Connector 86"/>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87"/>
            <p:cNvCxnSpPr/>
            <p:nvPr/>
          </p:nvCxnSpPr>
          <p:spPr>
            <a:xfrm flipH="1">
              <a:off x="2901397" y="1463918"/>
              <a:ext cx="691284" cy="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Text Placeholder 3"/>
          <p:cNvSpPr txBox="1">
            <a:spLocks/>
          </p:cNvSpPr>
          <p:nvPr userDrawn="1"/>
        </p:nvSpPr>
        <p:spPr>
          <a:xfrm>
            <a:off x="5730526" y="4536284"/>
            <a:ext cx="512961"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accent1"/>
                </a:solidFill>
                <a:effectLst/>
                <a:uLnTx/>
                <a:uFillTx/>
                <a:latin typeface="+mn-lt"/>
                <a:ea typeface="+mn-ea"/>
                <a:cs typeface="+mn-cs"/>
              </a:rPr>
              <a:t>30%</a:t>
            </a:r>
          </a:p>
        </p:txBody>
      </p:sp>
      <p:sp>
        <p:nvSpPr>
          <p:cNvPr id="35" name="Text Placeholder 3"/>
          <p:cNvSpPr txBox="1">
            <a:spLocks/>
          </p:cNvSpPr>
          <p:nvPr userDrawn="1"/>
        </p:nvSpPr>
        <p:spPr>
          <a:xfrm>
            <a:off x="5749576" y="2541820"/>
            <a:ext cx="512961"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accent2"/>
                </a:solidFill>
                <a:effectLst/>
                <a:uLnTx/>
                <a:uFillTx/>
                <a:latin typeface="+mn-lt"/>
                <a:ea typeface="+mn-ea"/>
                <a:cs typeface="+mn-cs"/>
              </a:rPr>
              <a:t>15%</a:t>
            </a:r>
          </a:p>
        </p:txBody>
      </p:sp>
      <p:sp>
        <p:nvSpPr>
          <p:cNvPr id="36" name="Text Placeholder 3"/>
          <p:cNvSpPr txBox="1">
            <a:spLocks/>
          </p:cNvSpPr>
          <p:nvPr userDrawn="1"/>
        </p:nvSpPr>
        <p:spPr>
          <a:xfrm>
            <a:off x="2902346" y="2559953"/>
            <a:ext cx="512961"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accent3"/>
                </a:solidFill>
                <a:effectLst/>
                <a:uLnTx/>
                <a:uFillTx/>
                <a:latin typeface="+mn-lt"/>
                <a:ea typeface="+mn-ea"/>
                <a:cs typeface="+mn-cs"/>
              </a:rPr>
              <a:t>25%</a:t>
            </a:r>
          </a:p>
        </p:txBody>
      </p:sp>
      <p:sp>
        <p:nvSpPr>
          <p:cNvPr id="37" name="Text Placeholder 3"/>
          <p:cNvSpPr txBox="1">
            <a:spLocks/>
          </p:cNvSpPr>
          <p:nvPr userDrawn="1"/>
        </p:nvSpPr>
        <p:spPr>
          <a:xfrm>
            <a:off x="3027821" y="4575196"/>
            <a:ext cx="426399"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accent4"/>
                </a:solidFill>
                <a:effectLst/>
                <a:uLnTx/>
                <a:uFillTx/>
                <a:latin typeface="+mn-lt"/>
                <a:ea typeface="+mn-ea"/>
                <a:cs typeface="+mn-cs"/>
              </a:rPr>
              <a:t>75%</a:t>
            </a:r>
          </a:p>
        </p:txBody>
      </p:sp>
      <p:sp>
        <p:nvSpPr>
          <p:cNvPr id="38" name="Espace réservé du texte 8"/>
          <p:cNvSpPr>
            <a:spLocks noGrp="1"/>
          </p:cNvSpPr>
          <p:nvPr>
            <p:ph type="body" sz="quarter" idx="57" hasCustomPrompt="1"/>
          </p:nvPr>
        </p:nvSpPr>
        <p:spPr bwMode="gray">
          <a:xfrm>
            <a:off x="6372200" y="4449193"/>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9" name="Espace réservé du texte 8"/>
          <p:cNvSpPr>
            <a:spLocks noGrp="1"/>
          </p:cNvSpPr>
          <p:nvPr>
            <p:ph type="body" sz="quarter" idx="58" hasCustomPrompt="1"/>
          </p:nvPr>
        </p:nvSpPr>
        <p:spPr bwMode="gray">
          <a:xfrm>
            <a:off x="6372200" y="4161160"/>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0" name="Espace réservé du texte 8"/>
          <p:cNvSpPr>
            <a:spLocks noGrp="1"/>
          </p:cNvSpPr>
          <p:nvPr>
            <p:ph type="body" sz="quarter" idx="59" hasCustomPrompt="1"/>
          </p:nvPr>
        </p:nvSpPr>
        <p:spPr bwMode="gray">
          <a:xfrm>
            <a:off x="6444208" y="2937024"/>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1" name="Espace réservé du texte 8"/>
          <p:cNvSpPr>
            <a:spLocks noGrp="1"/>
          </p:cNvSpPr>
          <p:nvPr>
            <p:ph type="body" sz="quarter" idx="60" hasCustomPrompt="1"/>
          </p:nvPr>
        </p:nvSpPr>
        <p:spPr bwMode="gray">
          <a:xfrm>
            <a:off x="6444208" y="2648991"/>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2" name="Espace réservé du texte 8"/>
          <p:cNvSpPr>
            <a:spLocks noGrp="1"/>
          </p:cNvSpPr>
          <p:nvPr>
            <p:ph type="body" sz="quarter" idx="61" hasCustomPrompt="1"/>
          </p:nvPr>
        </p:nvSpPr>
        <p:spPr bwMode="gray">
          <a:xfrm>
            <a:off x="1115616" y="2937025"/>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3" name="Espace réservé du texte 8"/>
          <p:cNvSpPr>
            <a:spLocks noGrp="1"/>
          </p:cNvSpPr>
          <p:nvPr>
            <p:ph type="body" sz="quarter" idx="62" hasCustomPrompt="1"/>
          </p:nvPr>
        </p:nvSpPr>
        <p:spPr bwMode="gray">
          <a:xfrm>
            <a:off x="1115616" y="2648992"/>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4" name="Espace réservé du texte 8"/>
          <p:cNvSpPr>
            <a:spLocks noGrp="1"/>
          </p:cNvSpPr>
          <p:nvPr>
            <p:ph type="body" sz="quarter" idx="63" hasCustomPrompt="1"/>
          </p:nvPr>
        </p:nvSpPr>
        <p:spPr bwMode="gray">
          <a:xfrm>
            <a:off x="1115616" y="4449193"/>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5" name="Espace réservé du texte 8"/>
          <p:cNvSpPr>
            <a:spLocks noGrp="1"/>
          </p:cNvSpPr>
          <p:nvPr>
            <p:ph type="body" sz="quarter" idx="64" hasCustomPrompt="1"/>
          </p:nvPr>
        </p:nvSpPr>
        <p:spPr bwMode="gray">
          <a:xfrm>
            <a:off x="1115616" y="4161160"/>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6"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7"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8"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edge">
                                      <p:cBhvr>
                                        <p:cTn id="13" dur="2000"/>
                                        <p:tgtEl>
                                          <p:spTgt spid="6"/>
                                        </p:tgtEl>
                                      </p:cBhvr>
                                    </p:animEffect>
                                  </p:childTnLst>
                                </p:cTn>
                              </p:par>
                            </p:childTnLst>
                          </p:cTn>
                        </p:par>
                        <p:par>
                          <p:cTn id="14" fill="hold">
                            <p:stCondLst>
                              <p:cond delay="2500"/>
                            </p:stCondLst>
                            <p:childTnLst>
                              <p:par>
                                <p:cTn id="15" presetID="18" presetClass="entr" presetSubtype="3"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trips(upRight)">
                                      <p:cBhvr>
                                        <p:cTn id="17" dur="500"/>
                                        <p:tgtEl>
                                          <p:spTgt spid="19"/>
                                        </p:tgtEl>
                                      </p:cBhvr>
                                    </p:animEffect>
                                  </p:childTnLst>
                                </p:cTn>
                              </p:par>
                            </p:childTnLst>
                          </p:cTn>
                        </p:par>
                        <p:par>
                          <p:cTn id="18" fill="hold">
                            <p:stCondLst>
                              <p:cond delay="3000"/>
                            </p:stCondLst>
                            <p:childTnLst>
                              <p:par>
                                <p:cTn id="19" presetID="53" presetClass="entr" presetSubtype="0"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par>
                          <p:cTn id="24" fill="hold">
                            <p:stCondLst>
                              <p:cond delay="3500"/>
                            </p:stCondLst>
                            <p:childTnLst>
                              <p:par>
                                <p:cTn id="25" presetID="18" presetClass="entr" presetSubtype="9"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upLeft)">
                                      <p:cBhvr>
                                        <p:cTn id="27" dur="500"/>
                                        <p:tgtEl>
                                          <p:spTgt spid="16"/>
                                        </p:tgtEl>
                                      </p:cBhvr>
                                    </p:animEffect>
                                  </p:childTnLst>
                                </p:cTn>
                              </p:par>
                            </p:childTnLst>
                          </p:cTn>
                        </p:par>
                        <p:par>
                          <p:cTn id="28" fill="hold">
                            <p:stCondLst>
                              <p:cond delay="4000"/>
                            </p:stCondLst>
                            <p:childTnLst>
                              <p:par>
                                <p:cTn id="29" presetID="53"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childTnLst>
                          </p:cTn>
                        </p:par>
                        <p:par>
                          <p:cTn id="34" fill="hold">
                            <p:stCondLst>
                              <p:cond delay="4500"/>
                            </p:stCondLst>
                            <p:childTnLst>
                              <p:par>
                                <p:cTn id="35" presetID="18" presetClass="entr" presetSubtype="12"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strips(downLeft)">
                                      <p:cBhvr>
                                        <p:cTn id="37" dur="500"/>
                                        <p:tgtEl>
                                          <p:spTgt spid="28"/>
                                        </p:tgtEl>
                                      </p:cBhvr>
                                    </p:animEffect>
                                  </p:childTnLst>
                                </p:cTn>
                              </p:par>
                            </p:childTnLst>
                          </p:cTn>
                        </p:par>
                        <p:par>
                          <p:cTn id="38" fill="hold">
                            <p:stCondLst>
                              <p:cond delay="5000"/>
                            </p:stCondLst>
                            <p:childTnLst>
                              <p:par>
                                <p:cTn id="39" presetID="53"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childTnLst>
                          </p:cTn>
                        </p:par>
                        <p:par>
                          <p:cTn id="44" fill="hold">
                            <p:stCondLst>
                              <p:cond delay="5500"/>
                            </p:stCondLst>
                            <p:childTnLst>
                              <p:par>
                                <p:cTn id="45" presetID="18" presetClass="entr" presetSubtype="6"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strips(downRight)">
                                      <p:cBhvr>
                                        <p:cTn id="47" dur="500"/>
                                        <p:tgtEl>
                                          <p:spTgt spid="31"/>
                                        </p:tgtEl>
                                      </p:cBhvr>
                                    </p:animEffect>
                                  </p:childTnLst>
                                </p:cTn>
                              </p:par>
                            </p:childTnLst>
                          </p:cTn>
                        </p:par>
                        <p:par>
                          <p:cTn id="48" fill="hold">
                            <p:stCondLst>
                              <p:cond delay="6000"/>
                            </p:stCondLst>
                            <p:childTnLst>
                              <p:par>
                                <p:cTn id="49" presetID="53"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4" grpId="0"/>
      <p:bldP spid="35" grpId="0"/>
      <p:bldP spid="36" grpId="0"/>
      <p:bldP spid="37" grpId="0"/>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5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4"/>
          <p:cNvGrpSpPr>
            <a:grpSpLocks noChangeAspect="1"/>
          </p:cNvGrpSpPr>
          <p:nvPr userDrawn="1"/>
        </p:nvGrpSpPr>
        <p:grpSpPr bwMode="auto">
          <a:xfrm>
            <a:off x="670416" y="2421458"/>
            <a:ext cx="1717720" cy="1985962"/>
            <a:chOff x="2167" y="1142"/>
            <a:chExt cx="1428" cy="1651"/>
          </a:xfrm>
          <a:solidFill>
            <a:schemeClr val="bg2">
              <a:lumMod val="85000"/>
            </a:schemeClr>
          </a:solidFill>
        </p:grpSpPr>
        <p:sp>
          <p:nvSpPr>
            <p:cNvPr id="7" name="Freeform 5"/>
            <p:cNvSpPr>
              <a:spLocks noEditPoints="1"/>
            </p:cNvSpPr>
            <p:nvPr/>
          </p:nvSpPr>
          <p:spPr bwMode="auto">
            <a:xfrm>
              <a:off x="2287" y="1342"/>
              <a:ext cx="264" cy="227"/>
            </a:xfrm>
            <a:custGeom>
              <a:avLst/>
              <a:gdLst/>
              <a:ahLst/>
              <a:cxnLst>
                <a:cxn ang="0">
                  <a:pos x="142" y="20"/>
                </a:cxn>
                <a:cxn ang="0">
                  <a:pos x="86" y="0"/>
                </a:cxn>
                <a:cxn ang="0">
                  <a:pos x="0" y="86"/>
                </a:cxn>
                <a:cxn ang="0">
                  <a:pos x="8" y="122"/>
                </a:cxn>
                <a:cxn ang="0">
                  <a:pos x="142" y="20"/>
                </a:cxn>
                <a:cxn ang="0">
                  <a:pos x="142" y="20"/>
                </a:cxn>
                <a:cxn ang="0">
                  <a:pos x="142" y="20"/>
                </a:cxn>
              </a:cxnLst>
              <a:rect l="0" t="0" r="r" b="b"/>
              <a:pathLst>
                <a:path w="142" h="122">
                  <a:moveTo>
                    <a:pt x="142" y="20"/>
                  </a:moveTo>
                  <a:cubicBezTo>
                    <a:pt x="127" y="7"/>
                    <a:pt x="108" y="0"/>
                    <a:pt x="86" y="0"/>
                  </a:cubicBezTo>
                  <a:cubicBezTo>
                    <a:pt x="39" y="0"/>
                    <a:pt x="0" y="38"/>
                    <a:pt x="0" y="86"/>
                  </a:cubicBezTo>
                  <a:cubicBezTo>
                    <a:pt x="0" y="99"/>
                    <a:pt x="3" y="111"/>
                    <a:pt x="8" y="122"/>
                  </a:cubicBezTo>
                  <a:cubicBezTo>
                    <a:pt x="45" y="80"/>
                    <a:pt x="91" y="45"/>
                    <a:pt x="142" y="20"/>
                  </a:cubicBezTo>
                  <a:close/>
                  <a:moveTo>
                    <a:pt x="142" y="20"/>
                  </a:moveTo>
                  <a:cubicBezTo>
                    <a:pt x="142" y="20"/>
                    <a:pt x="142" y="20"/>
                    <a:pt x="142" y="20"/>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noEditPoints="1"/>
            </p:cNvSpPr>
            <p:nvPr/>
          </p:nvSpPr>
          <p:spPr bwMode="auto">
            <a:xfrm>
              <a:off x="2167" y="1142"/>
              <a:ext cx="1428" cy="1651"/>
            </a:xfrm>
            <a:custGeom>
              <a:avLst/>
              <a:gdLst/>
              <a:ahLst/>
              <a:cxnLst>
                <a:cxn ang="0">
                  <a:pos x="385" y="890"/>
                </a:cxn>
                <a:cxn ang="0">
                  <a:pos x="770" y="505"/>
                </a:cxn>
                <a:cxn ang="0">
                  <a:pos x="450" y="125"/>
                </a:cxn>
                <a:cxn ang="0">
                  <a:pos x="450" y="53"/>
                </a:cxn>
                <a:cxn ang="0">
                  <a:pos x="484" y="53"/>
                </a:cxn>
                <a:cxn ang="0">
                  <a:pos x="504" y="26"/>
                </a:cxn>
                <a:cxn ang="0">
                  <a:pos x="484" y="0"/>
                </a:cxn>
                <a:cxn ang="0">
                  <a:pos x="286" y="0"/>
                </a:cxn>
                <a:cxn ang="0">
                  <a:pos x="266" y="26"/>
                </a:cxn>
                <a:cxn ang="0">
                  <a:pos x="286" y="53"/>
                </a:cxn>
                <a:cxn ang="0">
                  <a:pos x="320" y="53"/>
                </a:cxn>
                <a:cxn ang="0">
                  <a:pos x="320" y="125"/>
                </a:cxn>
                <a:cxn ang="0">
                  <a:pos x="227" y="153"/>
                </a:cxn>
                <a:cxn ang="0">
                  <a:pos x="91" y="256"/>
                </a:cxn>
                <a:cxn ang="0">
                  <a:pos x="0" y="505"/>
                </a:cxn>
                <a:cxn ang="0">
                  <a:pos x="385" y="890"/>
                </a:cxn>
                <a:cxn ang="0">
                  <a:pos x="158" y="280"/>
                </a:cxn>
                <a:cxn ang="0">
                  <a:pos x="232" y="224"/>
                </a:cxn>
                <a:cxn ang="0">
                  <a:pos x="385" y="185"/>
                </a:cxn>
                <a:cxn ang="0">
                  <a:pos x="705" y="505"/>
                </a:cxn>
                <a:cxn ang="0">
                  <a:pos x="385" y="825"/>
                </a:cxn>
                <a:cxn ang="0">
                  <a:pos x="65" y="505"/>
                </a:cxn>
                <a:cxn ang="0">
                  <a:pos x="158" y="280"/>
                </a:cxn>
                <a:cxn ang="0">
                  <a:pos x="158" y="280"/>
                </a:cxn>
                <a:cxn ang="0">
                  <a:pos x="158" y="280"/>
                </a:cxn>
              </a:cxnLst>
              <a:rect l="0" t="0" r="r" b="b"/>
              <a:pathLst>
                <a:path w="770" h="890">
                  <a:moveTo>
                    <a:pt x="385" y="890"/>
                  </a:moveTo>
                  <a:cubicBezTo>
                    <a:pt x="598" y="890"/>
                    <a:pt x="770" y="717"/>
                    <a:pt x="770" y="505"/>
                  </a:cubicBezTo>
                  <a:cubicBezTo>
                    <a:pt x="770" y="314"/>
                    <a:pt x="632" y="156"/>
                    <a:pt x="450" y="125"/>
                  </a:cubicBezTo>
                  <a:cubicBezTo>
                    <a:pt x="450" y="53"/>
                    <a:pt x="450" y="53"/>
                    <a:pt x="450" y="53"/>
                  </a:cubicBezTo>
                  <a:cubicBezTo>
                    <a:pt x="484" y="53"/>
                    <a:pt x="484" y="53"/>
                    <a:pt x="484" y="53"/>
                  </a:cubicBezTo>
                  <a:cubicBezTo>
                    <a:pt x="495" y="53"/>
                    <a:pt x="504" y="41"/>
                    <a:pt x="504" y="26"/>
                  </a:cubicBezTo>
                  <a:cubicBezTo>
                    <a:pt x="504" y="12"/>
                    <a:pt x="495" y="0"/>
                    <a:pt x="484" y="0"/>
                  </a:cubicBezTo>
                  <a:cubicBezTo>
                    <a:pt x="286" y="0"/>
                    <a:pt x="286" y="0"/>
                    <a:pt x="286" y="0"/>
                  </a:cubicBezTo>
                  <a:cubicBezTo>
                    <a:pt x="275" y="0"/>
                    <a:pt x="266" y="12"/>
                    <a:pt x="266" y="26"/>
                  </a:cubicBezTo>
                  <a:cubicBezTo>
                    <a:pt x="266" y="41"/>
                    <a:pt x="275" y="53"/>
                    <a:pt x="286" y="53"/>
                  </a:cubicBezTo>
                  <a:cubicBezTo>
                    <a:pt x="320" y="53"/>
                    <a:pt x="320" y="53"/>
                    <a:pt x="320" y="53"/>
                  </a:cubicBezTo>
                  <a:cubicBezTo>
                    <a:pt x="320" y="125"/>
                    <a:pt x="320" y="125"/>
                    <a:pt x="320" y="125"/>
                  </a:cubicBezTo>
                  <a:cubicBezTo>
                    <a:pt x="287" y="131"/>
                    <a:pt x="256" y="140"/>
                    <a:pt x="227" y="153"/>
                  </a:cubicBezTo>
                  <a:cubicBezTo>
                    <a:pt x="175" y="177"/>
                    <a:pt x="128" y="212"/>
                    <a:pt x="91" y="256"/>
                  </a:cubicBezTo>
                  <a:cubicBezTo>
                    <a:pt x="34" y="323"/>
                    <a:pt x="0" y="410"/>
                    <a:pt x="0" y="505"/>
                  </a:cubicBezTo>
                  <a:cubicBezTo>
                    <a:pt x="0" y="717"/>
                    <a:pt x="172" y="890"/>
                    <a:pt x="385" y="890"/>
                  </a:cubicBezTo>
                  <a:close/>
                  <a:moveTo>
                    <a:pt x="158" y="280"/>
                  </a:moveTo>
                  <a:cubicBezTo>
                    <a:pt x="180" y="258"/>
                    <a:pt x="205" y="239"/>
                    <a:pt x="232" y="224"/>
                  </a:cubicBezTo>
                  <a:cubicBezTo>
                    <a:pt x="277" y="199"/>
                    <a:pt x="330" y="185"/>
                    <a:pt x="385" y="185"/>
                  </a:cubicBezTo>
                  <a:cubicBezTo>
                    <a:pt x="562" y="185"/>
                    <a:pt x="705" y="328"/>
                    <a:pt x="705" y="505"/>
                  </a:cubicBezTo>
                  <a:cubicBezTo>
                    <a:pt x="705" y="681"/>
                    <a:pt x="562" y="825"/>
                    <a:pt x="385" y="825"/>
                  </a:cubicBezTo>
                  <a:cubicBezTo>
                    <a:pt x="209" y="825"/>
                    <a:pt x="65" y="681"/>
                    <a:pt x="65" y="505"/>
                  </a:cubicBezTo>
                  <a:cubicBezTo>
                    <a:pt x="65" y="417"/>
                    <a:pt x="101" y="337"/>
                    <a:pt x="158" y="280"/>
                  </a:cubicBezTo>
                  <a:close/>
                  <a:moveTo>
                    <a:pt x="158" y="280"/>
                  </a:moveTo>
                  <a:cubicBezTo>
                    <a:pt x="158" y="280"/>
                    <a:pt x="158" y="280"/>
                    <a:pt x="158" y="280"/>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 name="Text Placeholder 3"/>
          <p:cNvSpPr txBox="1">
            <a:spLocks/>
          </p:cNvSpPr>
          <p:nvPr userDrawn="1"/>
        </p:nvSpPr>
        <p:spPr>
          <a:xfrm>
            <a:off x="1291831" y="2015560"/>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75%</a:t>
            </a:r>
          </a:p>
        </p:txBody>
      </p:sp>
      <p:grpSp>
        <p:nvGrpSpPr>
          <p:cNvPr id="10" name="Group 36"/>
          <p:cNvGrpSpPr/>
          <p:nvPr userDrawn="1"/>
        </p:nvGrpSpPr>
        <p:grpSpPr>
          <a:xfrm>
            <a:off x="890920" y="2897890"/>
            <a:ext cx="1296169" cy="1296168"/>
            <a:chOff x="1400541" y="1592431"/>
            <a:chExt cx="1296169" cy="1296168"/>
          </a:xfrm>
        </p:grpSpPr>
        <p:sp>
          <p:nvSpPr>
            <p:cNvPr id="11" name="Oval 57"/>
            <p:cNvSpPr/>
            <p:nvPr/>
          </p:nvSpPr>
          <p:spPr>
            <a:xfrm>
              <a:off x="1533041" y="1693149"/>
              <a:ext cx="1094733" cy="10947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 name="Pie 58"/>
            <p:cNvSpPr/>
            <p:nvPr/>
          </p:nvSpPr>
          <p:spPr>
            <a:xfrm>
              <a:off x="1400541" y="1592431"/>
              <a:ext cx="1296169" cy="1296168"/>
            </a:xfrm>
            <a:prstGeom prst="pie">
              <a:avLst>
                <a:gd name="adj1" fmla="val 27111"/>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3" name="Group 44"/>
          <p:cNvGrpSpPr/>
          <p:nvPr userDrawn="1"/>
        </p:nvGrpSpPr>
        <p:grpSpPr>
          <a:xfrm>
            <a:off x="4961104" y="2897890"/>
            <a:ext cx="1296169" cy="1296168"/>
            <a:chOff x="4834295" y="1592431"/>
            <a:chExt cx="1296169" cy="1296168"/>
          </a:xfrm>
        </p:grpSpPr>
        <p:sp>
          <p:nvSpPr>
            <p:cNvPr id="14" name="Oval 60"/>
            <p:cNvSpPr/>
            <p:nvPr/>
          </p:nvSpPr>
          <p:spPr>
            <a:xfrm>
              <a:off x="4966795" y="1693149"/>
              <a:ext cx="1094733" cy="10947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Pie 63"/>
            <p:cNvSpPr/>
            <p:nvPr/>
          </p:nvSpPr>
          <p:spPr>
            <a:xfrm>
              <a:off x="4834295" y="1592431"/>
              <a:ext cx="1296169" cy="1296168"/>
            </a:xfrm>
            <a:prstGeom prst="pie">
              <a:avLst>
                <a:gd name="adj1" fmla="val 19548649"/>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6" name="Group 50"/>
          <p:cNvGrpSpPr/>
          <p:nvPr userDrawn="1"/>
        </p:nvGrpSpPr>
        <p:grpSpPr>
          <a:xfrm>
            <a:off x="6940684" y="2897890"/>
            <a:ext cx="1296169" cy="1296168"/>
            <a:chOff x="6447291" y="1592431"/>
            <a:chExt cx="1296169" cy="1296168"/>
          </a:xfrm>
        </p:grpSpPr>
        <p:sp>
          <p:nvSpPr>
            <p:cNvPr id="17" name="Oval 67"/>
            <p:cNvSpPr/>
            <p:nvPr/>
          </p:nvSpPr>
          <p:spPr>
            <a:xfrm>
              <a:off x="6579791" y="1661368"/>
              <a:ext cx="1094733" cy="10947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8" name="Pie 68"/>
            <p:cNvSpPr/>
            <p:nvPr/>
          </p:nvSpPr>
          <p:spPr>
            <a:xfrm>
              <a:off x="6447291" y="1592431"/>
              <a:ext cx="1296169" cy="1296168"/>
            </a:xfrm>
            <a:prstGeom prst="pie">
              <a:avLst>
                <a:gd name="adj1" fmla="val 17910010"/>
                <a:gd name="adj2" fmla="val 53510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9" name="Group 4"/>
          <p:cNvGrpSpPr>
            <a:grpSpLocks noChangeAspect="1"/>
          </p:cNvGrpSpPr>
          <p:nvPr userDrawn="1"/>
        </p:nvGrpSpPr>
        <p:grpSpPr bwMode="auto">
          <a:xfrm>
            <a:off x="2704129" y="2421458"/>
            <a:ext cx="1717720" cy="1985962"/>
            <a:chOff x="2167" y="1142"/>
            <a:chExt cx="1428" cy="1651"/>
          </a:xfrm>
          <a:solidFill>
            <a:schemeClr val="bg2">
              <a:lumMod val="85000"/>
            </a:schemeClr>
          </a:solidFill>
        </p:grpSpPr>
        <p:sp>
          <p:nvSpPr>
            <p:cNvPr id="20" name="Freeform 5"/>
            <p:cNvSpPr>
              <a:spLocks noEditPoints="1"/>
            </p:cNvSpPr>
            <p:nvPr/>
          </p:nvSpPr>
          <p:spPr bwMode="auto">
            <a:xfrm>
              <a:off x="2287" y="1342"/>
              <a:ext cx="264" cy="227"/>
            </a:xfrm>
            <a:custGeom>
              <a:avLst/>
              <a:gdLst/>
              <a:ahLst/>
              <a:cxnLst>
                <a:cxn ang="0">
                  <a:pos x="142" y="20"/>
                </a:cxn>
                <a:cxn ang="0">
                  <a:pos x="86" y="0"/>
                </a:cxn>
                <a:cxn ang="0">
                  <a:pos x="0" y="86"/>
                </a:cxn>
                <a:cxn ang="0">
                  <a:pos x="8" y="122"/>
                </a:cxn>
                <a:cxn ang="0">
                  <a:pos x="142" y="20"/>
                </a:cxn>
                <a:cxn ang="0">
                  <a:pos x="142" y="20"/>
                </a:cxn>
                <a:cxn ang="0">
                  <a:pos x="142" y="20"/>
                </a:cxn>
              </a:cxnLst>
              <a:rect l="0" t="0" r="r" b="b"/>
              <a:pathLst>
                <a:path w="142" h="122">
                  <a:moveTo>
                    <a:pt x="142" y="20"/>
                  </a:moveTo>
                  <a:cubicBezTo>
                    <a:pt x="127" y="7"/>
                    <a:pt x="108" y="0"/>
                    <a:pt x="86" y="0"/>
                  </a:cubicBezTo>
                  <a:cubicBezTo>
                    <a:pt x="39" y="0"/>
                    <a:pt x="0" y="38"/>
                    <a:pt x="0" y="86"/>
                  </a:cubicBezTo>
                  <a:cubicBezTo>
                    <a:pt x="0" y="99"/>
                    <a:pt x="3" y="111"/>
                    <a:pt x="8" y="122"/>
                  </a:cubicBezTo>
                  <a:cubicBezTo>
                    <a:pt x="45" y="80"/>
                    <a:pt x="91" y="45"/>
                    <a:pt x="142" y="20"/>
                  </a:cubicBezTo>
                  <a:close/>
                  <a:moveTo>
                    <a:pt x="142" y="20"/>
                  </a:moveTo>
                  <a:cubicBezTo>
                    <a:pt x="142" y="20"/>
                    <a:pt x="142" y="20"/>
                    <a:pt x="142" y="20"/>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6"/>
            <p:cNvSpPr>
              <a:spLocks noEditPoints="1"/>
            </p:cNvSpPr>
            <p:nvPr/>
          </p:nvSpPr>
          <p:spPr bwMode="auto">
            <a:xfrm>
              <a:off x="2167" y="1142"/>
              <a:ext cx="1428" cy="1651"/>
            </a:xfrm>
            <a:custGeom>
              <a:avLst/>
              <a:gdLst/>
              <a:ahLst/>
              <a:cxnLst>
                <a:cxn ang="0">
                  <a:pos x="385" y="890"/>
                </a:cxn>
                <a:cxn ang="0">
                  <a:pos x="770" y="505"/>
                </a:cxn>
                <a:cxn ang="0">
                  <a:pos x="450" y="125"/>
                </a:cxn>
                <a:cxn ang="0">
                  <a:pos x="450" y="53"/>
                </a:cxn>
                <a:cxn ang="0">
                  <a:pos x="484" y="53"/>
                </a:cxn>
                <a:cxn ang="0">
                  <a:pos x="504" y="26"/>
                </a:cxn>
                <a:cxn ang="0">
                  <a:pos x="484" y="0"/>
                </a:cxn>
                <a:cxn ang="0">
                  <a:pos x="286" y="0"/>
                </a:cxn>
                <a:cxn ang="0">
                  <a:pos x="266" y="26"/>
                </a:cxn>
                <a:cxn ang="0">
                  <a:pos x="286" y="53"/>
                </a:cxn>
                <a:cxn ang="0">
                  <a:pos x="320" y="53"/>
                </a:cxn>
                <a:cxn ang="0">
                  <a:pos x="320" y="125"/>
                </a:cxn>
                <a:cxn ang="0">
                  <a:pos x="227" y="153"/>
                </a:cxn>
                <a:cxn ang="0">
                  <a:pos x="91" y="256"/>
                </a:cxn>
                <a:cxn ang="0">
                  <a:pos x="0" y="505"/>
                </a:cxn>
                <a:cxn ang="0">
                  <a:pos x="385" y="890"/>
                </a:cxn>
                <a:cxn ang="0">
                  <a:pos x="158" y="280"/>
                </a:cxn>
                <a:cxn ang="0">
                  <a:pos x="232" y="224"/>
                </a:cxn>
                <a:cxn ang="0">
                  <a:pos x="385" y="185"/>
                </a:cxn>
                <a:cxn ang="0">
                  <a:pos x="705" y="505"/>
                </a:cxn>
                <a:cxn ang="0">
                  <a:pos x="385" y="825"/>
                </a:cxn>
                <a:cxn ang="0">
                  <a:pos x="65" y="505"/>
                </a:cxn>
                <a:cxn ang="0">
                  <a:pos x="158" y="280"/>
                </a:cxn>
                <a:cxn ang="0">
                  <a:pos x="158" y="280"/>
                </a:cxn>
                <a:cxn ang="0">
                  <a:pos x="158" y="280"/>
                </a:cxn>
              </a:cxnLst>
              <a:rect l="0" t="0" r="r" b="b"/>
              <a:pathLst>
                <a:path w="770" h="890">
                  <a:moveTo>
                    <a:pt x="385" y="890"/>
                  </a:moveTo>
                  <a:cubicBezTo>
                    <a:pt x="598" y="890"/>
                    <a:pt x="770" y="717"/>
                    <a:pt x="770" y="505"/>
                  </a:cubicBezTo>
                  <a:cubicBezTo>
                    <a:pt x="770" y="314"/>
                    <a:pt x="632" y="156"/>
                    <a:pt x="450" y="125"/>
                  </a:cubicBezTo>
                  <a:cubicBezTo>
                    <a:pt x="450" y="53"/>
                    <a:pt x="450" y="53"/>
                    <a:pt x="450" y="53"/>
                  </a:cubicBezTo>
                  <a:cubicBezTo>
                    <a:pt x="484" y="53"/>
                    <a:pt x="484" y="53"/>
                    <a:pt x="484" y="53"/>
                  </a:cubicBezTo>
                  <a:cubicBezTo>
                    <a:pt x="495" y="53"/>
                    <a:pt x="504" y="41"/>
                    <a:pt x="504" y="26"/>
                  </a:cubicBezTo>
                  <a:cubicBezTo>
                    <a:pt x="504" y="12"/>
                    <a:pt x="495" y="0"/>
                    <a:pt x="484" y="0"/>
                  </a:cubicBezTo>
                  <a:cubicBezTo>
                    <a:pt x="286" y="0"/>
                    <a:pt x="286" y="0"/>
                    <a:pt x="286" y="0"/>
                  </a:cubicBezTo>
                  <a:cubicBezTo>
                    <a:pt x="275" y="0"/>
                    <a:pt x="266" y="12"/>
                    <a:pt x="266" y="26"/>
                  </a:cubicBezTo>
                  <a:cubicBezTo>
                    <a:pt x="266" y="41"/>
                    <a:pt x="275" y="53"/>
                    <a:pt x="286" y="53"/>
                  </a:cubicBezTo>
                  <a:cubicBezTo>
                    <a:pt x="320" y="53"/>
                    <a:pt x="320" y="53"/>
                    <a:pt x="320" y="53"/>
                  </a:cubicBezTo>
                  <a:cubicBezTo>
                    <a:pt x="320" y="125"/>
                    <a:pt x="320" y="125"/>
                    <a:pt x="320" y="125"/>
                  </a:cubicBezTo>
                  <a:cubicBezTo>
                    <a:pt x="287" y="131"/>
                    <a:pt x="256" y="140"/>
                    <a:pt x="227" y="153"/>
                  </a:cubicBezTo>
                  <a:cubicBezTo>
                    <a:pt x="175" y="177"/>
                    <a:pt x="128" y="212"/>
                    <a:pt x="91" y="256"/>
                  </a:cubicBezTo>
                  <a:cubicBezTo>
                    <a:pt x="34" y="323"/>
                    <a:pt x="0" y="410"/>
                    <a:pt x="0" y="505"/>
                  </a:cubicBezTo>
                  <a:cubicBezTo>
                    <a:pt x="0" y="717"/>
                    <a:pt x="172" y="890"/>
                    <a:pt x="385" y="890"/>
                  </a:cubicBezTo>
                  <a:close/>
                  <a:moveTo>
                    <a:pt x="158" y="280"/>
                  </a:moveTo>
                  <a:cubicBezTo>
                    <a:pt x="180" y="258"/>
                    <a:pt x="205" y="239"/>
                    <a:pt x="232" y="224"/>
                  </a:cubicBezTo>
                  <a:cubicBezTo>
                    <a:pt x="277" y="199"/>
                    <a:pt x="330" y="185"/>
                    <a:pt x="385" y="185"/>
                  </a:cubicBezTo>
                  <a:cubicBezTo>
                    <a:pt x="562" y="185"/>
                    <a:pt x="705" y="328"/>
                    <a:pt x="705" y="505"/>
                  </a:cubicBezTo>
                  <a:cubicBezTo>
                    <a:pt x="705" y="681"/>
                    <a:pt x="562" y="825"/>
                    <a:pt x="385" y="825"/>
                  </a:cubicBezTo>
                  <a:cubicBezTo>
                    <a:pt x="209" y="825"/>
                    <a:pt x="65" y="681"/>
                    <a:pt x="65" y="505"/>
                  </a:cubicBezTo>
                  <a:cubicBezTo>
                    <a:pt x="65" y="417"/>
                    <a:pt x="101" y="337"/>
                    <a:pt x="158" y="280"/>
                  </a:cubicBezTo>
                  <a:close/>
                  <a:moveTo>
                    <a:pt x="158" y="280"/>
                  </a:moveTo>
                  <a:cubicBezTo>
                    <a:pt x="158" y="280"/>
                    <a:pt x="158" y="280"/>
                    <a:pt x="158" y="280"/>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4"/>
          <p:cNvGrpSpPr>
            <a:grpSpLocks noChangeAspect="1"/>
          </p:cNvGrpSpPr>
          <p:nvPr userDrawn="1"/>
        </p:nvGrpSpPr>
        <p:grpSpPr bwMode="auto">
          <a:xfrm>
            <a:off x="4737842" y="2421458"/>
            <a:ext cx="1717720" cy="1985962"/>
            <a:chOff x="2167" y="1142"/>
            <a:chExt cx="1428" cy="1651"/>
          </a:xfrm>
          <a:solidFill>
            <a:schemeClr val="bg2">
              <a:lumMod val="85000"/>
            </a:schemeClr>
          </a:solidFill>
        </p:grpSpPr>
        <p:sp>
          <p:nvSpPr>
            <p:cNvPr id="23" name="Freeform 5"/>
            <p:cNvSpPr>
              <a:spLocks noEditPoints="1"/>
            </p:cNvSpPr>
            <p:nvPr/>
          </p:nvSpPr>
          <p:spPr bwMode="auto">
            <a:xfrm>
              <a:off x="2287" y="1342"/>
              <a:ext cx="264" cy="227"/>
            </a:xfrm>
            <a:custGeom>
              <a:avLst/>
              <a:gdLst/>
              <a:ahLst/>
              <a:cxnLst>
                <a:cxn ang="0">
                  <a:pos x="142" y="20"/>
                </a:cxn>
                <a:cxn ang="0">
                  <a:pos x="86" y="0"/>
                </a:cxn>
                <a:cxn ang="0">
                  <a:pos x="0" y="86"/>
                </a:cxn>
                <a:cxn ang="0">
                  <a:pos x="8" y="122"/>
                </a:cxn>
                <a:cxn ang="0">
                  <a:pos x="142" y="20"/>
                </a:cxn>
                <a:cxn ang="0">
                  <a:pos x="142" y="20"/>
                </a:cxn>
                <a:cxn ang="0">
                  <a:pos x="142" y="20"/>
                </a:cxn>
              </a:cxnLst>
              <a:rect l="0" t="0" r="r" b="b"/>
              <a:pathLst>
                <a:path w="142" h="122">
                  <a:moveTo>
                    <a:pt x="142" y="20"/>
                  </a:moveTo>
                  <a:cubicBezTo>
                    <a:pt x="127" y="7"/>
                    <a:pt x="108" y="0"/>
                    <a:pt x="86" y="0"/>
                  </a:cubicBezTo>
                  <a:cubicBezTo>
                    <a:pt x="39" y="0"/>
                    <a:pt x="0" y="38"/>
                    <a:pt x="0" y="86"/>
                  </a:cubicBezTo>
                  <a:cubicBezTo>
                    <a:pt x="0" y="99"/>
                    <a:pt x="3" y="111"/>
                    <a:pt x="8" y="122"/>
                  </a:cubicBezTo>
                  <a:cubicBezTo>
                    <a:pt x="45" y="80"/>
                    <a:pt x="91" y="45"/>
                    <a:pt x="142" y="20"/>
                  </a:cubicBezTo>
                  <a:close/>
                  <a:moveTo>
                    <a:pt x="142" y="20"/>
                  </a:moveTo>
                  <a:cubicBezTo>
                    <a:pt x="142" y="20"/>
                    <a:pt x="142" y="20"/>
                    <a:pt x="142" y="20"/>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6"/>
            <p:cNvSpPr>
              <a:spLocks noEditPoints="1"/>
            </p:cNvSpPr>
            <p:nvPr/>
          </p:nvSpPr>
          <p:spPr bwMode="auto">
            <a:xfrm>
              <a:off x="2167" y="1142"/>
              <a:ext cx="1428" cy="1651"/>
            </a:xfrm>
            <a:custGeom>
              <a:avLst/>
              <a:gdLst/>
              <a:ahLst/>
              <a:cxnLst>
                <a:cxn ang="0">
                  <a:pos x="385" y="890"/>
                </a:cxn>
                <a:cxn ang="0">
                  <a:pos x="770" y="505"/>
                </a:cxn>
                <a:cxn ang="0">
                  <a:pos x="450" y="125"/>
                </a:cxn>
                <a:cxn ang="0">
                  <a:pos x="450" y="53"/>
                </a:cxn>
                <a:cxn ang="0">
                  <a:pos x="484" y="53"/>
                </a:cxn>
                <a:cxn ang="0">
                  <a:pos x="504" y="26"/>
                </a:cxn>
                <a:cxn ang="0">
                  <a:pos x="484" y="0"/>
                </a:cxn>
                <a:cxn ang="0">
                  <a:pos x="286" y="0"/>
                </a:cxn>
                <a:cxn ang="0">
                  <a:pos x="266" y="26"/>
                </a:cxn>
                <a:cxn ang="0">
                  <a:pos x="286" y="53"/>
                </a:cxn>
                <a:cxn ang="0">
                  <a:pos x="320" y="53"/>
                </a:cxn>
                <a:cxn ang="0">
                  <a:pos x="320" y="125"/>
                </a:cxn>
                <a:cxn ang="0">
                  <a:pos x="227" y="153"/>
                </a:cxn>
                <a:cxn ang="0">
                  <a:pos x="91" y="256"/>
                </a:cxn>
                <a:cxn ang="0">
                  <a:pos x="0" y="505"/>
                </a:cxn>
                <a:cxn ang="0">
                  <a:pos x="385" y="890"/>
                </a:cxn>
                <a:cxn ang="0">
                  <a:pos x="158" y="280"/>
                </a:cxn>
                <a:cxn ang="0">
                  <a:pos x="232" y="224"/>
                </a:cxn>
                <a:cxn ang="0">
                  <a:pos x="385" y="185"/>
                </a:cxn>
                <a:cxn ang="0">
                  <a:pos x="705" y="505"/>
                </a:cxn>
                <a:cxn ang="0">
                  <a:pos x="385" y="825"/>
                </a:cxn>
                <a:cxn ang="0">
                  <a:pos x="65" y="505"/>
                </a:cxn>
                <a:cxn ang="0">
                  <a:pos x="158" y="280"/>
                </a:cxn>
                <a:cxn ang="0">
                  <a:pos x="158" y="280"/>
                </a:cxn>
                <a:cxn ang="0">
                  <a:pos x="158" y="280"/>
                </a:cxn>
              </a:cxnLst>
              <a:rect l="0" t="0" r="r" b="b"/>
              <a:pathLst>
                <a:path w="770" h="890">
                  <a:moveTo>
                    <a:pt x="385" y="890"/>
                  </a:moveTo>
                  <a:cubicBezTo>
                    <a:pt x="598" y="890"/>
                    <a:pt x="770" y="717"/>
                    <a:pt x="770" y="505"/>
                  </a:cubicBezTo>
                  <a:cubicBezTo>
                    <a:pt x="770" y="314"/>
                    <a:pt x="632" y="156"/>
                    <a:pt x="450" y="125"/>
                  </a:cubicBezTo>
                  <a:cubicBezTo>
                    <a:pt x="450" y="53"/>
                    <a:pt x="450" y="53"/>
                    <a:pt x="450" y="53"/>
                  </a:cubicBezTo>
                  <a:cubicBezTo>
                    <a:pt x="484" y="53"/>
                    <a:pt x="484" y="53"/>
                    <a:pt x="484" y="53"/>
                  </a:cubicBezTo>
                  <a:cubicBezTo>
                    <a:pt x="495" y="53"/>
                    <a:pt x="504" y="41"/>
                    <a:pt x="504" y="26"/>
                  </a:cubicBezTo>
                  <a:cubicBezTo>
                    <a:pt x="504" y="12"/>
                    <a:pt x="495" y="0"/>
                    <a:pt x="484" y="0"/>
                  </a:cubicBezTo>
                  <a:cubicBezTo>
                    <a:pt x="286" y="0"/>
                    <a:pt x="286" y="0"/>
                    <a:pt x="286" y="0"/>
                  </a:cubicBezTo>
                  <a:cubicBezTo>
                    <a:pt x="275" y="0"/>
                    <a:pt x="266" y="12"/>
                    <a:pt x="266" y="26"/>
                  </a:cubicBezTo>
                  <a:cubicBezTo>
                    <a:pt x="266" y="41"/>
                    <a:pt x="275" y="53"/>
                    <a:pt x="286" y="53"/>
                  </a:cubicBezTo>
                  <a:cubicBezTo>
                    <a:pt x="320" y="53"/>
                    <a:pt x="320" y="53"/>
                    <a:pt x="320" y="53"/>
                  </a:cubicBezTo>
                  <a:cubicBezTo>
                    <a:pt x="320" y="125"/>
                    <a:pt x="320" y="125"/>
                    <a:pt x="320" y="125"/>
                  </a:cubicBezTo>
                  <a:cubicBezTo>
                    <a:pt x="287" y="131"/>
                    <a:pt x="256" y="140"/>
                    <a:pt x="227" y="153"/>
                  </a:cubicBezTo>
                  <a:cubicBezTo>
                    <a:pt x="175" y="177"/>
                    <a:pt x="128" y="212"/>
                    <a:pt x="91" y="256"/>
                  </a:cubicBezTo>
                  <a:cubicBezTo>
                    <a:pt x="34" y="323"/>
                    <a:pt x="0" y="410"/>
                    <a:pt x="0" y="505"/>
                  </a:cubicBezTo>
                  <a:cubicBezTo>
                    <a:pt x="0" y="717"/>
                    <a:pt x="172" y="890"/>
                    <a:pt x="385" y="890"/>
                  </a:cubicBezTo>
                  <a:close/>
                  <a:moveTo>
                    <a:pt x="158" y="280"/>
                  </a:moveTo>
                  <a:cubicBezTo>
                    <a:pt x="180" y="258"/>
                    <a:pt x="205" y="239"/>
                    <a:pt x="232" y="224"/>
                  </a:cubicBezTo>
                  <a:cubicBezTo>
                    <a:pt x="277" y="199"/>
                    <a:pt x="330" y="185"/>
                    <a:pt x="385" y="185"/>
                  </a:cubicBezTo>
                  <a:cubicBezTo>
                    <a:pt x="562" y="185"/>
                    <a:pt x="705" y="328"/>
                    <a:pt x="705" y="505"/>
                  </a:cubicBezTo>
                  <a:cubicBezTo>
                    <a:pt x="705" y="681"/>
                    <a:pt x="562" y="825"/>
                    <a:pt x="385" y="825"/>
                  </a:cubicBezTo>
                  <a:cubicBezTo>
                    <a:pt x="209" y="825"/>
                    <a:pt x="65" y="681"/>
                    <a:pt x="65" y="505"/>
                  </a:cubicBezTo>
                  <a:cubicBezTo>
                    <a:pt x="65" y="417"/>
                    <a:pt x="101" y="337"/>
                    <a:pt x="158" y="280"/>
                  </a:cubicBezTo>
                  <a:close/>
                  <a:moveTo>
                    <a:pt x="158" y="280"/>
                  </a:moveTo>
                  <a:cubicBezTo>
                    <a:pt x="158" y="280"/>
                    <a:pt x="158" y="280"/>
                    <a:pt x="158" y="280"/>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5" name="Group 4"/>
          <p:cNvGrpSpPr>
            <a:grpSpLocks noChangeAspect="1"/>
          </p:cNvGrpSpPr>
          <p:nvPr userDrawn="1"/>
        </p:nvGrpSpPr>
        <p:grpSpPr bwMode="auto">
          <a:xfrm>
            <a:off x="6771556" y="2421458"/>
            <a:ext cx="1717720" cy="1985962"/>
            <a:chOff x="2167" y="1142"/>
            <a:chExt cx="1428" cy="1651"/>
          </a:xfrm>
          <a:solidFill>
            <a:schemeClr val="bg2">
              <a:lumMod val="85000"/>
            </a:schemeClr>
          </a:solidFill>
        </p:grpSpPr>
        <p:sp>
          <p:nvSpPr>
            <p:cNvPr id="26" name="Freeform 5"/>
            <p:cNvSpPr>
              <a:spLocks noEditPoints="1"/>
            </p:cNvSpPr>
            <p:nvPr/>
          </p:nvSpPr>
          <p:spPr bwMode="auto">
            <a:xfrm>
              <a:off x="2287" y="1342"/>
              <a:ext cx="264" cy="227"/>
            </a:xfrm>
            <a:custGeom>
              <a:avLst/>
              <a:gdLst/>
              <a:ahLst/>
              <a:cxnLst>
                <a:cxn ang="0">
                  <a:pos x="142" y="20"/>
                </a:cxn>
                <a:cxn ang="0">
                  <a:pos x="86" y="0"/>
                </a:cxn>
                <a:cxn ang="0">
                  <a:pos x="0" y="86"/>
                </a:cxn>
                <a:cxn ang="0">
                  <a:pos x="8" y="122"/>
                </a:cxn>
                <a:cxn ang="0">
                  <a:pos x="142" y="20"/>
                </a:cxn>
                <a:cxn ang="0">
                  <a:pos x="142" y="20"/>
                </a:cxn>
                <a:cxn ang="0">
                  <a:pos x="142" y="20"/>
                </a:cxn>
              </a:cxnLst>
              <a:rect l="0" t="0" r="r" b="b"/>
              <a:pathLst>
                <a:path w="142" h="122">
                  <a:moveTo>
                    <a:pt x="142" y="20"/>
                  </a:moveTo>
                  <a:cubicBezTo>
                    <a:pt x="127" y="7"/>
                    <a:pt x="108" y="0"/>
                    <a:pt x="86" y="0"/>
                  </a:cubicBezTo>
                  <a:cubicBezTo>
                    <a:pt x="39" y="0"/>
                    <a:pt x="0" y="38"/>
                    <a:pt x="0" y="86"/>
                  </a:cubicBezTo>
                  <a:cubicBezTo>
                    <a:pt x="0" y="99"/>
                    <a:pt x="3" y="111"/>
                    <a:pt x="8" y="122"/>
                  </a:cubicBezTo>
                  <a:cubicBezTo>
                    <a:pt x="45" y="80"/>
                    <a:pt x="91" y="45"/>
                    <a:pt x="142" y="20"/>
                  </a:cubicBezTo>
                  <a:close/>
                  <a:moveTo>
                    <a:pt x="142" y="20"/>
                  </a:moveTo>
                  <a:cubicBezTo>
                    <a:pt x="142" y="20"/>
                    <a:pt x="142" y="20"/>
                    <a:pt x="142" y="20"/>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noEditPoints="1"/>
            </p:cNvSpPr>
            <p:nvPr/>
          </p:nvSpPr>
          <p:spPr bwMode="auto">
            <a:xfrm>
              <a:off x="2167" y="1142"/>
              <a:ext cx="1428" cy="1651"/>
            </a:xfrm>
            <a:custGeom>
              <a:avLst/>
              <a:gdLst/>
              <a:ahLst/>
              <a:cxnLst>
                <a:cxn ang="0">
                  <a:pos x="385" y="890"/>
                </a:cxn>
                <a:cxn ang="0">
                  <a:pos x="770" y="505"/>
                </a:cxn>
                <a:cxn ang="0">
                  <a:pos x="450" y="125"/>
                </a:cxn>
                <a:cxn ang="0">
                  <a:pos x="450" y="53"/>
                </a:cxn>
                <a:cxn ang="0">
                  <a:pos x="484" y="53"/>
                </a:cxn>
                <a:cxn ang="0">
                  <a:pos x="504" y="26"/>
                </a:cxn>
                <a:cxn ang="0">
                  <a:pos x="484" y="0"/>
                </a:cxn>
                <a:cxn ang="0">
                  <a:pos x="286" y="0"/>
                </a:cxn>
                <a:cxn ang="0">
                  <a:pos x="266" y="26"/>
                </a:cxn>
                <a:cxn ang="0">
                  <a:pos x="286" y="53"/>
                </a:cxn>
                <a:cxn ang="0">
                  <a:pos x="320" y="53"/>
                </a:cxn>
                <a:cxn ang="0">
                  <a:pos x="320" y="125"/>
                </a:cxn>
                <a:cxn ang="0">
                  <a:pos x="227" y="153"/>
                </a:cxn>
                <a:cxn ang="0">
                  <a:pos x="91" y="256"/>
                </a:cxn>
                <a:cxn ang="0">
                  <a:pos x="0" y="505"/>
                </a:cxn>
                <a:cxn ang="0">
                  <a:pos x="385" y="890"/>
                </a:cxn>
                <a:cxn ang="0">
                  <a:pos x="158" y="280"/>
                </a:cxn>
                <a:cxn ang="0">
                  <a:pos x="232" y="224"/>
                </a:cxn>
                <a:cxn ang="0">
                  <a:pos x="385" y="185"/>
                </a:cxn>
                <a:cxn ang="0">
                  <a:pos x="705" y="505"/>
                </a:cxn>
                <a:cxn ang="0">
                  <a:pos x="385" y="825"/>
                </a:cxn>
                <a:cxn ang="0">
                  <a:pos x="65" y="505"/>
                </a:cxn>
                <a:cxn ang="0">
                  <a:pos x="158" y="280"/>
                </a:cxn>
                <a:cxn ang="0">
                  <a:pos x="158" y="280"/>
                </a:cxn>
                <a:cxn ang="0">
                  <a:pos x="158" y="280"/>
                </a:cxn>
              </a:cxnLst>
              <a:rect l="0" t="0" r="r" b="b"/>
              <a:pathLst>
                <a:path w="770" h="890">
                  <a:moveTo>
                    <a:pt x="385" y="890"/>
                  </a:moveTo>
                  <a:cubicBezTo>
                    <a:pt x="598" y="890"/>
                    <a:pt x="770" y="717"/>
                    <a:pt x="770" y="505"/>
                  </a:cubicBezTo>
                  <a:cubicBezTo>
                    <a:pt x="770" y="314"/>
                    <a:pt x="632" y="156"/>
                    <a:pt x="450" y="125"/>
                  </a:cubicBezTo>
                  <a:cubicBezTo>
                    <a:pt x="450" y="53"/>
                    <a:pt x="450" y="53"/>
                    <a:pt x="450" y="53"/>
                  </a:cubicBezTo>
                  <a:cubicBezTo>
                    <a:pt x="484" y="53"/>
                    <a:pt x="484" y="53"/>
                    <a:pt x="484" y="53"/>
                  </a:cubicBezTo>
                  <a:cubicBezTo>
                    <a:pt x="495" y="53"/>
                    <a:pt x="504" y="41"/>
                    <a:pt x="504" y="26"/>
                  </a:cubicBezTo>
                  <a:cubicBezTo>
                    <a:pt x="504" y="12"/>
                    <a:pt x="495" y="0"/>
                    <a:pt x="484" y="0"/>
                  </a:cubicBezTo>
                  <a:cubicBezTo>
                    <a:pt x="286" y="0"/>
                    <a:pt x="286" y="0"/>
                    <a:pt x="286" y="0"/>
                  </a:cubicBezTo>
                  <a:cubicBezTo>
                    <a:pt x="275" y="0"/>
                    <a:pt x="266" y="12"/>
                    <a:pt x="266" y="26"/>
                  </a:cubicBezTo>
                  <a:cubicBezTo>
                    <a:pt x="266" y="41"/>
                    <a:pt x="275" y="53"/>
                    <a:pt x="286" y="53"/>
                  </a:cubicBezTo>
                  <a:cubicBezTo>
                    <a:pt x="320" y="53"/>
                    <a:pt x="320" y="53"/>
                    <a:pt x="320" y="53"/>
                  </a:cubicBezTo>
                  <a:cubicBezTo>
                    <a:pt x="320" y="125"/>
                    <a:pt x="320" y="125"/>
                    <a:pt x="320" y="125"/>
                  </a:cubicBezTo>
                  <a:cubicBezTo>
                    <a:pt x="287" y="131"/>
                    <a:pt x="256" y="140"/>
                    <a:pt x="227" y="153"/>
                  </a:cubicBezTo>
                  <a:cubicBezTo>
                    <a:pt x="175" y="177"/>
                    <a:pt x="128" y="212"/>
                    <a:pt x="91" y="256"/>
                  </a:cubicBezTo>
                  <a:cubicBezTo>
                    <a:pt x="34" y="323"/>
                    <a:pt x="0" y="410"/>
                    <a:pt x="0" y="505"/>
                  </a:cubicBezTo>
                  <a:cubicBezTo>
                    <a:pt x="0" y="717"/>
                    <a:pt x="172" y="890"/>
                    <a:pt x="385" y="890"/>
                  </a:cubicBezTo>
                  <a:close/>
                  <a:moveTo>
                    <a:pt x="158" y="280"/>
                  </a:moveTo>
                  <a:cubicBezTo>
                    <a:pt x="180" y="258"/>
                    <a:pt x="205" y="239"/>
                    <a:pt x="232" y="224"/>
                  </a:cubicBezTo>
                  <a:cubicBezTo>
                    <a:pt x="277" y="199"/>
                    <a:pt x="330" y="185"/>
                    <a:pt x="385" y="185"/>
                  </a:cubicBezTo>
                  <a:cubicBezTo>
                    <a:pt x="562" y="185"/>
                    <a:pt x="705" y="328"/>
                    <a:pt x="705" y="505"/>
                  </a:cubicBezTo>
                  <a:cubicBezTo>
                    <a:pt x="705" y="681"/>
                    <a:pt x="562" y="825"/>
                    <a:pt x="385" y="825"/>
                  </a:cubicBezTo>
                  <a:cubicBezTo>
                    <a:pt x="209" y="825"/>
                    <a:pt x="65" y="681"/>
                    <a:pt x="65" y="505"/>
                  </a:cubicBezTo>
                  <a:cubicBezTo>
                    <a:pt x="65" y="417"/>
                    <a:pt x="101" y="337"/>
                    <a:pt x="158" y="280"/>
                  </a:cubicBezTo>
                  <a:close/>
                  <a:moveTo>
                    <a:pt x="158" y="280"/>
                  </a:moveTo>
                  <a:cubicBezTo>
                    <a:pt x="158" y="280"/>
                    <a:pt x="158" y="280"/>
                    <a:pt x="158" y="280"/>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75"/>
          <p:cNvGrpSpPr/>
          <p:nvPr userDrawn="1"/>
        </p:nvGrpSpPr>
        <p:grpSpPr>
          <a:xfrm>
            <a:off x="2945755" y="2888162"/>
            <a:ext cx="1296169" cy="1296168"/>
            <a:chOff x="4834295" y="1592431"/>
            <a:chExt cx="1296169" cy="1296168"/>
          </a:xfrm>
        </p:grpSpPr>
        <p:sp>
          <p:nvSpPr>
            <p:cNvPr id="29" name="Oval 87"/>
            <p:cNvSpPr/>
            <p:nvPr/>
          </p:nvSpPr>
          <p:spPr>
            <a:xfrm>
              <a:off x="4966795" y="1693149"/>
              <a:ext cx="1094733" cy="10947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0" name="Pie 90"/>
            <p:cNvSpPr/>
            <p:nvPr/>
          </p:nvSpPr>
          <p:spPr>
            <a:xfrm>
              <a:off x="4834295" y="1592431"/>
              <a:ext cx="1296169" cy="1296168"/>
            </a:xfrm>
            <a:prstGeom prst="pie">
              <a:avLst>
                <a:gd name="adj1" fmla="val 275449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1" name="Text Placeholder 3"/>
          <p:cNvSpPr txBox="1">
            <a:spLocks/>
          </p:cNvSpPr>
          <p:nvPr userDrawn="1"/>
        </p:nvSpPr>
        <p:spPr>
          <a:xfrm>
            <a:off x="3254411" y="2015560"/>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accent2"/>
                </a:solidFill>
                <a:effectLst/>
                <a:uLnTx/>
                <a:uFillTx/>
                <a:latin typeface="+mn-lt"/>
                <a:ea typeface="+mn-ea"/>
                <a:cs typeface="+mn-cs"/>
              </a:rPr>
              <a:t>65%</a:t>
            </a:r>
          </a:p>
        </p:txBody>
      </p:sp>
      <p:sp>
        <p:nvSpPr>
          <p:cNvPr id="32" name="Text Placeholder 3"/>
          <p:cNvSpPr txBox="1">
            <a:spLocks/>
          </p:cNvSpPr>
          <p:nvPr userDrawn="1"/>
        </p:nvSpPr>
        <p:spPr>
          <a:xfrm>
            <a:off x="5288124" y="2015560"/>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accent3"/>
                </a:solidFill>
                <a:effectLst/>
                <a:uLnTx/>
                <a:uFillTx/>
                <a:latin typeface="+mn-lt"/>
                <a:ea typeface="+mn-ea"/>
                <a:cs typeface="+mn-cs"/>
              </a:rPr>
              <a:t>85%</a:t>
            </a:r>
          </a:p>
        </p:txBody>
      </p:sp>
      <p:sp>
        <p:nvSpPr>
          <p:cNvPr id="33" name="Text Placeholder 3"/>
          <p:cNvSpPr txBox="1">
            <a:spLocks/>
          </p:cNvSpPr>
          <p:nvPr userDrawn="1"/>
        </p:nvSpPr>
        <p:spPr>
          <a:xfrm>
            <a:off x="7321838" y="2015560"/>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accent4"/>
                </a:solidFill>
                <a:effectLst/>
                <a:uLnTx/>
                <a:uFillTx/>
                <a:latin typeface="+mn-lt"/>
                <a:ea typeface="+mn-ea"/>
                <a:cs typeface="+mn-cs"/>
              </a:rPr>
              <a:t>65%</a:t>
            </a:r>
          </a:p>
        </p:txBody>
      </p:sp>
      <p:sp>
        <p:nvSpPr>
          <p:cNvPr id="46" name="Espace réservé du texte 8"/>
          <p:cNvSpPr>
            <a:spLocks noGrp="1"/>
          </p:cNvSpPr>
          <p:nvPr>
            <p:ph type="body" sz="quarter" idx="57" hasCustomPrompt="1"/>
          </p:nvPr>
        </p:nvSpPr>
        <p:spPr bwMode="gray">
          <a:xfrm>
            <a:off x="683568" y="4653136"/>
            <a:ext cx="1656184" cy="432048"/>
          </a:xfrm>
          <a:prstGeom prst="rect">
            <a:avLst/>
          </a:prstGeom>
        </p:spPr>
        <p:txBody>
          <a:bodyPr/>
          <a:lstStyle>
            <a:lvl1pPr marL="0" indent="0" algn="ctr">
              <a:spcBef>
                <a:spcPts val="800"/>
              </a:spcBef>
              <a:buFont typeface="Arial" panose="020B0604020202020204" pitchFamily="34" charset="0"/>
              <a:buNone/>
              <a:defRPr sz="1400" b="0">
                <a:solidFill>
                  <a:schemeClr val="bg1">
                    <a:lumMod val="6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7" name="Espace réservé du texte 8"/>
          <p:cNvSpPr>
            <a:spLocks noGrp="1"/>
          </p:cNvSpPr>
          <p:nvPr>
            <p:ph type="body" sz="quarter" idx="58" hasCustomPrompt="1"/>
          </p:nvPr>
        </p:nvSpPr>
        <p:spPr bwMode="gray">
          <a:xfrm>
            <a:off x="2699792" y="4653136"/>
            <a:ext cx="1656184" cy="432048"/>
          </a:xfrm>
          <a:prstGeom prst="rect">
            <a:avLst/>
          </a:prstGeom>
        </p:spPr>
        <p:txBody>
          <a:bodyPr/>
          <a:lstStyle>
            <a:lvl1pPr marL="0" indent="0" algn="ctr">
              <a:spcBef>
                <a:spcPts val="800"/>
              </a:spcBef>
              <a:buFont typeface="Arial" panose="020B0604020202020204" pitchFamily="34" charset="0"/>
              <a:buNone/>
              <a:defRPr sz="1400" b="0">
                <a:solidFill>
                  <a:schemeClr val="bg1">
                    <a:lumMod val="6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8" name="Espace réservé du texte 8"/>
          <p:cNvSpPr>
            <a:spLocks noGrp="1"/>
          </p:cNvSpPr>
          <p:nvPr>
            <p:ph type="body" sz="quarter" idx="59" hasCustomPrompt="1"/>
          </p:nvPr>
        </p:nvSpPr>
        <p:spPr bwMode="gray">
          <a:xfrm>
            <a:off x="4788024" y="4653136"/>
            <a:ext cx="1656184" cy="432048"/>
          </a:xfrm>
          <a:prstGeom prst="rect">
            <a:avLst/>
          </a:prstGeom>
        </p:spPr>
        <p:txBody>
          <a:bodyPr/>
          <a:lstStyle>
            <a:lvl1pPr marL="0" indent="0" algn="ctr">
              <a:spcBef>
                <a:spcPts val="800"/>
              </a:spcBef>
              <a:buFont typeface="Arial" panose="020B0604020202020204" pitchFamily="34" charset="0"/>
              <a:buNone/>
              <a:defRPr sz="1400" b="0">
                <a:solidFill>
                  <a:schemeClr val="bg1">
                    <a:lumMod val="6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9" name="Espace réservé du texte 8"/>
          <p:cNvSpPr>
            <a:spLocks noGrp="1"/>
          </p:cNvSpPr>
          <p:nvPr>
            <p:ph type="body" sz="quarter" idx="60" hasCustomPrompt="1"/>
          </p:nvPr>
        </p:nvSpPr>
        <p:spPr bwMode="gray">
          <a:xfrm>
            <a:off x="6804248" y="4653136"/>
            <a:ext cx="1656184" cy="432048"/>
          </a:xfrm>
          <a:prstGeom prst="rect">
            <a:avLst/>
          </a:prstGeom>
        </p:spPr>
        <p:txBody>
          <a:bodyPr/>
          <a:lstStyle>
            <a:lvl1pPr marL="0" indent="0" algn="ctr">
              <a:spcBef>
                <a:spcPts val="800"/>
              </a:spcBef>
              <a:buFont typeface="Arial" panose="020B0604020202020204" pitchFamily="34" charset="0"/>
              <a:buNone/>
              <a:defRPr sz="1400" b="0">
                <a:solidFill>
                  <a:schemeClr val="bg1">
                    <a:lumMod val="6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3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9"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0"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edge">
                                      <p:cBhvr>
                                        <p:cTn id="13" dur="1000"/>
                                        <p:tgtEl>
                                          <p:spTgt spid="10"/>
                                        </p:tgtEl>
                                      </p:cBhvr>
                                    </p:animEffect>
                                  </p:childTnLst>
                                </p:cTn>
                              </p:par>
                            </p:childTnLst>
                          </p:cTn>
                        </p:par>
                        <p:par>
                          <p:cTn id="14" fill="hold">
                            <p:stCondLst>
                              <p:cond delay="1500"/>
                            </p:stCondLst>
                            <p:childTnLst>
                              <p:par>
                                <p:cTn id="15" presetID="53"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2000"/>
                            </p:stCondLst>
                            <p:childTnLst>
                              <p:par>
                                <p:cTn id="21" presetID="53"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2500"/>
                            </p:stCondLst>
                            <p:childTnLst>
                              <p:par>
                                <p:cTn id="27" presetID="20"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edge">
                                      <p:cBhvr>
                                        <p:cTn id="29" dur="1000"/>
                                        <p:tgtEl>
                                          <p:spTgt spid="28"/>
                                        </p:tgtEl>
                                      </p:cBhvr>
                                    </p:animEffect>
                                  </p:childTnLst>
                                </p:cTn>
                              </p:par>
                            </p:childTnLst>
                          </p:cTn>
                        </p:par>
                        <p:par>
                          <p:cTn id="30" fill="hold">
                            <p:stCondLst>
                              <p:cond delay="3500"/>
                            </p:stCondLst>
                            <p:childTnLst>
                              <p:par>
                                <p:cTn id="31" presetID="53" presetClass="entr" presetSubtype="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childTnLst>
                          </p:cTn>
                        </p:par>
                        <p:par>
                          <p:cTn id="36" fill="hold">
                            <p:stCondLst>
                              <p:cond delay="4000"/>
                            </p:stCondLst>
                            <p:childTnLst>
                              <p:par>
                                <p:cTn id="37" presetID="53" presetClass="entr" presetSubtype="0"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childTnLst>
                          </p:cTn>
                        </p:par>
                        <p:par>
                          <p:cTn id="42" fill="hold">
                            <p:stCondLst>
                              <p:cond delay="4500"/>
                            </p:stCondLst>
                            <p:childTnLst>
                              <p:par>
                                <p:cTn id="43" presetID="20" presetClass="entr" presetSubtype="0"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edge">
                                      <p:cBhvr>
                                        <p:cTn id="45" dur="1000"/>
                                        <p:tgtEl>
                                          <p:spTgt spid="13"/>
                                        </p:tgtEl>
                                      </p:cBhvr>
                                    </p:animEffect>
                                  </p:childTnLst>
                                </p:cTn>
                              </p:par>
                            </p:childTnLst>
                          </p:cTn>
                        </p:par>
                        <p:par>
                          <p:cTn id="46" fill="hold">
                            <p:stCondLst>
                              <p:cond delay="5500"/>
                            </p:stCondLst>
                            <p:childTnLst>
                              <p:par>
                                <p:cTn id="47" presetID="53"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fltVal val="0"/>
                                          </p:val>
                                        </p:tav>
                                        <p:tav tm="100000">
                                          <p:val>
                                            <p:strVal val="#ppt_w"/>
                                          </p:val>
                                        </p:tav>
                                      </p:tavLst>
                                    </p:anim>
                                    <p:anim calcmode="lin" valueType="num">
                                      <p:cBhvr>
                                        <p:cTn id="50" dur="500" fill="hold"/>
                                        <p:tgtEl>
                                          <p:spTgt spid="32"/>
                                        </p:tgtEl>
                                        <p:attrNameLst>
                                          <p:attrName>ppt_h</p:attrName>
                                        </p:attrNameLst>
                                      </p:cBhvr>
                                      <p:tavLst>
                                        <p:tav tm="0">
                                          <p:val>
                                            <p:fltVal val="0"/>
                                          </p:val>
                                        </p:tav>
                                        <p:tav tm="100000">
                                          <p:val>
                                            <p:strVal val="#ppt_h"/>
                                          </p:val>
                                        </p:tav>
                                      </p:tavLst>
                                    </p:anim>
                                    <p:animEffect transition="in" filter="fade">
                                      <p:cBhvr>
                                        <p:cTn id="51" dur="500"/>
                                        <p:tgtEl>
                                          <p:spTgt spid="32"/>
                                        </p:tgtEl>
                                      </p:cBhvr>
                                    </p:animEffect>
                                  </p:childTnLst>
                                </p:cTn>
                              </p:par>
                            </p:childTnLst>
                          </p:cTn>
                        </p:par>
                        <p:par>
                          <p:cTn id="52" fill="hold">
                            <p:stCondLst>
                              <p:cond delay="6000"/>
                            </p:stCondLst>
                            <p:childTnLst>
                              <p:par>
                                <p:cTn id="53" presetID="53" presetClass="entr" presetSubtype="0"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par>
                          <p:cTn id="58" fill="hold">
                            <p:stCondLst>
                              <p:cond delay="6500"/>
                            </p:stCondLst>
                            <p:childTnLst>
                              <p:par>
                                <p:cTn id="59" presetID="20" presetClass="entr" presetSubtype="0"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edge">
                                      <p:cBhvr>
                                        <p:cTn id="61" dur="1000"/>
                                        <p:tgtEl>
                                          <p:spTgt spid="16"/>
                                        </p:tgtEl>
                                      </p:cBhvr>
                                    </p:animEffect>
                                  </p:childTnLst>
                                </p:cTn>
                              </p:par>
                            </p:childTnLst>
                          </p:cTn>
                        </p:par>
                        <p:par>
                          <p:cTn id="62" fill="hold">
                            <p:stCondLst>
                              <p:cond delay="7500"/>
                            </p:stCondLst>
                            <p:childTnLst>
                              <p:par>
                                <p:cTn id="63" presetID="53"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Effect transition="in" filter="fade">
                                      <p:cBhvr>
                                        <p:cTn id="6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1" grpId="0"/>
      <p:bldP spid="32" grpId="0"/>
      <p:bldP spid="33"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6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24" name="Oval 85"/>
          <p:cNvSpPr/>
          <p:nvPr userDrawn="1"/>
        </p:nvSpPr>
        <p:spPr>
          <a:xfrm>
            <a:off x="3245841" y="2328997"/>
            <a:ext cx="2652321" cy="2652319"/>
          </a:xfrm>
          <a:prstGeom prst="ellipse">
            <a:avLst/>
          </a:prstGeom>
          <a:noFill/>
          <a:ln w="19050">
            <a:solidFill>
              <a:schemeClr val="tx2">
                <a:lumMod val="25000"/>
                <a:lumOff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88"/>
          <p:cNvSpPr/>
          <p:nvPr/>
        </p:nvSpPr>
        <p:spPr>
          <a:xfrm>
            <a:off x="4108472" y="1988840"/>
            <a:ext cx="927058" cy="927058"/>
          </a:xfrm>
          <a:custGeom>
            <a:avLst/>
            <a:gdLst>
              <a:gd name="connsiteX0" fmla="*/ 0 w 1127124"/>
              <a:gd name="connsiteY0" fmla="*/ 563562 h 1127124"/>
              <a:gd name="connsiteX1" fmla="*/ 165064 w 1127124"/>
              <a:gd name="connsiteY1" fmla="*/ 165064 h 1127124"/>
              <a:gd name="connsiteX2" fmla="*/ 563563 w 1127124"/>
              <a:gd name="connsiteY2" fmla="*/ 1 h 1127124"/>
              <a:gd name="connsiteX3" fmla="*/ 962061 w 1127124"/>
              <a:gd name="connsiteY3" fmla="*/ 165065 h 1127124"/>
              <a:gd name="connsiteX4" fmla="*/ 1127124 w 1127124"/>
              <a:gd name="connsiteY4" fmla="*/ 563564 h 1127124"/>
              <a:gd name="connsiteX5" fmla="*/ 962060 w 1127124"/>
              <a:gd name="connsiteY5" fmla="*/ 962063 h 1127124"/>
              <a:gd name="connsiteX6" fmla="*/ 563561 w 1127124"/>
              <a:gd name="connsiteY6" fmla="*/ 1127126 h 1127124"/>
              <a:gd name="connsiteX7" fmla="*/ 165062 w 1127124"/>
              <a:gd name="connsiteY7" fmla="*/ 962062 h 1127124"/>
              <a:gd name="connsiteX8" fmla="*/ -1 w 1127124"/>
              <a:gd name="connsiteY8" fmla="*/ 563563 h 1127124"/>
              <a:gd name="connsiteX9" fmla="*/ 0 w 1127124"/>
              <a:gd name="connsiteY9" fmla="*/ 563562 h 112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7124" h="1127124">
                <a:moveTo>
                  <a:pt x="0" y="563562"/>
                </a:moveTo>
                <a:cubicBezTo>
                  <a:pt x="0" y="414096"/>
                  <a:pt x="59375" y="270752"/>
                  <a:pt x="165064" y="165064"/>
                </a:cubicBezTo>
                <a:cubicBezTo>
                  <a:pt x="270753" y="59376"/>
                  <a:pt x="414097" y="1"/>
                  <a:pt x="563563" y="1"/>
                </a:cubicBezTo>
                <a:cubicBezTo>
                  <a:pt x="713029" y="1"/>
                  <a:pt x="856373" y="59376"/>
                  <a:pt x="962061" y="165065"/>
                </a:cubicBezTo>
                <a:cubicBezTo>
                  <a:pt x="1067749" y="270754"/>
                  <a:pt x="1127124" y="414098"/>
                  <a:pt x="1127124" y="563564"/>
                </a:cubicBezTo>
                <a:cubicBezTo>
                  <a:pt x="1127124" y="713030"/>
                  <a:pt x="1067749" y="856374"/>
                  <a:pt x="962060" y="962063"/>
                </a:cubicBezTo>
                <a:cubicBezTo>
                  <a:pt x="856372" y="1067751"/>
                  <a:pt x="713027" y="1127126"/>
                  <a:pt x="563561" y="1127126"/>
                </a:cubicBezTo>
                <a:cubicBezTo>
                  <a:pt x="414095" y="1127126"/>
                  <a:pt x="270751" y="1067751"/>
                  <a:pt x="165062" y="962062"/>
                </a:cubicBezTo>
                <a:cubicBezTo>
                  <a:pt x="59374" y="856373"/>
                  <a:pt x="-1" y="713029"/>
                  <a:pt x="-1" y="563563"/>
                </a:cubicBezTo>
                <a:lnTo>
                  <a:pt x="0" y="563562"/>
                </a:lnTo>
                <a:close/>
              </a:path>
            </a:pathLst>
          </a:custGeom>
          <a:solidFill>
            <a:schemeClr val="accent2"/>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98084" tIns="198083" rIns="198084" bIns="198083" numCol="1" spcCol="1270" anchor="ctr" anchorCtr="0">
            <a:noAutofit/>
          </a:bodyPr>
          <a:lstStyle/>
          <a:p>
            <a:pPr lvl="0" algn="ctr" defTabSz="1155700">
              <a:lnSpc>
                <a:spcPct val="90000"/>
              </a:lnSpc>
              <a:spcBef>
                <a:spcPct val="0"/>
              </a:spcBef>
              <a:spcAft>
                <a:spcPct val="35000"/>
              </a:spcAft>
            </a:pPr>
            <a:endParaRPr lang="en-US" sz="2600" kern="1200" dirty="0">
              <a:solidFill>
                <a:schemeClr val="accent2">
                  <a:lumMod val="50000"/>
                </a:schemeClr>
              </a:solidFill>
            </a:endParaRPr>
          </a:p>
        </p:txBody>
      </p:sp>
      <p:grpSp>
        <p:nvGrpSpPr>
          <p:cNvPr id="29" name="Group 133"/>
          <p:cNvGrpSpPr>
            <a:grpSpLocks noChangeAspect="1"/>
          </p:cNvGrpSpPr>
          <p:nvPr/>
        </p:nvGrpSpPr>
        <p:grpSpPr>
          <a:xfrm>
            <a:off x="5138844" y="2333369"/>
            <a:ext cx="764189" cy="764829"/>
            <a:chOff x="5249342" y="1406453"/>
            <a:chExt cx="648499" cy="649042"/>
          </a:xfrm>
        </p:grpSpPr>
        <p:sp>
          <p:nvSpPr>
            <p:cNvPr id="31" name="Oval 95"/>
            <p:cNvSpPr>
              <a:spLocks noChangeAspect="1"/>
            </p:cNvSpPr>
            <p:nvPr/>
          </p:nvSpPr>
          <p:spPr>
            <a:xfrm>
              <a:off x="5249342" y="1406453"/>
              <a:ext cx="648499" cy="649042"/>
            </a:xfrm>
            <a:prstGeom prst="ellipse">
              <a:avLst/>
            </a:prstGeom>
            <a:solidFill>
              <a:schemeClr val="accent2">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32" name="Oval 97"/>
            <p:cNvSpPr>
              <a:spLocks noChangeAspect="1"/>
            </p:cNvSpPr>
            <p:nvPr/>
          </p:nvSpPr>
          <p:spPr>
            <a:xfrm>
              <a:off x="5324169" y="1481343"/>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grpSp>
      <p:sp>
        <p:nvSpPr>
          <p:cNvPr id="34" name="Freeform 100"/>
          <p:cNvSpPr/>
          <p:nvPr/>
        </p:nvSpPr>
        <p:spPr>
          <a:xfrm>
            <a:off x="5315930" y="3196297"/>
            <a:ext cx="927058" cy="927058"/>
          </a:xfrm>
          <a:custGeom>
            <a:avLst/>
            <a:gdLst>
              <a:gd name="connsiteX0" fmla="*/ 0 w 1127124"/>
              <a:gd name="connsiteY0" fmla="*/ 563562 h 1127124"/>
              <a:gd name="connsiteX1" fmla="*/ 165064 w 1127124"/>
              <a:gd name="connsiteY1" fmla="*/ 165064 h 1127124"/>
              <a:gd name="connsiteX2" fmla="*/ 563563 w 1127124"/>
              <a:gd name="connsiteY2" fmla="*/ 1 h 1127124"/>
              <a:gd name="connsiteX3" fmla="*/ 962061 w 1127124"/>
              <a:gd name="connsiteY3" fmla="*/ 165065 h 1127124"/>
              <a:gd name="connsiteX4" fmla="*/ 1127124 w 1127124"/>
              <a:gd name="connsiteY4" fmla="*/ 563564 h 1127124"/>
              <a:gd name="connsiteX5" fmla="*/ 962060 w 1127124"/>
              <a:gd name="connsiteY5" fmla="*/ 962063 h 1127124"/>
              <a:gd name="connsiteX6" fmla="*/ 563561 w 1127124"/>
              <a:gd name="connsiteY6" fmla="*/ 1127126 h 1127124"/>
              <a:gd name="connsiteX7" fmla="*/ 165062 w 1127124"/>
              <a:gd name="connsiteY7" fmla="*/ 962062 h 1127124"/>
              <a:gd name="connsiteX8" fmla="*/ -1 w 1127124"/>
              <a:gd name="connsiteY8" fmla="*/ 563563 h 1127124"/>
              <a:gd name="connsiteX9" fmla="*/ 0 w 1127124"/>
              <a:gd name="connsiteY9" fmla="*/ 563562 h 112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7124" h="1127124">
                <a:moveTo>
                  <a:pt x="0" y="563562"/>
                </a:moveTo>
                <a:cubicBezTo>
                  <a:pt x="0" y="414096"/>
                  <a:pt x="59375" y="270752"/>
                  <a:pt x="165064" y="165064"/>
                </a:cubicBezTo>
                <a:cubicBezTo>
                  <a:pt x="270753" y="59376"/>
                  <a:pt x="414097" y="1"/>
                  <a:pt x="563563" y="1"/>
                </a:cubicBezTo>
                <a:cubicBezTo>
                  <a:pt x="713029" y="1"/>
                  <a:pt x="856373" y="59376"/>
                  <a:pt x="962061" y="165065"/>
                </a:cubicBezTo>
                <a:cubicBezTo>
                  <a:pt x="1067749" y="270754"/>
                  <a:pt x="1127124" y="414098"/>
                  <a:pt x="1127124" y="563564"/>
                </a:cubicBezTo>
                <a:cubicBezTo>
                  <a:pt x="1127124" y="713030"/>
                  <a:pt x="1067749" y="856374"/>
                  <a:pt x="962060" y="962063"/>
                </a:cubicBezTo>
                <a:cubicBezTo>
                  <a:pt x="856372" y="1067751"/>
                  <a:pt x="713027" y="1127126"/>
                  <a:pt x="563561" y="1127126"/>
                </a:cubicBezTo>
                <a:cubicBezTo>
                  <a:pt x="414095" y="1127126"/>
                  <a:pt x="270751" y="1067751"/>
                  <a:pt x="165062" y="962062"/>
                </a:cubicBezTo>
                <a:cubicBezTo>
                  <a:pt x="59374" y="856373"/>
                  <a:pt x="-1" y="713029"/>
                  <a:pt x="-1" y="563563"/>
                </a:cubicBezTo>
                <a:lnTo>
                  <a:pt x="0" y="563562"/>
                </a:lnTo>
                <a:close/>
              </a:path>
            </a:pathLst>
          </a:custGeom>
          <a:solidFill>
            <a:schemeClr val="accent3"/>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98084" tIns="198083" rIns="198084" bIns="198083" numCol="1" spcCol="1270" anchor="ctr" anchorCtr="0">
            <a:noAutofit/>
          </a:bodyPr>
          <a:lstStyle/>
          <a:p>
            <a:pPr lvl="0" algn="ctr" defTabSz="1155700">
              <a:lnSpc>
                <a:spcPct val="90000"/>
              </a:lnSpc>
              <a:spcBef>
                <a:spcPct val="0"/>
              </a:spcBef>
              <a:spcAft>
                <a:spcPct val="35000"/>
              </a:spcAft>
            </a:pPr>
            <a:endParaRPr lang="en-US" sz="2600" kern="1200" dirty="0">
              <a:solidFill>
                <a:schemeClr val="accent3">
                  <a:lumMod val="50000"/>
                </a:schemeClr>
              </a:solidFill>
            </a:endParaRPr>
          </a:p>
        </p:txBody>
      </p:sp>
      <p:grpSp>
        <p:nvGrpSpPr>
          <p:cNvPr id="37" name="Group 131"/>
          <p:cNvGrpSpPr>
            <a:grpSpLocks noChangeAspect="1"/>
          </p:cNvGrpSpPr>
          <p:nvPr/>
        </p:nvGrpSpPr>
        <p:grpSpPr>
          <a:xfrm>
            <a:off x="5138844" y="4214859"/>
            <a:ext cx="764189" cy="764829"/>
            <a:chOff x="5244691" y="3613920"/>
            <a:chExt cx="648499" cy="649042"/>
          </a:xfrm>
        </p:grpSpPr>
        <p:sp>
          <p:nvSpPr>
            <p:cNvPr id="39" name="Oval 113"/>
            <p:cNvSpPr>
              <a:spLocks noChangeAspect="1"/>
            </p:cNvSpPr>
            <p:nvPr/>
          </p:nvSpPr>
          <p:spPr>
            <a:xfrm>
              <a:off x="5244691" y="3613920"/>
              <a:ext cx="648499" cy="649042"/>
            </a:xfrm>
            <a:prstGeom prst="ellipse">
              <a:avLst/>
            </a:prstGeom>
            <a:solidFill>
              <a:schemeClr val="accent3">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40" name="Oval 114"/>
            <p:cNvSpPr>
              <a:spLocks noChangeAspect="1"/>
            </p:cNvSpPr>
            <p:nvPr/>
          </p:nvSpPr>
          <p:spPr>
            <a:xfrm>
              <a:off x="5319518"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grpSp>
      <p:grpSp>
        <p:nvGrpSpPr>
          <p:cNvPr id="42" name="Group 130"/>
          <p:cNvGrpSpPr>
            <a:grpSpLocks noChangeAspect="1"/>
          </p:cNvGrpSpPr>
          <p:nvPr/>
        </p:nvGrpSpPr>
        <p:grpSpPr>
          <a:xfrm>
            <a:off x="3248129" y="4214859"/>
            <a:ext cx="764189" cy="764829"/>
            <a:chOff x="3287425" y="3613920"/>
            <a:chExt cx="648499" cy="649042"/>
          </a:xfrm>
        </p:grpSpPr>
        <p:sp>
          <p:nvSpPr>
            <p:cNvPr id="44" name="Oval 118"/>
            <p:cNvSpPr>
              <a:spLocks noChangeAspect="1"/>
            </p:cNvSpPr>
            <p:nvPr/>
          </p:nvSpPr>
          <p:spPr>
            <a:xfrm>
              <a:off x="3287425" y="3613920"/>
              <a:ext cx="648499" cy="649042"/>
            </a:xfrm>
            <a:prstGeom prst="ellipse">
              <a:avLst/>
            </a:prstGeom>
            <a:solidFill>
              <a:schemeClr val="accent4">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45" name="Oval 119"/>
            <p:cNvSpPr>
              <a:spLocks noChangeAspect="1"/>
            </p:cNvSpPr>
            <p:nvPr/>
          </p:nvSpPr>
          <p:spPr>
            <a:xfrm>
              <a:off x="3362252" y="3688810"/>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mj-lt"/>
              </a:endParaRPr>
            </a:p>
          </p:txBody>
        </p:sp>
      </p:grpSp>
      <p:sp>
        <p:nvSpPr>
          <p:cNvPr id="47" name="Freeform 121"/>
          <p:cNvSpPr/>
          <p:nvPr/>
        </p:nvSpPr>
        <p:spPr>
          <a:xfrm>
            <a:off x="2901014" y="3196297"/>
            <a:ext cx="927058" cy="927058"/>
          </a:xfrm>
          <a:custGeom>
            <a:avLst/>
            <a:gdLst>
              <a:gd name="connsiteX0" fmla="*/ 0 w 1127124"/>
              <a:gd name="connsiteY0" fmla="*/ 563562 h 1127124"/>
              <a:gd name="connsiteX1" fmla="*/ 165064 w 1127124"/>
              <a:gd name="connsiteY1" fmla="*/ 165064 h 1127124"/>
              <a:gd name="connsiteX2" fmla="*/ 563563 w 1127124"/>
              <a:gd name="connsiteY2" fmla="*/ 1 h 1127124"/>
              <a:gd name="connsiteX3" fmla="*/ 962061 w 1127124"/>
              <a:gd name="connsiteY3" fmla="*/ 165065 h 1127124"/>
              <a:gd name="connsiteX4" fmla="*/ 1127124 w 1127124"/>
              <a:gd name="connsiteY4" fmla="*/ 563564 h 1127124"/>
              <a:gd name="connsiteX5" fmla="*/ 962060 w 1127124"/>
              <a:gd name="connsiteY5" fmla="*/ 962063 h 1127124"/>
              <a:gd name="connsiteX6" fmla="*/ 563561 w 1127124"/>
              <a:gd name="connsiteY6" fmla="*/ 1127126 h 1127124"/>
              <a:gd name="connsiteX7" fmla="*/ 165062 w 1127124"/>
              <a:gd name="connsiteY7" fmla="*/ 962062 h 1127124"/>
              <a:gd name="connsiteX8" fmla="*/ -1 w 1127124"/>
              <a:gd name="connsiteY8" fmla="*/ 563563 h 1127124"/>
              <a:gd name="connsiteX9" fmla="*/ 0 w 1127124"/>
              <a:gd name="connsiteY9" fmla="*/ 563562 h 112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7124" h="1127124">
                <a:moveTo>
                  <a:pt x="0" y="563562"/>
                </a:moveTo>
                <a:cubicBezTo>
                  <a:pt x="0" y="414096"/>
                  <a:pt x="59375" y="270752"/>
                  <a:pt x="165064" y="165064"/>
                </a:cubicBezTo>
                <a:cubicBezTo>
                  <a:pt x="270753" y="59376"/>
                  <a:pt x="414097" y="1"/>
                  <a:pt x="563563" y="1"/>
                </a:cubicBezTo>
                <a:cubicBezTo>
                  <a:pt x="713029" y="1"/>
                  <a:pt x="856373" y="59376"/>
                  <a:pt x="962061" y="165065"/>
                </a:cubicBezTo>
                <a:cubicBezTo>
                  <a:pt x="1067749" y="270754"/>
                  <a:pt x="1127124" y="414098"/>
                  <a:pt x="1127124" y="563564"/>
                </a:cubicBezTo>
                <a:cubicBezTo>
                  <a:pt x="1127124" y="713030"/>
                  <a:pt x="1067749" y="856374"/>
                  <a:pt x="962060" y="962063"/>
                </a:cubicBezTo>
                <a:cubicBezTo>
                  <a:pt x="856372" y="1067751"/>
                  <a:pt x="713027" y="1127126"/>
                  <a:pt x="563561" y="1127126"/>
                </a:cubicBezTo>
                <a:cubicBezTo>
                  <a:pt x="414095" y="1127126"/>
                  <a:pt x="270751" y="1067751"/>
                  <a:pt x="165062" y="962062"/>
                </a:cubicBezTo>
                <a:cubicBezTo>
                  <a:pt x="59374" y="856373"/>
                  <a:pt x="-1" y="713029"/>
                  <a:pt x="-1" y="563563"/>
                </a:cubicBezTo>
                <a:lnTo>
                  <a:pt x="0" y="563562"/>
                </a:lnTo>
                <a:close/>
              </a:path>
            </a:pathLst>
          </a:custGeom>
          <a:solidFill>
            <a:schemeClr val="accent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98084" tIns="198083" rIns="198084" bIns="198083" numCol="1" spcCol="1270" anchor="ctr" anchorCtr="0">
            <a:noAutofit/>
          </a:bodyPr>
          <a:lstStyle/>
          <a:p>
            <a:pPr lvl="0" algn="ctr" defTabSz="1155700">
              <a:lnSpc>
                <a:spcPct val="90000"/>
              </a:lnSpc>
              <a:spcBef>
                <a:spcPct val="0"/>
              </a:spcBef>
              <a:spcAft>
                <a:spcPct val="35000"/>
              </a:spcAft>
            </a:pPr>
            <a:endParaRPr lang="en-US" sz="2600" kern="1200" dirty="0">
              <a:solidFill>
                <a:schemeClr val="accent1">
                  <a:lumMod val="50000"/>
                </a:schemeClr>
              </a:solidFill>
            </a:endParaRPr>
          </a:p>
        </p:txBody>
      </p:sp>
      <p:grpSp>
        <p:nvGrpSpPr>
          <p:cNvPr id="50" name="Group 134"/>
          <p:cNvGrpSpPr>
            <a:grpSpLocks noChangeAspect="1"/>
          </p:cNvGrpSpPr>
          <p:nvPr/>
        </p:nvGrpSpPr>
        <p:grpSpPr>
          <a:xfrm>
            <a:off x="3248129" y="2333369"/>
            <a:ext cx="764189" cy="764829"/>
            <a:chOff x="3287425" y="1417883"/>
            <a:chExt cx="648499" cy="649042"/>
          </a:xfrm>
        </p:grpSpPr>
        <p:sp>
          <p:nvSpPr>
            <p:cNvPr id="52" name="Oval 126"/>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53" name="Oval 127"/>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grpSp>
      <p:sp>
        <p:nvSpPr>
          <p:cNvPr id="55" name="Freeform 129"/>
          <p:cNvSpPr/>
          <p:nvPr/>
        </p:nvSpPr>
        <p:spPr>
          <a:xfrm>
            <a:off x="4108472" y="4403754"/>
            <a:ext cx="927058" cy="927058"/>
          </a:xfrm>
          <a:custGeom>
            <a:avLst/>
            <a:gdLst>
              <a:gd name="connsiteX0" fmla="*/ 0 w 1127124"/>
              <a:gd name="connsiteY0" fmla="*/ 563562 h 1127124"/>
              <a:gd name="connsiteX1" fmla="*/ 165064 w 1127124"/>
              <a:gd name="connsiteY1" fmla="*/ 165064 h 1127124"/>
              <a:gd name="connsiteX2" fmla="*/ 563563 w 1127124"/>
              <a:gd name="connsiteY2" fmla="*/ 1 h 1127124"/>
              <a:gd name="connsiteX3" fmla="*/ 962061 w 1127124"/>
              <a:gd name="connsiteY3" fmla="*/ 165065 h 1127124"/>
              <a:gd name="connsiteX4" fmla="*/ 1127124 w 1127124"/>
              <a:gd name="connsiteY4" fmla="*/ 563564 h 1127124"/>
              <a:gd name="connsiteX5" fmla="*/ 962060 w 1127124"/>
              <a:gd name="connsiteY5" fmla="*/ 962063 h 1127124"/>
              <a:gd name="connsiteX6" fmla="*/ 563561 w 1127124"/>
              <a:gd name="connsiteY6" fmla="*/ 1127126 h 1127124"/>
              <a:gd name="connsiteX7" fmla="*/ 165062 w 1127124"/>
              <a:gd name="connsiteY7" fmla="*/ 962062 h 1127124"/>
              <a:gd name="connsiteX8" fmla="*/ -1 w 1127124"/>
              <a:gd name="connsiteY8" fmla="*/ 563563 h 1127124"/>
              <a:gd name="connsiteX9" fmla="*/ 0 w 1127124"/>
              <a:gd name="connsiteY9" fmla="*/ 563562 h 112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7124" h="1127124">
                <a:moveTo>
                  <a:pt x="0" y="563562"/>
                </a:moveTo>
                <a:cubicBezTo>
                  <a:pt x="0" y="414096"/>
                  <a:pt x="59375" y="270752"/>
                  <a:pt x="165064" y="165064"/>
                </a:cubicBezTo>
                <a:cubicBezTo>
                  <a:pt x="270753" y="59376"/>
                  <a:pt x="414097" y="1"/>
                  <a:pt x="563563" y="1"/>
                </a:cubicBezTo>
                <a:cubicBezTo>
                  <a:pt x="713029" y="1"/>
                  <a:pt x="856373" y="59376"/>
                  <a:pt x="962061" y="165065"/>
                </a:cubicBezTo>
                <a:cubicBezTo>
                  <a:pt x="1067749" y="270754"/>
                  <a:pt x="1127124" y="414098"/>
                  <a:pt x="1127124" y="563564"/>
                </a:cubicBezTo>
                <a:cubicBezTo>
                  <a:pt x="1127124" y="713030"/>
                  <a:pt x="1067749" y="856374"/>
                  <a:pt x="962060" y="962063"/>
                </a:cubicBezTo>
                <a:cubicBezTo>
                  <a:pt x="856372" y="1067751"/>
                  <a:pt x="713027" y="1127126"/>
                  <a:pt x="563561" y="1127126"/>
                </a:cubicBezTo>
                <a:cubicBezTo>
                  <a:pt x="414095" y="1127126"/>
                  <a:pt x="270751" y="1067751"/>
                  <a:pt x="165062" y="962062"/>
                </a:cubicBezTo>
                <a:cubicBezTo>
                  <a:pt x="59374" y="856373"/>
                  <a:pt x="-1" y="713029"/>
                  <a:pt x="-1" y="563563"/>
                </a:cubicBezTo>
                <a:lnTo>
                  <a:pt x="0" y="563562"/>
                </a:lnTo>
                <a:close/>
              </a:path>
            </a:pathLst>
          </a:custGeom>
          <a:solidFill>
            <a:schemeClr val="accent4"/>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98084" tIns="198083" rIns="198084" bIns="198083" numCol="1" spcCol="1270" anchor="ctr" anchorCtr="0">
            <a:noAutofit/>
          </a:bodyPr>
          <a:lstStyle/>
          <a:p>
            <a:pPr lvl="0" algn="ctr" defTabSz="1155700">
              <a:lnSpc>
                <a:spcPct val="90000"/>
              </a:lnSpc>
              <a:spcBef>
                <a:spcPct val="0"/>
              </a:spcBef>
              <a:spcAft>
                <a:spcPct val="35000"/>
              </a:spcAft>
            </a:pPr>
            <a:endParaRPr lang="en-US" sz="2600" kern="1200" dirty="0">
              <a:solidFill>
                <a:schemeClr val="accent4">
                  <a:lumMod val="50000"/>
                </a:schemeClr>
              </a:solidFill>
            </a:endParaRPr>
          </a:p>
        </p:txBody>
      </p:sp>
      <p:sp>
        <p:nvSpPr>
          <p:cNvPr id="58" name="Freeform 132"/>
          <p:cNvSpPr/>
          <p:nvPr/>
        </p:nvSpPr>
        <p:spPr>
          <a:xfrm>
            <a:off x="3922124" y="3009949"/>
            <a:ext cx="1299756" cy="1299754"/>
          </a:xfrm>
          <a:custGeom>
            <a:avLst/>
            <a:gdLst>
              <a:gd name="connsiteX0" fmla="*/ 0 w 2254249"/>
              <a:gd name="connsiteY0" fmla="*/ 1127125 h 2254249"/>
              <a:gd name="connsiteX1" fmla="*/ 330128 w 2254249"/>
              <a:gd name="connsiteY1" fmla="*/ 330127 h 2254249"/>
              <a:gd name="connsiteX2" fmla="*/ 1127127 w 2254249"/>
              <a:gd name="connsiteY2" fmla="*/ 1 h 2254249"/>
              <a:gd name="connsiteX3" fmla="*/ 1924125 w 2254249"/>
              <a:gd name="connsiteY3" fmla="*/ 330129 h 2254249"/>
              <a:gd name="connsiteX4" fmla="*/ 2254251 w 2254249"/>
              <a:gd name="connsiteY4" fmla="*/ 1127128 h 2254249"/>
              <a:gd name="connsiteX5" fmla="*/ 1924123 w 2254249"/>
              <a:gd name="connsiteY5" fmla="*/ 1924126 h 2254249"/>
              <a:gd name="connsiteX6" fmla="*/ 1127125 w 2254249"/>
              <a:gd name="connsiteY6" fmla="*/ 2254253 h 2254249"/>
              <a:gd name="connsiteX7" fmla="*/ 330127 w 2254249"/>
              <a:gd name="connsiteY7" fmla="*/ 1924125 h 2254249"/>
              <a:gd name="connsiteX8" fmla="*/ 0 w 2254249"/>
              <a:gd name="connsiteY8" fmla="*/ 1127127 h 2254249"/>
              <a:gd name="connsiteX9" fmla="*/ 0 w 2254249"/>
              <a:gd name="connsiteY9" fmla="*/ 1127125 h 2254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4249" h="2254249">
                <a:moveTo>
                  <a:pt x="0" y="1127125"/>
                </a:moveTo>
                <a:cubicBezTo>
                  <a:pt x="0" y="828193"/>
                  <a:pt x="118751" y="541504"/>
                  <a:pt x="330128" y="330127"/>
                </a:cubicBezTo>
                <a:cubicBezTo>
                  <a:pt x="541505" y="118750"/>
                  <a:pt x="828194" y="0"/>
                  <a:pt x="1127127" y="1"/>
                </a:cubicBezTo>
                <a:cubicBezTo>
                  <a:pt x="1426059" y="1"/>
                  <a:pt x="1712748" y="118752"/>
                  <a:pt x="1924125" y="330129"/>
                </a:cubicBezTo>
                <a:cubicBezTo>
                  <a:pt x="2135502" y="541506"/>
                  <a:pt x="2254252" y="828195"/>
                  <a:pt x="2254251" y="1127128"/>
                </a:cubicBezTo>
                <a:cubicBezTo>
                  <a:pt x="2254251" y="1426060"/>
                  <a:pt x="2135501" y="1712749"/>
                  <a:pt x="1924123" y="1924126"/>
                </a:cubicBezTo>
                <a:cubicBezTo>
                  <a:pt x="1712746" y="2135503"/>
                  <a:pt x="1426057" y="2254253"/>
                  <a:pt x="1127125" y="2254253"/>
                </a:cubicBezTo>
                <a:cubicBezTo>
                  <a:pt x="828193" y="2254253"/>
                  <a:pt x="541504" y="2135502"/>
                  <a:pt x="330127" y="1924125"/>
                </a:cubicBezTo>
                <a:cubicBezTo>
                  <a:pt x="118750" y="1712748"/>
                  <a:pt x="0" y="1426059"/>
                  <a:pt x="0" y="1127127"/>
                </a:cubicBezTo>
                <a:lnTo>
                  <a:pt x="0" y="1127125"/>
                </a:lnTo>
                <a:close/>
              </a:path>
            </a:pathLst>
          </a:custGeom>
          <a:solidFill>
            <a:schemeClr val="bg1">
              <a:lumMod val="85000"/>
              <a:alpha val="50000"/>
            </a:scheme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96167" tIns="396167" rIns="396167" bIns="396167" numCol="1" spcCol="1270" anchor="ctr" anchorCtr="0">
            <a:noAutofit/>
          </a:bodyPr>
          <a:lstStyle/>
          <a:p>
            <a:pPr lvl="0" algn="ctr" defTabSz="2311400">
              <a:lnSpc>
                <a:spcPct val="90000"/>
              </a:lnSpc>
              <a:spcBef>
                <a:spcPct val="0"/>
              </a:spcBef>
              <a:spcAft>
                <a:spcPct val="35000"/>
              </a:spcAft>
            </a:pPr>
            <a:endParaRPr lang="en-US" sz="5200" kern="1200" dirty="0"/>
          </a:p>
        </p:txBody>
      </p:sp>
      <p:sp>
        <p:nvSpPr>
          <p:cNvPr id="60" name="Espace réservé du texte 8"/>
          <p:cNvSpPr>
            <a:spLocks noGrp="1"/>
          </p:cNvSpPr>
          <p:nvPr userDrawn="1">
            <p:ph type="body" sz="quarter" idx="57" hasCustomPrompt="1"/>
          </p:nvPr>
        </p:nvSpPr>
        <p:spPr bwMode="gray">
          <a:xfrm>
            <a:off x="1547664" y="2636912"/>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1" name="Espace réservé du texte 8"/>
          <p:cNvSpPr>
            <a:spLocks noGrp="1"/>
          </p:cNvSpPr>
          <p:nvPr userDrawn="1">
            <p:ph type="body" sz="quarter" idx="58" hasCustomPrompt="1"/>
          </p:nvPr>
        </p:nvSpPr>
        <p:spPr bwMode="gray">
          <a:xfrm>
            <a:off x="1547664" y="2348879"/>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2" name="Espace réservé du texte 8"/>
          <p:cNvSpPr>
            <a:spLocks noGrp="1"/>
          </p:cNvSpPr>
          <p:nvPr userDrawn="1">
            <p:ph type="body" sz="quarter" idx="59" hasCustomPrompt="1"/>
          </p:nvPr>
        </p:nvSpPr>
        <p:spPr bwMode="gray">
          <a:xfrm>
            <a:off x="1187624" y="3501008"/>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3" name="Espace réservé du texte 8"/>
          <p:cNvSpPr>
            <a:spLocks noGrp="1"/>
          </p:cNvSpPr>
          <p:nvPr userDrawn="1">
            <p:ph type="body" sz="quarter" idx="60" hasCustomPrompt="1"/>
          </p:nvPr>
        </p:nvSpPr>
        <p:spPr bwMode="gray">
          <a:xfrm>
            <a:off x="1187624" y="3212975"/>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4" name="Espace réservé du texte 8"/>
          <p:cNvSpPr>
            <a:spLocks noGrp="1"/>
          </p:cNvSpPr>
          <p:nvPr userDrawn="1">
            <p:ph type="body" sz="quarter" idx="61" hasCustomPrompt="1"/>
          </p:nvPr>
        </p:nvSpPr>
        <p:spPr bwMode="gray">
          <a:xfrm>
            <a:off x="1475656" y="4437112"/>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5" name="Espace réservé du texte 8"/>
          <p:cNvSpPr>
            <a:spLocks noGrp="1"/>
          </p:cNvSpPr>
          <p:nvPr userDrawn="1">
            <p:ph type="body" sz="quarter" idx="62" hasCustomPrompt="1"/>
          </p:nvPr>
        </p:nvSpPr>
        <p:spPr bwMode="gray">
          <a:xfrm>
            <a:off x="1475656" y="4149079"/>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5"/>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6" name="Espace réservé du texte 8"/>
          <p:cNvSpPr>
            <a:spLocks noGrp="1"/>
          </p:cNvSpPr>
          <p:nvPr userDrawn="1">
            <p:ph type="body" sz="quarter" idx="63" hasCustomPrompt="1"/>
          </p:nvPr>
        </p:nvSpPr>
        <p:spPr bwMode="gray">
          <a:xfrm>
            <a:off x="6084168" y="2636913"/>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7" name="Espace réservé du texte 8"/>
          <p:cNvSpPr>
            <a:spLocks noGrp="1"/>
          </p:cNvSpPr>
          <p:nvPr userDrawn="1">
            <p:ph type="body" sz="quarter" idx="64" hasCustomPrompt="1"/>
          </p:nvPr>
        </p:nvSpPr>
        <p:spPr bwMode="gray">
          <a:xfrm>
            <a:off x="6084168" y="2348880"/>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68" name="Espace réservé du texte 8"/>
          <p:cNvSpPr>
            <a:spLocks noGrp="1"/>
          </p:cNvSpPr>
          <p:nvPr userDrawn="1">
            <p:ph type="body" sz="quarter" idx="65" hasCustomPrompt="1"/>
          </p:nvPr>
        </p:nvSpPr>
        <p:spPr bwMode="gray">
          <a:xfrm>
            <a:off x="6300192" y="3501009"/>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69" name="Espace réservé du texte 8"/>
          <p:cNvSpPr>
            <a:spLocks noGrp="1"/>
          </p:cNvSpPr>
          <p:nvPr userDrawn="1">
            <p:ph type="body" sz="quarter" idx="66" hasCustomPrompt="1"/>
          </p:nvPr>
        </p:nvSpPr>
        <p:spPr bwMode="gray">
          <a:xfrm>
            <a:off x="6300192" y="3212976"/>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lumMod val="75000"/>
                  </a:schemeClr>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70" name="Espace réservé du texte 8"/>
          <p:cNvSpPr>
            <a:spLocks noGrp="1"/>
          </p:cNvSpPr>
          <p:nvPr userDrawn="1">
            <p:ph type="body" sz="quarter" idx="67" hasCustomPrompt="1"/>
          </p:nvPr>
        </p:nvSpPr>
        <p:spPr bwMode="gray">
          <a:xfrm>
            <a:off x="6012160" y="4437113"/>
            <a:ext cx="1656184"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71" name="Espace réservé du texte 8"/>
          <p:cNvSpPr>
            <a:spLocks noGrp="1"/>
          </p:cNvSpPr>
          <p:nvPr userDrawn="1">
            <p:ph type="body" sz="quarter" idx="68" hasCustomPrompt="1"/>
          </p:nvPr>
        </p:nvSpPr>
        <p:spPr bwMode="gray">
          <a:xfrm>
            <a:off x="6012160" y="4149080"/>
            <a:ext cx="1656184"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8"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41"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43"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7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grpSp>
        <p:nvGrpSpPr>
          <p:cNvPr id="6" name="Group 8"/>
          <p:cNvGrpSpPr/>
          <p:nvPr userDrawn="1"/>
        </p:nvGrpSpPr>
        <p:grpSpPr>
          <a:xfrm>
            <a:off x="4413581" y="1772816"/>
            <a:ext cx="316838" cy="3723890"/>
            <a:chOff x="4413581" y="1419610"/>
            <a:chExt cx="316838" cy="3723890"/>
          </a:xfrm>
        </p:grpSpPr>
        <p:sp>
          <p:nvSpPr>
            <p:cNvPr id="7" name="Rectangle 6"/>
            <p:cNvSpPr/>
            <p:nvPr/>
          </p:nvSpPr>
          <p:spPr>
            <a:xfrm>
              <a:off x="4485590" y="1419610"/>
              <a:ext cx="172821" cy="3723890"/>
            </a:xfrm>
            <a:prstGeom prst="rect">
              <a:avLst/>
            </a:prstGeom>
            <a:gradFill>
              <a:gsLst>
                <a:gs pos="0">
                  <a:schemeClr val="bg1">
                    <a:lumMod val="75000"/>
                  </a:schemeClr>
                </a:gs>
                <a:gs pos="100000">
                  <a:schemeClr val="tx1">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413581" y="1419610"/>
              <a:ext cx="316838" cy="184496"/>
            </a:xfrm>
            <a:prstGeom prst="rect">
              <a:avLst/>
            </a:prstGeom>
            <a:gradFill>
              <a:gsLst>
                <a:gs pos="0">
                  <a:schemeClr val="bg1">
                    <a:lumMod val="75000"/>
                  </a:schemeClr>
                </a:gs>
                <a:gs pos="100000">
                  <a:schemeClr val="tx1">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71"/>
          <p:cNvGrpSpPr/>
          <p:nvPr userDrawn="1"/>
        </p:nvGrpSpPr>
        <p:grpSpPr>
          <a:xfrm>
            <a:off x="3977400" y="2176065"/>
            <a:ext cx="2265204" cy="641211"/>
            <a:chOff x="3977400" y="1822859"/>
            <a:chExt cx="2265204" cy="641211"/>
          </a:xfrm>
        </p:grpSpPr>
        <p:sp>
          <p:nvSpPr>
            <p:cNvPr id="10" name="Rectangle 9"/>
            <p:cNvSpPr/>
            <p:nvPr/>
          </p:nvSpPr>
          <p:spPr>
            <a:xfrm>
              <a:off x="4485589" y="2371822"/>
              <a:ext cx="172821" cy="92248"/>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entagon 75"/>
            <p:cNvSpPr/>
            <p:nvPr/>
          </p:nvSpPr>
          <p:spPr>
            <a:xfrm>
              <a:off x="3977400" y="1822859"/>
              <a:ext cx="2265204" cy="580410"/>
            </a:xfrm>
            <a:prstGeom prst="homePlate">
              <a:avLst>
                <a:gd name="adj" fmla="val 381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76"/>
          <p:cNvGrpSpPr/>
          <p:nvPr userDrawn="1"/>
        </p:nvGrpSpPr>
        <p:grpSpPr>
          <a:xfrm>
            <a:off x="2670969" y="2972696"/>
            <a:ext cx="2265204" cy="642218"/>
            <a:chOff x="2670969" y="2619490"/>
            <a:chExt cx="2265204" cy="642218"/>
          </a:xfrm>
        </p:grpSpPr>
        <p:sp>
          <p:nvSpPr>
            <p:cNvPr id="13" name="Rectangle 12"/>
            <p:cNvSpPr/>
            <p:nvPr/>
          </p:nvSpPr>
          <p:spPr>
            <a:xfrm>
              <a:off x="4485589" y="3169460"/>
              <a:ext cx="172821" cy="92248"/>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entagon 80"/>
            <p:cNvSpPr/>
            <p:nvPr/>
          </p:nvSpPr>
          <p:spPr>
            <a:xfrm rot="10800000">
              <a:off x="2670969" y="2619490"/>
              <a:ext cx="2265204" cy="580410"/>
            </a:xfrm>
            <a:prstGeom prst="homePlate">
              <a:avLst>
                <a:gd name="adj" fmla="val 381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81"/>
          <p:cNvGrpSpPr/>
          <p:nvPr userDrawn="1"/>
        </p:nvGrpSpPr>
        <p:grpSpPr>
          <a:xfrm>
            <a:off x="3977400" y="3760486"/>
            <a:ext cx="2265204" cy="637440"/>
            <a:chOff x="3977400" y="3407280"/>
            <a:chExt cx="2265204" cy="637440"/>
          </a:xfrm>
        </p:grpSpPr>
        <p:sp>
          <p:nvSpPr>
            <p:cNvPr id="16" name="Rectangle 15"/>
            <p:cNvSpPr/>
            <p:nvPr/>
          </p:nvSpPr>
          <p:spPr>
            <a:xfrm>
              <a:off x="4485589" y="3952472"/>
              <a:ext cx="172821" cy="92248"/>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entagon 86"/>
            <p:cNvSpPr/>
            <p:nvPr/>
          </p:nvSpPr>
          <p:spPr>
            <a:xfrm>
              <a:off x="3977400" y="3407280"/>
              <a:ext cx="2265204" cy="580410"/>
            </a:xfrm>
            <a:prstGeom prst="homePlate">
              <a:avLst>
                <a:gd name="adj" fmla="val 381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87"/>
          <p:cNvGrpSpPr/>
          <p:nvPr userDrawn="1"/>
        </p:nvGrpSpPr>
        <p:grpSpPr>
          <a:xfrm>
            <a:off x="2670969" y="4604742"/>
            <a:ext cx="2265204" cy="638274"/>
            <a:chOff x="2670969" y="4251536"/>
            <a:chExt cx="2265204" cy="638274"/>
          </a:xfrm>
        </p:grpSpPr>
        <p:sp>
          <p:nvSpPr>
            <p:cNvPr id="19" name="Rectangle 18"/>
            <p:cNvSpPr/>
            <p:nvPr/>
          </p:nvSpPr>
          <p:spPr>
            <a:xfrm>
              <a:off x="4485589" y="4797562"/>
              <a:ext cx="172821" cy="92248"/>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entagon 91"/>
            <p:cNvSpPr/>
            <p:nvPr/>
          </p:nvSpPr>
          <p:spPr>
            <a:xfrm rot="10800000">
              <a:off x="2670969" y="4251536"/>
              <a:ext cx="2265204" cy="580410"/>
            </a:xfrm>
            <a:prstGeom prst="homePlate">
              <a:avLst>
                <a:gd name="adj" fmla="val 381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 Placeholder 3"/>
          <p:cNvSpPr>
            <a:spLocks noGrp="1"/>
          </p:cNvSpPr>
          <p:nvPr>
            <p:ph type="body" sz="half" idx="67" hasCustomPrompt="1"/>
          </p:nvPr>
        </p:nvSpPr>
        <p:spPr>
          <a:xfrm>
            <a:off x="4572000" y="2276872"/>
            <a:ext cx="14401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Mot-</a:t>
            </a:r>
            <a:r>
              <a:rPr lang="en-US" dirty="0" err="1"/>
              <a:t>clé</a:t>
            </a:r>
            <a:endParaRPr lang="en-US" dirty="0"/>
          </a:p>
        </p:txBody>
      </p:sp>
      <p:sp>
        <p:nvSpPr>
          <p:cNvPr id="42" name="Text Placeholder 3"/>
          <p:cNvSpPr>
            <a:spLocks noGrp="1"/>
          </p:cNvSpPr>
          <p:nvPr>
            <p:ph type="body" sz="half" idx="68" hasCustomPrompt="1"/>
          </p:nvPr>
        </p:nvSpPr>
        <p:spPr>
          <a:xfrm>
            <a:off x="2987824" y="3081092"/>
            <a:ext cx="14401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Mot-</a:t>
            </a:r>
            <a:r>
              <a:rPr lang="en-US" dirty="0" err="1"/>
              <a:t>clé</a:t>
            </a:r>
            <a:endParaRPr lang="en-US" dirty="0"/>
          </a:p>
        </p:txBody>
      </p:sp>
      <p:sp>
        <p:nvSpPr>
          <p:cNvPr id="43" name="Text Placeholder 3"/>
          <p:cNvSpPr>
            <a:spLocks noGrp="1"/>
          </p:cNvSpPr>
          <p:nvPr>
            <p:ph type="body" sz="half" idx="69" hasCustomPrompt="1"/>
          </p:nvPr>
        </p:nvSpPr>
        <p:spPr>
          <a:xfrm>
            <a:off x="4572000" y="3873180"/>
            <a:ext cx="14401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Mot-</a:t>
            </a:r>
            <a:r>
              <a:rPr lang="en-US" dirty="0" err="1"/>
              <a:t>clé</a:t>
            </a:r>
            <a:endParaRPr lang="en-US" dirty="0"/>
          </a:p>
        </p:txBody>
      </p:sp>
      <p:sp>
        <p:nvSpPr>
          <p:cNvPr id="44" name="Text Placeholder 3"/>
          <p:cNvSpPr>
            <a:spLocks noGrp="1"/>
          </p:cNvSpPr>
          <p:nvPr>
            <p:ph type="body" sz="half" idx="70" hasCustomPrompt="1"/>
          </p:nvPr>
        </p:nvSpPr>
        <p:spPr>
          <a:xfrm>
            <a:off x="2987824" y="4725144"/>
            <a:ext cx="1440160" cy="347908"/>
          </a:xfrm>
          <a:prstGeom prst="rect">
            <a:avLst/>
          </a:prstGeom>
        </p:spPr>
        <p:txBody>
          <a:bodyPr wrap="none" lIns="0" tIns="0" rIns="0" bIns="0" anchor="ctr">
            <a:noAutofit/>
          </a:bodyPr>
          <a:lstStyle>
            <a:lvl1pPr marL="0" indent="0" algn="ctr">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Mot-</a:t>
            </a:r>
            <a:r>
              <a:rPr lang="en-US" dirty="0" err="1"/>
              <a:t>clé</a:t>
            </a:r>
            <a:endParaRPr lang="en-US" dirty="0"/>
          </a:p>
        </p:txBody>
      </p:sp>
      <p:sp>
        <p:nvSpPr>
          <p:cNvPr id="45" name="Espace réservé du texte 8"/>
          <p:cNvSpPr>
            <a:spLocks noGrp="1"/>
          </p:cNvSpPr>
          <p:nvPr>
            <p:ph type="body" sz="quarter" idx="59" hasCustomPrompt="1"/>
          </p:nvPr>
        </p:nvSpPr>
        <p:spPr bwMode="gray">
          <a:xfrm>
            <a:off x="6300192" y="2420889"/>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6" name="Espace réservé du texte 8"/>
          <p:cNvSpPr>
            <a:spLocks noGrp="1"/>
          </p:cNvSpPr>
          <p:nvPr>
            <p:ph type="body" sz="quarter" idx="60" hasCustomPrompt="1"/>
          </p:nvPr>
        </p:nvSpPr>
        <p:spPr bwMode="gray">
          <a:xfrm>
            <a:off x="6300192" y="2132856"/>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1"/>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7" name="Espace réservé du texte 8"/>
          <p:cNvSpPr>
            <a:spLocks noGrp="1"/>
          </p:cNvSpPr>
          <p:nvPr>
            <p:ph type="body" sz="quarter" idx="71" hasCustomPrompt="1"/>
          </p:nvPr>
        </p:nvSpPr>
        <p:spPr bwMode="gray">
          <a:xfrm>
            <a:off x="6300192" y="4005065"/>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48" name="Espace réservé du texte 8"/>
          <p:cNvSpPr>
            <a:spLocks noGrp="1"/>
          </p:cNvSpPr>
          <p:nvPr>
            <p:ph type="body" sz="quarter" idx="72" hasCustomPrompt="1"/>
          </p:nvPr>
        </p:nvSpPr>
        <p:spPr bwMode="gray">
          <a:xfrm>
            <a:off x="6300192" y="3717032"/>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3"/>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49" name="Espace réservé du texte 8"/>
          <p:cNvSpPr>
            <a:spLocks noGrp="1"/>
          </p:cNvSpPr>
          <p:nvPr>
            <p:ph type="body" sz="quarter" idx="73" hasCustomPrompt="1"/>
          </p:nvPr>
        </p:nvSpPr>
        <p:spPr bwMode="gray">
          <a:xfrm>
            <a:off x="539552" y="3284984"/>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0" name="Espace réservé du texte 8"/>
          <p:cNvSpPr>
            <a:spLocks noGrp="1"/>
          </p:cNvSpPr>
          <p:nvPr>
            <p:ph type="body" sz="quarter" idx="74" hasCustomPrompt="1"/>
          </p:nvPr>
        </p:nvSpPr>
        <p:spPr bwMode="gray">
          <a:xfrm>
            <a:off x="539552" y="2996951"/>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2"/>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51" name="Espace réservé du texte 8"/>
          <p:cNvSpPr>
            <a:spLocks noGrp="1"/>
          </p:cNvSpPr>
          <p:nvPr>
            <p:ph type="body" sz="quarter" idx="75" hasCustomPrompt="1"/>
          </p:nvPr>
        </p:nvSpPr>
        <p:spPr bwMode="gray">
          <a:xfrm>
            <a:off x="539552" y="4869160"/>
            <a:ext cx="2088232" cy="432048"/>
          </a:xfrm>
          <a:prstGeom prst="rect">
            <a:avLst/>
          </a:prstGeom>
        </p:spPr>
        <p:txBody>
          <a:bodyPr/>
          <a:lstStyle>
            <a:lvl1pPr marL="0" indent="0">
              <a:spcBef>
                <a:spcPts val="800"/>
              </a:spcBef>
              <a:buFont typeface="Arial" panose="020B0604020202020204" pitchFamily="34" charset="0"/>
              <a:buNone/>
              <a:defRPr sz="1400" b="0"/>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Cliquez pour ajouter du texte</a:t>
            </a:r>
          </a:p>
        </p:txBody>
      </p:sp>
      <p:sp>
        <p:nvSpPr>
          <p:cNvPr id="52" name="Espace réservé du texte 8"/>
          <p:cNvSpPr>
            <a:spLocks noGrp="1"/>
          </p:cNvSpPr>
          <p:nvPr>
            <p:ph type="body" sz="quarter" idx="76" hasCustomPrompt="1"/>
          </p:nvPr>
        </p:nvSpPr>
        <p:spPr bwMode="gray">
          <a:xfrm>
            <a:off x="539552" y="4581127"/>
            <a:ext cx="2088232" cy="288033"/>
          </a:xfrm>
          <a:prstGeom prst="rect">
            <a:avLst/>
          </a:prstGeom>
        </p:spPr>
        <p:txBody>
          <a:bodyPr/>
          <a:lstStyle>
            <a:lvl1pPr marL="0" indent="0" algn="ctr">
              <a:spcBef>
                <a:spcPts val="800"/>
              </a:spcBef>
              <a:buFont typeface="Arial" panose="020B0604020202020204" pitchFamily="34" charset="0"/>
              <a:buNone/>
              <a:defRPr sz="1400" b="1" baseline="0">
                <a:solidFill>
                  <a:schemeClr val="accent4"/>
                </a:solidFill>
              </a:defRPr>
            </a:lvl1pPr>
            <a:lvl2pPr marL="0" indent="0">
              <a:spcBef>
                <a:spcPts val="800"/>
              </a:spcBef>
              <a:buFont typeface="Arial" panose="020B0604020202020204" pitchFamily="34" charset="0"/>
              <a:buNone/>
              <a:defRPr sz="1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a:t>Ajouter un titre</a:t>
            </a:r>
          </a:p>
        </p:txBody>
      </p:sp>
      <p:sp>
        <p:nvSpPr>
          <p:cNvPr id="33" name="Espace réservé de la date 8"/>
          <p:cNvSpPr>
            <a:spLocks noGrp="1"/>
          </p:cNvSpPr>
          <p:nvPr>
            <p:ph type="dt" sz="half" idx="10"/>
          </p:nvPr>
        </p:nvSpPr>
        <p:spPr bwMode="gray">
          <a:xfrm>
            <a:off x="5142021" y="6468453"/>
            <a:ext cx="1086163" cy="206104"/>
          </a:xfrm>
        </p:spPr>
        <p:txBody>
          <a:bodyPr/>
          <a:lstStyle/>
          <a:p>
            <a:r>
              <a:rPr lang="fr-FR"/>
              <a:t>July 2016</a:t>
            </a:r>
            <a:endParaRPr lang="fr-FR" dirty="0"/>
          </a:p>
        </p:txBody>
      </p:sp>
      <p:sp>
        <p:nvSpPr>
          <p:cNvPr id="34" name="Espace réservé du pied de page 9"/>
          <p:cNvSpPr>
            <a:spLocks noGrp="1"/>
          </p:cNvSpPr>
          <p:nvPr>
            <p:ph type="ftr" sz="quarter" idx="11"/>
          </p:nvPr>
        </p:nvSpPr>
        <p:spPr bwMode="gray">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5" name="Espace réservé du numéro de diapositive 10"/>
          <p:cNvSpPr>
            <a:spLocks noGrp="1"/>
          </p:cNvSpPr>
          <p:nvPr>
            <p:ph type="sldNum" sz="quarter" idx="12"/>
          </p:nvPr>
        </p:nvSpPr>
        <p:spPr bwMode="gray">
          <a:xfrm>
            <a:off x="122130" y="6502208"/>
            <a:ext cx="296226" cy="162152"/>
          </a:xfrm>
        </p:spPr>
        <p:txBody>
          <a:bodyPr/>
          <a:lstStyle/>
          <a:p>
            <a:fld id="{AF43E6FD-AB27-4108-A2FC-346BB5F75E3F}" type="slidenum">
              <a:rPr lang="fr-FR" smtClean="0"/>
              <a:pPr/>
              <a:t>‹#›</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wipe(down)">
                                      <p:cBhvr>
                                        <p:cTn id="27" dur="500"/>
                                        <p:tgtEl>
                                          <p:spTgt spid="41">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2">
                                            <p:txEl>
                                              <p:pRg st="0" end="0"/>
                                            </p:txEl>
                                          </p:spTgt>
                                        </p:tgtEl>
                                        <p:attrNameLst>
                                          <p:attrName>style.visibility</p:attrName>
                                        </p:attrNameLst>
                                      </p:cBhvr>
                                      <p:to>
                                        <p:strVal val="visible"/>
                                      </p:to>
                                    </p:set>
                                    <p:animEffect transition="in" filter="wipe(down)">
                                      <p:cBhvr>
                                        <p:cTn id="31" dur="500"/>
                                        <p:tgtEl>
                                          <p:spTgt spid="42">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3">
                                            <p:txEl>
                                              <p:pRg st="0" end="0"/>
                                            </p:txEl>
                                          </p:spTgt>
                                        </p:tgtEl>
                                        <p:attrNameLst>
                                          <p:attrName>style.visibility</p:attrName>
                                        </p:attrNameLst>
                                      </p:cBhvr>
                                      <p:to>
                                        <p:strVal val="visible"/>
                                      </p:to>
                                    </p:set>
                                    <p:animEffect transition="in" filter="wipe(down)">
                                      <p:cBhvr>
                                        <p:cTn id="35" dur="500"/>
                                        <p:tgtEl>
                                          <p:spTgt spid="43">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4">
                                            <p:txEl>
                                              <p:pRg st="0" end="0"/>
                                            </p:txEl>
                                          </p:spTgt>
                                        </p:tgtEl>
                                        <p:attrNameLst>
                                          <p:attrName>style.visibility</p:attrName>
                                        </p:attrNameLst>
                                      </p:cBhvr>
                                      <p:to>
                                        <p:strVal val="visible"/>
                                      </p:to>
                                    </p:set>
                                    <p:animEffect transition="in" filter="wipe(down)">
                                      <p:cBhvr>
                                        <p:cTn id="39"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tmplLst>
          <p:tmpl lvl="1">
            <p:tnLst>
              <p:par>
                <p:cTn presetID="22" presetClass="entr" presetSubtype="4"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42" grpId="0" build="p">
        <p:tmplLst>
          <p:tmpl lvl="1">
            <p:tnLst>
              <p:par>
                <p:cTn presetID="22" presetClass="entr" presetSubtype="4"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down)">
                      <p:cBhvr>
                        <p:cTn dur="500"/>
                        <p:tgtEl>
                          <p:spTgt spid="42"/>
                        </p:tgtEl>
                      </p:cBhvr>
                    </p:animEffect>
                  </p:childTnLst>
                </p:cTn>
              </p:par>
            </p:tnLst>
          </p:tmpl>
        </p:tmplLst>
      </p:bldP>
      <p:bldP spid="43" grpId="0" build="p">
        <p:tmplLst>
          <p:tmpl lvl="1">
            <p:tnLst>
              <p:par>
                <p:cTn presetID="22" presetClass="entr" presetSubtype="4"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down)">
                      <p:cBhvr>
                        <p:cTn dur="500"/>
                        <p:tgtEl>
                          <p:spTgt spid="43"/>
                        </p:tgtEl>
                      </p:cBhvr>
                    </p:animEffect>
                  </p:childTnLst>
                </p:cTn>
              </p:par>
            </p:tnLst>
          </p:tmpl>
        </p:tmplLst>
      </p:bldP>
      <p:bldP spid="44" grpId="0" build="p">
        <p:tmplLst>
          <p:tmpl lvl="1">
            <p:tnLst>
              <p:par>
                <p:cTn presetID="22" presetClass="entr" presetSubtype="4"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slideLayout" Target="../slideLayouts/slideLayout134.xml"/><Relationship Id="rId139" Type="http://schemas.openxmlformats.org/officeDocument/2006/relationships/slideLayout" Target="../slideLayouts/slideLayout13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55" Type="http://schemas.openxmlformats.org/officeDocument/2006/relationships/image" Target="../media/image1.png"/><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45" Type="http://schemas.openxmlformats.org/officeDocument/2006/relationships/slideLayout" Target="../slideLayouts/slideLayout145.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51" Type="http://schemas.openxmlformats.org/officeDocument/2006/relationships/slideLayout" Target="../slideLayouts/slideLayout151.xml"/><Relationship Id="rId156" Type="http://schemas.openxmlformats.org/officeDocument/2006/relationships/image" Target="../media/image2.png"/><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theme" Target="../theme/theme1.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r>
              <a:rPr lang="fr-FR"/>
              <a:t>July 2016</a:t>
            </a:r>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r>
              <a:rPr lang="fr-FR" dirty="0" err="1"/>
              <a:t>Internal</a:t>
            </a:r>
            <a:r>
              <a:rPr lang="fr-FR" dirty="0"/>
              <a:t> Briefing - 25 </a:t>
            </a:r>
            <a:r>
              <a:rPr lang="fr-FR" dirty="0" err="1"/>
              <a:t>Feb</a:t>
            </a:r>
            <a:r>
              <a:rPr lang="fr-FR" dirty="0"/>
              <a:t> 2019</a:t>
            </a:r>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a:t>Modifiez les styles du texte du masque</a:t>
            </a:r>
          </a:p>
          <a:p>
            <a:pPr lvl="1"/>
            <a:r>
              <a:rPr lang="fr-FR" dirty="0"/>
              <a:t>Deuxième niveau</a:t>
            </a:r>
          </a:p>
          <a:p>
            <a:pPr lvl="2"/>
            <a:r>
              <a:rPr lang="fr-FR" dirty="0"/>
              <a:t>Troisième niveau</a:t>
            </a:r>
          </a:p>
        </p:txBody>
      </p:sp>
      <p:pic>
        <p:nvPicPr>
          <p:cNvPr id="15" name="Image 14"/>
          <p:cNvPicPr>
            <a:picLocks noChangeAspect="1"/>
          </p:cNvPicPr>
          <p:nvPr/>
        </p:nvPicPr>
        <p:blipFill>
          <a:blip r:embed="rId155"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15" r:id="rId50"/>
    <p:sldLayoutId id="2147483717" r:id="rId51"/>
    <p:sldLayoutId id="2147483718" r:id="rId52"/>
    <p:sldLayoutId id="2147483719" r:id="rId53"/>
    <p:sldLayoutId id="2147483720" r:id="rId54"/>
    <p:sldLayoutId id="2147483721" r:id="rId55"/>
    <p:sldLayoutId id="2147483722" r:id="rId56"/>
    <p:sldLayoutId id="2147483723" r:id="rId57"/>
    <p:sldLayoutId id="2147483724" r:id="rId58"/>
    <p:sldLayoutId id="2147483725" r:id="rId59"/>
    <p:sldLayoutId id="2147483726" r:id="rId60"/>
    <p:sldLayoutId id="2147483727" r:id="rId61"/>
    <p:sldLayoutId id="2147483728" r:id="rId62"/>
    <p:sldLayoutId id="2147483729" r:id="rId63"/>
    <p:sldLayoutId id="2147483730" r:id="rId64"/>
    <p:sldLayoutId id="2147483731" r:id="rId65"/>
    <p:sldLayoutId id="2147483732" r:id="rId66"/>
    <p:sldLayoutId id="2147483733" r:id="rId67"/>
    <p:sldLayoutId id="2147483734" r:id="rId68"/>
    <p:sldLayoutId id="2147483735" r:id="rId69"/>
    <p:sldLayoutId id="2147483736" r:id="rId70"/>
    <p:sldLayoutId id="2147483737" r:id="rId71"/>
    <p:sldLayoutId id="2147483738" r:id="rId72"/>
    <p:sldLayoutId id="2147483739" r:id="rId73"/>
    <p:sldLayoutId id="2147483740" r:id="rId74"/>
    <p:sldLayoutId id="2147483741" r:id="rId75"/>
    <p:sldLayoutId id="2147483742" r:id="rId76"/>
    <p:sldLayoutId id="2147483743" r:id="rId77"/>
    <p:sldLayoutId id="2147483744" r:id="rId78"/>
    <p:sldLayoutId id="2147483745" r:id="rId79"/>
    <p:sldLayoutId id="2147483746" r:id="rId80"/>
    <p:sldLayoutId id="2147483747" r:id="rId81"/>
    <p:sldLayoutId id="2147483748" r:id="rId82"/>
    <p:sldLayoutId id="2147483749" r:id="rId83"/>
    <p:sldLayoutId id="2147483750" r:id="rId84"/>
    <p:sldLayoutId id="2147483751" r:id="rId85"/>
    <p:sldLayoutId id="2147483752" r:id="rId86"/>
    <p:sldLayoutId id="2147483753" r:id="rId87"/>
    <p:sldLayoutId id="2147483754" r:id="rId88"/>
    <p:sldLayoutId id="2147483755" r:id="rId89"/>
    <p:sldLayoutId id="2147483756" r:id="rId90"/>
    <p:sldLayoutId id="2147483757" r:id="rId91"/>
    <p:sldLayoutId id="2147483758" r:id="rId92"/>
    <p:sldLayoutId id="2147483759" r:id="rId93"/>
    <p:sldLayoutId id="2147483760" r:id="rId94"/>
    <p:sldLayoutId id="2147483761" r:id="rId95"/>
    <p:sldLayoutId id="2147483762" r:id="rId96"/>
    <p:sldLayoutId id="2147483763" r:id="rId97"/>
    <p:sldLayoutId id="2147483764" r:id="rId98"/>
    <p:sldLayoutId id="2147483765" r:id="rId99"/>
    <p:sldLayoutId id="2147483766" r:id="rId100"/>
    <p:sldLayoutId id="2147483767" r:id="rId101"/>
    <p:sldLayoutId id="2147483768" r:id="rId102"/>
    <p:sldLayoutId id="2147483769" r:id="rId103"/>
    <p:sldLayoutId id="2147483770" r:id="rId104"/>
    <p:sldLayoutId id="2147483771" r:id="rId105"/>
    <p:sldLayoutId id="2147483772" r:id="rId106"/>
    <p:sldLayoutId id="2147483773" r:id="rId107"/>
    <p:sldLayoutId id="2147483774" r:id="rId108"/>
    <p:sldLayoutId id="2147483775" r:id="rId109"/>
    <p:sldLayoutId id="2147483776" r:id="rId110"/>
    <p:sldLayoutId id="2147483777" r:id="rId111"/>
    <p:sldLayoutId id="2147483778" r:id="rId112"/>
    <p:sldLayoutId id="2147483779" r:id="rId113"/>
    <p:sldLayoutId id="2147483780" r:id="rId114"/>
    <p:sldLayoutId id="2147483781" r:id="rId115"/>
    <p:sldLayoutId id="2147483782" r:id="rId116"/>
    <p:sldLayoutId id="2147483783" r:id="rId117"/>
    <p:sldLayoutId id="2147483784" r:id="rId118"/>
    <p:sldLayoutId id="2147483785" r:id="rId119"/>
    <p:sldLayoutId id="2147483786" r:id="rId120"/>
    <p:sldLayoutId id="2147483787" r:id="rId121"/>
    <p:sldLayoutId id="2147483788" r:id="rId122"/>
    <p:sldLayoutId id="2147483789" r:id="rId123"/>
    <p:sldLayoutId id="2147483790" r:id="rId124"/>
    <p:sldLayoutId id="2147483791" r:id="rId125"/>
    <p:sldLayoutId id="2147483792" r:id="rId126"/>
    <p:sldLayoutId id="2147483793" r:id="rId127"/>
    <p:sldLayoutId id="2147483794" r:id="rId128"/>
    <p:sldLayoutId id="2147483795" r:id="rId129"/>
    <p:sldLayoutId id="2147483796" r:id="rId130"/>
    <p:sldLayoutId id="2147483797" r:id="rId131"/>
    <p:sldLayoutId id="2147483798" r:id="rId132"/>
    <p:sldLayoutId id="2147483799" r:id="rId133"/>
    <p:sldLayoutId id="2147483800" r:id="rId134"/>
    <p:sldLayoutId id="2147483801" r:id="rId135"/>
    <p:sldLayoutId id="2147483802" r:id="rId136"/>
    <p:sldLayoutId id="2147483803" r:id="rId137"/>
    <p:sldLayoutId id="2147483804" r:id="rId138"/>
    <p:sldLayoutId id="2147483805" r:id="rId139"/>
    <p:sldLayoutId id="2147483806" r:id="rId140"/>
    <p:sldLayoutId id="2147483807" r:id="rId141"/>
    <p:sldLayoutId id="2147483808" r:id="rId142"/>
    <p:sldLayoutId id="2147483809" r:id="rId143"/>
    <p:sldLayoutId id="2147483810" r:id="rId144"/>
    <p:sldLayoutId id="2147483811" r:id="rId145"/>
    <p:sldLayoutId id="2147483708" r:id="rId146"/>
    <p:sldLayoutId id="2147483709" r:id="rId147"/>
    <p:sldLayoutId id="2147483710" r:id="rId148"/>
    <p:sldLayoutId id="2147483711" r:id="rId149"/>
    <p:sldLayoutId id="2147483712" r:id="rId150"/>
    <p:sldLayoutId id="2147483713" r:id="rId151"/>
    <p:sldLayoutId id="2147483816" r:id="rId152"/>
    <p:sldLayoutId id="2147483820" r:id="rId153"/>
  </p:sldLayoutIdLst>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56"/>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a:xfrm>
            <a:off x="545336" y="4309822"/>
            <a:ext cx="7123008" cy="424711"/>
          </a:xfrm>
        </p:spPr>
        <p:txBody>
          <a:bodyPr/>
          <a:lstStyle/>
          <a:p>
            <a:r>
              <a:rPr lang="fr-FR" dirty="0"/>
              <a:t>i-Transport </a:t>
            </a:r>
            <a:r>
              <a:rPr lang="fr-FR" dirty="0" err="1"/>
              <a:t>Internal</a:t>
            </a:r>
            <a:r>
              <a:rPr lang="fr-FR" dirty="0"/>
              <a:t> Briefing </a:t>
            </a:r>
          </a:p>
        </p:txBody>
      </p:sp>
      <p:sp>
        <p:nvSpPr>
          <p:cNvPr id="12" name="Sous-titre 11"/>
          <p:cNvSpPr>
            <a:spLocks noGrp="1"/>
          </p:cNvSpPr>
          <p:nvPr>
            <p:ph type="subTitle" idx="1"/>
          </p:nvPr>
        </p:nvSpPr>
        <p:spPr>
          <a:xfrm>
            <a:off x="539552" y="4797152"/>
            <a:ext cx="6457215" cy="307777"/>
          </a:xfrm>
        </p:spPr>
        <p:txBody>
          <a:bodyPr/>
          <a:lstStyle/>
          <a:p>
            <a:endParaRPr lang="fr-FR" dirty="0"/>
          </a:p>
        </p:txBody>
      </p:sp>
      <p:sp>
        <p:nvSpPr>
          <p:cNvPr id="8" name="Espace réservé du numéro de diapositive 7"/>
          <p:cNvSpPr>
            <a:spLocks noGrp="1"/>
          </p:cNvSpPr>
          <p:nvPr>
            <p:ph type="sldNum" sz="quarter" idx="12"/>
          </p:nvPr>
        </p:nvSpPr>
        <p:spPr/>
        <p:txBody>
          <a:bodyPr/>
          <a:lstStyle/>
          <a:p>
            <a:fld id="{AF43E6FD-AB27-4108-A2FC-346BB5F75E3F}" type="slidenum">
              <a:rPr lang="fr-FR" smtClean="0"/>
              <a:pPr/>
              <a:t>1</a:t>
            </a:fld>
            <a:endParaRPr lang="fr-FR" dirty="0"/>
          </a:p>
        </p:txBody>
      </p:sp>
      <p:sp>
        <p:nvSpPr>
          <p:cNvPr id="9" name="Espace réservé du pied de page 8"/>
          <p:cNvSpPr>
            <a:spLocks noGrp="1"/>
          </p:cNvSpPr>
          <p:nvPr>
            <p:ph type="ftr" sz="quarter" idx="11"/>
          </p:nvPr>
        </p:nvSpPr>
        <p:spPr/>
        <p:txBody>
          <a:bodyPr/>
          <a:lstStyle/>
          <a:p>
            <a:r>
              <a:rPr lang="fr-FR" dirty="0" err="1"/>
              <a:t>Internal</a:t>
            </a:r>
            <a:r>
              <a:rPr lang="fr-FR" dirty="0"/>
              <a:t> Briefing - 25 </a:t>
            </a:r>
            <a:r>
              <a:rPr lang="fr-FR" dirty="0" err="1"/>
              <a:t>Feb</a:t>
            </a:r>
            <a:r>
              <a:rPr lang="fr-FR" dirty="0"/>
              <a:t> 2019</a:t>
            </a:r>
          </a:p>
        </p:txBody>
      </p:sp>
      <p:sp>
        <p:nvSpPr>
          <p:cNvPr id="2" name="AutoShape 2" descr="http://cdn-pays.bnpparibas.com/wp-content/blogs.dir/74/files/2012/06/BNP-Paribas-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129760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Some of the Key Equipment in </a:t>
            </a:r>
            <a:r>
              <a:rPr lang="en-US" dirty="0" err="1"/>
              <a:t>i</a:t>
            </a:r>
            <a:r>
              <a:rPr lang="en-US" dirty="0"/>
              <a:t>-transport</a:t>
            </a:r>
            <a:endParaRPr lang="en-SG" dirty="0"/>
          </a:p>
        </p:txBody>
      </p:sp>
      <p:sp>
        <p:nvSpPr>
          <p:cNvPr id="7" name="Content Placeholder 6"/>
          <p:cNvSpPr>
            <a:spLocks noGrp="1"/>
          </p:cNvSpPr>
          <p:nvPr>
            <p:ph sz="quarter" idx="13"/>
          </p:nvPr>
        </p:nvSpPr>
        <p:spPr>
          <a:xfrm>
            <a:off x="467544" y="1268760"/>
            <a:ext cx="8088312" cy="4681537"/>
          </a:xfrm>
        </p:spPr>
        <p:txBody>
          <a:bodyPr/>
          <a:lstStyle/>
          <a:p>
            <a:r>
              <a:rPr lang="en-US" dirty="0"/>
              <a:t>Traffic Light (a.k.a. “site” in GLIDE)</a:t>
            </a:r>
          </a:p>
          <a:p>
            <a:r>
              <a:rPr lang="en-US" dirty="0"/>
              <a:t>VMS (Variable Message Sign)</a:t>
            </a:r>
          </a:p>
          <a:p>
            <a:pPr lvl="1"/>
            <a:r>
              <a:rPr lang="en-US" dirty="0"/>
              <a:t>EMAS:</a:t>
            </a:r>
          </a:p>
          <a:p>
            <a:pPr lvl="2"/>
            <a:r>
              <a:rPr lang="en-US" dirty="0"/>
              <a:t>Traffic Information Panel, TIP (On Expressway)</a:t>
            </a:r>
          </a:p>
          <a:p>
            <a:pPr lvl="2"/>
            <a:r>
              <a:rPr lang="en-US" dirty="0"/>
              <a:t>Travel Time Panel, TTP (On Entrance)</a:t>
            </a:r>
          </a:p>
          <a:p>
            <a:pPr lvl="2"/>
            <a:r>
              <a:rPr lang="en-US" dirty="0"/>
              <a:t>Tunnel Entrance Panel, (Tunnel Entrance)</a:t>
            </a:r>
          </a:p>
          <a:p>
            <a:pPr lvl="2"/>
            <a:r>
              <a:rPr lang="en-US" dirty="0"/>
              <a:t>LUS</a:t>
            </a:r>
          </a:p>
          <a:p>
            <a:pPr lvl="2"/>
            <a:r>
              <a:rPr lang="en-US" dirty="0"/>
              <a:t>Traffic Sign Panel, TSP</a:t>
            </a:r>
          </a:p>
          <a:p>
            <a:pPr lvl="2"/>
            <a:r>
              <a:rPr lang="en-US" dirty="0"/>
              <a:t>Traffic Information Checkpoint Panel, TIC</a:t>
            </a:r>
          </a:p>
          <a:p>
            <a:pPr lvl="1"/>
            <a:r>
              <a:rPr lang="en-US" dirty="0"/>
              <a:t>EA:</a:t>
            </a:r>
          </a:p>
          <a:p>
            <a:pPr lvl="2"/>
            <a:r>
              <a:rPr lang="en-GB" dirty="0"/>
              <a:t>Roadside Mount AVMS, </a:t>
            </a:r>
            <a:r>
              <a:rPr lang="en-US" dirty="0"/>
              <a:t>RVMS</a:t>
            </a:r>
          </a:p>
          <a:p>
            <a:pPr lvl="2"/>
            <a:r>
              <a:rPr lang="en-GB" dirty="0"/>
              <a:t>Cantilever AVMS, </a:t>
            </a:r>
            <a:r>
              <a:rPr lang="en-US" dirty="0"/>
              <a:t>CVMS</a:t>
            </a:r>
          </a:p>
          <a:p>
            <a:pPr lvl="2"/>
            <a:r>
              <a:rPr lang="en-US" dirty="0"/>
              <a:t>PGS VMS</a:t>
            </a:r>
          </a:p>
          <a:p>
            <a:pPr lvl="1"/>
            <a:r>
              <a:rPr lang="en-US" dirty="0"/>
              <a:t>Short Tunnel:</a:t>
            </a:r>
          </a:p>
          <a:p>
            <a:pPr lvl="2"/>
            <a:r>
              <a:rPr lang="en-US" dirty="0"/>
              <a:t>Arterial Variable Message Sign, AVMS</a:t>
            </a:r>
          </a:p>
          <a:p>
            <a:pPr lvl="2"/>
            <a:r>
              <a:rPr lang="en-US" dirty="0"/>
              <a:t>Entrance Variable Message Sign, EVMS</a:t>
            </a:r>
          </a:p>
          <a:p>
            <a:pPr lvl="2"/>
            <a:endParaRPr lang="en-US" dirty="0"/>
          </a:p>
          <a:p>
            <a:pPr lvl="2"/>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10</a:t>
            </a:fld>
            <a:endParaRPr lang="fr-FR" dirty="0"/>
          </a:p>
        </p:txBody>
      </p:sp>
      <p:pic>
        <p:nvPicPr>
          <p:cNvPr id="7170" name="Picture 2" descr="相关图片"/>
          <p:cNvPicPr>
            <a:picLocks noChangeAspect="1" noChangeArrowheads="1"/>
          </p:cNvPicPr>
          <p:nvPr/>
        </p:nvPicPr>
        <p:blipFill rotWithShape="1">
          <a:blip r:embed="rId2">
            <a:extLst>
              <a:ext uri="{28A0092B-C50C-407E-A947-70E740481C1C}">
                <a14:useLocalDpi xmlns:a14="http://schemas.microsoft.com/office/drawing/2010/main" val="0"/>
              </a:ext>
            </a:extLst>
          </a:blip>
          <a:srcRect l="11629" r="22618" b="89283"/>
          <a:stretch/>
        </p:blipFill>
        <p:spPr bwMode="auto">
          <a:xfrm>
            <a:off x="1907704" y="3390650"/>
            <a:ext cx="3312368" cy="21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6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Some of the Key Equipment in </a:t>
            </a:r>
            <a:r>
              <a:rPr lang="en-US" dirty="0" err="1"/>
              <a:t>i</a:t>
            </a:r>
            <a:r>
              <a:rPr lang="en-US" dirty="0"/>
              <a:t>-transport</a:t>
            </a:r>
            <a:endParaRPr lang="en-SG" dirty="0"/>
          </a:p>
        </p:txBody>
      </p:sp>
      <p:sp>
        <p:nvSpPr>
          <p:cNvPr id="7" name="Content Placeholder 6"/>
          <p:cNvSpPr>
            <a:spLocks noGrp="1"/>
          </p:cNvSpPr>
          <p:nvPr>
            <p:ph sz="quarter" idx="13"/>
          </p:nvPr>
        </p:nvSpPr>
        <p:spPr>
          <a:xfrm>
            <a:off x="467544" y="1268760"/>
            <a:ext cx="8088312" cy="4681537"/>
          </a:xfrm>
        </p:spPr>
        <p:txBody>
          <a:bodyPr/>
          <a:lstStyle/>
          <a:p>
            <a:r>
              <a:rPr lang="en-US" dirty="0"/>
              <a:t>Other Equipment</a:t>
            </a:r>
          </a:p>
          <a:p>
            <a:pPr lvl="1"/>
            <a:r>
              <a:rPr lang="en-US" dirty="0"/>
              <a:t>EMAS Tunnel Equipment, PMCS (</a:t>
            </a:r>
            <a:r>
              <a:rPr lang="en-GB" dirty="0"/>
              <a:t>Plant Management Control System</a:t>
            </a:r>
            <a:r>
              <a:rPr lang="en-SG" dirty="0"/>
              <a:t>)</a:t>
            </a:r>
            <a:endParaRPr lang="en-US" dirty="0"/>
          </a:p>
          <a:p>
            <a:pPr lvl="2"/>
            <a:r>
              <a:rPr lang="en-US" dirty="0"/>
              <a:t>From inside tunnel to Facility building</a:t>
            </a:r>
          </a:p>
          <a:p>
            <a:pPr lvl="2"/>
            <a:r>
              <a:rPr lang="en-US" dirty="0"/>
              <a:t>Inside Tunnel (E.g. Deluge System, Smoke detector, </a:t>
            </a:r>
            <a:r>
              <a:rPr lang="en-US" dirty="0" err="1"/>
              <a:t>Jetfan</a:t>
            </a:r>
            <a:r>
              <a:rPr lang="en-US" dirty="0"/>
              <a:t>, Ventilation System, Radio broadcast system, etc.)</a:t>
            </a:r>
          </a:p>
          <a:p>
            <a:pPr lvl="2"/>
            <a:r>
              <a:rPr lang="en-US" dirty="0"/>
              <a:t>Facility Building (E.g. Electric Door, Fire System, UPS, Electrical Circuit System, Calendar, etc.)</a:t>
            </a:r>
          </a:p>
          <a:p>
            <a:pPr lvl="1"/>
            <a:r>
              <a:rPr lang="en-US" dirty="0"/>
              <a:t>Short Tunnel Facility Building Equipment</a:t>
            </a:r>
          </a:p>
          <a:p>
            <a:pPr lvl="2"/>
            <a:r>
              <a:rPr lang="en-US" dirty="0"/>
              <a:t>Similar to EMAS Tunnel</a:t>
            </a:r>
          </a:p>
          <a:p>
            <a:pPr lvl="1"/>
            <a:r>
              <a:rPr lang="en-US" dirty="0"/>
              <a:t>Other system </a:t>
            </a:r>
            <a:r>
              <a:rPr lang="en-US" dirty="0" err="1"/>
              <a:t>equipments</a:t>
            </a:r>
            <a:r>
              <a:rPr lang="en-US" dirty="0"/>
              <a:t>,</a:t>
            </a:r>
          </a:p>
          <a:p>
            <a:pPr lvl="2"/>
            <a:r>
              <a:rPr lang="en-US" dirty="0"/>
              <a:t>E.g. TCS System Fix and Mobile Radar, </a:t>
            </a:r>
            <a:r>
              <a:rPr lang="en-US" dirty="0" err="1"/>
              <a:t>TrafficScan</a:t>
            </a:r>
            <a:r>
              <a:rPr lang="en-US" dirty="0"/>
              <a:t> System status,  etc.</a:t>
            </a:r>
          </a:p>
          <a:p>
            <a:pPr lvl="2"/>
            <a:endParaRPr lang="en-US" dirty="0"/>
          </a:p>
          <a:p>
            <a:pPr lvl="2"/>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11</a:t>
            </a:fld>
            <a:endParaRPr lang="fr-FR" dirty="0"/>
          </a:p>
        </p:txBody>
      </p:sp>
    </p:spTree>
    <p:extLst>
      <p:ext uri="{BB962C8B-B14F-4D97-AF65-F5344CB8AC3E}">
        <p14:creationId xmlns:p14="http://schemas.microsoft.com/office/powerpoint/2010/main" val="232520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information in </a:t>
            </a:r>
            <a:r>
              <a:rPr lang="en-US" dirty="0" err="1"/>
              <a:t>i</a:t>
            </a:r>
            <a:r>
              <a:rPr lang="en-US" dirty="0"/>
              <a:t>-transport</a:t>
            </a:r>
            <a:endParaRPr lang="en-SG" dirty="0"/>
          </a:p>
        </p:txBody>
      </p:sp>
      <p:sp>
        <p:nvSpPr>
          <p:cNvPr id="3" name="Content Placeholder 2"/>
          <p:cNvSpPr>
            <a:spLocks noGrp="1"/>
          </p:cNvSpPr>
          <p:nvPr>
            <p:ph sz="quarter" idx="13"/>
          </p:nvPr>
        </p:nvSpPr>
        <p:spPr/>
        <p:txBody>
          <a:bodyPr/>
          <a:lstStyle/>
          <a:p>
            <a:r>
              <a:rPr lang="en-US" dirty="0"/>
              <a:t>Traffic Alerts</a:t>
            </a:r>
          </a:p>
          <a:p>
            <a:pPr lvl="1"/>
            <a:r>
              <a:rPr lang="en-US" dirty="0"/>
              <a:t>Systems can detect abnormal traffic situation and alert operators to recover the traffic situation</a:t>
            </a:r>
          </a:p>
          <a:p>
            <a:r>
              <a:rPr lang="en-US" dirty="0"/>
              <a:t>Technical Alarms, Reading Alarms</a:t>
            </a:r>
          </a:p>
          <a:p>
            <a:pPr lvl="1"/>
            <a:r>
              <a:rPr lang="en-US" dirty="0"/>
              <a:t>Technical Alarms are mainly referred to technical/system problem </a:t>
            </a:r>
          </a:p>
          <a:p>
            <a:pPr lvl="1"/>
            <a:r>
              <a:rPr lang="en-US" dirty="0"/>
              <a:t>Reading Alarms are normally referred to environment sensor alarms</a:t>
            </a:r>
          </a:p>
          <a:p>
            <a:r>
              <a:rPr lang="en-US" dirty="0"/>
              <a:t>Traffic Data</a:t>
            </a:r>
          </a:p>
          <a:p>
            <a:pPr lvl="1"/>
            <a:r>
              <a:rPr lang="en-US" dirty="0"/>
              <a:t>Multiple data source</a:t>
            </a:r>
          </a:p>
          <a:p>
            <a:pPr lvl="1"/>
            <a:r>
              <a:rPr lang="en-US" dirty="0"/>
              <a:t>Data Fusion</a:t>
            </a:r>
          </a:p>
          <a:p>
            <a:r>
              <a:rPr lang="en-US" dirty="0"/>
              <a:t>Incident &amp; Event </a:t>
            </a:r>
          </a:p>
          <a:p>
            <a:pPr lvl="1"/>
            <a:endParaRPr lang="en-US" dirty="0"/>
          </a:p>
          <a:p>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12</a:t>
            </a:fld>
            <a:endParaRPr lang="fr-FR"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23928" y="3717032"/>
            <a:ext cx="5040560" cy="2996952"/>
          </a:xfrm>
          <a:prstGeom prst="rect">
            <a:avLst/>
          </a:prstGeom>
        </p:spPr>
      </p:pic>
    </p:spTree>
    <p:extLst>
      <p:ext uri="{BB962C8B-B14F-4D97-AF65-F5344CB8AC3E}">
        <p14:creationId xmlns:p14="http://schemas.microsoft.com/office/powerpoint/2010/main" val="60555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Tour Today</a:t>
            </a:r>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13</a:t>
            </a:fld>
            <a:endParaRPr lang="fr-FR" dirty="0"/>
          </a:p>
        </p:txBody>
      </p:sp>
      <p:pic>
        <p:nvPicPr>
          <p:cNvPr id="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57200" y="1789955"/>
            <a:ext cx="8229600" cy="4146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reeform 6"/>
          <p:cNvSpPr/>
          <p:nvPr/>
        </p:nvSpPr>
        <p:spPr>
          <a:xfrm>
            <a:off x="5372100" y="4348163"/>
            <a:ext cx="1222371" cy="808791"/>
          </a:xfrm>
          <a:custGeom>
            <a:avLst/>
            <a:gdLst>
              <a:gd name="connsiteX0" fmla="*/ 1152525 w 1222371"/>
              <a:gd name="connsiteY0" fmla="*/ 0 h 808791"/>
              <a:gd name="connsiteX1" fmla="*/ 1214438 w 1222371"/>
              <a:gd name="connsiteY1" fmla="*/ 102393 h 808791"/>
              <a:gd name="connsiteX2" fmla="*/ 1200150 w 1222371"/>
              <a:gd name="connsiteY2" fmla="*/ 216693 h 808791"/>
              <a:gd name="connsiteX3" fmla="*/ 1021556 w 1222371"/>
              <a:gd name="connsiteY3" fmla="*/ 392906 h 808791"/>
              <a:gd name="connsiteX4" fmla="*/ 428625 w 1222371"/>
              <a:gd name="connsiteY4" fmla="*/ 797718 h 808791"/>
              <a:gd name="connsiteX5" fmla="*/ 0 w 1222371"/>
              <a:gd name="connsiteY5" fmla="*/ 654843 h 80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1" h="808791">
                <a:moveTo>
                  <a:pt x="1152525" y="0"/>
                </a:moveTo>
                <a:cubicBezTo>
                  <a:pt x="1179513" y="33139"/>
                  <a:pt x="1206501" y="66278"/>
                  <a:pt x="1214438" y="102393"/>
                </a:cubicBezTo>
                <a:cubicBezTo>
                  <a:pt x="1222375" y="138508"/>
                  <a:pt x="1232297" y="168274"/>
                  <a:pt x="1200150" y="216693"/>
                </a:cubicBezTo>
                <a:cubicBezTo>
                  <a:pt x="1168003" y="265112"/>
                  <a:pt x="1150143" y="296069"/>
                  <a:pt x="1021556" y="392906"/>
                </a:cubicBezTo>
                <a:cubicBezTo>
                  <a:pt x="892969" y="489743"/>
                  <a:pt x="598884" y="754062"/>
                  <a:pt x="428625" y="797718"/>
                </a:cubicBezTo>
                <a:cubicBezTo>
                  <a:pt x="258366" y="841374"/>
                  <a:pt x="129183" y="748108"/>
                  <a:pt x="0" y="65484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6340150" y="4681397"/>
            <a:ext cx="522900" cy="307777"/>
          </a:xfrm>
          <a:prstGeom prst="rect">
            <a:avLst/>
          </a:prstGeom>
          <a:noFill/>
        </p:spPr>
        <p:txBody>
          <a:bodyPr wrap="none" rtlCol="0">
            <a:spAutoFit/>
          </a:bodyPr>
          <a:lstStyle/>
          <a:p>
            <a:r>
              <a:rPr lang="en-SG" sz="1400" dirty="0">
                <a:solidFill>
                  <a:srgbClr val="FF0000"/>
                </a:solidFill>
              </a:rPr>
              <a:t>MCE</a:t>
            </a:r>
          </a:p>
        </p:txBody>
      </p:sp>
      <p:sp>
        <p:nvSpPr>
          <p:cNvPr id="9" name="Freeform 8"/>
          <p:cNvSpPr/>
          <p:nvPr/>
        </p:nvSpPr>
        <p:spPr>
          <a:xfrm>
            <a:off x="4492360" y="4981575"/>
            <a:ext cx="875521" cy="135849"/>
          </a:xfrm>
          <a:custGeom>
            <a:avLst/>
            <a:gdLst>
              <a:gd name="connsiteX0" fmla="*/ 860690 w 875521"/>
              <a:gd name="connsiteY0" fmla="*/ 31750 h 135849"/>
              <a:gd name="connsiteX1" fmla="*/ 778140 w 875521"/>
              <a:gd name="connsiteY1" fmla="*/ 120650 h 135849"/>
              <a:gd name="connsiteX2" fmla="*/ 127265 w 875521"/>
              <a:gd name="connsiteY2" fmla="*/ 123825 h 135849"/>
              <a:gd name="connsiteX3" fmla="*/ 265 w 875521"/>
              <a:gd name="connsiteY3" fmla="*/ 0 h 135849"/>
            </a:gdLst>
            <a:ahLst/>
            <a:cxnLst>
              <a:cxn ang="0">
                <a:pos x="connsiteX0" y="connsiteY0"/>
              </a:cxn>
              <a:cxn ang="0">
                <a:pos x="connsiteX1" y="connsiteY1"/>
              </a:cxn>
              <a:cxn ang="0">
                <a:pos x="connsiteX2" y="connsiteY2"/>
              </a:cxn>
              <a:cxn ang="0">
                <a:pos x="connsiteX3" y="connsiteY3"/>
              </a:cxn>
            </a:cxnLst>
            <a:rect l="l" t="t" r="r" b="b"/>
            <a:pathLst>
              <a:path w="875521" h="135849">
                <a:moveTo>
                  <a:pt x="860690" y="31750"/>
                </a:moveTo>
                <a:cubicBezTo>
                  <a:pt x="880533" y="68527"/>
                  <a:pt x="900377" y="105304"/>
                  <a:pt x="778140" y="120650"/>
                </a:cubicBezTo>
                <a:cubicBezTo>
                  <a:pt x="655903" y="135996"/>
                  <a:pt x="256911" y="143933"/>
                  <a:pt x="127265" y="123825"/>
                </a:cubicBezTo>
                <a:cubicBezTo>
                  <a:pt x="-2381" y="103717"/>
                  <a:pt x="-1058" y="51858"/>
                  <a:pt x="265"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3923928" y="5078470"/>
            <a:ext cx="2477986" cy="307777"/>
          </a:xfrm>
          <a:prstGeom prst="rect">
            <a:avLst/>
          </a:prstGeom>
          <a:noFill/>
        </p:spPr>
        <p:txBody>
          <a:bodyPr wrap="none" rtlCol="0">
            <a:spAutoFit/>
          </a:bodyPr>
          <a:lstStyle/>
          <a:p>
            <a:r>
              <a:rPr lang="en-SG" sz="1400" dirty="0">
                <a:solidFill>
                  <a:srgbClr val="FF0000"/>
                </a:solidFill>
              </a:rPr>
              <a:t>EAC 56 – Keppel Road (Viaduct)</a:t>
            </a:r>
          </a:p>
        </p:txBody>
      </p:sp>
      <p:sp>
        <p:nvSpPr>
          <p:cNvPr id="11" name="Freeform 10"/>
          <p:cNvSpPr/>
          <p:nvPr/>
        </p:nvSpPr>
        <p:spPr>
          <a:xfrm>
            <a:off x="4502944" y="4155281"/>
            <a:ext cx="533400" cy="471488"/>
          </a:xfrm>
          <a:custGeom>
            <a:avLst/>
            <a:gdLst>
              <a:gd name="connsiteX0" fmla="*/ 0 w 533400"/>
              <a:gd name="connsiteY0" fmla="*/ 471488 h 471488"/>
              <a:gd name="connsiteX1" fmla="*/ 207169 w 533400"/>
              <a:gd name="connsiteY1" fmla="*/ 397669 h 471488"/>
              <a:gd name="connsiteX2" fmla="*/ 438150 w 533400"/>
              <a:gd name="connsiteY2" fmla="*/ 200025 h 471488"/>
              <a:gd name="connsiteX3" fmla="*/ 533400 w 533400"/>
              <a:gd name="connsiteY3" fmla="*/ 0 h 471488"/>
            </a:gdLst>
            <a:ahLst/>
            <a:cxnLst>
              <a:cxn ang="0">
                <a:pos x="connsiteX0" y="connsiteY0"/>
              </a:cxn>
              <a:cxn ang="0">
                <a:pos x="connsiteX1" y="connsiteY1"/>
              </a:cxn>
              <a:cxn ang="0">
                <a:pos x="connsiteX2" y="connsiteY2"/>
              </a:cxn>
              <a:cxn ang="0">
                <a:pos x="connsiteX3" y="connsiteY3"/>
              </a:cxn>
            </a:cxnLst>
            <a:rect l="l" t="t" r="r" b="b"/>
            <a:pathLst>
              <a:path w="533400" h="471488">
                <a:moveTo>
                  <a:pt x="0" y="471488"/>
                </a:moveTo>
                <a:cubicBezTo>
                  <a:pt x="67072" y="457200"/>
                  <a:pt x="134144" y="442913"/>
                  <a:pt x="207169" y="397669"/>
                </a:cubicBezTo>
                <a:cubicBezTo>
                  <a:pt x="280194" y="352425"/>
                  <a:pt x="383778" y="266303"/>
                  <a:pt x="438150" y="200025"/>
                </a:cubicBezTo>
                <a:cubicBezTo>
                  <a:pt x="492522" y="133747"/>
                  <a:pt x="521891" y="33734"/>
                  <a:pt x="53340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12" name="TextBox 11"/>
          <p:cNvSpPr txBox="1"/>
          <p:nvPr/>
        </p:nvSpPr>
        <p:spPr>
          <a:xfrm>
            <a:off x="3059832" y="4165401"/>
            <a:ext cx="1887376" cy="307777"/>
          </a:xfrm>
          <a:prstGeom prst="rect">
            <a:avLst/>
          </a:prstGeom>
          <a:noFill/>
        </p:spPr>
        <p:txBody>
          <a:bodyPr wrap="none" rtlCol="0">
            <a:spAutoFit/>
          </a:bodyPr>
          <a:lstStyle/>
          <a:p>
            <a:r>
              <a:rPr lang="en-SG" sz="1400" dirty="0">
                <a:solidFill>
                  <a:srgbClr val="FF0000"/>
                </a:solidFill>
              </a:rPr>
              <a:t>CTE (Open Expressway)</a:t>
            </a:r>
          </a:p>
        </p:txBody>
      </p:sp>
      <p:sp>
        <p:nvSpPr>
          <p:cNvPr id="13" name="Freeform 12"/>
          <p:cNvSpPr/>
          <p:nvPr/>
        </p:nvSpPr>
        <p:spPr>
          <a:xfrm>
            <a:off x="5124450" y="3860006"/>
            <a:ext cx="245269" cy="171450"/>
          </a:xfrm>
          <a:custGeom>
            <a:avLst/>
            <a:gdLst>
              <a:gd name="connsiteX0" fmla="*/ 245269 w 245269"/>
              <a:gd name="connsiteY0" fmla="*/ 171450 h 171450"/>
              <a:gd name="connsiteX1" fmla="*/ 0 w 245269"/>
              <a:gd name="connsiteY1" fmla="*/ 0 h 171450"/>
            </a:gdLst>
            <a:ahLst/>
            <a:cxnLst>
              <a:cxn ang="0">
                <a:pos x="connsiteX0" y="connsiteY0"/>
              </a:cxn>
              <a:cxn ang="0">
                <a:pos x="connsiteX1" y="connsiteY1"/>
              </a:cxn>
            </a:cxnLst>
            <a:rect l="l" t="t" r="r" b="b"/>
            <a:pathLst>
              <a:path w="245269" h="171450">
                <a:moveTo>
                  <a:pt x="245269" y="171450"/>
                </a:move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5114900" y="3723679"/>
            <a:ext cx="1416734" cy="307777"/>
          </a:xfrm>
          <a:prstGeom prst="rect">
            <a:avLst/>
          </a:prstGeom>
          <a:noFill/>
        </p:spPr>
        <p:txBody>
          <a:bodyPr wrap="none" rtlCol="0">
            <a:spAutoFit/>
          </a:bodyPr>
          <a:lstStyle/>
          <a:p>
            <a:r>
              <a:rPr lang="en-SG" sz="1400" dirty="0">
                <a:solidFill>
                  <a:srgbClr val="FF0000"/>
                </a:solidFill>
              </a:rPr>
              <a:t>FCT Short Tunnel</a:t>
            </a:r>
          </a:p>
        </p:txBody>
      </p:sp>
      <p:sp>
        <p:nvSpPr>
          <p:cNvPr id="15" name="Freeform 14"/>
          <p:cNvSpPr/>
          <p:nvPr/>
        </p:nvSpPr>
        <p:spPr>
          <a:xfrm>
            <a:off x="4886319" y="2143125"/>
            <a:ext cx="937649" cy="1724025"/>
          </a:xfrm>
          <a:custGeom>
            <a:avLst/>
            <a:gdLst>
              <a:gd name="connsiteX0" fmla="*/ 104781 w 937649"/>
              <a:gd name="connsiteY0" fmla="*/ 1724025 h 1724025"/>
              <a:gd name="connsiteX1" fmla="*/ 6 w 937649"/>
              <a:gd name="connsiteY1" fmla="*/ 1557338 h 1724025"/>
              <a:gd name="connsiteX2" fmla="*/ 100019 w 937649"/>
              <a:gd name="connsiteY2" fmla="*/ 1357313 h 1724025"/>
              <a:gd name="connsiteX3" fmla="*/ 185744 w 937649"/>
              <a:gd name="connsiteY3" fmla="*/ 1300163 h 1724025"/>
              <a:gd name="connsiteX4" fmla="*/ 233369 w 937649"/>
              <a:gd name="connsiteY4" fmla="*/ 1114425 h 1724025"/>
              <a:gd name="connsiteX5" fmla="*/ 423869 w 937649"/>
              <a:gd name="connsiteY5" fmla="*/ 976313 h 1724025"/>
              <a:gd name="connsiteX6" fmla="*/ 738194 w 937649"/>
              <a:gd name="connsiteY6" fmla="*/ 790575 h 1724025"/>
              <a:gd name="connsiteX7" fmla="*/ 904881 w 937649"/>
              <a:gd name="connsiteY7" fmla="*/ 557213 h 1724025"/>
              <a:gd name="connsiteX8" fmla="*/ 933456 w 937649"/>
              <a:gd name="connsiteY8" fmla="*/ 338138 h 1724025"/>
              <a:gd name="connsiteX9" fmla="*/ 847731 w 937649"/>
              <a:gd name="connsiteY9" fmla="*/ 0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49" h="1724025">
                <a:moveTo>
                  <a:pt x="104781" y="1724025"/>
                </a:moveTo>
                <a:cubicBezTo>
                  <a:pt x="52790" y="1671241"/>
                  <a:pt x="800" y="1618457"/>
                  <a:pt x="6" y="1557338"/>
                </a:cubicBezTo>
                <a:cubicBezTo>
                  <a:pt x="-788" y="1496219"/>
                  <a:pt x="69063" y="1400175"/>
                  <a:pt x="100019" y="1357313"/>
                </a:cubicBezTo>
                <a:cubicBezTo>
                  <a:pt x="130975" y="1314450"/>
                  <a:pt x="163519" y="1340644"/>
                  <a:pt x="185744" y="1300163"/>
                </a:cubicBezTo>
                <a:cubicBezTo>
                  <a:pt x="207969" y="1259682"/>
                  <a:pt x="193682" y="1168400"/>
                  <a:pt x="233369" y="1114425"/>
                </a:cubicBezTo>
                <a:cubicBezTo>
                  <a:pt x="273057" y="1060450"/>
                  <a:pt x="339731" y="1030288"/>
                  <a:pt x="423869" y="976313"/>
                </a:cubicBezTo>
                <a:cubicBezTo>
                  <a:pt x="508007" y="922338"/>
                  <a:pt x="658025" y="860425"/>
                  <a:pt x="738194" y="790575"/>
                </a:cubicBezTo>
                <a:cubicBezTo>
                  <a:pt x="818363" y="720725"/>
                  <a:pt x="872337" y="632619"/>
                  <a:pt x="904881" y="557213"/>
                </a:cubicBezTo>
                <a:cubicBezTo>
                  <a:pt x="937425" y="481807"/>
                  <a:pt x="942981" y="431007"/>
                  <a:pt x="933456" y="338138"/>
                </a:cubicBezTo>
                <a:cubicBezTo>
                  <a:pt x="923931" y="245269"/>
                  <a:pt x="885831" y="122634"/>
                  <a:pt x="847731"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p:cNvSpPr txBox="1"/>
          <p:nvPr/>
        </p:nvSpPr>
        <p:spPr>
          <a:xfrm>
            <a:off x="3914403" y="2367112"/>
            <a:ext cx="1887376" cy="307777"/>
          </a:xfrm>
          <a:prstGeom prst="rect">
            <a:avLst/>
          </a:prstGeom>
          <a:noFill/>
        </p:spPr>
        <p:txBody>
          <a:bodyPr wrap="none" rtlCol="0">
            <a:spAutoFit/>
          </a:bodyPr>
          <a:lstStyle/>
          <a:p>
            <a:r>
              <a:rPr lang="en-SG" sz="1400" dirty="0">
                <a:solidFill>
                  <a:srgbClr val="FF0000"/>
                </a:solidFill>
              </a:rPr>
              <a:t>CTE (Open Expressway)</a:t>
            </a:r>
          </a:p>
        </p:txBody>
      </p:sp>
      <p:sp>
        <p:nvSpPr>
          <p:cNvPr id="17" name="Freeform 16"/>
          <p:cNvSpPr/>
          <p:nvPr/>
        </p:nvSpPr>
        <p:spPr>
          <a:xfrm>
            <a:off x="4826049" y="3419475"/>
            <a:ext cx="198389" cy="328613"/>
          </a:xfrm>
          <a:custGeom>
            <a:avLst/>
            <a:gdLst>
              <a:gd name="connsiteX0" fmla="*/ 17414 w 198389"/>
              <a:gd name="connsiteY0" fmla="*/ 328613 h 328613"/>
              <a:gd name="connsiteX1" fmla="*/ 17414 w 198389"/>
              <a:gd name="connsiteY1" fmla="*/ 207169 h 328613"/>
              <a:gd name="connsiteX2" fmla="*/ 198389 w 198389"/>
              <a:gd name="connsiteY2" fmla="*/ 0 h 328613"/>
            </a:gdLst>
            <a:ahLst/>
            <a:cxnLst>
              <a:cxn ang="0">
                <a:pos x="connsiteX0" y="connsiteY0"/>
              </a:cxn>
              <a:cxn ang="0">
                <a:pos x="connsiteX1" y="connsiteY1"/>
              </a:cxn>
              <a:cxn ang="0">
                <a:pos x="connsiteX2" y="connsiteY2"/>
              </a:cxn>
            </a:cxnLst>
            <a:rect l="l" t="t" r="r" b="b"/>
            <a:pathLst>
              <a:path w="198389" h="328613">
                <a:moveTo>
                  <a:pt x="17414" y="328613"/>
                </a:moveTo>
                <a:cubicBezTo>
                  <a:pt x="2333" y="295275"/>
                  <a:pt x="-12748" y="261938"/>
                  <a:pt x="17414" y="207169"/>
                </a:cubicBezTo>
                <a:cubicBezTo>
                  <a:pt x="47576" y="152400"/>
                  <a:pt x="185689" y="33734"/>
                  <a:pt x="198389" y="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p:cNvSpPr txBox="1"/>
          <p:nvPr/>
        </p:nvSpPr>
        <p:spPr>
          <a:xfrm>
            <a:off x="3297205" y="3440311"/>
            <a:ext cx="1650003" cy="307777"/>
          </a:xfrm>
          <a:prstGeom prst="rect">
            <a:avLst/>
          </a:prstGeom>
          <a:noFill/>
        </p:spPr>
        <p:txBody>
          <a:bodyPr wrap="none" rtlCol="0">
            <a:spAutoFit/>
          </a:bodyPr>
          <a:lstStyle/>
          <a:p>
            <a:r>
              <a:rPr lang="en-SG" sz="1400" dirty="0">
                <a:solidFill>
                  <a:srgbClr val="FF0000"/>
                </a:solidFill>
              </a:rPr>
              <a:t>CTE (Kg java Tunnel)</a:t>
            </a:r>
          </a:p>
        </p:txBody>
      </p:sp>
      <p:sp>
        <p:nvSpPr>
          <p:cNvPr id="19" name="Freeform 18"/>
          <p:cNvSpPr/>
          <p:nvPr/>
        </p:nvSpPr>
        <p:spPr>
          <a:xfrm>
            <a:off x="5759450" y="2024549"/>
            <a:ext cx="1972190" cy="1140926"/>
          </a:xfrm>
          <a:custGeom>
            <a:avLst/>
            <a:gdLst>
              <a:gd name="connsiteX0" fmla="*/ 0 w 1972190"/>
              <a:gd name="connsiteY0" fmla="*/ 39201 h 1140926"/>
              <a:gd name="connsiteX1" fmla="*/ 219075 w 1972190"/>
              <a:gd name="connsiteY1" fmla="*/ 1101 h 1140926"/>
              <a:gd name="connsiteX2" fmla="*/ 406400 w 1972190"/>
              <a:gd name="connsiteY2" fmla="*/ 77301 h 1140926"/>
              <a:gd name="connsiteX3" fmla="*/ 479425 w 1972190"/>
              <a:gd name="connsiteY3" fmla="*/ 39201 h 1140926"/>
              <a:gd name="connsiteX4" fmla="*/ 561975 w 1972190"/>
              <a:gd name="connsiteY4" fmla="*/ 42376 h 1140926"/>
              <a:gd name="connsiteX5" fmla="*/ 701675 w 1972190"/>
              <a:gd name="connsiteY5" fmla="*/ 7451 h 1140926"/>
              <a:gd name="connsiteX6" fmla="*/ 863600 w 1972190"/>
              <a:gd name="connsiteY6" fmla="*/ 93176 h 1140926"/>
              <a:gd name="connsiteX7" fmla="*/ 1003300 w 1972190"/>
              <a:gd name="connsiteY7" fmla="*/ 153501 h 1140926"/>
              <a:gd name="connsiteX8" fmla="*/ 1079500 w 1972190"/>
              <a:gd name="connsiteY8" fmla="*/ 137626 h 1140926"/>
              <a:gd name="connsiteX9" fmla="*/ 1171575 w 1972190"/>
              <a:gd name="connsiteY9" fmla="*/ 90001 h 1140926"/>
              <a:gd name="connsiteX10" fmla="*/ 1301750 w 1972190"/>
              <a:gd name="connsiteY10" fmla="*/ 51901 h 1140926"/>
              <a:gd name="connsiteX11" fmla="*/ 1349375 w 1972190"/>
              <a:gd name="connsiteY11" fmla="*/ 140801 h 1140926"/>
              <a:gd name="connsiteX12" fmla="*/ 1384300 w 1972190"/>
              <a:gd name="connsiteY12" fmla="*/ 207476 h 1140926"/>
              <a:gd name="connsiteX13" fmla="*/ 1552575 w 1972190"/>
              <a:gd name="connsiteY13" fmla="*/ 305901 h 1140926"/>
              <a:gd name="connsiteX14" fmla="*/ 1952625 w 1972190"/>
              <a:gd name="connsiteY14" fmla="*/ 696426 h 1140926"/>
              <a:gd name="connsiteX15" fmla="*/ 1914525 w 1972190"/>
              <a:gd name="connsiteY15" fmla="*/ 1140926 h 11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2190" h="1140926">
                <a:moveTo>
                  <a:pt x="0" y="39201"/>
                </a:moveTo>
                <a:cubicBezTo>
                  <a:pt x="75671" y="16976"/>
                  <a:pt x="151342" y="-5249"/>
                  <a:pt x="219075" y="1101"/>
                </a:cubicBezTo>
                <a:cubicBezTo>
                  <a:pt x="286808" y="7451"/>
                  <a:pt x="363008" y="70951"/>
                  <a:pt x="406400" y="77301"/>
                </a:cubicBezTo>
                <a:cubicBezTo>
                  <a:pt x="449792" y="83651"/>
                  <a:pt x="453496" y="45022"/>
                  <a:pt x="479425" y="39201"/>
                </a:cubicBezTo>
                <a:cubicBezTo>
                  <a:pt x="505354" y="33380"/>
                  <a:pt x="524933" y="47668"/>
                  <a:pt x="561975" y="42376"/>
                </a:cubicBezTo>
                <a:cubicBezTo>
                  <a:pt x="599017" y="37084"/>
                  <a:pt x="651404" y="-1016"/>
                  <a:pt x="701675" y="7451"/>
                </a:cubicBezTo>
                <a:cubicBezTo>
                  <a:pt x="751946" y="15918"/>
                  <a:pt x="813329" y="68834"/>
                  <a:pt x="863600" y="93176"/>
                </a:cubicBezTo>
                <a:cubicBezTo>
                  <a:pt x="913871" y="117518"/>
                  <a:pt x="967317" y="146093"/>
                  <a:pt x="1003300" y="153501"/>
                </a:cubicBezTo>
                <a:cubicBezTo>
                  <a:pt x="1039283" y="160909"/>
                  <a:pt x="1051454" y="148209"/>
                  <a:pt x="1079500" y="137626"/>
                </a:cubicBezTo>
                <a:cubicBezTo>
                  <a:pt x="1107546" y="127043"/>
                  <a:pt x="1134533" y="104289"/>
                  <a:pt x="1171575" y="90001"/>
                </a:cubicBezTo>
                <a:cubicBezTo>
                  <a:pt x="1208617" y="75714"/>
                  <a:pt x="1272117" y="43434"/>
                  <a:pt x="1301750" y="51901"/>
                </a:cubicBezTo>
                <a:cubicBezTo>
                  <a:pt x="1331383" y="60368"/>
                  <a:pt x="1335617" y="114872"/>
                  <a:pt x="1349375" y="140801"/>
                </a:cubicBezTo>
                <a:cubicBezTo>
                  <a:pt x="1363133" y="166730"/>
                  <a:pt x="1350433" y="179959"/>
                  <a:pt x="1384300" y="207476"/>
                </a:cubicBezTo>
                <a:cubicBezTo>
                  <a:pt x="1418167" y="234993"/>
                  <a:pt x="1457854" y="224409"/>
                  <a:pt x="1552575" y="305901"/>
                </a:cubicBezTo>
                <a:cubicBezTo>
                  <a:pt x="1647296" y="387393"/>
                  <a:pt x="1892300" y="557255"/>
                  <a:pt x="1952625" y="696426"/>
                </a:cubicBezTo>
                <a:cubicBezTo>
                  <a:pt x="2012950" y="835597"/>
                  <a:pt x="1914525" y="1140926"/>
                  <a:pt x="1914525" y="114092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TextBox 19"/>
          <p:cNvSpPr txBox="1"/>
          <p:nvPr/>
        </p:nvSpPr>
        <p:spPr>
          <a:xfrm>
            <a:off x="6529302" y="1655217"/>
            <a:ext cx="2199256" cy="1169551"/>
          </a:xfrm>
          <a:prstGeom prst="rect">
            <a:avLst/>
          </a:prstGeom>
          <a:noFill/>
        </p:spPr>
        <p:txBody>
          <a:bodyPr wrap="none" rtlCol="0">
            <a:spAutoFit/>
          </a:bodyPr>
          <a:lstStyle/>
          <a:p>
            <a:r>
              <a:rPr lang="en-SG" sz="1400" dirty="0">
                <a:solidFill>
                  <a:srgbClr val="FF0000"/>
                </a:solidFill>
              </a:rPr>
              <a:t>EAC51 – 	</a:t>
            </a:r>
            <a:r>
              <a:rPr lang="en-SG" sz="1400" dirty="0" err="1">
                <a:solidFill>
                  <a:srgbClr val="FF0000"/>
                </a:solidFill>
              </a:rPr>
              <a:t>Braddell</a:t>
            </a:r>
            <a:r>
              <a:rPr lang="en-SG" sz="1400" dirty="0">
                <a:solidFill>
                  <a:srgbClr val="FF0000"/>
                </a:solidFill>
              </a:rPr>
              <a:t> Rd,</a:t>
            </a:r>
          </a:p>
          <a:p>
            <a:r>
              <a:rPr lang="en-SG" sz="1400" dirty="0">
                <a:solidFill>
                  <a:srgbClr val="FF0000"/>
                </a:solidFill>
              </a:rPr>
              <a:t>	Bartley Rd,</a:t>
            </a:r>
          </a:p>
          <a:p>
            <a:r>
              <a:rPr lang="en-SG" sz="1400" dirty="0">
                <a:solidFill>
                  <a:srgbClr val="FF0000"/>
                </a:solidFill>
              </a:rPr>
              <a:t>	Bartley Rd E, </a:t>
            </a:r>
          </a:p>
          <a:p>
            <a:r>
              <a:rPr lang="en-SG" sz="1400" dirty="0">
                <a:solidFill>
                  <a:srgbClr val="FF0000"/>
                </a:solidFill>
              </a:rPr>
              <a:t>	</a:t>
            </a:r>
            <a:r>
              <a:rPr lang="en-SG" sz="1400" dirty="0" err="1">
                <a:solidFill>
                  <a:srgbClr val="FF0000"/>
                </a:solidFill>
              </a:rPr>
              <a:t>Hougang</a:t>
            </a:r>
            <a:r>
              <a:rPr lang="en-SG" sz="1400" dirty="0">
                <a:solidFill>
                  <a:srgbClr val="FF0000"/>
                </a:solidFill>
              </a:rPr>
              <a:t> Ave 3</a:t>
            </a:r>
          </a:p>
          <a:p>
            <a:r>
              <a:rPr lang="en-SG" sz="1400" dirty="0">
                <a:solidFill>
                  <a:srgbClr val="FF0000"/>
                </a:solidFill>
              </a:rPr>
              <a:t>	</a:t>
            </a:r>
            <a:r>
              <a:rPr lang="en-SG" sz="1400" dirty="0" err="1">
                <a:solidFill>
                  <a:srgbClr val="FF0000"/>
                </a:solidFill>
              </a:rPr>
              <a:t>Eurons</a:t>
            </a:r>
            <a:r>
              <a:rPr lang="en-SG" sz="1400" dirty="0">
                <a:solidFill>
                  <a:srgbClr val="FF0000"/>
                </a:solidFill>
              </a:rPr>
              <a:t> Lk </a:t>
            </a:r>
          </a:p>
        </p:txBody>
      </p:sp>
    </p:spTree>
    <p:extLst>
      <p:ext uri="{BB962C8B-B14F-4D97-AF65-F5344CB8AC3E}">
        <p14:creationId xmlns:p14="http://schemas.microsoft.com/office/powerpoint/2010/main" val="200237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a:xfrm>
            <a:off x="531466" y="6502208"/>
            <a:ext cx="4544590" cy="162152"/>
          </a:xfrm>
        </p:spPr>
        <p:txBody>
          <a:bodyPr/>
          <a:lstStyle/>
          <a:p>
            <a:r>
              <a:rPr lang="fr-FR" dirty="0" err="1"/>
              <a:t>Internal</a:t>
            </a:r>
            <a:r>
              <a:rPr lang="fr-FR" dirty="0"/>
              <a:t> Briefing - 25 </a:t>
            </a:r>
            <a:r>
              <a:rPr lang="fr-FR" dirty="0" err="1"/>
              <a:t>Feb</a:t>
            </a:r>
            <a:r>
              <a:rPr lang="fr-FR" dirty="0"/>
              <a:t> 2019</a:t>
            </a:r>
          </a:p>
        </p:txBody>
      </p:sp>
      <p:sp>
        <p:nvSpPr>
          <p:cNvPr id="3" name="Espace réservé du numéro de diapositive 2"/>
          <p:cNvSpPr>
            <a:spLocks noGrp="1"/>
          </p:cNvSpPr>
          <p:nvPr>
            <p:ph type="sldNum" sz="quarter" idx="12"/>
          </p:nvPr>
        </p:nvSpPr>
        <p:spPr>
          <a:xfrm>
            <a:off x="122130" y="6502208"/>
            <a:ext cx="296226" cy="162152"/>
          </a:xfrm>
        </p:spPr>
        <p:txBody>
          <a:bodyPr/>
          <a:lstStyle/>
          <a:p>
            <a:fld id="{AF43E6FD-AB27-4108-A2FC-346BB5F75E3F}" type="slidenum">
              <a:rPr lang="fr-FR" smtClean="0"/>
              <a:pPr/>
              <a:t>14</a:t>
            </a:fld>
            <a:endParaRPr lang="fr-FR"/>
          </a:p>
        </p:txBody>
      </p:sp>
      <p:pic>
        <p:nvPicPr>
          <p:cNvPr id="4" name="Imag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gray">
          <a:xfrm>
            <a:off x="1308667" y="3273124"/>
            <a:ext cx="6503693" cy="1235996"/>
          </a:xfrm>
          <a:prstGeom prst="rect">
            <a:avLst/>
          </a:prstGeom>
        </p:spPr>
      </p:pic>
      <p:sp>
        <p:nvSpPr>
          <p:cNvPr id="2" name="ZoneTexte 1"/>
          <p:cNvSpPr txBox="1"/>
          <p:nvPr/>
        </p:nvSpPr>
        <p:spPr>
          <a:xfrm>
            <a:off x="2583072" y="4961516"/>
            <a:ext cx="3960440" cy="369332"/>
          </a:xfrm>
          <a:prstGeom prst="rect">
            <a:avLst/>
          </a:prstGeom>
          <a:noFill/>
        </p:spPr>
        <p:txBody>
          <a:bodyPr wrap="square" rtlCol="0">
            <a:spAutoFit/>
          </a:bodyPr>
          <a:lstStyle/>
          <a:p>
            <a:pPr algn="ctr"/>
            <a:r>
              <a:rPr lang="fr-FR" dirty="0">
                <a:solidFill>
                  <a:schemeClr val="accent1"/>
                </a:solidFill>
              </a:rPr>
              <a:t>Delivering Transformation. Together.</a:t>
            </a:r>
          </a:p>
        </p:txBody>
      </p:sp>
      <p:sp>
        <p:nvSpPr>
          <p:cNvPr id="5" name="Rectangle 4"/>
          <p:cNvSpPr/>
          <p:nvPr/>
        </p:nvSpPr>
        <p:spPr>
          <a:xfrm>
            <a:off x="0" y="6237312"/>
            <a:ext cx="914400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64911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pPr lvl="0"/>
            <a:r>
              <a:rPr lang="en-SG" dirty="0"/>
              <a:t>9:00 		: Meeting in Mountbatten</a:t>
            </a:r>
          </a:p>
          <a:p>
            <a:pPr lvl="0"/>
            <a:r>
              <a:rPr lang="en-SG" dirty="0"/>
              <a:t>9:00 - 9:45 	: Presentation to brief the team</a:t>
            </a:r>
          </a:p>
          <a:p>
            <a:pPr lvl="0"/>
            <a:r>
              <a:rPr lang="en-SG" dirty="0"/>
              <a:t>9:45 - 12:00 	: Bus Tour</a:t>
            </a:r>
          </a:p>
          <a:p>
            <a:pPr lvl="0"/>
            <a:r>
              <a:rPr lang="en-SG" dirty="0"/>
              <a:t>12:00 - 13:30 	: Lunch</a:t>
            </a:r>
          </a:p>
          <a:p>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2</a:t>
            </a:fld>
            <a:endParaRPr lang="fr-FR" dirty="0"/>
          </a:p>
        </p:txBody>
      </p:sp>
    </p:spTree>
    <p:extLst>
      <p:ext uri="{BB962C8B-B14F-4D97-AF65-F5344CB8AC3E}">
        <p14:creationId xmlns:p14="http://schemas.microsoft.com/office/powerpoint/2010/main" val="29643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94" r="16694"/>
          <a:stretch>
            <a:fillRect/>
          </a:stretch>
        </p:blipFill>
        <p:spPr/>
      </p:pic>
      <p:sp>
        <p:nvSpPr>
          <p:cNvPr id="8" name="Title 7"/>
          <p:cNvSpPr>
            <a:spLocks noGrp="1"/>
          </p:cNvSpPr>
          <p:nvPr>
            <p:ph type="ctrTitle"/>
          </p:nvPr>
        </p:nvSpPr>
        <p:spPr/>
        <p:txBody>
          <a:bodyPr/>
          <a:lstStyle/>
          <a:p>
            <a:r>
              <a:rPr lang="en-SG" dirty="0"/>
              <a:t>Question:</a:t>
            </a:r>
          </a:p>
        </p:txBody>
      </p:sp>
      <p:sp>
        <p:nvSpPr>
          <p:cNvPr id="9" name="Subtitle 8"/>
          <p:cNvSpPr>
            <a:spLocks noGrp="1"/>
          </p:cNvSpPr>
          <p:nvPr>
            <p:ph type="subTitle" idx="1"/>
          </p:nvPr>
        </p:nvSpPr>
        <p:spPr/>
        <p:txBody>
          <a:bodyPr/>
          <a:lstStyle/>
          <a:p>
            <a:r>
              <a:rPr lang="en-SG" dirty="0"/>
              <a:t>What is </a:t>
            </a:r>
            <a:r>
              <a:rPr lang="en-SG" dirty="0" err="1"/>
              <a:t>i</a:t>
            </a:r>
            <a:r>
              <a:rPr lang="en-SG" dirty="0"/>
              <a:t>-transport about?</a:t>
            </a:r>
          </a:p>
        </p:txBody>
      </p:sp>
      <p:sp>
        <p:nvSpPr>
          <p:cNvPr id="4" name="Footer Placeholder 3"/>
          <p:cNvSpPr>
            <a:spLocks noGrp="1"/>
          </p:cNvSpPr>
          <p:nvPr>
            <p:ph type="ftr" sz="quarter" idx="12"/>
          </p:nvPr>
        </p:nvSpPr>
        <p:spPr/>
        <p:txBody>
          <a:bodyPr/>
          <a:lstStyle/>
          <a:p>
            <a:r>
              <a:rPr lang="fr-FR"/>
              <a:t>Internal Briefing - 25 Feb 2019</a:t>
            </a:r>
            <a:endParaRPr lang="fr-FR" dirty="0"/>
          </a:p>
        </p:txBody>
      </p:sp>
      <p:sp>
        <p:nvSpPr>
          <p:cNvPr id="5" name="Slide Number Placeholder 4"/>
          <p:cNvSpPr>
            <a:spLocks noGrp="1"/>
          </p:cNvSpPr>
          <p:nvPr>
            <p:ph type="sldNum" sz="quarter" idx="13"/>
          </p:nvPr>
        </p:nvSpPr>
        <p:spPr/>
        <p:txBody>
          <a:bodyPr/>
          <a:lstStyle/>
          <a:p>
            <a:fld id="{AF43E6FD-AB27-4108-A2FC-346BB5F75E3F}" type="slidenum">
              <a:rPr lang="fr-FR" smtClean="0"/>
              <a:pPr/>
              <a:t>3</a:t>
            </a:fld>
            <a:endParaRPr lang="fr-FR" dirty="0"/>
          </a:p>
        </p:txBody>
      </p:sp>
    </p:spTree>
    <p:extLst>
      <p:ext uri="{BB962C8B-B14F-4D97-AF65-F5344CB8AC3E}">
        <p14:creationId xmlns:p14="http://schemas.microsoft.com/office/powerpoint/2010/main" val="169186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What is </a:t>
            </a:r>
            <a:r>
              <a:rPr lang="en-SG" dirty="0" err="1"/>
              <a:t>i</a:t>
            </a:r>
            <a:r>
              <a:rPr lang="en-SG" dirty="0"/>
              <a:t>-transport?</a:t>
            </a:r>
          </a:p>
        </p:txBody>
      </p:sp>
      <p:sp>
        <p:nvSpPr>
          <p:cNvPr id="7" name="Content Placeholder 6"/>
          <p:cNvSpPr>
            <a:spLocks noGrp="1"/>
          </p:cNvSpPr>
          <p:nvPr>
            <p:ph sz="quarter" idx="13"/>
          </p:nvPr>
        </p:nvSpPr>
        <p:spPr/>
        <p:txBody>
          <a:bodyPr/>
          <a:lstStyle/>
          <a:p>
            <a:r>
              <a:rPr lang="en-US" dirty="0"/>
              <a:t>A Traffic Management System (TMS), also C2 system</a:t>
            </a:r>
          </a:p>
          <a:p>
            <a:r>
              <a:rPr lang="en-US" dirty="0"/>
              <a:t>LTA ITSC key platform to:</a:t>
            </a:r>
          </a:p>
          <a:p>
            <a:pPr lvl="1"/>
            <a:r>
              <a:rPr lang="en-US" dirty="0"/>
              <a:t>Manage Road Incident</a:t>
            </a:r>
          </a:p>
          <a:p>
            <a:pPr lvl="1"/>
            <a:r>
              <a:rPr lang="en-US" dirty="0"/>
              <a:t>Manage Events (F1, National Days, etc.)</a:t>
            </a:r>
          </a:p>
          <a:p>
            <a:pPr lvl="1"/>
            <a:r>
              <a:rPr lang="en-US" dirty="0"/>
              <a:t>Manage Traffic Condition</a:t>
            </a:r>
          </a:p>
          <a:p>
            <a:pPr lvl="1"/>
            <a:r>
              <a:rPr lang="en-US" dirty="0"/>
              <a:t>Disseminate Traffic News to public</a:t>
            </a:r>
          </a:p>
          <a:p>
            <a:pPr lvl="1"/>
            <a:r>
              <a:rPr lang="en-US" dirty="0"/>
              <a:t>Monitor and Control Equipment on the road</a:t>
            </a:r>
          </a:p>
          <a:p>
            <a:pPr lvl="1"/>
            <a:r>
              <a:rPr lang="en-US" dirty="0"/>
              <a:t>Traffic Data Analysis platform</a:t>
            </a:r>
          </a:p>
          <a:p>
            <a:r>
              <a:rPr lang="en-US" dirty="0" err="1"/>
              <a:t>i</a:t>
            </a:r>
            <a:r>
              <a:rPr lang="en-US" dirty="0"/>
              <a:t>-transport key user group is LTA ITSC Operators</a:t>
            </a:r>
          </a:p>
          <a:p>
            <a:pPr lvl="1"/>
            <a:r>
              <a:rPr lang="en-US" dirty="0"/>
              <a:t>Providing 24/7 services to ensure Singapore Land Transport is smooth to travel</a:t>
            </a:r>
          </a:p>
          <a:p>
            <a:pPr lvl="1"/>
            <a:r>
              <a:rPr lang="en-US" dirty="0"/>
              <a:t>3 shifts a day</a:t>
            </a:r>
          </a:p>
          <a:p>
            <a:r>
              <a:rPr lang="en-US" dirty="0" err="1"/>
              <a:t>i</a:t>
            </a:r>
            <a:r>
              <a:rPr lang="en-US" dirty="0"/>
              <a:t>-transport can be understand as the Centre/Core of the ITSC systems. All the critical system are providing their services via </a:t>
            </a:r>
            <a:r>
              <a:rPr lang="en-US" dirty="0" err="1"/>
              <a:t>i</a:t>
            </a:r>
            <a:r>
              <a:rPr lang="en-US" dirty="0"/>
              <a:t>-transport.</a:t>
            </a:r>
          </a:p>
          <a:p>
            <a:endParaRPr lang="en-US" dirty="0"/>
          </a:p>
          <a:p>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4</a:t>
            </a:fld>
            <a:endParaRPr lang="fr-FR" dirty="0"/>
          </a:p>
        </p:txBody>
      </p:sp>
    </p:spTree>
    <p:extLst>
      <p:ext uri="{BB962C8B-B14F-4D97-AF65-F5344CB8AC3E}">
        <p14:creationId xmlns:p14="http://schemas.microsoft.com/office/powerpoint/2010/main" val="231947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How </a:t>
            </a:r>
            <a:r>
              <a:rPr lang="en-SG" dirty="0" err="1"/>
              <a:t>i</a:t>
            </a:r>
            <a:r>
              <a:rPr lang="en-SG" dirty="0"/>
              <a:t>-transport helps LTA?</a:t>
            </a:r>
          </a:p>
        </p:txBody>
      </p:sp>
      <p:sp>
        <p:nvSpPr>
          <p:cNvPr id="7" name="Content Placeholder 6"/>
          <p:cNvSpPr>
            <a:spLocks noGrp="1"/>
          </p:cNvSpPr>
          <p:nvPr>
            <p:ph sz="quarter" idx="13"/>
          </p:nvPr>
        </p:nvSpPr>
        <p:spPr/>
        <p:txBody>
          <a:bodyPr/>
          <a:lstStyle/>
          <a:p>
            <a:r>
              <a:rPr lang="en-US" dirty="0"/>
              <a:t>Traffic Incident (Accident, Road Works, Heavy Traffic, Obstacle, Vehicle Breakdown, etc.)</a:t>
            </a:r>
          </a:p>
          <a:p>
            <a:r>
              <a:rPr lang="en-US" dirty="0"/>
              <a:t>Traffic Event ( e.g. F1, National Day, etc.)</a:t>
            </a:r>
          </a:p>
          <a:p>
            <a:pPr lvl="1"/>
            <a:r>
              <a:rPr lang="en-US" dirty="0"/>
              <a:t>Alerts</a:t>
            </a:r>
          </a:p>
          <a:p>
            <a:pPr lvl="1"/>
            <a:r>
              <a:rPr lang="en-US" dirty="0"/>
              <a:t>Monitor</a:t>
            </a:r>
          </a:p>
          <a:p>
            <a:pPr lvl="1"/>
            <a:r>
              <a:rPr lang="en-US" dirty="0"/>
              <a:t>Respond plans ( VMS messages, </a:t>
            </a:r>
            <a:r>
              <a:rPr lang="en-US" dirty="0" err="1"/>
              <a:t>Dissem</a:t>
            </a:r>
            <a:r>
              <a:rPr lang="en-US" dirty="0"/>
              <a:t> Message, OBU, Traffic Light, Third Party Coordination, etc.)</a:t>
            </a:r>
          </a:p>
          <a:p>
            <a:pPr lvl="1"/>
            <a:r>
              <a:rPr lang="en-US" dirty="0"/>
              <a:t>Tracking</a:t>
            </a:r>
          </a:p>
          <a:p>
            <a:pPr lvl="1"/>
            <a:r>
              <a:rPr lang="en-US" dirty="0"/>
              <a:t>Dissemination</a:t>
            </a:r>
          </a:p>
          <a:p>
            <a:pPr lvl="2"/>
            <a:r>
              <a:rPr lang="en-US" dirty="0"/>
              <a:t>Road Equipment (VMS)</a:t>
            </a:r>
          </a:p>
          <a:p>
            <a:pPr lvl="2"/>
            <a:r>
              <a:rPr lang="en-US" dirty="0"/>
              <a:t>Traffic News on Internet (e.g. </a:t>
            </a:r>
            <a:r>
              <a:rPr lang="en-US" dirty="0" err="1"/>
              <a:t>OneMotoring</a:t>
            </a:r>
            <a:r>
              <a:rPr lang="en-US" dirty="0"/>
              <a:t>)</a:t>
            </a:r>
          </a:p>
          <a:p>
            <a:pPr lvl="1"/>
            <a:endParaRPr lang="en-US" dirty="0"/>
          </a:p>
          <a:p>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5</a:t>
            </a:fld>
            <a:endParaRPr lang="fr-FR" dirty="0"/>
          </a:p>
        </p:txBody>
      </p:sp>
      <p:pic>
        <p:nvPicPr>
          <p:cNvPr id="3074" name="Picture 2" descr="“Singapore accident”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789040"/>
            <a:ext cx="3706787" cy="247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66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How </a:t>
            </a:r>
            <a:r>
              <a:rPr lang="en-SG" dirty="0" err="1"/>
              <a:t>i</a:t>
            </a:r>
            <a:r>
              <a:rPr lang="en-SG" dirty="0"/>
              <a:t>-transport helps LTA?</a:t>
            </a:r>
          </a:p>
        </p:txBody>
      </p:sp>
      <p:sp>
        <p:nvSpPr>
          <p:cNvPr id="7" name="Content Placeholder 6"/>
          <p:cNvSpPr>
            <a:spLocks noGrp="1"/>
          </p:cNvSpPr>
          <p:nvPr>
            <p:ph sz="quarter" idx="13"/>
          </p:nvPr>
        </p:nvSpPr>
        <p:spPr/>
        <p:txBody>
          <a:bodyPr/>
          <a:lstStyle/>
          <a:p>
            <a:r>
              <a:rPr lang="en-US" dirty="0"/>
              <a:t>Daily Equipment management</a:t>
            </a:r>
          </a:p>
          <a:p>
            <a:pPr lvl="1"/>
            <a:r>
              <a:rPr lang="en-US" dirty="0"/>
              <a:t>VMS Messages (e.g. ERP message, Safely Drive message, etc.)</a:t>
            </a:r>
          </a:p>
          <a:p>
            <a:pPr lvl="1"/>
            <a:r>
              <a:rPr lang="en-US" dirty="0"/>
              <a:t>Tunnels Equipment</a:t>
            </a:r>
          </a:p>
          <a:p>
            <a:pPr lvl="2"/>
            <a:r>
              <a:rPr lang="en-US" dirty="0"/>
              <a:t>Technical status </a:t>
            </a:r>
          </a:p>
          <a:p>
            <a:pPr lvl="2"/>
            <a:r>
              <a:rPr lang="en-US" dirty="0"/>
              <a:t>Environmental status</a:t>
            </a:r>
          </a:p>
          <a:p>
            <a:pPr lvl="1"/>
            <a:r>
              <a:rPr lang="en-US" dirty="0"/>
              <a:t>Traffic Junction Status</a:t>
            </a:r>
          </a:p>
          <a:p>
            <a:pPr lvl="2"/>
            <a:r>
              <a:rPr lang="en-US" dirty="0"/>
              <a:t>Unusual Congestion</a:t>
            </a:r>
          </a:p>
          <a:p>
            <a:pPr lvl="2"/>
            <a:r>
              <a:rPr lang="en-US" dirty="0"/>
              <a:t>Traffic Junction Failure</a:t>
            </a:r>
          </a:p>
          <a:p>
            <a:pPr lvl="1"/>
            <a:r>
              <a:rPr lang="en-US" dirty="0"/>
              <a:t>Other equipment failure</a:t>
            </a:r>
          </a:p>
          <a:p>
            <a:pPr lvl="1"/>
            <a:endParaRPr lang="en-US" dirty="0"/>
          </a:p>
          <a:p>
            <a:endParaRPr lang="en-US" dirty="0"/>
          </a:p>
          <a:p>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6</a:t>
            </a:fld>
            <a:endParaRPr lang="fr-FR" dirty="0"/>
          </a:p>
        </p:txBody>
      </p:sp>
      <p:pic>
        <p:nvPicPr>
          <p:cNvPr id="2050" name="Picture 2" descr="“Singapore drive to drive”的图片搜索结果"/>
          <p:cNvPicPr>
            <a:picLocks noChangeAspect="1" noChangeArrowheads="1"/>
          </p:cNvPicPr>
          <p:nvPr/>
        </p:nvPicPr>
        <p:blipFill rotWithShape="1">
          <a:blip r:embed="rId2">
            <a:extLst>
              <a:ext uri="{28A0092B-C50C-407E-A947-70E740481C1C}">
                <a14:useLocalDpi xmlns:a14="http://schemas.microsoft.com/office/drawing/2010/main" val="0"/>
              </a:ext>
            </a:extLst>
          </a:blip>
          <a:srcRect l="16974" t="19839" r="26696" b="29520"/>
          <a:stretch/>
        </p:blipFill>
        <p:spPr bwMode="auto">
          <a:xfrm>
            <a:off x="4831432" y="2276872"/>
            <a:ext cx="3262184" cy="21995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ingapore traffic light failure”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4221088"/>
            <a:ext cx="3744416" cy="249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04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More Understanding on Singapore Roads</a:t>
            </a:r>
          </a:p>
        </p:txBody>
      </p:sp>
      <p:sp>
        <p:nvSpPr>
          <p:cNvPr id="7" name="Content Placeholder 6"/>
          <p:cNvSpPr>
            <a:spLocks noGrp="1"/>
          </p:cNvSpPr>
          <p:nvPr>
            <p:ph sz="quarter" idx="13"/>
          </p:nvPr>
        </p:nvSpPr>
        <p:spPr/>
        <p:txBody>
          <a:bodyPr/>
          <a:lstStyle/>
          <a:p>
            <a:r>
              <a:rPr lang="en-US" dirty="0"/>
              <a:t>LTA ITSC Operators manage most of the road in Singapore via </a:t>
            </a:r>
            <a:r>
              <a:rPr lang="en-US" dirty="0" err="1"/>
              <a:t>i</a:t>
            </a:r>
            <a:r>
              <a:rPr lang="en-US" dirty="0"/>
              <a:t>-transport</a:t>
            </a:r>
          </a:p>
          <a:p>
            <a:r>
              <a:rPr lang="en-US" dirty="0"/>
              <a:t>The road in Singapore can be classified in the following types for </a:t>
            </a:r>
            <a:r>
              <a:rPr lang="en-US" dirty="0" err="1"/>
              <a:t>i</a:t>
            </a:r>
            <a:r>
              <a:rPr lang="en-US" dirty="0"/>
              <a:t>-transport:</a:t>
            </a:r>
          </a:p>
          <a:p>
            <a:pPr lvl="1"/>
            <a:r>
              <a:rPr lang="en-US" dirty="0"/>
              <a:t>Expressway</a:t>
            </a:r>
          </a:p>
          <a:p>
            <a:pPr lvl="1"/>
            <a:r>
              <a:rPr lang="en-US" dirty="0"/>
              <a:t>KPE - MCE</a:t>
            </a:r>
          </a:p>
          <a:p>
            <a:pPr lvl="1"/>
            <a:r>
              <a:rPr lang="en-US" dirty="0"/>
              <a:t>EMAS Arterial Road</a:t>
            </a:r>
          </a:p>
          <a:p>
            <a:pPr lvl="1"/>
            <a:r>
              <a:rPr lang="en-US" dirty="0"/>
              <a:t>Tunnel</a:t>
            </a:r>
          </a:p>
          <a:p>
            <a:pPr lvl="1"/>
            <a:r>
              <a:rPr lang="en-US" dirty="0"/>
              <a:t>Short Tunnel</a:t>
            </a:r>
          </a:p>
          <a:p>
            <a:pPr lvl="1"/>
            <a:r>
              <a:rPr lang="en-US" dirty="0"/>
              <a:t>Junctions</a:t>
            </a:r>
          </a:p>
          <a:p>
            <a:pPr lvl="1"/>
            <a:r>
              <a:rPr lang="en-US" dirty="0"/>
              <a:t>Arterial Road</a:t>
            </a:r>
          </a:p>
          <a:p>
            <a:endParaRPr lang="en-US" dirty="0"/>
          </a:p>
          <a:p>
            <a:endParaRPr lang="en-US" dirty="0"/>
          </a:p>
          <a:p>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7</a:t>
            </a:fld>
            <a:endParaRPr lang="fr-FR" dirty="0"/>
          </a:p>
        </p:txBody>
      </p:sp>
    </p:spTree>
    <p:extLst>
      <p:ext uri="{BB962C8B-B14F-4D97-AF65-F5344CB8AC3E}">
        <p14:creationId xmlns:p14="http://schemas.microsoft.com/office/powerpoint/2010/main" val="211509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Road Type Subsystems</a:t>
            </a:r>
            <a:endParaRPr lang="en-SG" dirty="0"/>
          </a:p>
        </p:txBody>
      </p:sp>
      <p:sp>
        <p:nvSpPr>
          <p:cNvPr id="7" name="Content Placeholder 6"/>
          <p:cNvSpPr>
            <a:spLocks noGrp="1"/>
          </p:cNvSpPr>
          <p:nvPr>
            <p:ph sz="quarter" idx="13"/>
          </p:nvPr>
        </p:nvSpPr>
        <p:spPr/>
        <p:txBody>
          <a:bodyPr/>
          <a:lstStyle/>
          <a:p>
            <a:r>
              <a:rPr lang="en-US" dirty="0"/>
              <a:t>Expressway</a:t>
            </a:r>
          </a:p>
          <a:p>
            <a:pPr lvl="1"/>
            <a:r>
              <a:rPr lang="en-US" dirty="0"/>
              <a:t>EMAS System</a:t>
            </a:r>
          </a:p>
          <a:p>
            <a:r>
              <a:rPr lang="en-US" dirty="0"/>
              <a:t>KPE – MCE</a:t>
            </a:r>
          </a:p>
          <a:p>
            <a:pPr lvl="1"/>
            <a:r>
              <a:rPr lang="en-US" dirty="0"/>
              <a:t>ITPMS KPE/MCE System</a:t>
            </a:r>
          </a:p>
          <a:p>
            <a:r>
              <a:rPr lang="en-US" dirty="0"/>
              <a:t>EMAS Arterial Road</a:t>
            </a:r>
          </a:p>
          <a:p>
            <a:pPr lvl="1"/>
            <a:r>
              <a:rPr lang="en-US" dirty="0"/>
              <a:t>EA System</a:t>
            </a:r>
          </a:p>
          <a:p>
            <a:r>
              <a:rPr lang="en-US" dirty="0"/>
              <a:t>Tunnel</a:t>
            </a:r>
          </a:p>
          <a:p>
            <a:pPr lvl="1"/>
            <a:r>
              <a:rPr lang="en-US" dirty="0"/>
              <a:t>EMAS System (Part of CTE)</a:t>
            </a:r>
          </a:p>
          <a:p>
            <a:endParaRPr lang="en-US" dirty="0"/>
          </a:p>
          <a:p>
            <a:endParaRPr lang="en-US" dirty="0"/>
          </a:p>
          <a:p>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8</a:t>
            </a:fld>
            <a:endParaRPr lang="fr-FR" dirty="0"/>
          </a:p>
        </p:txBody>
      </p:sp>
      <p:sp>
        <p:nvSpPr>
          <p:cNvPr id="8" name="Content Placeholder 6"/>
          <p:cNvSpPr txBox="1">
            <a:spLocks/>
          </p:cNvSpPr>
          <p:nvPr/>
        </p:nvSpPr>
        <p:spPr bwMode="gray">
          <a:xfrm>
            <a:off x="4139952" y="1452278"/>
            <a:ext cx="8088312" cy="4681537"/>
          </a:xfrm>
          <a:prstGeom prst="rect">
            <a:avLst/>
          </a:prstGeom>
        </p:spPr>
        <p:txBody>
          <a:bodyPr vert="horz" lIns="0" tIns="0" rIns="0" bIns="0" rtlCol="0">
            <a:noAutofit/>
          </a:bodyPr>
          <a:lstStyle>
            <a:lvl1pPr marL="271463" indent="-271463" algn="l" defTabSz="914199" rtl="0" eaLnBrk="1" latinLnBrk="0" hangingPunct="1">
              <a:spcBef>
                <a:spcPts val="1800"/>
              </a:spcBef>
              <a:buClr>
                <a:srgbClr val="CF022B"/>
              </a:buClr>
              <a:buSzPct val="90000"/>
              <a:buFontTx/>
              <a:buBlip>
                <a:blip r:embed="rId2"/>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Short Tunnel</a:t>
            </a:r>
          </a:p>
          <a:p>
            <a:pPr lvl="1"/>
            <a:r>
              <a:rPr lang="en-US" dirty="0"/>
              <a:t>Short Tunnel ITPMS System</a:t>
            </a:r>
          </a:p>
          <a:p>
            <a:r>
              <a:rPr lang="en-US" dirty="0"/>
              <a:t>Junctions</a:t>
            </a:r>
          </a:p>
          <a:p>
            <a:pPr lvl="1"/>
            <a:r>
              <a:rPr lang="en-US" dirty="0"/>
              <a:t>GLIDE, SCATS System </a:t>
            </a:r>
          </a:p>
          <a:p>
            <a:r>
              <a:rPr lang="en-US" dirty="0"/>
              <a:t>Arterial Road</a:t>
            </a:r>
          </a:p>
          <a:p>
            <a:pPr lvl="1"/>
            <a:r>
              <a:rPr lang="en-US" dirty="0"/>
              <a:t>NA</a:t>
            </a:r>
          </a:p>
          <a:p>
            <a:endParaRPr lang="en-US" dirty="0"/>
          </a:p>
          <a:p>
            <a:endParaRPr lang="en-US" dirty="0"/>
          </a:p>
          <a:p>
            <a:endParaRPr lang="en-SG" dirty="0"/>
          </a:p>
        </p:txBody>
      </p:sp>
    </p:spTree>
    <p:extLst>
      <p:ext uri="{BB962C8B-B14F-4D97-AF65-F5344CB8AC3E}">
        <p14:creationId xmlns:p14="http://schemas.microsoft.com/office/powerpoint/2010/main" val="181242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Critical / Less Critical Interfaces?</a:t>
            </a:r>
          </a:p>
        </p:txBody>
      </p:sp>
      <p:sp>
        <p:nvSpPr>
          <p:cNvPr id="7" name="Content Placeholder 6"/>
          <p:cNvSpPr>
            <a:spLocks noGrp="1"/>
          </p:cNvSpPr>
          <p:nvPr>
            <p:ph sz="quarter" idx="13"/>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Critical External Systems shall mean systems provide control and data to </a:t>
            </a:r>
            <a:r>
              <a:rPr lang="en-US" dirty="0" err="1"/>
              <a:t>i</a:t>
            </a:r>
            <a:r>
              <a:rPr lang="en-US" dirty="0"/>
              <a:t>-transport 2.0</a:t>
            </a:r>
          </a:p>
          <a:p>
            <a:r>
              <a:rPr lang="en-SG" dirty="0"/>
              <a:t>Less critical </a:t>
            </a:r>
            <a:r>
              <a:rPr lang="en-US" dirty="0"/>
              <a:t>External Systems only provide data to </a:t>
            </a:r>
            <a:r>
              <a:rPr lang="en-US" dirty="0" err="1"/>
              <a:t>i</a:t>
            </a:r>
            <a:r>
              <a:rPr lang="en-US" dirty="0"/>
              <a:t>-transport 2.0</a:t>
            </a:r>
          </a:p>
          <a:p>
            <a:r>
              <a:rPr lang="en-US" dirty="0"/>
              <a:t>Final decision is made on LTA and SSA agreement in FD.</a:t>
            </a:r>
            <a:endParaRPr lang="en-SG" dirty="0"/>
          </a:p>
        </p:txBody>
      </p:sp>
      <p:sp>
        <p:nvSpPr>
          <p:cNvPr id="4" name="Footer Placeholder 3"/>
          <p:cNvSpPr>
            <a:spLocks noGrp="1"/>
          </p:cNvSpPr>
          <p:nvPr>
            <p:ph type="ftr" sz="quarter" idx="11"/>
          </p:nvPr>
        </p:nvSpPr>
        <p:spPr/>
        <p:txBody>
          <a:bodyPr/>
          <a:lstStyle/>
          <a:p>
            <a:r>
              <a:rPr lang="fr-FR"/>
              <a:t>Internal Briefing - 25 Feb 2019</a:t>
            </a:r>
            <a:endParaRPr lang="fr-FR" dirty="0"/>
          </a:p>
        </p:txBody>
      </p:sp>
      <p:sp>
        <p:nvSpPr>
          <p:cNvPr id="5" name="Slide Number Placeholder 4"/>
          <p:cNvSpPr>
            <a:spLocks noGrp="1"/>
          </p:cNvSpPr>
          <p:nvPr>
            <p:ph type="sldNum" sz="quarter" idx="12"/>
          </p:nvPr>
        </p:nvSpPr>
        <p:spPr/>
        <p:txBody>
          <a:bodyPr/>
          <a:lstStyle/>
          <a:p>
            <a:fld id="{AF43E6FD-AB27-4108-A2FC-346BB5F75E3F}" type="slidenum">
              <a:rPr lang="fr-FR" smtClean="0"/>
              <a:pPr/>
              <a:t>9</a:t>
            </a:fld>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980728"/>
            <a:ext cx="43529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6132835"/>
      </p:ext>
    </p:extLst>
  </p:cSld>
  <p:clrMapOvr>
    <a:masterClrMapping/>
  </p:clrMapOvr>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n47d7eb6b5ec46129d728ddb6183814b xmlns="491f76ce-9ed4-4a43-87be-05c30ef516ef">
      <Terms xmlns="http://schemas.microsoft.com/office/infopath/2007/PartnerControls"/>
    </n47d7eb6b5ec46129d728ddb6183814b>
    <ff8351bcb69c40babea7ee5d404032da xmlns="491f76ce-9ed4-4a43-87be-05c30ef516ef">
      <Terms xmlns="http://schemas.microsoft.com/office/infopath/2007/PartnerControls"/>
    </ff8351bcb69c40babea7ee5d404032da>
    <SOP-DureeDeVie xmlns="491f76ce-9ed4-4a43-87be-05c30ef516ef" xsi:nil="true"/>
    <SOP-DescriptionLongue xmlns="491f76ce-9ed4-4a43-87be-05c30ef516ef" xsi:nil="true"/>
    <TaxCatchAll xmlns="491f76ce-9ed4-4a43-87be-05c30ef516ef">
      <Value>5</Value>
      <Value>65</Value>
    </TaxCatchAll>
    <PublishingContactEmail xmlns="http://schemas.microsoft.com/sharepoint/v3" xsi:nil="true"/>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Corp / Identité visuelle (DCOM)</TermName>
          <TermId xmlns="http://schemas.microsoft.com/office/infopath/2007/PartnerControls">ef95a2a1-6382-42b5-8db1-a32e0b92c190</TermId>
        </TermInfo>
      </Terms>
    </f7554b9f094a4ad0908889f9c76704aa>
    <k5ddb160d8854ab381ee98b565489d51 xmlns="491f76ce-9ed4-4a43-87be-05c30ef516ef">
      <Terms xmlns="http://schemas.microsoft.com/office/infopath/2007/PartnerControls"/>
    </k5ddb160d8854ab381ee98b565489d51>
    <k8417183ee6b4a6a8df6f66f611a68b2 xmlns="491f76ce-9ed4-4a43-87be-05c30ef516ef">
      <Terms xmlns="http://schemas.microsoft.com/office/infopath/2007/PartnerControls"/>
    </k8417183ee6b4a6a8df6f66f611a68b2>
    <p8c30f6a651c427d9bd424c122c23a9d xmlns="491f76ce-9ed4-4a43-87be-05c30ef516ef">
      <Terms xmlns="http://schemas.microsoft.com/office/infopath/2007/PartnerControls">
        <TermInfo xmlns="http://schemas.microsoft.com/office/infopath/2007/PartnerControls">
          <TermName xmlns="http://schemas.microsoft.com/office/infopath/2007/PartnerControls">Anglais</TermName>
          <TermId xmlns="http://schemas.microsoft.com/office/infopath/2007/PartnerControls">2d40f1a4-5911-4b26-9306-aa16e6c41576</TermId>
        </TermInfo>
      </Terms>
    </p8c30f6a651c427d9bd424c122c23a9d>
    <SOP-SolutionsEditeurs xmlns="491f76ce-9ed4-4a43-87be-05c30ef516ef" xsi:nil="true"/>
    <SOP-Origine xmlns="491f76ce-9ed4-4a43-87be-05c30ef516ef">Interne / Internal</SOP-Origine>
    <Audience xmlns="http://schemas.microsoft.com/sharepoint/v3" xsi:nil="true"/>
    <PublishingContactPicture xmlns="http://schemas.microsoft.com/sharepoint/v3">
      <Url xsi:nil="true"/>
      <Description xsi:nil="true"/>
    </PublishingContactPicture>
    <Management xmlns="491f76ce-9ed4-4a43-87be-05c30ef516ef">false</Management>
    <SOP-Confidentiel xmlns="491f76ce-9ed4-4a43-87be-05c30ef516ef">false</SOP-Confidentiel>
    <PublishingContact xmlns="http://schemas.microsoft.com/sharepoint/v3">
      <UserInfo>
        <DisplayName/>
        <AccountId xsi:nil="true"/>
        <AccountType/>
      </UserInfo>
    </PublishingContact>
    <PublishingContactName xmlns="http://schemas.microsoft.com/sharepoint/v3" xsi:nil="true"/>
    <SOP-Fondamentaux xmlns="491f76ce-9ed4-4a43-87be-05c30ef516ef">false</SOP-Fondamentaux>
    <SOP-DateDeMiseAJour xmlns="491f76ce-9ed4-4a43-87be-05c30ef516ef">2016-07-20T22:00:00+00:00</SOP-DateDeMiseAJou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5d04bb52-f274-443f-91a6-0e6352dc29dc" ContentTypeId="0x010100FA65E1551B3AF94588C793437B8F95EB" PreviousValue="false"/>
</file>

<file path=customXml/item4.xml><?xml version="1.0" encoding="utf-8"?>
<ct:contentTypeSchema xmlns:ct="http://schemas.microsoft.com/office/2006/metadata/contentType" xmlns:ma="http://schemas.microsoft.com/office/2006/metadata/properties/metaAttributes" ct:_="" ma:_="" ma:contentTypeName="Document Sopra" ma:contentTypeID="0x010100FA65E1551B3AF94588C793437B8F95EB00098E305B37E62B42AC94710489992EDD009CE229CE32CFCD4B9078C952AC9E722F00D12AB1669C674B4F924AAD09E0B9CC0F" ma:contentTypeVersion="80" ma:contentTypeDescription="Crée un document." ma:contentTypeScope="" ma:versionID="bcfe854ce9be3483ac71d5a12221909d">
  <xsd:schema xmlns:xsd="http://www.w3.org/2001/XMLSchema" xmlns:xs="http://www.w3.org/2001/XMLSchema" xmlns:p="http://schemas.microsoft.com/office/2006/metadata/properties" xmlns:ns1="http://schemas.microsoft.com/sharepoint/v3" xmlns:ns3="491f76ce-9ed4-4a43-87be-05c30ef516ef" targetNamespace="http://schemas.microsoft.com/office/2006/metadata/properties" ma:root="true" ma:fieldsID="50b6bf71598b2dcb66824da466fe51a0" ns1:_="" ns3:_="">
    <xsd:import namespace="http://schemas.microsoft.com/sharepoint/v3"/>
    <xsd:import namespace="491f76ce-9ed4-4a43-87be-05c30ef516ef"/>
    <xsd:element name="properties">
      <xsd:complexType>
        <xsd:sequence>
          <xsd:element name="documentManagement">
            <xsd:complexType>
              <xsd:all>
                <xsd:element ref="ns1:PublishingContact" minOccurs="0"/>
                <xsd:element ref="ns3:Management" minOccurs="0"/>
                <xsd:element ref="ns1:Audience" minOccurs="0"/>
                <xsd:element ref="ns1:PublishingContactName" minOccurs="0"/>
                <xsd:element ref="ns1:PublishingContactPicture" minOccurs="0"/>
                <xsd:element ref="ns1:PublishingContactEmail" minOccurs="0"/>
                <xsd:element ref="ns3:p8c30f6a651c427d9bd424c122c23a9d" minOccurs="0"/>
                <xsd:element ref="ns3:ff8351bcb69c40babea7ee5d404032da" minOccurs="0"/>
                <xsd:element ref="ns3:TaxCatchAllLabel" minOccurs="0"/>
                <xsd:element ref="ns3:TaxCatchAll" minOccurs="0"/>
                <xsd:element ref="ns3:n47d7eb6b5ec46129d728ddb6183814b" minOccurs="0"/>
                <xsd:element ref="ns3:k8417183ee6b4a6a8df6f66f611a68b2" minOccurs="0"/>
                <xsd:element ref="ns3:f7554b9f094a4ad0908889f9c76704aa" minOccurs="0"/>
                <xsd:element ref="ns3:k5ddb160d8854ab381ee98b565489d51" minOccurs="0"/>
                <xsd:element ref="ns3:SOP-Origine" minOccurs="0"/>
                <xsd:element ref="ns3:SOP-DateDeMiseAJour" minOccurs="0"/>
                <xsd:element ref="ns3:SOP-DureeDeVie" minOccurs="0"/>
                <xsd:element ref="ns3:SOP-Confidentiel" minOccurs="0"/>
                <xsd:element ref="ns3:SOP-Fondamentaux" minOccurs="0"/>
                <xsd:element ref="ns3:SOP-SolutionsEditeurs" minOccurs="0"/>
                <xsd:element ref="ns3:SOP-DescriptionLongu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2" nillable="true" ma:displayName="Contact" ma:description="La colonne de site Contact est créée par la fonctionnalité de publication. Elle est utilisée sur le type de contenu Page comme personne ou groupe correspondant à la personne à contacter pour la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dience" ma:index="10" nillable="true" ma:displayName="Audiences ciblées" ma:description="La colonne de site Audiences ciblées est créée par la fonctionnalité de publication. Elle permet de spécifier les audiences auxquelles cette page est destinée." ma:hidden="true" ma:internalName="Audience" ma:readOnly="false">
      <xsd:simpleType>
        <xsd:restriction base="dms:Unknown"/>
      </xsd:simpleType>
    </xsd:element>
    <xsd:element name="PublishingContactName" ma:index="11" nillable="true" ma:displayName="Nom du contact" ma:description="La colonne de site Nom du contact est créée par la fonctionnalité de publication. Elle est utilisée sur le type de contenu Page comme nom de la personne ou du groupe correspondant à la personne à contacter pour la page." ma:hidden="true" ma:internalName="PublishingContactName" ma:readOnly="false">
      <xsd:simpleType>
        <xsd:restriction base="dms:Text">
          <xsd:maxLength value="255"/>
        </xsd:restriction>
      </xsd:simpleType>
    </xsd:element>
    <xsd:element name="PublishingContactPicture" ma:index="12" nillable="true" ma:displayName="Image du contact" ma:description="La colonne de site Image du contact est créée par la fonctionnalité de publication. Elle est utilisé sur le type de contenu Page comme image de l'utilisateur ou du groupe correspondant à la personne à contacter pour la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ContactEmail" ma:index="13" nillable="true" ma:displayName="Adresse de messagerie du contact" ma:description="La colonne de site Adresse de messagerie du contact est créée par la fonctionnalité de publication. Elle est utilisée sur le type de contenu Page comme adresse de messagerie de la personne ou du groupe correspondant à la personne à contacter pour la page." ma:hidden="true" ma:internalName="PublishingContactEmail"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Management" ma:index="6" nillable="true" ma:displayName="Management" ma:default="0" ma:internalName="Management">
      <xsd:simpleType>
        <xsd:restriction base="dms:Boolean"/>
      </xsd:simpleType>
    </xsd:element>
    <xsd:element name="p8c30f6a651c427d9bd424c122c23a9d" ma:index="15" nillable="true" ma:taxonomy="true" ma:internalName="p8c30f6a651c427d9bd424c122c23a9d" ma:taxonomyFieldName="SOP_x002d_LangueDuContenu" ma:displayName="Langue du contenu" ma:default="5;#Anglais|2d40f1a4-5911-4b26-9306-aa16e6c41576" ma:fieldId="{98c30f6a-651c-427d-9bd4-24c122c23a9d}" ma:sspId="5d04bb52-f274-443f-91a6-0e6352dc29dc" ma:termSetId="c83d42d0-870d-4aee-9acc-e0d0ee36386b" ma:anchorId="00000000-0000-0000-0000-000000000000" ma:open="false" ma:isKeyword="false">
      <xsd:complexType>
        <xsd:sequence>
          <xsd:element ref="pc:Terms" minOccurs="0" maxOccurs="1"/>
        </xsd:sequence>
      </xsd:complexType>
    </xsd:element>
    <xsd:element name="ff8351bcb69c40babea7ee5d404032da" ma:index="17" nillable="true" ma:taxonomy="true" ma:internalName="ff8351bcb69c40babea7ee5d404032da" ma:taxonomyFieldName="SOP_x002d_TypeDeDocument" ma:displayName="Type de document" ma:fieldId="{ff8351bc-b69c-40ba-bea7-ee5d404032da}" ma:sspId="5d04bb52-f274-443f-91a6-0e6352dc29dc" ma:termSetId="6a951fdf-f587-405b-a5db-84debead7053" ma:anchorId="00000000-0000-0000-0000-000000000000" ma:open="false" ma:isKeyword="false">
      <xsd:complexType>
        <xsd:sequence>
          <xsd:element ref="pc:Terms" minOccurs="0" maxOccurs="1"/>
        </xsd:sequence>
      </xsd:complexType>
    </xsd:element>
    <xsd:element name="TaxCatchAllLabel" ma:index="18" nillable="true" ma:displayName="Taxonomy Catch All Column1" ma:description="" ma:hidden="true" ma:list="{fcb3b588-70eb-4163-937c-c919f5ad6263}" ma:internalName="TaxCatchAllLabel" ma:readOnly="true" ma:showField="CatchAllDataLabel"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TaxCatchAll" ma:index="19" nillable="true" ma:displayName="Taxonomy Catch All Column" ma:description="" ma:hidden="true" ma:list="{fcb3b588-70eb-4163-937c-c919f5ad6263}" ma:internalName="TaxCatchAll" ma:readOnly="false" ma:showField="CatchAllData"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n47d7eb6b5ec46129d728ddb6183814b" ma:index="20" nillable="true" ma:taxonomy="true" ma:internalName="n47d7eb6b5ec46129d728ddb6183814b" ma:taxonomyFieldName="M_x00e9_tier" ma:displayName="Métier" ma:readOnly="false" ma:default="" ma:fieldId="{747d7eb6-b5ec-4612-9d72-8ddb6183814b}" ma:taxonomyMulti="true" ma:sspId="5d04bb52-f274-443f-91a6-0e6352dc29dc" ma:termSetId="a3fa006f-5a94-49d1-b507-b941e5567313" ma:anchorId="00000000-0000-0000-0000-000000000000" ma:open="false" ma:isKeyword="false">
      <xsd:complexType>
        <xsd:sequence>
          <xsd:element ref="pc:Terms" minOccurs="0" maxOccurs="1"/>
        </xsd:sequence>
      </xsd:complexType>
    </xsd:element>
    <xsd:element name="k8417183ee6b4a6a8df6f66f611a68b2" ma:index="22" nillable="true" ma:taxonomy="true" ma:internalName="k8417183ee6b4a6a8df6f66f611a68b2" ma:taxonomyFieldName="Type_x0020_d_x0027_application" ma:displayName="Type d'application" ma:readOnly="false" ma:default="" ma:fieldId="{48417183-ee6b-4a6a-8df6-f66f611a68b2}" ma:taxonomyMulti="true" ma:sspId="5d04bb52-f274-443f-91a6-0e6352dc29dc" ma:termSetId="9c736402-2d27-4cc9-84b0-08ed5fdb8155" ma:anchorId="00000000-0000-0000-0000-000000000000" ma:open="false" ma:isKeyword="false">
      <xsd:complexType>
        <xsd:sequence>
          <xsd:element ref="pc:Terms" minOccurs="0" maxOccurs="1"/>
        </xsd:sequence>
      </xsd:complexType>
    </xsd:element>
    <xsd:element name="f7554b9f094a4ad0908889f9c76704aa" ma:index="24" nillable="true" ma:taxonomy="true" ma:internalName="f7554b9f094a4ad0908889f9c76704aa" ma:taxonomyFieldName="Source_x0020_F2F" ma:displayName="Source F2F" ma:readOnly="false"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k5ddb160d8854ab381ee98b565489d51" ma:index="25" nillable="true" ma:taxonomy="true" ma:internalName="k5ddb160d8854ab381ee98b565489d51" ma:taxonomyFieldName="SOP_x002d_SecteurDActivite" ma:displayName="Secteur d'activité / Marché" ma:fieldId="{45ddb160-d885-4ab3-81ee-98b565489d51}" ma:taxonomyMulti="true" ma:sspId="5d04bb52-f274-443f-91a6-0e6352dc29dc" ma:termSetId="bb5ed113-bba9-4f69-a593-faf166c41f0d" ma:anchorId="00000000-0000-0000-0000-000000000000" ma:open="false" ma:isKeyword="false">
      <xsd:complexType>
        <xsd:sequence>
          <xsd:element ref="pc:Terms" minOccurs="0" maxOccurs="1"/>
        </xsd:sequence>
      </xsd:complexType>
    </xsd:element>
    <xsd:element name="SOP-Origine" ma:index="28" nillable="true" ma:displayName="Origine" ma:default="Interne / Internal" ma:format="Dropdown" ma:internalName="SOP_x002d_Origine">
      <xsd:simpleType>
        <xsd:restriction base="dms:Choice">
          <xsd:enumeration value="Interne / Internal"/>
          <xsd:enumeration value="Externe / External"/>
        </xsd:restriction>
      </xsd:simpleType>
    </xsd:element>
    <xsd:element name="SOP-DateDeMiseAJour" ma:index="30" nillable="true" ma:displayName="Date de mise à jour" ma:default="[today]" ma:format="DateOnly" ma:internalName="SOP_x002d_DateDeMiseAJour">
      <xsd:simpleType>
        <xsd:restriction base="dms:DateTime"/>
      </xsd:simpleType>
    </xsd:element>
    <xsd:element name="SOP-DureeDeVie" ma:index="31" nillable="true" ma:displayName="Durée de vie" ma:format="Dropdown" ma:internalName="SOP_x002d_DureeDeVie">
      <xsd:simpleType>
        <xsd:restriction base="dms:Choice">
          <xsd:enumeration value="1 an / year"/>
          <xsd:enumeration value="2 ans / years"/>
          <xsd:enumeration value="3 ans / years"/>
          <xsd:enumeration value="Illimité / Unlimited"/>
        </xsd:restriction>
      </xsd:simpleType>
    </xsd:element>
    <xsd:element name="SOP-Confidentiel" ma:index="32" nillable="true" ma:displayName="Confidentiel" ma:default="0" ma:internalName="SOP_x002d_Confidentiel">
      <xsd:simpleType>
        <xsd:restriction base="dms:Boolean"/>
      </xsd:simpleType>
    </xsd:element>
    <xsd:element name="SOP-Fondamentaux" ma:index="33" nillable="true" ma:displayName="Fondamentaux" ma:default="0" ma:internalName="SOP_x002d_Fondamentaux">
      <xsd:simpleType>
        <xsd:restriction base="dms:Boolean"/>
      </xsd:simpleType>
    </xsd:element>
    <xsd:element name="SOP-SolutionsEditeurs" ma:index="34" nillable="true" ma:displayName="Solutions / Editeurs" ma:internalName="SOP_x002d_SolutionsEditeurs" ma:readOnly="false">
      <xsd:simpleType>
        <xsd:restriction base="dms:Text">
          <xsd:maxLength value="255"/>
        </xsd:restriction>
      </xsd:simpleType>
    </xsd:element>
    <xsd:element name="SOP-DescriptionLongue" ma:index="35" nillable="true" ma:displayName="Description longue" ma:internalName="SOP_x002d_DescriptionLong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3" ma:displayName="Auteur"/>
        <xsd:element ref="dcterms:created" minOccurs="0" maxOccurs="1"/>
        <xsd:element ref="dc:identifier" minOccurs="0" maxOccurs="1"/>
        <xsd:element name="contentType" minOccurs="0" maxOccurs="1" type="xsd:string" ma:index="21" ma:displayName="Type de contenu"/>
        <xsd:element ref="dc:title" minOccurs="0" maxOccurs="1" ma:index="1" ma:displayName="Titre"/>
        <xsd:element ref="dc:subject" minOccurs="0" maxOccurs="1"/>
        <xsd:element ref="dc:description" minOccurs="0" maxOccurs="1"/>
        <xsd:element name="keywords" minOccurs="0" maxOccurs="1" type="xsd:string"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A6A43B-3226-4661-A377-A3D8607611EE}">
  <ds:schemaRefs>
    <ds:schemaRef ds:uri="http://schemas.microsoft.com/sharepoint/v3"/>
    <ds:schemaRef ds:uri="http://www.w3.org/XML/1998/namespace"/>
    <ds:schemaRef ds:uri="http://schemas.microsoft.com/office/2006/documentManagement/types"/>
    <ds:schemaRef ds:uri="http://schemas.microsoft.com/office/2006/metadata/properties"/>
    <ds:schemaRef ds:uri="http://purl.org/dc/dcmitype/"/>
    <ds:schemaRef ds:uri="http://schemas.microsoft.com/office/infopath/2007/PartnerControls"/>
    <ds:schemaRef ds:uri="http://purl.org/dc/elements/1.1/"/>
    <ds:schemaRef ds:uri="http://schemas.openxmlformats.org/package/2006/metadata/core-properties"/>
    <ds:schemaRef ds:uri="491f76ce-9ed4-4a43-87be-05c30ef516ef"/>
    <ds:schemaRef ds:uri="http://purl.org/dc/terms/"/>
  </ds:schemaRefs>
</ds:datastoreItem>
</file>

<file path=customXml/itemProps2.xml><?xml version="1.0" encoding="utf-8"?>
<ds:datastoreItem xmlns:ds="http://schemas.openxmlformats.org/officeDocument/2006/customXml" ds:itemID="{7F5EDD3A-6194-486A-99CC-204FBB931040}">
  <ds:schemaRefs>
    <ds:schemaRef ds:uri="http://schemas.microsoft.com/sharepoint/v3/contenttype/forms"/>
  </ds:schemaRefs>
</ds:datastoreItem>
</file>

<file path=customXml/itemProps3.xml><?xml version="1.0" encoding="utf-8"?>
<ds:datastoreItem xmlns:ds="http://schemas.openxmlformats.org/officeDocument/2006/customXml" ds:itemID="{A8F2DA35-3AE4-4C37-BF27-9939FCBD3B25}">
  <ds:schemaRefs>
    <ds:schemaRef ds:uri="Microsoft.SharePoint.Taxonomy.ContentTypeSync"/>
  </ds:schemaRefs>
</ds:datastoreItem>
</file>

<file path=customXml/itemProps4.xml><?xml version="1.0" encoding="utf-8"?>
<ds:datastoreItem xmlns:ds="http://schemas.openxmlformats.org/officeDocument/2006/customXml" ds:itemID="{71444886-8146-4B7A-A53D-E5751BB082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1f76ce-9ed4-4a43-87be-05c30ef51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FR_Template_SopraSteria_Consulting_SopraHR</Template>
  <TotalTime>1589</TotalTime>
  <Words>751</Words>
  <Application>Microsoft Office PowerPoint</Application>
  <PresentationFormat>On-screen Show (4:3)</PresentationFormat>
  <Paragraphs>160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FontAwesome</vt:lpstr>
      <vt:lpstr>Tahoma</vt:lpstr>
      <vt:lpstr>Wingdings</vt:lpstr>
      <vt:lpstr>FR_Template_SopraSteria_Consulting_SopraHR</vt:lpstr>
      <vt:lpstr>i-Transport Internal Briefing </vt:lpstr>
      <vt:lpstr>PowerPoint Presentation</vt:lpstr>
      <vt:lpstr>Question:</vt:lpstr>
      <vt:lpstr>What is i-transport?</vt:lpstr>
      <vt:lpstr>How i-transport helps LTA?</vt:lpstr>
      <vt:lpstr>How i-transport helps LTA?</vt:lpstr>
      <vt:lpstr>More Understanding on Singapore Roads</vt:lpstr>
      <vt:lpstr>Road Type Subsystems</vt:lpstr>
      <vt:lpstr>Critical / Less Critical Interfaces?</vt:lpstr>
      <vt:lpstr>Some of the Key Equipment in i-transport</vt:lpstr>
      <vt:lpstr>Some of the Key Equipment in i-transport</vt:lpstr>
      <vt:lpstr>Key information in i-transport</vt:lpstr>
      <vt:lpstr>Bus Tour Today</vt:lpstr>
      <vt:lpstr>PowerPoint Presentation</vt:lpstr>
    </vt:vector>
  </TitlesOfParts>
  <Company>Sopra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Toolbox</dc:title>
  <dc:creator>tianhe.phang@soprasteria.com</dc:creator>
  <cp:lastModifiedBy>LOR Celine</cp:lastModifiedBy>
  <cp:revision>323</cp:revision>
  <cp:lastPrinted>2014-12-11T13:29:41Z</cp:lastPrinted>
  <dcterms:created xsi:type="dcterms:W3CDTF">2016-05-13T14:24:55Z</dcterms:created>
  <dcterms:modified xsi:type="dcterms:W3CDTF">2019-02-25T07:07:39Z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0x010100FA65E1551B3AF94588C793437B8F95EB00098E305B37E62B42AC94710489992EDD009CE229CE32CFCD4B9078C952AC9E722F00D12AB1669C674B4F924AAD09E0B9CC0F</vt:lpwstr>
  </property>
  <property fmtid="{D5CDD505-2E9C-101B-9397-08002B2CF9AE}" pid="3" name="Source F2F">
    <vt:lpwstr>65;#Corp / Identité visuelle (DCOM)|ef95a2a1-6382-42b5-8db1-a32e0b92c190</vt:lpwstr>
  </property>
  <property fmtid="{D5CDD505-2E9C-101B-9397-08002B2CF9AE}" pid="4" name="jc82b7512bbf4ac681d1c9d7dd17faba">
    <vt:lpwstr/>
  </property>
  <property fmtid="{D5CDD505-2E9C-101B-9397-08002B2CF9AE}" pid="5" name="Type d'application">
    <vt:lpwstr/>
  </property>
  <property fmtid="{D5CDD505-2E9C-101B-9397-08002B2CF9AE}" pid="6" name="SOP-LangueDuContenu">
    <vt:lpwstr>5;#Anglais|2d40f1a4-5911-4b26-9306-aa16e6c41576</vt:lpwstr>
  </property>
  <property fmtid="{D5CDD505-2E9C-101B-9397-08002B2CF9AE}" pid="7" name="Métier">
    <vt:lpwstr/>
  </property>
  <property fmtid="{D5CDD505-2E9C-101B-9397-08002B2CF9AE}" pid="8" name="SOP_x002d_TypeDeDocument">
    <vt:lpwstr/>
  </property>
  <property fmtid="{D5CDD505-2E9C-101B-9397-08002B2CF9AE}" pid="9" name="SOP-SecteurDActivite">
    <vt:lpwstr/>
  </property>
  <property fmtid="{D5CDD505-2E9C-101B-9397-08002B2CF9AE}" pid="10" name="SOP_x002d_PerimetreEntite">
    <vt:lpwstr/>
  </property>
  <property fmtid="{D5CDD505-2E9C-101B-9397-08002B2CF9AE}" pid="11" name="SOP-PerimetreEntite">
    <vt:lpwstr/>
  </property>
  <property fmtid="{D5CDD505-2E9C-101B-9397-08002B2CF9AE}" pid="12" name="SOP-TypeDeDocument">
    <vt:lpwstr/>
  </property>
</Properties>
</file>