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7" r:id="rId1"/>
    <p:sldMasterId id="2147484219" r:id="rId2"/>
    <p:sldMasterId id="2147484241" r:id="rId3"/>
    <p:sldMasterId id="2147484263" r:id="rId4"/>
  </p:sldMasterIdLst>
  <p:notesMasterIdLst>
    <p:notesMasterId r:id="rId18"/>
  </p:notesMasterIdLst>
  <p:handoutMasterIdLst>
    <p:handoutMasterId r:id="rId19"/>
  </p:handoutMasterIdLst>
  <p:sldIdLst>
    <p:sldId id="622" r:id="rId5"/>
    <p:sldId id="653" r:id="rId6"/>
    <p:sldId id="662" r:id="rId7"/>
    <p:sldId id="661" r:id="rId8"/>
    <p:sldId id="667" r:id="rId9"/>
    <p:sldId id="668" r:id="rId10"/>
    <p:sldId id="663" r:id="rId11"/>
    <p:sldId id="664" r:id="rId12"/>
    <p:sldId id="666" r:id="rId13"/>
    <p:sldId id="665" r:id="rId14"/>
    <p:sldId id="669" r:id="rId15"/>
    <p:sldId id="671" r:id="rId16"/>
    <p:sldId id="636" r:id="rId17"/>
  </p:sldIdLst>
  <p:sldSz cx="9144000" cy="6858000" type="screen4x3"/>
  <p:notesSz cx="6797675" cy="9926638"/>
  <p:custDataLst>
    <p:tags r:id="rId20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2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2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2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2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76">
          <p15:clr>
            <a:srgbClr val="A4A3A4"/>
          </p15:clr>
        </p15:guide>
        <p15:guide id="2" orient="horz" pos="575">
          <p15:clr>
            <a:srgbClr val="A4A3A4"/>
          </p15:clr>
        </p15:guide>
        <p15:guide id="3" orient="horz" pos="1252">
          <p15:clr>
            <a:srgbClr val="A4A3A4"/>
          </p15:clr>
        </p15:guide>
        <p15:guide id="4" orient="horz" pos="1867">
          <p15:clr>
            <a:srgbClr val="A4A3A4"/>
          </p15:clr>
        </p15:guide>
        <p15:guide id="5" pos="2876">
          <p15:clr>
            <a:srgbClr val="A4A3A4"/>
          </p15:clr>
        </p15:guide>
        <p15:guide id="6" pos="3160">
          <p15:clr>
            <a:srgbClr val="A4A3A4"/>
          </p15:clr>
        </p15:guide>
        <p15:guide id="7" pos="1865">
          <p15:clr>
            <a:srgbClr val="A4A3A4"/>
          </p15:clr>
        </p15:guide>
        <p15:guide id="8" pos="44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FFFF"/>
    <a:srgbClr val="111987"/>
    <a:srgbClr val="DDDFDF"/>
    <a:srgbClr val="DBE3F1"/>
    <a:srgbClr val="BFC3F7"/>
    <a:srgbClr val="ABABAD"/>
    <a:srgbClr val="406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79433" autoAdjust="0"/>
  </p:normalViewPr>
  <p:slideViewPr>
    <p:cSldViewPr snapToGrid="0">
      <p:cViewPr>
        <p:scale>
          <a:sx n="66" d="100"/>
          <a:sy n="66" d="100"/>
        </p:scale>
        <p:origin x="1944" y="130"/>
      </p:cViewPr>
      <p:guideLst>
        <p:guide orient="horz" pos="3776"/>
        <p:guide orient="horz" pos="575"/>
        <p:guide orient="horz" pos="1252"/>
        <p:guide orient="horz" pos="1867"/>
        <p:guide pos="2876"/>
        <p:guide pos="3160"/>
        <p:guide pos="1865"/>
        <p:guide pos="44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24"/>
    </p:cViewPr>
  </p:sorterViewPr>
  <p:notesViewPr>
    <p:cSldViewPr snapToGrid="0">
      <p:cViewPr varScale="1">
        <p:scale>
          <a:sx n="81" d="100"/>
          <a:sy n="81" d="100"/>
        </p:scale>
        <p:origin x="-402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38D05F-68E6-4B3A-BA15-5E2CC11075C6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5BE283A-804E-4A8B-8C2A-7CA212440798}">
      <dgm:prSet phldrT="[Text]" custT="1"/>
      <dgm:spPr/>
      <dgm:t>
        <a:bodyPr/>
        <a:lstStyle/>
        <a:p>
          <a:r>
            <a:rPr lang="en-US" sz="1400" b="1" dirty="0" smtClean="0"/>
            <a:t>Versioning Control Process</a:t>
          </a:r>
          <a:endParaRPr lang="en-US" sz="1400" b="1" dirty="0"/>
        </a:p>
      </dgm:t>
    </dgm:pt>
    <dgm:pt modelId="{2CAAB91F-F0F9-478C-9FE6-FC2695DB3182}" type="parTrans" cxnId="{E90C7A48-F1EA-4975-B9FE-6A3248188441}">
      <dgm:prSet/>
      <dgm:spPr/>
      <dgm:t>
        <a:bodyPr/>
        <a:lstStyle/>
        <a:p>
          <a:endParaRPr lang="en-US" sz="1800"/>
        </a:p>
      </dgm:t>
    </dgm:pt>
    <dgm:pt modelId="{FA51E59E-A247-4914-BA0C-0FF8951E28E7}" type="sibTrans" cxnId="{E90C7A48-F1EA-4975-B9FE-6A3248188441}">
      <dgm:prSet custT="1"/>
      <dgm:spPr/>
      <dgm:t>
        <a:bodyPr/>
        <a:lstStyle/>
        <a:p>
          <a:endParaRPr lang="en-US" sz="1000"/>
        </a:p>
      </dgm:t>
    </dgm:pt>
    <dgm:pt modelId="{EFC1729C-0227-4243-9BAC-0718031AF383}">
      <dgm:prSet phldrT="[Text]" custT="1"/>
      <dgm:spPr/>
      <dgm:t>
        <a:bodyPr/>
        <a:lstStyle/>
        <a:p>
          <a:r>
            <a:rPr lang="en-US" sz="1400" b="1" dirty="0" smtClean="0"/>
            <a:t>Source Code Quality Process</a:t>
          </a:r>
          <a:endParaRPr lang="en-US" sz="1400" b="1" dirty="0"/>
        </a:p>
      </dgm:t>
    </dgm:pt>
    <dgm:pt modelId="{F03FE923-0B2D-4616-A9C6-46A9C0F927A5}" type="parTrans" cxnId="{90BDB866-7BCC-4BE7-AC79-DC0F5483E7E8}">
      <dgm:prSet/>
      <dgm:spPr/>
      <dgm:t>
        <a:bodyPr/>
        <a:lstStyle/>
        <a:p>
          <a:endParaRPr lang="en-US" sz="1800"/>
        </a:p>
      </dgm:t>
    </dgm:pt>
    <dgm:pt modelId="{C8FA67B0-CC26-4679-A032-737B1C1648B8}" type="sibTrans" cxnId="{90BDB866-7BCC-4BE7-AC79-DC0F5483E7E8}">
      <dgm:prSet custT="1"/>
      <dgm:spPr/>
      <dgm:t>
        <a:bodyPr/>
        <a:lstStyle/>
        <a:p>
          <a:endParaRPr lang="en-US" sz="1000"/>
        </a:p>
      </dgm:t>
    </dgm:pt>
    <dgm:pt modelId="{B10FA158-B46C-47C3-A5C3-8D374F176466}">
      <dgm:prSet phldrT="[Text]" custT="1"/>
      <dgm:spPr/>
      <dgm:t>
        <a:bodyPr/>
        <a:lstStyle/>
        <a:p>
          <a:r>
            <a:rPr lang="en-US" sz="1200" b="1" dirty="0" smtClean="0"/>
            <a:t>Dependency Handling</a:t>
          </a:r>
          <a:endParaRPr lang="en-US" sz="1200" b="1" dirty="0"/>
        </a:p>
      </dgm:t>
    </dgm:pt>
    <dgm:pt modelId="{12679E7B-2736-47E8-A7BF-D20F76C12F2C}" type="parTrans" cxnId="{099F7BD2-B2AA-4322-AA1B-79D9DA11A3E6}">
      <dgm:prSet/>
      <dgm:spPr/>
      <dgm:t>
        <a:bodyPr/>
        <a:lstStyle/>
        <a:p>
          <a:endParaRPr lang="en-US" sz="1800"/>
        </a:p>
      </dgm:t>
    </dgm:pt>
    <dgm:pt modelId="{82AAE1CB-9E20-49F5-8B0C-8B00B4D537CA}" type="sibTrans" cxnId="{099F7BD2-B2AA-4322-AA1B-79D9DA11A3E6}">
      <dgm:prSet custT="1"/>
      <dgm:spPr/>
      <dgm:t>
        <a:bodyPr/>
        <a:lstStyle/>
        <a:p>
          <a:endParaRPr lang="en-US" sz="1000"/>
        </a:p>
      </dgm:t>
    </dgm:pt>
    <dgm:pt modelId="{DDDFE367-1A2B-4C7D-8958-DFA30A08C811}">
      <dgm:prSet phldrT="[Text]" custT="1"/>
      <dgm:spPr/>
      <dgm:t>
        <a:bodyPr/>
        <a:lstStyle/>
        <a:p>
          <a:r>
            <a:rPr lang="en-US" sz="1200" b="1" dirty="0" smtClean="0"/>
            <a:t>CI/CD Automation</a:t>
          </a:r>
          <a:endParaRPr lang="en-US" sz="1200" b="1" dirty="0"/>
        </a:p>
      </dgm:t>
    </dgm:pt>
    <dgm:pt modelId="{1161DCA8-8010-438D-9638-7E1736ACB016}" type="parTrans" cxnId="{72D806D9-95BF-431B-A64C-DCA168F2EFEB}">
      <dgm:prSet/>
      <dgm:spPr/>
      <dgm:t>
        <a:bodyPr/>
        <a:lstStyle/>
        <a:p>
          <a:endParaRPr lang="en-US" sz="1800"/>
        </a:p>
      </dgm:t>
    </dgm:pt>
    <dgm:pt modelId="{8CE0CCC7-A479-46A2-9F33-58BE8F951B5F}" type="sibTrans" cxnId="{72D806D9-95BF-431B-A64C-DCA168F2EFEB}">
      <dgm:prSet custT="1"/>
      <dgm:spPr/>
      <dgm:t>
        <a:bodyPr/>
        <a:lstStyle/>
        <a:p>
          <a:endParaRPr lang="en-US" sz="1000"/>
        </a:p>
      </dgm:t>
    </dgm:pt>
    <dgm:pt modelId="{AAA4B85D-9305-48F7-9A21-4A2778FF6B6D}">
      <dgm:prSet phldrT="[Text]" custT="1"/>
      <dgm:spPr/>
      <dgm:t>
        <a:bodyPr/>
        <a:lstStyle/>
        <a:p>
          <a:r>
            <a:rPr lang="en-US" sz="1600" b="1" dirty="0" smtClean="0"/>
            <a:t>Issue Tracking</a:t>
          </a:r>
          <a:endParaRPr lang="en-US" sz="1600" b="1" dirty="0"/>
        </a:p>
      </dgm:t>
    </dgm:pt>
    <dgm:pt modelId="{3518B262-026D-449C-B318-7F48349A35D3}" type="parTrans" cxnId="{AA9D46C4-8AC1-4793-8562-B8C5F46ACEF9}">
      <dgm:prSet/>
      <dgm:spPr/>
      <dgm:t>
        <a:bodyPr/>
        <a:lstStyle/>
        <a:p>
          <a:endParaRPr lang="en-US" sz="1800"/>
        </a:p>
      </dgm:t>
    </dgm:pt>
    <dgm:pt modelId="{5DFCC430-4155-40B3-8315-3AEDDEE13360}" type="sibTrans" cxnId="{AA9D46C4-8AC1-4793-8562-B8C5F46ACEF9}">
      <dgm:prSet custT="1"/>
      <dgm:spPr/>
      <dgm:t>
        <a:bodyPr/>
        <a:lstStyle/>
        <a:p>
          <a:endParaRPr lang="en-US" sz="1000"/>
        </a:p>
      </dgm:t>
    </dgm:pt>
    <dgm:pt modelId="{0C3CE5B3-2872-44F6-9475-48DA04EE367A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1" dirty="0" smtClean="0"/>
            <a:t>Deployment Automation</a:t>
          </a:r>
          <a:endParaRPr lang="en-US" b="1" dirty="0"/>
        </a:p>
      </dgm:t>
    </dgm:pt>
    <dgm:pt modelId="{677389E3-9DD9-47C9-8D2F-1833FF2F025C}" type="parTrans" cxnId="{8697416D-A395-4C2C-B713-3BD6AAD838B5}">
      <dgm:prSet/>
      <dgm:spPr/>
      <dgm:t>
        <a:bodyPr/>
        <a:lstStyle/>
        <a:p>
          <a:endParaRPr lang="en-US"/>
        </a:p>
      </dgm:t>
    </dgm:pt>
    <dgm:pt modelId="{A7ED150E-1813-48EA-9002-B9020A00BB66}" type="sibTrans" cxnId="{8697416D-A395-4C2C-B713-3BD6AAD838B5}">
      <dgm:prSet/>
      <dgm:spPr/>
      <dgm:t>
        <a:bodyPr/>
        <a:lstStyle/>
        <a:p>
          <a:endParaRPr lang="en-US"/>
        </a:p>
      </dgm:t>
    </dgm:pt>
    <dgm:pt modelId="{84E5CA5B-3EC2-460E-B076-AD351985FBCB}" type="pres">
      <dgm:prSet presAssocID="{5838D05F-68E6-4B3A-BA15-5E2CC11075C6}" presName="cycle" presStyleCnt="0">
        <dgm:presLayoutVars>
          <dgm:dir/>
          <dgm:resizeHandles val="exact"/>
        </dgm:presLayoutVars>
      </dgm:prSet>
      <dgm:spPr/>
    </dgm:pt>
    <dgm:pt modelId="{B03A1A0A-B5E1-4216-B9ED-98E8D1DBC078}" type="pres">
      <dgm:prSet presAssocID="{25BE283A-804E-4A8B-8C2A-7CA212440798}" presName="node" presStyleLbl="node1" presStyleIdx="0" presStyleCnt="6">
        <dgm:presLayoutVars>
          <dgm:bulletEnabled val="1"/>
        </dgm:presLayoutVars>
      </dgm:prSet>
      <dgm:spPr/>
    </dgm:pt>
    <dgm:pt modelId="{C4DCEF8B-21E5-437F-8569-AFE6004E3CE3}" type="pres">
      <dgm:prSet presAssocID="{FA51E59E-A247-4914-BA0C-0FF8951E28E7}" presName="sibTrans" presStyleLbl="sibTrans2D1" presStyleIdx="0" presStyleCnt="6"/>
      <dgm:spPr/>
    </dgm:pt>
    <dgm:pt modelId="{FAF455BC-54C5-4F82-A1D2-EF2ADC1471C0}" type="pres">
      <dgm:prSet presAssocID="{FA51E59E-A247-4914-BA0C-0FF8951E28E7}" presName="connectorText" presStyleLbl="sibTrans2D1" presStyleIdx="0" presStyleCnt="6"/>
      <dgm:spPr/>
    </dgm:pt>
    <dgm:pt modelId="{D99C80AF-E2F0-4287-BDC9-B74D1035A95A}" type="pres">
      <dgm:prSet presAssocID="{EFC1729C-0227-4243-9BAC-0718031AF38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FAD48-4D3E-4DC5-BCDD-90692824C957}" type="pres">
      <dgm:prSet presAssocID="{C8FA67B0-CC26-4679-A032-737B1C1648B8}" presName="sibTrans" presStyleLbl="sibTrans2D1" presStyleIdx="1" presStyleCnt="6"/>
      <dgm:spPr/>
    </dgm:pt>
    <dgm:pt modelId="{DC6753DE-3756-499A-B0D5-411A9308E861}" type="pres">
      <dgm:prSet presAssocID="{C8FA67B0-CC26-4679-A032-737B1C1648B8}" presName="connectorText" presStyleLbl="sibTrans2D1" presStyleIdx="1" presStyleCnt="6"/>
      <dgm:spPr/>
    </dgm:pt>
    <dgm:pt modelId="{0497285F-C75C-4C62-AB69-616B5BACD050}" type="pres">
      <dgm:prSet presAssocID="{B10FA158-B46C-47C3-A5C3-8D374F17646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2933F-6C75-4659-9449-0C17FF942213}" type="pres">
      <dgm:prSet presAssocID="{82AAE1CB-9E20-49F5-8B0C-8B00B4D537CA}" presName="sibTrans" presStyleLbl="sibTrans2D1" presStyleIdx="2" presStyleCnt="6"/>
      <dgm:spPr/>
    </dgm:pt>
    <dgm:pt modelId="{4E98C8E4-DC58-4162-853E-E6E2A104F38F}" type="pres">
      <dgm:prSet presAssocID="{82AAE1CB-9E20-49F5-8B0C-8B00B4D537CA}" presName="connectorText" presStyleLbl="sibTrans2D1" presStyleIdx="2" presStyleCnt="6"/>
      <dgm:spPr/>
    </dgm:pt>
    <dgm:pt modelId="{DF131A2C-3E50-40B2-9C9E-336981BB2AD8}" type="pres">
      <dgm:prSet presAssocID="{DDDFE367-1A2B-4C7D-8958-DFA30A08C81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13845-9BED-4C4C-B9FF-B32C413FC5E8}" type="pres">
      <dgm:prSet presAssocID="{8CE0CCC7-A479-46A2-9F33-58BE8F951B5F}" presName="sibTrans" presStyleLbl="sibTrans2D1" presStyleIdx="3" presStyleCnt="6"/>
      <dgm:spPr/>
    </dgm:pt>
    <dgm:pt modelId="{C31F231A-DCFE-427E-BC58-4091D55FCAAD}" type="pres">
      <dgm:prSet presAssocID="{8CE0CCC7-A479-46A2-9F33-58BE8F951B5F}" presName="connectorText" presStyleLbl="sibTrans2D1" presStyleIdx="3" presStyleCnt="6"/>
      <dgm:spPr/>
    </dgm:pt>
    <dgm:pt modelId="{818743BB-AE0B-462F-AE61-B7EFA3430263}" type="pres">
      <dgm:prSet presAssocID="{AAA4B85D-9305-48F7-9A21-4A2778FF6B6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AEC66-071F-4425-82DB-94A2FAD0D8EC}" type="pres">
      <dgm:prSet presAssocID="{5DFCC430-4155-40B3-8315-3AEDDEE13360}" presName="sibTrans" presStyleLbl="sibTrans2D1" presStyleIdx="4" presStyleCnt="6"/>
      <dgm:spPr/>
    </dgm:pt>
    <dgm:pt modelId="{8482B3DC-4535-442D-9D9D-92E896949F0D}" type="pres">
      <dgm:prSet presAssocID="{5DFCC430-4155-40B3-8315-3AEDDEE13360}" presName="connectorText" presStyleLbl="sibTrans2D1" presStyleIdx="4" presStyleCnt="6"/>
      <dgm:spPr/>
    </dgm:pt>
    <dgm:pt modelId="{7DE3890F-F054-447B-A8D8-96650FB01707}" type="pres">
      <dgm:prSet presAssocID="{0C3CE5B3-2872-44F6-9475-48DA04EE367A}" presName="node" presStyleLbl="node1" presStyleIdx="5" presStyleCnt="6">
        <dgm:presLayoutVars>
          <dgm:bulletEnabled val="1"/>
        </dgm:presLayoutVars>
      </dgm:prSet>
      <dgm:spPr/>
    </dgm:pt>
    <dgm:pt modelId="{BB7F749D-DEB2-47DF-BEF2-3C4137359FB8}" type="pres">
      <dgm:prSet presAssocID="{A7ED150E-1813-48EA-9002-B9020A00BB66}" presName="sibTrans" presStyleLbl="sibTrans2D1" presStyleIdx="5" presStyleCnt="6"/>
      <dgm:spPr/>
    </dgm:pt>
    <dgm:pt modelId="{D2590570-32FD-4FE6-9275-B19BCBDB2BE0}" type="pres">
      <dgm:prSet presAssocID="{A7ED150E-1813-48EA-9002-B9020A00BB66}" presName="connectorText" presStyleLbl="sibTrans2D1" presStyleIdx="5" presStyleCnt="6"/>
      <dgm:spPr/>
    </dgm:pt>
  </dgm:ptLst>
  <dgm:cxnLst>
    <dgm:cxn modelId="{E3B617E7-0B19-4629-88B4-36BF033AFCA9}" type="presOf" srcId="{82AAE1CB-9E20-49F5-8B0C-8B00B4D537CA}" destId="{4E98C8E4-DC58-4162-853E-E6E2A104F38F}" srcOrd="1" destOrd="0" presId="urn:microsoft.com/office/officeart/2005/8/layout/cycle2"/>
    <dgm:cxn modelId="{25D9666A-549B-4AD7-A8A0-BEFD7CEAC7B4}" type="presOf" srcId="{C8FA67B0-CC26-4679-A032-737B1C1648B8}" destId="{DC6753DE-3756-499A-B0D5-411A9308E861}" srcOrd="1" destOrd="0" presId="urn:microsoft.com/office/officeart/2005/8/layout/cycle2"/>
    <dgm:cxn modelId="{ACBBD442-64DF-455F-ADAA-191C13A1CFE8}" type="presOf" srcId="{5DFCC430-4155-40B3-8315-3AEDDEE13360}" destId="{DECAEC66-071F-4425-82DB-94A2FAD0D8EC}" srcOrd="0" destOrd="0" presId="urn:microsoft.com/office/officeart/2005/8/layout/cycle2"/>
    <dgm:cxn modelId="{0075D25B-422A-4994-A424-CC466DF242F4}" type="presOf" srcId="{FA51E59E-A247-4914-BA0C-0FF8951E28E7}" destId="{FAF455BC-54C5-4F82-A1D2-EF2ADC1471C0}" srcOrd="1" destOrd="0" presId="urn:microsoft.com/office/officeart/2005/8/layout/cycle2"/>
    <dgm:cxn modelId="{AA9D46C4-8AC1-4793-8562-B8C5F46ACEF9}" srcId="{5838D05F-68E6-4B3A-BA15-5E2CC11075C6}" destId="{AAA4B85D-9305-48F7-9A21-4A2778FF6B6D}" srcOrd="4" destOrd="0" parTransId="{3518B262-026D-449C-B318-7F48349A35D3}" sibTransId="{5DFCC430-4155-40B3-8315-3AEDDEE13360}"/>
    <dgm:cxn modelId="{099F7BD2-B2AA-4322-AA1B-79D9DA11A3E6}" srcId="{5838D05F-68E6-4B3A-BA15-5E2CC11075C6}" destId="{B10FA158-B46C-47C3-A5C3-8D374F176466}" srcOrd="2" destOrd="0" parTransId="{12679E7B-2736-47E8-A7BF-D20F76C12F2C}" sibTransId="{82AAE1CB-9E20-49F5-8B0C-8B00B4D537CA}"/>
    <dgm:cxn modelId="{7A3C683D-E05E-4137-9BCF-52D6E4EDE0EB}" type="presOf" srcId="{25BE283A-804E-4A8B-8C2A-7CA212440798}" destId="{B03A1A0A-B5E1-4216-B9ED-98E8D1DBC078}" srcOrd="0" destOrd="0" presId="urn:microsoft.com/office/officeart/2005/8/layout/cycle2"/>
    <dgm:cxn modelId="{F0AD6098-F7FB-45D6-86BA-9DFB1D78A85A}" type="presOf" srcId="{5DFCC430-4155-40B3-8315-3AEDDEE13360}" destId="{8482B3DC-4535-442D-9D9D-92E896949F0D}" srcOrd="1" destOrd="0" presId="urn:microsoft.com/office/officeart/2005/8/layout/cycle2"/>
    <dgm:cxn modelId="{6FCA43EC-6577-487C-9686-0A2CAF145CB8}" type="presOf" srcId="{A7ED150E-1813-48EA-9002-B9020A00BB66}" destId="{D2590570-32FD-4FE6-9275-B19BCBDB2BE0}" srcOrd="1" destOrd="0" presId="urn:microsoft.com/office/officeart/2005/8/layout/cycle2"/>
    <dgm:cxn modelId="{83EF6FD0-C238-4833-962A-FCC1FD032D32}" type="presOf" srcId="{DDDFE367-1A2B-4C7D-8958-DFA30A08C811}" destId="{DF131A2C-3E50-40B2-9C9E-336981BB2AD8}" srcOrd="0" destOrd="0" presId="urn:microsoft.com/office/officeart/2005/8/layout/cycle2"/>
    <dgm:cxn modelId="{7A104CE3-ABF5-495A-9B5C-1036E1DBBA0A}" type="presOf" srcId="{5838D05F-68E6-4B3A-BA15-5E2CC11075C6}" destId="{84E5CA5B-3EC2-460E-B076-AD351985FBCB}" srcOrd="0" destOrd="0" presId="urn:microsoft.com/office/officeart/2005/8/layout/cycle2"/>
    <dgm:cxn modelId="{811B9F94-894E-4342-9A57-8F5F243346E2}" type="presOf" srcId="{B10FA158-B46C-47C3-A5C3-8D374F176466}" destId="{0497285F-C75C-4C62-AB69-616B5BACD050}" srcOrd="0" destOrd="0" presId="urn:microsoft.com/office/officeart/2005/8/layout/cycle2"/>
    <dgm:cxn modelId="{90BDB866-7BCC-4BE7-AC79-DC0F5483E7E8}" srcId="{5838D05F-68E6-4B3A-BA15-5E2CC11075C6}" destId="{EFC1729C-0227-4243-9BAC-0718031AF383}" srcOrd="1" destOrd="0" parTransId="{F03FE923-0B2D-4616-A9C6-46A9C0F927A5}" sibTransId="{C8FA67B0-CC26-4679-A032-737B1C1648B8}"/>
    <dgm:cxn modelId="{6056E026-E6B2-47C6-B69F-D906C3E6293D}" type="presOf" srcId="{AAA4B85D-9305-48F7-9A21-4A2778FF6B6D}" destId="{818743BB-AE0B-462F-AE61-B7EFA3430263}" srcOrd="0" destOrd="0" presId="urn:microsoft.com/office/officeart/2005/8/layout/cycle2"/>
    <dgm:cxn modelId="{8697416D-A395-4C2C-B713-3BD6AAD838B5}" srcId="{5838D05F-68E6-4B3A-BA15-5E2CC11075C6}" destId="{0C3CE5B3-2872-44F6-9475-48DA04EE367A}" srcOrd="5" destOrd="0" parTransId="{677389E3-9DD9-47C9-8D2F-1833FF2F025C}" sibTransId="{A7ED150E-1813-48EA-9002-B9020A00BB66}"/>
    <dgm:cxn modelId="{72D806D9-95BF-431B-A64C-DCA168F2EFEB}" srcId="{5838D05F-68E6-4B3A-BA15-5E2CC11075C6}" destId="{DDDFE367-1A2B-4C7D-8958-DFA30A08C811}" srcOrd="3" destOrd="0" parTransId="{1161DCA8-8010-438D-9638-7E1736ACB016}" sibTransId="{8CE0CCC7-A479-46A2-9F33-58BE8F951B5F}"/>
    <dgm:cxn modelId="{F8A9AE5F-5050-4CE2-876A-F99D2DE5486A}" type="presOf" srcId="{82AAE1CB-9E20-49F5-8B0C-8B00B4D537CA}" destId="{AEB2933F-6C75-4659-9449-0C17FF942213}" srcOrd="0" destOrd="0" presId="urn:microsoft.com/office/officeart/2005/8/layout/cycle2"/>
    <dgm:cxn modelId="{7583818D-4A6E-4140-98AE-4B787CC27C8C}" type="presOf" srcId="{8CE0CCC7-A479-46A2-9F33-58BE8F951B5F}" destId="{C31F231A-DCFE-427E-BC58-4091D55FCAAD}" srcOrd="1" destOrd="0" presId="urn:microsoft.com/office/officeart/2005/8/layout/cycle2"/>
    <dgm:cxn modelId="{1357DA38-1F07-4A85-A807-89D2373A7363}" type="presOf" srcId="{FA51E59E-A247-4914-BA0C-0FF8951E28E7}" destId="{C4DCEF8B-21E5-437F-8569-AFE6004E3CE3}" srcOrd="0" destOrd="0" presId="urn:microsoft.com/office/officeart/2005/8/layout/cycle2"/>
    <dgm:cxn modelId="{E90C7A48-F1EA-4975-B9FE-6A3248188441}" srcId="{5838D05F-68E6-4B3A-BA15-5E2CC11075C6}" destId="{25BE283A-804E-4A8B-8C2A-7CA212440798}" srcOrd="0" destOrd="0" parTransId="{2CAAB91F-F0F9-478C-9FE6-FC2695DB3182}" sibTransId="{FA51E59E-A247-4914-BA0C-0FF8951E28E7}"/>
    <dgm:cxn modelId="{F5E9FC68-DAA8-4592-8AD2-BB72C3F03683}" type="presOf" srcId="{C8FA67B0-CC26-4679-A032-737B1C1648B8}" destId="{14FFAD48-4D3E-4DC5-BCDD-90692824C957}" srcOrd="0" destOrd="0" presId="urn:microsoft.com/office/officeart/2005/8/layout/cycle2"/>
    <dgm:cxn modelId="{E74BE469-350D-4690-882B-E561F75B6C4B}" type="presOf" srcId="{8CE0CCC7-A479-46A2-9F33-58BE8F951B5F}" destId="{F8613845-9BED-4C4C-B9FF-B32C413FC5E8}" srcOrd="0" destOrd="0" presId="urn:microsoft.com/office/officeart/2005/8/layout/cycle2"/>
    <dgm:cxn modelId="{4651ED92-7DE4-4F83-ABA3-41AC4598ED90}" type="presOf" srcId="{0C3CE5B3-2872-44F6-9475-48DA04EE367A}" destId="{7DE3890F-F054-447B-A8D8-96650FB01707}" srcOrd="0" destOrd="0" presId="urn:microsoft.com/office/officeart/2005/8/layout/cycle2"/>
    <dgm:cxn modelId="{6DE26E8F-9E3C-45CB-A2D8-6243039A1AE4}" type="presOf" srcId="{EFC1729C-0227-4243-9BAC-0718031AF383}" destId="{D99C80AF-E2F0-4287-BDC9-B74D1035A95A}" srcOrd="0" destOrd="0" presId="urn:microsoft.com/office/officeart/2005/8/layout/cycle2"/>
    <dgm:cxn modelId="{9140B135-5990-49C8-8F0D-F9D84DA4F1F2}" type="presOf" srcId="{A7ED150E-1813-48EA-9002-B9020A00BB66}" destId="{BB7F749D-DEB2-47DF-BEF2-3C4137359FB8}" srcOrd="0" destOrd="0" presId="urn:microsoft.com/office/officeart/2005/8/layout/cycle2"/>
    <dgm:cxn modelId="{4E3B7213-66B4-46D0-BC6F-D429A57DE664}" type="presParOf" srcId="{84E5CA5B-3EC2-460E-B076-AD351985FBCB}" destId="{B03A1A0A-B5E1-4216-B9ED-98E8D1DBC078}" srcOrd="0" destOrd="0" presId="urn:microsoft.com/office/officeart/2005/8/layout/cycle2"/>
    <dgm:cxn modelId="{F257235F-BC14-48DA-9C69-7C27557B66F9}" type="presParOf" srcId="{84E5CA5B-3EC2-460E-B076-AD351985FBCB}" destId="{C4DCEF8B-21E5-437F-8569-AFE6004E3CE3}" srcOrd="1" destOrd="0" presId="urn:microsoft.com/office/officeart/2005/8/layout/cycle2"/>
    <dgm:cxn modelId="{B60241F6-1A46-4B93-8D2F-D530CE330B3F}" type="presParOf" srcId="{C4DCEF8B-21E5-437F-8569-AFE6004E3CE3}" destId="{FAF455BC-54C5-4F82-A1D2-EF2ADC1471C0}" srcOrd="0" destOrd="0" presId="urn:microsoft.com/office/officeart/2005/8/layout/cycle2"/>
    <dgm:cxn modelId="{9E06D053-DB40-44B0-B31A-913D8F7CC611}" type="presParOf" srcId="{84E5CA5B-3EC2-460E-B076-AD351985FBCB}" destId="{D99C80AF-E2F0-4287-BDC9-B74D1035A95A}" srcOrd="2" destOrd="0" presId="urn:microsoft.com/office/officeart/2005/8/layout/cycle2"/>
    <dgm:cxn modelId="{57B96012-8189-446E-B81E-7C443AA7BFF5}" type="presParOf" srcId="{84E5CA5B-3EC2-460E-B076-AD351985FBCB}" destId="{14FFAD48-4D3E-4DC5-BCDD-90692824C957}" srcOrd="3" destOrd="0" presId="urn:microsoft.com/office/officeart/2005/8/layout/cycle2"/>
    <dgm:cxn modelId="{D1FBC7A7-3C88-4E7F-AE26-9FDACFDF53ED}" type="presParOf" srcId="{14FFAD48-4D3E-4DC5-BCDD-90692824C957}" destId="{DC6753DE-3756-499A-B0D5-411A9308E861}" srcOrd="0" destOrd="0" presId="urn:microsoft.com/office/officeart/2005/8/layout/cycle2"/>
    <dgm:cxn modelId="{6ED370AA-850D-42A0-9B66-91E994B21D5B}" type="presParOf" srcId="{84E5CA5B-3EC2-460E-B076-AD351985FBCB}" destId="{0497285F-C75C-4C62-AB69-616B5BACD050}" srcOrd="4" destOrd="0" presId="urn:microsoft.com/office/officeart/2005/8/layout/cycle2"/>
    <dgm:cxn modelId="{AA0FDD16-37B7-43D8-A5EE-602FBCF50104}" type="presParOf" srcId="{84E5CA5B-3EC2-460E-B076-AD351985FBCB}" destId="{AEB2933F-6C75-4659-9449-0C17FF942213}" srcOrd="5" destOrd="0" presId="urn:microsoft.com/office/officeart/2005/8/layout/cycle2"/>
    <dgm:cxn modelId="{1FBFADD6-7E00-4A21-8B34-518E6F78687B}" type="presParOf" srcId="{AEB2933F-6C75-4659-9449-0C17FF942213}" destId="{4E98C8E4-DC58-4162-853E-E6E2A104F38F}" srcOrd="0" destOrd="0" presId="urn:microsoft.com/office/officeart/2005/8/layout/cycle2"/>
    <dgm:cxn modelId="{A5596993-85D6-4058-9534-3A418130073D}" type="presParOf" srcId="{84E5CA5B-3EC2-460E-B076-AD351985FBCB}" destId="{DF131A2C-3E50-40B2-9C9E-336981BB2AD8}" srcOrd="6" destOrd="0" presId="urn:microsoft.com/office/officeart/2005/8/layout/cycle2"/>
    <dgm:cxn modelId="{B99978F9-85D1-42D1-8F3E-924EE6F29063}" type="presParOf" srcId="{84E5CA5B-3EC2-460E-B076-AD351985FBCB}" destId="{F8613845-9BED-4C4C-B9FF-B32C413FC5E8}" srcOrd="7" destOrd="0" presId="urn:microsoft.com/office/officeart/2005/8/layout/cycle2"/>
    <dgm:cxn modelId="{3ED98D58-0167-4123-90F3-EB4036A51173}" type="presParOf" srcId="{F8613845-9BED-4C4C-B9FF-B32C413FC5E8}" destId="{C31F231A-DCFE-427E-BC58-4091D55FCAAD}" srcOrd="0" destOrd="0" presId="urn:microsoft.com/office/officeart/2005/8/layout/cycle2"/>
    <dgm:cxn modelId="{8143BDF9-9B11-4BC3-90D0-24D07F875C82}" type="presParOf" srcId="{84E5CA5B-3EC2-460E-B076-AD351985FBCB}" destId="{818743BB-AE0B-462F-AE61-B7EFA3430263}" srcOrd="8" destOrd="0" presId="urn:microsoft.com/office/officeart/2005/8/layout/cycle2"/>
    <dgm:cxn modelId="{4C799F7D-BC31-4208-86ED-10A749360CDB}" type="presParOf" srcId="{84E5CA5B-3EC2-460E-B076-AD351985FBCB}" destId="{DECAEC66-071F-4425-82DB-94A2FAD0D8EC}" srcOrd="9" destOrd="0" presId="urn:microsoft.com/office/officeart/2005/8/layout/cycle2"/>
    <dgm:cxn modelId="{8F2A529D-7D45-4C4E-B4FC-91E13A91A8A4}" type="presParOf" srcId="{DECAEC66-071F-4425-82DB-94A2FAD0D8EC}" destId="{8482B3DC-4535-442D-9D9D-92E896949F0D}" srcOrd="0" destOrd="0" presId="urn:microsoft.com/office/officeart/2005/8/layout/cycle2"/>
    <dgm:cxn modelId="{11DDFA1A-CEA6-460F-9E67-3CB997448584}" type="presParOf" srcId="{84E5CA5B-3EC2-460E-B076-AD351985FBCB}" destId="{7DE3890F-F054-447B-A8D8-96650FB01707}" srcOrd="10" destOrd="0" presId="urn:microsoft.com/office/officeart/2005/8/layout/cycle2"/>
    <dgm:cxn modelId="{C9301192-A69D-4C87-AF22-4A2D9C1CA928}" type="presParOf" srcId="{84E5CA5B-3EC2-460E-B076-AD351985FBCB}" destId="{BB7F749D-DEB2-47DF-BEF2-3C4137359FB8}" srcOrd="11" destOrd="0" presId="urn:microsoft.com/office/officeart/2005/8/layout/cycle2"/>
    <dgm:cxn modelId="{B360C30B-9554-4BA9-B480-CA0EF1AF40D8}" type="presParOf" srcId="{BB7F749D-DEB2-47DF-BEF2-3C4137359FB8}" destId="{D2590570-32FD-4FE6-9275-B19BCBDB2BE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A1A0A-B5E1-4216-B9ED-98E8D1DBC078}">
      <dsp:nvSpPr>
        <dsp:cNvPr id="0" name=""/>
        <dsp:cNvSpPr/>
      </dsp:nvSpPr>
      <dsp:spPr>
        <a:xfrm>
          <a:off x="3459649" y="1188"/>
          <a:ext cx="1169013" cy="11690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Versioning Control Process</a:t>
          </a:r>
          <a:endParaRPr lang="en-US" sz="1400" b="1" kern="1200" dirty="0"/>
        </a:p>
      </dsp:txBody>
      <dsp:txXfrm>
        <a:off x="3630847" y="172386"/>
        <a:ext cx="826617" cy="826617"/>
      </dsp:txXfrm>
    </dsp:sp>
    <dsp:sp modelId="{C4DCEF8B-21E5-437F-8569-AFE6004E3CE3}">
      <dsp:nvSpPr>
        <dsp:cNvPr id="0" name=""/>
        <dsp:cNvSpPr/>
      </dsp:nvSpPr>
      <dsp:spPr>
        <a:xfrm rot="1800000">
          <a:off x="4641206" y="822797"/>
          <a:ext cx="310611" cy="3945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647448" y="878409"/>
        <a:ext cx="217428" cy="236726"/>
      </dsp:txXfrm>
    </dsp:sp>
    <dsp:sp modelId="{D99C80AF-E2F0-4287-BDC9-B74D1035A95A}">
      <dsp:nvSpPr>
        <dsp:cNvPr id="0" name=""/>
        <dsp:cNvSpPr/>
      </dsp:nvSpPr>
      <dsp:spPr>
        <a:xfrm>
          <a:off x="4979588" y="878725"/>
          <a:ext cx="1169013" cy="11690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Source Code Quality Process</a:t>
          </a:r>
          <a:endParaRPr lang="en-US" sz="1400" b="1" kern="1200" dirty="0"/>
        </a:p>
      </dsp:txBody>
      <dsp:txXfrm>
        <a:off x="5150786" y="1049923"/>
        <a:ext cx="826617" cy="826617"/>
      </dsp:txXfrm>
    </dsp:sp>
    <dsp:sp modelId="{14FFAD48-4D3E-4DC5-BCDD-90692824C957}">
      <dsp:nvSpPr>
        <dsp:cNvPr id="0" name=""/>
        <dsp:cNvSpPr/>
      </dsp:nvSpPr>
      <dsp:spPr>
        <a:xfrm rot="5400000">
          <a:off x="5408789" y="2134706"/>
          <a:ext cx="310611" cy="3945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455381" y="2167023"/>
        <a:ext cx="217428" cy="236726"/>
      </dsp:txXfrm>
    </dsp:sp>
    <dsp:sp modelId="{0497285F-C75C-4C62-AB69-616B5BACD050}">
      <dsp:nvSpPr>
        <dsp:cNvPr id="0" name=""/>
        <dsp:cNvSpPr/>
      </dsp:nvSpPr>
      <dsp:spPr>
        <a:xfrm>
          <a:off x="4979588" y="2633798"/>
          <a:ext cx="1169013" cy="11690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Dependency Handling</a:t>
          </a:r>
          <a:endParaRPr lang="en-US" sz="1200" b="1" kern="1200" dirty="0"/>
        </a:p>
      </dsp:txBody>
      <dsp:txXfrm>
        <a:off x="5150786" y="2804996"/>
        <a:ext cx="826617" cy="826617"/>
      </dsp:txXfrm>
    </dsp:sp>
    <dsp:sp modelId="{AEB2933F-6C75-4659-9449-0C17FF942213}">
      <dsp:nvSpPr>
        <dsp:cNvPr id="0" name=""/>
        <dsp:cNvSpPr/>
      </dsp:nvSpPr>
      <dsp:spPr>
        <a:xfrm rot="9000000">
          <a:off x="4656433" y="3455407"/>
          <a:ext cx="310611" cy="3945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4743374" y="3511019"/>
        <a:ext cx="217428" cy="236726"/>
      </dsp:txXfrm>
    </dsp:sp>
    <dsp:sp modelId="{DF131A2C-3E50-40B2-9C9E-336981BB2AD8}">
      <dsp:nvSpPr>
        <dsp:cNvPr id="0" name=""/>
        <dsp:cNvSpPr/>
      </dsp:nvSpPr>
      <dsp:spPr>
        <a:xfrm>
          <a:off x="3459649" y="3511335"/>
          <a:ext cx="1169013" cy="116901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CI/CD Automation</a:t>
          </a:r>
          <a:endParaRPr lang="en-US" sz="1200" b="1" kern="1200" dirty="0"/>
        </a:p>
      </dsp:txBody>
      <dsp:txXfrm>
        <a:off x="3630847" y="3682533"/>
        <a:ext cx="826617" cy="826617"/>
      </dsp:txXfrm>
    </dsp:sp>
    <dsp:sp modelId="{F8613845-9BED-4C4C-B9FF-B32C413FC5E8}">
      <dsp:nvSpPr>
        <dsp:cNvPr id="0" name=""/>
        <dsp:cNvSpPr/>
      </dsp:nvSpPr>
      <dsp:spPr>
        <a:xfrm rot="12600000">
          <a:off x="3136494" y="3464198"/>
          <a:ext cx="310611" cy="3945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223435" y="3566402"/>
        <a:ext cx="217428" cy="236726"/>
      </dsp:txXfrm>
    </dsp:sp>
    <dsp:sp modelId="{818743BB-AE0B-462F-AE61-B7EFA3430263}">
      <dsp:nvSpPr>
        <dsp:cNvPr id="0" name=""/>
        <dsp:cNvSpPr/>
      </dsp:nvSpPr>
      <dsp:spPr>
        <a:xfrm>
          <a:off x="1939710" y="2633798"/>
          <a:ext cx="1169013" cy="116901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Issue Tracking</a:t>
          </a:r>
          <a:endParaRPr lang="en-US" sz="1600" b="1" kern="1200" dirty="0"/>
        </a:p>
      </dsp:txBody>
      <dsp:txXfrm>
        <a:off x="2110908" y="2804996"/>
        <a:ext cx="826617" cy="826617"/>
      </dsp:txXfrm>
    </dsp:sp>
    <dsp:sp modelId="{DECAEC66-071F-4425-82DB-94A2FAD0D8EC}">
      <dsp:nvSpPr>
        <dsp:cNvPr id="0" name=""/>
        <dsp:cNvSpPr/>
      </dsp:nvSpPr>
      <dsp:spPr>
        <a:xfrm rot="16200000">
          <a:off x="2368912" y="2152288"/>
          <a:ext cx="310611" cy="3945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415504" y="2277788"/>
        <a:ext cx="217428" cy="236726"/>
      </dsp:txXfrm>
    </dsp:sp>
    <dsp:sp modelId="{7DE3890F-F054-447B-A8D8-96650FB01707}">
      <dsp:nvSpPr>
        <dsp:cNvPr id="0" name=""/>
        <dsp:cNvSpPr/>
      </dsp:nvSpPr>
      <dsp:spPr>
        <a:xfrm>
          <a:off x="1939710" y="878725"/>
          <a:ext cx="1169013" cy="1169013"/>
        </a:xfrm>
        <a:prstGeom prst="ellipse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Deployment Automation</a:t>
          </a:r>
          <a:endParaRPr lang="en-US" sz="1200" b="1" kern="1200" dirty="0"/>
        </a:p>
      </dsp:txBody>
      <dsp:txXfrm>
        <a:off x="2110908" y="1049923"/>
        <a:ext cx="826617" cy="826617"/>
      </dsp:txXfrm>
    </dsp:sp>
    <dsp:sp modelId="{BB7F749D-DEB2-47DF-BEF2-3C4137359FB8}">
      <dsp:nvSpPr>
        <dsp:cNvPr id="0" name=""/>
        <dsp:cNvSpPr/>
      </dsp:nvSpPr>
      <dsp:spPr>
        <a:xfrm rot="19800000">
          <a:off x="3121268" y="831587"/>
          <a:ext cx="310611" cy="3945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127510" y="933791"/>
        <a:ext cx="217428" cy="236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73463" y="9304338"/>
            <a:ext cx="29210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EB7D1FE0-6F0F-4A93-B2EF-B7055CAF90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88067" name="Picture 19" descr="Steria Logo 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9158288"/>
            <a:ext cx="10810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157413" y="9294813"/>
            <a:ext cx="29210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altLang="en-US" smtClean="0">
              <a:solidFill>
                <a:schemeClr val="accent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629" name="Text Box 21"/>
          <p:cNvSpPr txBox="1">
            <a:spLocks noChangeArrowheads="1"/>
          </p:cNvSpPr>
          <p:nvPr/>
        </p:nvSpPr>
        <p:spPr bwMode="auto">
          <a:xfrm>
            <a:off x="1468438" y="9285288"/>
            <a:ext cx="622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en-US" smtClean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© Steria</a:t>
            </a:r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573463" y="0"/>
            <a:ext cx="292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accent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3463" y="365125"/>
            <a:ext cx="2921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accent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051405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1363"/>
            <a:ext cx="5316537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875213"/>
            <a:ext cx="4940300" cy="423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5425" y="0"/>
            <a:ext cx="29194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accent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25425" y="396875"/>
            <a:ext cx="29194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accent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1813" y="9191625"/>
            <a:ext cx="90011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GB" altLang="en-US"/>
              <a:t>Slide </a:t>
            </a:r>
            <a:fld id="{46302929-0120-452F-8C7E-EBB0FADBF8F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86023" name="Picture 11" descr="Steria Logo 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38" y="136525"/>
            <a:ext cx="10810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157413" y="9318625"/>
            <a:ext cx="29210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altLang="en-US" smtClean="0">
              <a:solidFill>
                <a:schemeClr val="accent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561" name="Text Box 13"/>
          <p:cNvSpPr txBox="1">
            <a:spLocks noChangeArrowheads="1"/>
          </p:cNvSpPr>
          <p:nvPr/>
        </p:nvSpPr>
        <p:spPr bwMode="auto">
          <a:xfrm>
            <a:off x="225425" y="930910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en-US" smtClean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© Steria</a:t>
            </a:r>
          </a:p>
        </p:txBody>
      </p:sp>
    </p:spTree>
    <p:extLst>
      <p:ext uri="{BB962C8B-B14F-4D97-AF65-F5344CB8AC3E}">
        <p14:creationId xmlns:p14="http://schemas.microsoft.com/office/powerpoint/2010/main" val="33757922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charset="0"/>
        <a:ea typeface="Arial Unicode MS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charset="0"/>
        <a:ea typeface="Arial Unicode MS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charset="0"/>
        <a:ea typeface="Arial Unicode MS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charset="0"/>
        <a:ea typeface="Arial Unicode MS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charset="0"/>
        <a:ea typeface="Arial Unicode MS" pitchFamily="34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Quicker Deployment Cycles: (Automation) Development -&gt; Feedback -&gt; Commit</a:t>
            </a:r>
            <a:r>
              <a:rPr lang="en-US" b="1" baseline="0" dirty="0" smtClean="0"/>
              <a:t> -&gt; Testing -&gt; Deployment 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Increase In Product Quality: (Automation) of </a:t>
            </a:r>
          </a:p>
          <a:p>
            <a:r>
              <a:rPr lang="en-US" b="1" baseline="0" dirty="0" smtClean="0"/>
              <a:t>	testing, </a:t>
            </a:r>
          </a:p>
          <a:p>
            <a:r>
              <a:rPr lang="en-US" b="1" baseline="0" dirty="0" smtClean="0"/>
              <a:t>	source code quality checking, </a:t>
            </a:r>
          </a:p>
          <a:p>
            <a:r>
              <a:rPr lang="en-US" b="1" baseline="0" dirty="0" smtClean="0"/>
              <a:t>	faster feedback to developers, </a:t>
            </a:r>
          </a:p>
          <a:p>
            <a:r>
              <a:rPr lang="en-US" b="1" baseline="0" dirty="0" smtClean="0"/>
              <a:t>	better monitoring of </a:t>
            </a:r>
            <a:r>
              <a:rPr lang="en-US" b="1" baseline="0" dirty="0" err="1" smtClean="0"/>
              <a:t>deliverying</a:t>
            </a:r>
            <a:r>
              <a:rPr lang="en-US" b="1" baseline="0" dirty="0" smtClean="0"/>
              <a:t> works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Faster Innovation Cycle:</a:t>
            </a:r>
          </a:p>
          <a:p>
            <a:r>
              <a:rPr lang="en-US" b="1" baseline="0" dirty="0" smtClean="0"/>
              <a:t>	Automation</a:t>
            </a:r>
          </a:p>
          <a:p>
            <a:r>
              <a:rPr lang="en-US" b="1" baseline="0" dirty="0" smtClean="0"/>
              <a:t>	Lesser overhead between development processes, such as quality check, deployment etc.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Reduction in Suspension of Operation:</a:t>
            </a:r>
          </a:p>
          <a:p>
            <a:r>
              <a:rPr lang="en-US" b="1" baseline="0" dirty="0" smtClean="0"/>
              <a:t>	Automation of IT operations, such as deployment etc.</a:t>
            </a:r>
          </a:p>
          <a:p>
            <a:endParaRPr lang="en-SG" b="1" dirty="0" smtClean="0"/>
          </a:p>
          <a:p>
            <a:r>
              <a:rPr lang="en-SG" b="1" dirty="0" smtClean="0"/>
              <a:t>- Faster publications and a smarter way to work</a:t>
            </a:r>
          </a:p>
          <a:p>
            <a:r>
              <a:rPr lang="en-SG" b="1" dirty="0" smtClean="0"/>
              <a:t>- Accelerate resolution time.</a:t>
            </a:r>
          </a:p>
          <a:p>
            <a:r>
              <a:rPr lang="en-SG" b="1" dirty="0" smtClean="0"/>
              <a:t>- Better management of unforeseen work.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324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Versioning Control Process</a:t>
            </a:r>
          </a:p>
          <a:p>
            <a:r>
              <a:rPr lang="en-US" dirty="0" smtClean="0"/>
              <a:t>	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GitLab</a:t>
            </a:r>
            <a:r>
              <a:rPr lang="en-US" baseline="0" dirty="0" smtClean="0"/>
              <a:t> EE</a:t>
            </a:r>
          </a:p>
          <a:p>
            <a:r>
              <a:rPr lang="en-US" baseline="0" dirty="0" smtClean="0"/>
              <a:t>	Development process is defined to ensure proper process and rules are followed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 Code Quality</a:t>
            </a:r>
            <a:r>
              <a:rPr lang="en-US" baseline="0" dirty="0" smtClean="0"/>
              <a:t> Process</a:t>
            </a:r>
          </a:p>
          <a:p>
            <a:r>
              <a:rPr lang="en-US" baseline="0" dirty="0" smtClean="0"/>
              <a:t>	Automatically scan code for developer</a:t>
            </a:r>
          </a:p>
          <a:p>
            <a:r>
              <a:rPr lang="en-US" baseline="0" dirty="0" smtClean="0"/>
              <a:t>	Recommendation to developers for better quality code</a:t>
            </a:r>
          </a:p>
          <a:p>
            <a:r>
              <a:rPr lang="en-US" baseline="0" dirty="0" smtClean="0"/>
              <a:t>	Live feedback on developer tools to guide developers when mistakes are made (active prevention)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Dependency Management Process</a:t>
            </a:r>
          </a:p>
          <a:p>
            <a:r>
              <a:rPr lang="en-US" baseline="0" dirty="0" smtClean="0"/>
              <a:t>	Ensure dependencies for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-transport 2.0 are properly managed and always referring to the correct library</a:t>
            </a:r>
          </a:p>
          <a:p>
            <a:r>
              <a:rPr lang="en-US" baseline="0" dirty="0" smtClean="0"/>
              <a:t>	Non-public software library can be properly managed</a:t>
            </a:r>
          </a:p>
          <a:p>
            <a:r>
              <a:rPr lang="en-US" baseline="0" dirty="0" smtClean="0"/>
              <a:t>	Internal release &amp; distribution management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CI/CD Automation</a:t>
            </a:r>
          </a:p>
          <a:p>
            <a:r>
              <a:rPr lang="en-US" baseline="0" dirty="0" smtClean="0"/>
              <a:t>	Continues Integration &amp; Continues Development</a:t>
            </a:r>
          </a:p>
          <a:p>
            <a:r>
              <a:rPr lang="en-US" baseline="0" dirty="0" smtClean="0"/>
              <a:t>	Testing, compilation, deployment can be automatically handled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Issue Tracking</a:t>
            </a:r>
          </a:p>
          <a:p>
            <a:r>
              <a:rPr lang="en-US" baseline="0" dirty="0" smtClean="0"/>
              <a:t>	SSA use JIRA </a:t>
            </a:r>
          </a:p>
          <a:p>
            <a:r>
              <a:rPr lang="en-US" baseline="0" dirty="0" smtClean="0"/>
              <a:t>	Tracking of the issues reported</a:t>
            </a:r>
          </a:p>
          <a:p>
            <a:r>
              <a:rPr lang="en-US" baseline="0" dirty="0" smtClean="0"/>
              <a:t>	seamlessly updates of JIRA tickets status</a:t>
            </a:r>
          </a:p>
          <a:p>
            <a:r>
              <a:rPr lang="en-US" baseline="0" dirty="0" smtClean="0"/>
              <a:t>	**To be further work 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Deployment Automation</a:t>
            </a:r>
          </a:p>
          <a:p>
            <a:r>
              <a:rPr lang="en-US" baseline="0" dirty="0" smtClean="0"/>
              <a:t>	Compilation &amp; deployment can be automated when everything is good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221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844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02463" y="6283325"/>
            <a:ext cx="214153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e 20"/>
          <p:cNvGrpSpPr/>
          <p:nvPr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6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7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8" name="Rectangle 2"/>
          <p:cNvSpPr/>
          <p:nvPr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sp>
        <p:nvSpPr>
          <p:cNvPr id="9" name="ZoneTexte 10"/>
          <p:cNvSpPr txBox="1">
            <a:spLocks noChangeArrowheads="1"/>
          </p:cNvSpPr>
          <p:nvPr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fr-FR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30775" y="6299200"/>
            <a:ext cx="1873250" cy="40481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549275" y="6634163"/>
            <a:ext cx="2949575" cy="161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14E8-B45D-434F-8A97-E8A7786D146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666350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1474788"/>
            <a:ext cx="455612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4584700" y="1474788"/>
            <a:ext cx="455930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3824288"/>
            <a:ext cx="4556125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4584700" y="3824288"/>
            <a:ext cx="4559300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2" name="Espace réservé de la dat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3" name="Espace réservé du pied de page 9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4" name="Espace réservé du numéro de diapositiv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A1E5B-9683-49D4-B1A3-43DE6815D1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402479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gray">
          <a:xfrm>
            <a:off x="0" y="1474788"/>
            <a:ext cx="48910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4932363" y="1474788"/>
            <a:ext cx="421163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4932363" y="3824288"/>
            <a:ext cx="4211637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8104B-A469-4614-88B4-6185D706D0D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16183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gray">
          <a:xfrm>
            <a:off x="0" y="1474788"/>
            <a:ext cx="3019425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30575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61182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F90C0-6FDE-44A5-B91E-152B75EA018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535849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7EC85-8153-48B4-8339-43336E5A660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299670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1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pic>
        <p:nvPicPr>
          <p:cNvPr id="4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BBDCE-5F13-47AC-ACD4-F07555C1293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888191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ZoneTexte 8"/>
          <p:cNvSpPr txBox="1">
            <a:spLocks noChangeArrowheads="1"/>
          </p:cNvSpPr>
          <p:nvPr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CONTACTS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5A761-F32A-4D15-B485-F12375B5BC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006331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664E-AECB-431E-9E68-4539688DAFB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500325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7524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E9BE-109C-4220-853B-8E754521250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414817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-3175" y="2714625"/>
            <a:ext cx="9183688" cy="1158875"/>
            <a:chOff x="-2" y="933"/>
            <a:chExt cx="5785" cy="730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0" y="933"/>
              <a:ext cx="5783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-2" y="1376"/>
              <a:ext cx="4418" cy="287"/>
            </a:xfrm>
            <a:custGeom>
              <a:avLst/>
              <a:gdLst>
                <a:gd name="T0" fmla="*/ 0 w 4418"/>
                <a:gd name="T1" fmla="*/ 0 h 287"/>
                <a:gd name="T2" fmla="*/ 0 w 4418"/>
                <a:gd name="T3" fmla="*/ 287 h 287"/>
                <a:gd name="T4" fmla="*/ 4263 w 4418"/>
                <a:gd name="T5" fmla="*/ 287 h 287"/>
                <a:gd name="T6" fmla="*/ 4418 w 4418"/>
                <a:gd name="T7" fmla="*/ 0 h 287"/>
                <a:gd name="T8" fmla="*/ 0 w 4418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18" h="287">
                  <a:moveTo>
                    <a:pt x="0" y="0"/>
                  </a:moveTo>
                  <a:lnTo>
                    <a:pt x="0" y="287"/>
                  </a:lnTo>
                  <a:lnTo>
                    <a:pt x="4263" y="287"/>
                  </a:lnTo>
                  <a:lnTo>
                    <a:pt x="44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4466" y="933"/>
              <a:ext cx="1294" cy="347"/>
            </a:xfrm>
            <a:custGeom>
              <a:avLst/>
              <a:gdLst>
                <a:gd name="T0" fmla="*/ 2147483647 w 655"/>
                <a:gd name="T1" fmla="*/ 2147483647 h 173"/>
                <a:gd name="T2" fmla="*/ 2147483647 w 655"/>
                <a:gd name="T3" fmla="*/ 2147483647 h 173"/>
                <a:gd name="T4" fmla="*/ 2147483647 w 655"/>
                <a:gd name="T5" fmla="*/ 2147483647 h 173"/>
                <a:gd name="T6" fmla="*/ 2147483647 w 655"/>
                <a:gd name="T7" fmla="*/ 2147483647 h 173"/>
                <a:gd name="T8" fmla="*/ 2147483647 w 655"/>
                <a:gd name="T9" fmla="*/ 2147483647 h 173"/>
                <a:gd name="T10" fmla="*/ 2147483647 w 655"/>
                <a:gd name="T11" fmla="*/ 0 h 173"/>
                <a:gd name="T12" fmla="*/ 2147483647 w 655"/>
                <a:gd name="T13" fmla="*/ 0 h 173"/>
                <a:gd name="T14" fmla="*/ 2147483647 w 655"/>
                <a:gd name="T15" fmla="*/ 2147483647 h 1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55" h="173">
                  <a:moveTo>
                    <a:pt x="205" y="4"/>
                  </a:moveTo>
                  <a:cubicBezTo>
                    <a:pt x="21" y="141"/>
                    <a:pt x="21" y="141"/>
                    <a:pt x="21" y="141"/>
                  </a:cubicBezTo>
                  <a:cubicBezTo>
                    <a:pt x="21" y="141"/>
                    <a:pt x="12" y="148"/>
                    <a:pt x="5" y="163"/>
                  </a:cubicBezTo>
                  <a:cubicBezTo>
                    <a:pt x="0" y="173"/>
                    <a:pt x="144" y="144"/>
                    <a:pt x="144" y="144"/>
                  </a:cubicBezTo>
                  <a:cubicBezTo>
                    <a:pt x="655" y="144"/>
                    <a:pt x="655" y="144"/>
                    <a:pt x="655" y="144"/>
                  </a:cubicBezTo>
                  <a:cubicBezTo>
                    <a:pt x="655" y="0"/>
                    <a:pt x="655" y="0"/>
                    <a:pt x="655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2" y="0"/>
                    <a:pt x="211" y="0"/>
                    <a:pt x="205" y="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4261" y="1220"/>
              <a:ext cx="494" cy="443"/>
            </a:xfrm>
            <a:custGeom>
              <a:avLst/>
              <a:gdLst>
                <a:gd name="T0" fmla="*/ 2147483647 w 246"/>
                <a:gd name="T1" fmla="*/ 2147483647 h 221"/>
                <a:gd name="T2" fmla="*/ 2147483647 w 246"/>
                <a:gd name="T3" fmla="*/ 2147483647 h 221"/>
                <a:gd name="T4" fmla="*/ 2147483647 w 246"/>
                <a:gd name="T5" fmla="*/ 2147483647 h 221"/>
                <a:gd name="T6" fmla="*/ 2147483647 w 246"/>
                <a:gd name="T7" fmla="*/ 2147483647 h 221"/>
                <a:gd name="T8" fmla="*/ 2147483647 w 246"/>
                <a:gd name="T9" fmla="*/ 2147483647 h 221"/>
                <a:gd name="T10" fmla="*/ 0 w 246"/>
                <a:gd name="T11" fmla="*/ 2147483647 h 2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6" h="221">
                  <a:moveTo>
                    <a:pt x="112" y="10"/>
                  </a:moveTo>
                  <a:cubicBezTo>
                    <a:pt x="119" y="0"/>
                    <a:pt x="127" y="1"/>
                    <a:pt x="127" y="1"/>
                  </a:cubicBezTo>
                  <a:cubicBezTo>
                    <a:pt x="246" y="1"/>
                    <a:pt x="246" y="1"/>
                    <a:pt x="246" y="1"/>
                  </a:cubicBezTo>
                  <a:cubicBezTo>
                    <a:pt x="246" y="1"/>
                    <a:pt x="212" y="65"/>
                    <a:pt x="202" y="86"/>
                  </a:cubicBezTo>
                  <a:cubicBezTo>
                    <a:pt x="191" y="107"/>
                    <a:pt x="182" y="112"/>
                    <a:pt x="182" y="112"/>
                  </a:cubicBezTo>
                  <a:cubicBezTo>
                    <a:pt x="0" y="221"/>
                    <a:pt x="0" y="221"/>
                    <a:pt x="0" y="221"/>
                  </a:cubicBezTo>
                </a:path>
              </a:pathLst>
            </a:custGeom>
            <a:solidFill>
              <a:srgbClr val="7FC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8" name="Rectangle 7"/>
          <p:cNvSpPr/>
          <p:nvPr/>
        </p:nvSpPr>
        <p:spPr bwMode="white">
          <a:xfrm>
            <a:off x="0" y="0"/>
            <a:ext cx="9144000" cy="1484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729538" y="2814638"/>
            <a:ext cx="1309687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85725" indent="-85725"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è"/>
              <a:defRPr/>
            </a:pPr>
            <a:r>
              <a:rPr lang="en-GB" sz="1050" dirty="0">
                <a:solidFill>
                  <a:schemeClr val="bg1"/>
                </a:solidFill>
              </a:rPr>
              <a:t> www.steria.com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27713" y="6316663"/>
            <a:ext cx="1873250" cy="3651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87338" y="2395488"/>
            <a:ext cx="6192688" cy="100811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117214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7"/>
          <p:cNvGrpSpPr/>
          <p:nvPr/>
        </p:nvGrpSpPr>
        <p:grpSpPr>
          <a:xfrm>
            <a:off x="1230814" y="2276873"/>
            <a:ext cx="1324962" cy="1844938"/>
            <a:chOff x="663207" y="1246790"/>
            <a:chExt cx="1324962" cy="1844938"/>
          </a:xfrm>
          <a:solidFill>
            <a:schemeClr val="accent1">
              <a:lumMod val="75000"/>
            </a:schemeClr>
          </a:solidFill>
        </p:grpSpPr>
        <p:sp>
          <p:nvSpPr>
            <p:cNvPr id="14" name="Rounded Rectangle 68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15" name="Isosceles Triangle 69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16" name="Round Same Side Corner Rectangle 76"/>
          <p:cNvSpPr/>
          <p:nvPr/>
        </p:nvSpPr>
        <p:spPr>
          <a:xfrm>
            <a:off x="12303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7" name="Group 48"/>
          <p:cNvGrpSpPr/>
          <p:nvPr/>
        </p:nvGrpSpPr>
        <p:grpSpPr>
          <a:xfrm>
            <a:off x="2843810" y="2276872"/>
            <a:ext cx="1324962" cy="1844938"/>
            <a:chOff x="663207" y="1246790"/>
            <a:chExt cx="1324962" cy="1844938"/>
          </a:xfrm>
          <a:solidFill>
            <a:schemeClr val="accent2">
              <a:lumMod val="75000"/>
            </a:schemeClr>
          </a:solidFill>
        </p:grpSpPr>
        <p:sp>
          <p:nvSpPr>
            <p:cNvPr id="18" name="Rounded Rectangle 85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19" name="Isosceles Triangle 86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20" name="Round Same Side Corner Rectangle 88"/>
          <p:cNvSpPr/>
          <p:nvPr/>
        </p:nvSpPr>
        <p:spPr>
          <a:xfrm>
            <a:off x="28432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grpSp>
        <p:nvGrpSpPr>
          <p:cNvPr id="21" name="Group 54"/>
          <p:cNvGrpSpPr/>
          <p:nvPr/>
        </p:nvGrpSpPr>
        <p:grpSpPr>
          <a:xfrm>
            <a:off x="4456806" y="2276873"/>
            <a:ext cx="1324962" cy="1844938"/>
            <a:chOff x="663207" y="1246790"/>
            <a:chExt cx="1324962" cy="1844938"/>
          </a:xfrm>
          <a:solidFill>
            <a:schemeClr val="accent3">
              <a:lumMod val="75000"/>
            </a:schemeClr>
          </a:solidFill>
        </p:grpSpPr>
        <p:sp>
          <p:nvSpPr>
            <p:cNvPr id="22" name="Rounded Rectangle 91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23" name="Isosceles Triangle 92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24" name="Round Same Side Corner Rectangle 94"/>
          <p:cNvSpPr/>
          <p:nvPr/>
        </p:nvSpPr>
        <p:spPr>
          <a:xfrm>
            <a:off x="44561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5" name="Group 60"/>
          <p:cNvGrpSpPr/>
          <p:nvPr/>
        </p:nvGrpSpPr>
        <p:grpSpPr>
          <a:xfrm>
            <a:off x="6069802" y="2276873"/>
            <a:ext cx="1324962" cy="1844938"/>
            <a:chOff x="663207" y="1246790"/>
            <a:chExt cx="1324962" cy="1844938"/>
          </a:xfrm>
          <a:solidFill>
            <a:schemeClr val="accent4">
              <a:lumMod val="50000"/>
            </a:schemeClr>
          </a:solidFill>
        </p:grpSpPr>
        <p:sp>
          <p:nvSpPr>
            <p:cNvPr id="26" name="Rounded Rectangle 97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27" name="Isosceles Triangle 98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28" name="Round Same Side Corner Rectangle 100"/>
          <p:cNvSpPr/>
          <p:nvPr/>
        </p:nvSpPr>
        <p:spPr>
          <a:xfrm>
            <a:off x="60690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29" name="Group 66"/>
          <p:cNvGrpSpPr/>
          <p:nvPr/>
        </p:nvGrpSpPr>
        <p:grpSpPr>
          <a:xfrm>
            <a:off x="7682798" y="2276873"/>
            <a:ext cx="1324962" cy="1844938"/>
            <a:chOff x="663207" y="1246790"/>
            <a:chExt cx="1324962" cy="1844938"/>
          </a:xfrm>
          <a:solidFill>
            <a:schemeClr val="accent5">
              <a:lumMod val="75000"/>
            </a:schemeClr>
          </a:solidFill>
        </p:grpSpPr>
        <p:sp>
          <p:nvSpPr>
            <p:cNvPr id="30" name="Rounded Rectangle 103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31" name="Isosceles Triangle 104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32" name="Round Same Side Corner Rectangle 106"/>
          <p:cNvSpPr/>
          <p:nvPr/>
        </p:nvSpPr>
        <p:spPr>
          <a:xfrm>
            <a:off x="7683500" y="2276475"/>
            <a:ext cx="1323975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3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9" b="11128"/>
          <a:stretch>
            <a:fillRect/>
          </a:stretch>
        </p:blipFill>
        <p:spPr bwMode="auto">
          <a:xfrm>
            <a:off x="6084888" y="6356350"/>
            <a:ext cx="1914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97"/>
          </p:nvPr>
        </p:nvSpPr>
        <p:spPr bwMode="gray">
          <a:xfrm>
            <a:off x="1230814" y="3480176"/>
            <a:ext cx="1324962" cy="2383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98"/>
          </p:nvPr>
        </p:nvSpPr>
        <p:spPr bwMode="gray">
          <a:xfrm>
            <a:off x="2858221" y="3495236"/>
            <a:ext cx="1296142" cy="23477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99"/>
          </p:nvPr>
        </p:nvSpPr>
        <p:spPr bwMode="gray">
          <a:xfrm>
            <a:off x="4456805" y="3495236"/>
            <a:ext cx="1310553" cy="22332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100"/>
          </p:nvPr>
        </p:nvSpPr>
        <p:spPr bwMode="gray">
          <a:xfrm>
            <a:off x="6069802" y="3495236"/>
            <a:ext cx="1324962" cy="23477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101"/>
          </p:nvPr>
        </p:nvSpPr>
        <p:spPr bwMode="gray">
          <a:xfrm>
            <a:off x="7682757" y="3495236"/>
            <a:ext cx="1324962" cy="2383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89"/>
          </p:nvPr>
        </p:nvSpPr>
        <p:spPr bwMode="gray">
          <a:xfrm>
            <a:off x="1230855" y="4296654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102"/>
          </p:nvPr>
        </p:nvSpPr>
        <p:spPr bwMode="gray">
          <a:xfrm>
            <a:off x="2887039" y="4303170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103"/>
          </p:nvPr>
        </p:nvSpPr>
        <p:spPr bwMode="gray">
          <a:xfrm>
            <a:off x="4514446" y="4296654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104"/>
          </p:nvPr>
        </p:nvSpPr>
        <p:spPr bwMode="gray">
          <a:xfrm>
            <a:off x="6098622" y="4303170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105"/>
          </p:nvPr>
        </p:nvSpPr>
        <p:spPr bwMode="gray">
          <a:xfrm>
            <a:off x="7711575" y="4303170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Espace réservé de la date 8"/>
          <p:cNvSpPr>
            <a:spLocks noGrp="1"/>
          </p:cNvSpPr>
          <p:nvPr>
            <p:ph type="dt" sz="half" idx="10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35" name="Espace réservé du pied de page 9"/>
          <p:cNvSpPr>
            <a:spLocks noGrp="1"/>
          </p:cNvSpPr>
          <p:nvPr>
            <p:ph type="ftr" sz="quarter" idx="10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36" name="Espace réservé du numéro de diapositive 10"/>
          <p:cNvSpPr>
            <a:spLocks noGrp="1"/>
          </p:cNvSpPr>
          <p:nvPr>
            <p:ph type="sldNum" sz="quarter" idx="10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7833D-E223-4D4B-882C-24CFBA404D7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557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 descr="Z:\Sopra group - Evolution du masque Sopra Steria\2. Recu\Logo\SOPRASTERIA_soprasteriaconsulting_RV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5927725"/>
            <a:ext cx="400526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fr-FR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C5DB8-3918-4D4E-872C-704D1A8B915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4930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ta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327025"/>
            <a:ext cx="268922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11300" y="1365250"/>
            <a:ext cx="7419975" cy="98901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41320" name="Rectangle 10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511300" y="2354263"/>
            <a:ext cx="7442200" cy="650875"/>
          </a:xfrm>
        </p:spPr>
        <p:txBody>
          <a:bodyPr anchor="ctr"/>
          <a:lstStyle>
            <a:lvl1pPr marL="0" indent="0">
              <a:lnSpc>
                <a:spcPct val="95000"/>
              </a:lnSpc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227887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D404-62BA-4AD0-AAA7-CAE96692DDF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528238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345113" y="6165850"/>
            <a:ext cx="36718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6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7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8" name="Rectangle 2"/>
          <p:cNvSpPr/>
          <p:nvPr userDrawn="1"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A8BA8-9CF7-425A-A722-FC4D72C6483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037212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 userDrawn="1"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5927725"/>
            <a:ext cx="400526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 userDrawn="1"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B8BDF-127E-46C8-AE98-1531A368380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610353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 userDrawn="1"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5986463"/>
            <a:ext cx="346075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 userDrawn="1"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DE73F-6DBF-43BE-837E-032EC098083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074130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1E369-2802-422E-B9BA-E8A06A4C7247}" type="datetime5">
              <a:rPr lang="en-US"/>
              <a:pPr>
                <a:defRPr/>
              </a:pPr>
              <a:t>10-Oct-19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22F36-6273-4D7E-9DEA-23B44222C6F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408631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6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ZoneTexte 9"/>
          <p:cNvSpPr txBox="1">
            <a:spLocks noChangeArrowheads="1"/>
          </p:cNvSpPr>
          <p:nvPr userDrawn="1"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OVERVIEW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AC268-E7CD-4165-B1B8-8C269BC6B959}" type="datetime5">
              <a:rPr lang="en-US"/>
              <a:pPr>
                <a:defRPr/>
              </a:pPr>
              <a:t>10-Oct-19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59BB8-A4B0-4F38-9DDB-B6459A01E2A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9258346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39"/>
          <p:cNvGrpSpPr/>
          <p:nvPr userDrawn="1"/>
        </p:nvGrpSpPr>
        <p:grpSpPr bwMode="gray">
          <a:xfrm>
            <a:off x="0" y="-2738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6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ZoneTexte 9"/>
          <p:cNvSpPr txBox="1">
            <a:spLocks noChangeArrowheads="1"/>
          </p:cNvSpPr>
          <p:nvPr userDrawn="1"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FEFAD-C5DB-4267-BF14-397CA448D9A6}" type="datetime5">
              <a:rPr lang="en-US"/>
              <a:pPr>
                <a:defRPr/>
              </a:pPr>
              <a:t>10-Oct-19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486E-B3EB-472B-BF39-95F3DA917BB2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074421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17"/>
          <p:cNvCxnSpPr/>
          <p:nvPr userDrawn="1"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7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pic>
        <p:nvPicPr>
          <p:cNvPr id="9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fr-FR" noProof="0" dirty="0"/>
          </a:p>
        </p:txBody>
      </p: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e la date 1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4B004-B55C-49CF-A277-D83CDD435EEF}" type="datetime5">
              <a:rPr lang="en-US"/>
              <a:pPr>
                <a:defRPr/>
              </a:pPr>
              <a:t>10-Oct-19</a:t>
            </a:fld>
            <a:endParaRPr lang="fr-FR" dirty="0"/>
          </a:p>
        </p:txBody>
      </p:sp>
      <p:sp>
        <p:nvSpPr>
          <p:cNvPr id="11" name="Espace réservé du pied de page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2" name="Espace réservé du numéro de diapositiv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C910D-00C1-4C49-9C5F-38B92365DCA3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5510606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tIns="4571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51080-9992-49D9-A0F7-FA78AC89FF2B}" type="datetime5">
              <a:rPr lang="en-US"/>
              <a:pPr>
                <a:defRPr/>
              </a:pPr>
              <a:t>10-Oct-19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FA674-933A-415F-BE37-7ED94DCC3F3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24344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5986463"/>
            <a:ext cx="346075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fr-FR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3EB1F-A446-4A84-95C4-1727D3E6BF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5510443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4C50A-D7F8-418F-A103-ADC6AB601650}" type="datetime5">
              <a:rPr lang="en-US"/>
              <a:pPr>
                <a:defRPr/>
              </a:pPr>
              <a:t>10-Oct-19</a:t>
            </a:fld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08EB3-C81E-4A2F-B256-3A56CCACEC6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9676493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F9A8F-5A06-49BD-8B89-C5050ED43D68}" type="datetime5">
              <a:rPr lang="en-US"/>
              <a:pPr>
                <a:defRPr/>
              </a:pPr>
              <a:t>10-Oct-19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9051F-368D-42C3-92E8-2B4B290A70A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6804696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1474788"/>
            <a:ext cx="455612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4584700" y="1474788"/>
            <a:ext cx="455930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3824288"/>
            <a:ext cx="4556125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4584700" y="3824288"/>
            <a:ext cx="4559300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2" name="Espace réservé de la dat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8F383-76B1-4CD8-8A06-E50C1B0F2EA1}" type="datetime5">
              <a:rPr lang="en-US"/>
              <a:pPr>
                <a:defRPr/>
              </a:pPr>
              <a:t>10-Oct-19</a:t>
            </a:fld>
            <a:endParaRPr lang="fr-FR" dirty="0"/>
          </a:p>
        </p:txBody>
      </p:sp>
      <p:sp>
        <p:nvSpPr>
          <p:cNvPr id="13" name="Espace réservé du pied de page 9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4" name="Espace réservé du numéro de diapositiv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D28C7-9815-41EB-A453-3B01B9B4468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507208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4788"/>
            <a:ext cx="48910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4932363" y="1474788"/>
            <a:ext cx="421163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4932363" y="3824288"/>
            <a:ext cx="4211637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F0F45-9667-44CC-9896-E57B28B35B4C}" type="datetime5">
              <a:rPr lang="en-US"/>
              <a:pPr>
                <a:defRPr/>
              </a:pPr>
              <a:t>10-Oct-19</a:t>
            </a:fld>
            <a:endParaRPr lang="fr-FR" dirty="0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634B5-D66B-484B-9A42-D432871F354F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0978055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4788"/>
            <a:ext cx="3019425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30575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61182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6B869-5451-4481-B416-20B006379479}" type="datetime5">
              <a:rPr lang="en-US"/>
              <a:pPr>
                <a:defRPr/>
              </a:pPr>
              <a:t>10-Oct-19</a:t>
            </a:fld>
            <a:endParaRPr lang="fr-FR" dirty="0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47743-F38A-4A1A-9EBA-FB9F59605988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6296917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7B04D-19F6-4EB7-A34B-4A330F2BC69E}" type="datetime5">
              <a:rPr lang="en-US"/>
              <a:pPr>
                <a:defRPr/>
              </a:pPr>
              <a:t>10-Oct-19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D6430-CA12-43BB-8310-4B9CDD66AFD9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9564128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1"/>
          <p:cNvCxnSpPr/>
          <p:nvPr userDrawn="1"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pic>
        <p:nvPicPr>
          <p:cNvPr id="4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CEB9F-90DA-4B6F-9680-85B72D3F8614}" type="datetime5">
              <a:rPr lang="en-US"/>
              <a:pPr>
                <a:defRPr/>
              </a:pPr>
              <a:t>10-Oct-19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C6199-37C0-46D1-86EA-1E18D670E49B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769565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ZoneTexte 8"/>
          <p:cNvSpPr txBox="1">
            <a:spLocks noChangeArrowheads="1"/>
          </p:cNvSpPr>
          <p:nvPr userDrawn="1"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CONTACTS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59BAF-86F3-4524-802E-74FB2F9BE2FD}" type="datetime5">
              <a:rPr lang="en-US"/>
              <a:pPr>
                <a:defRPr/>
              </a:pPr>
              <a:t>10-Oct-19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9B914-030C-4D07-92D7-4E5A8F76BC4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3470435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B2243-BB55-4EDA-B039-B9A84565DC7A}" type="datetime5">
              <a:rPr lang="en-US"/>
              <a:pPr>
                <a:defRPr/>
              </a:pPr>
              <a:t>10-Oct-19</a:t>
            </a:fld>
            <a:endParaRPr lang="fr-FR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3671F-5689-438D-BA05-D5AF5E54749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7861273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1144F-2EC8-4B70-99B8-9DB3502C1DE0}" type="datetime5">
              <a:rPr lang="en-US"/>
              <a:pPr>
                <a:defRPr/>
              </a:pPr>
              <a:t>10-Oct-19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F061B-377E-4B3D-9B97-C132C02E0B2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44053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39552" y="1339751"/>
            <a:ext cx="8088312" cy="46815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E17CC-E65D-40D9-8CA5-9B74C9B758F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48186073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277813"/>
            <a:ext cx="7950200" cy="974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77888" y="1547813"/>
            <a:ext cx="3900487" cy="4392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0775" y="1547813"/>
            <a:ext cx="3900488" cy="4392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484938"/>
            <a:ext cx="755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D8975-F4BA-4AE9-B841-DDBB8547E568}" type="datetime5">
              <a:rPr lang="en-US"/>
              <a:pPr>
                <a:defRPr/>
              </a:pPr>
              <a:t>10-Oct-19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0225" y="6381750"/>
            <a:ext cx="3003550" cy="204788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494A4B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en-GB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95400" y="6484938"/>
            <a:ext cx="3968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64F38-643F-4192-9BC5-66D7B77CFA8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9454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ltGray"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ltGray">
          <a:xfrm>
            <a:off x="287524" y="1600201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ltGray">
          <a:xfrm>
            <a:off x="185738" y="6492875"/>
            <a:ext cx="755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684E9-112B-4603-84E2-F15D24B07AEC}" type="datetime5">
              <a:rPr lang="en-US"/>
              <a:pPr>
                <a:defRPr/>
              </a:pPr>
              <a:t>10-Oct-19</a:t>
            </a:fld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19475" y="6492875"/>
            <a:ext cx="1965325" cy="365125"/>
          </a:xfrm>
        </p:spPr>
        <p:txBody>
          <a:bodyPr lIns="91440" tIns="45720" rIns="91440" bIns="45720"/>
          <a:lstStyle>
            <a:lvl1pPr algn="ctr">
              <a:defRPr lang="en-US"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6720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87917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02463" y="6283325"/>
            <a:ext cx="214153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e 20"/>
          <p:cNvGrpSpPr/>
          <p:nvPr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6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7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8" name="Rectangle 2"/>
          <p:cNvSpPr/>
          <p:nvPr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sp>
        <p:nvSpPr>
          <p:cNvPr id="9" name="ZoneTexte 10"/>
          <p:cNvSpPr txBox="1">
            <a:spLocks noChangeArrowheads="1"/>
          </p:cNvSpPr>
          <p:nvPr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fr-FR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549275" y="6634163"/>
            <a:ext cx="2949575" cy="161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C0C22-B434-4463-A482-E4FC83CF2B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533560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 descr="Z:\Sopra group - Evolution du masque Sopra Steria\2. Recu\Logo\SOPRASTERIA_soprasteriaconsulting_RV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5927725"/>
            <a:ext cx="400526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fr-FR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08571-BB55-48F2-ACA3-9EC2453F29A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07466844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5986463"/>
            <a:ext cx="346075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fr-FR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37755-06C6-44AE-ABDD-EB71FEE894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16126138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39552" y="1339751"/>
            <a:ext cx="8088312" cy="46815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598EC-7E0C-4325-8D05-EE47AD1218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9796039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39"/>
          <p:cNvGrpSpPr/>
          <p:nvPr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6" name="Freeform 21"/>
          <p:cNvSpPr>
            <a:spLocks/>
          </p:cNvSpPr>
          <p:nvPr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A567-2048-4B6A-9657-D8D7AD392E0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66055656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17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13"/>
          <p:cNvGrpSpPr/>
          <p:nvPr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7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pic>
        <p:nvPicPr>
          <p:cNvPr id="9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fr-FR" noProof="0" dirty="0"/>
          </a:p>
        </p:txBody>
      </p: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e la date 1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1" name="Espace réservé du pied de page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2" name="Espace réservé du numéro de diapositiv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64944-51BF-490D-958D-E47B13661A6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10153799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11759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tIns="4571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Espace réservé du pied de page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9F732-45B5-458A-883E-29253EE9750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286881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39"/>
          <p:cNvGrpSpPr/>
          <p:nvPr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6" name="Freeform 21"/>
          <p:cNvSpPr>
            <a:spLocks/>
          </p:cNvSpPr>
          <p:nvPr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3ADB1-131D-4059-87F4-BCBEB0727FF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3358882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6F000-AFAE-43F8-97B4-B010924123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3644384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ACB89-DA34-4F64-9C0B-8CD93A99B3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0358653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1474788"/>
            <a:ext cx="455612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4584700" y="1474788"/>
            <a:ext cx="455930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3824288"/>
            <a:ext cx="4556125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4584700" y="3824288"/>
            <a:ext cx="4559300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2" name="Espace réservé de la dat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3" name="Espace réservé du pied de page 9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4" name="Espace réservé du numéro de diapositiv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0C18F-29C2-48D2-8973-E83A75B38FF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02822967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gray">
          <a:xfrm>
            <a:off x="0" y="1474788"/>
            <a:ext cx="48910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4932363" y="1474788"/>
            <a:ext cx="421163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4932363" y="3824288"/>
            <a:ext cx="4211637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0764A-DA81-4E2B-BAF5-88ED293DF96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0314032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gray">
          <a:xfrm>
            <a:off x="0" y="1474788"/>
            <a:ext cx="3019425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30575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61182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5F84C-9AEB-4C53-A379-5E5962BCC7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1872548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7CBBB-B1C2-44BD-8C87-02C5F0DF29F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3101912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1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pic>
        <p:nvPicPr>
          <p:cNvPr id="4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2B72E-8382-454B-9592-A5911D24AEF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4472976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ZoneTexte 8"/>
          <p:cNvSpPr txBox="1">
            <a:spLocks noChangeArrowheads="1"/>
          </p:cNvSpPr>
          <p:nvPr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CONTACTS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A70B1-8004-4AD9-9F97-9CA4538A5F9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0510007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FA268-2027-41A0-893B-571CFF595BF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4904878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7524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42167-0269-4735-BD2C-FB89A2A9B0A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34469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17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13"/>
          <p:cNvGrpSpPr/>
          <p:nvPr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7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pic>
        <p:nvPicPr>
          <p:cNvPr id="9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fr-FR" noProof="0" dirty="0"/>
          </a:p>
        </p:txBody>
      </p: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e la date 1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1" name="Espace réservé du pied de page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2" name="Espace réservé du numéro de diapositiv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43D8A-8364-4D24-BD2C-E29D188157E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9083004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-3175" y="2714625"/>
            <a:ext cx="9183688" cy="1158875"/>
            <a:chOff x="-2" y="933"/>
            <a:chExt cx="5785" cy="730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0" y="933"/>
              <a:ext cx="5783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-2" y="1376"/>
              <a:ext cx="4418" cy="287"/>
            </a:xfrm>
            <a:custGeom>
              <a:avLst/>
              <a:gdLst>
                <a:gd name="T0" fmla="*/ 0 w 4418"/>
                <a:gd name="T1" fmla="*/ 0 h 287"/>
                <a:gd name="T2" fmla="*/ 0 w 4418"/>
                <a:gd name="T3" fmla="*/ 287 h 287"/>
                <a:gd name="T4" fmla="*/ 4263 w 4418"/>
                <a:gd name="T5" fmla="*/ 287 h 287"/>
                <a:gd name="T6" fmla="*/ 4418 w 4418"/>
                <a:gd name="T7" fmla="*/ 0 h 287"/>
                <a:gd name="T8" fmla="*/ 0 w 4418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18" h="287">
                  <a:moveTo>
                    <a:pt x="0" y="0"/>
                  </a:moveTo>
                  <a:lnTo>
                    <a:pt x="0" y="287"/>
                  </a:lnTo>
                  <a:lnTo>
                    <a:pt x="4263" y="287"/>
                  </a:lnTo>
                  <a:lnTo>
                    <a:pt x="44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4466" y="933"/>
              <a:ext cx="1294" cy="347"/>
            </a:xfrm>
            <a:custGeom>
              <a:avLst/>
              <a:gdLst>
                <a:gd name="T0" fmla="*/ 2147483647 w 655"/>
                <a:gd name="T1" fmla="*/ 2147483647 h 173"/>
                <a:gd name="T2" fmla="*/ 2147483647 w 655"/>
                <a:gd name="T3" fmla="*/ 2147483647 h 173"/>
                <a:gd name="T4" fmla="*/ 2147483647 w 655"/>
                <a:gd name="T5" fmla="*/ 2147483647 h 173"/>
                <a:gd name="T6" fmla="*/ 2147483647 w 655"/>
                <a:gd name="T7" fmla="*/ 2147483647 h 173"/>
                <a:gd name="T8" fmla="*/ 2147483647 w 655"/>
                <a:gd name="T9" fmla="*/ 2147483647 h 173"/>
                <a:gd name="T10" fmla="*/ 2147483647 w 655"/>
                <a:gd name="T11" fmla="*/ 0 h 173"/>
                <a:gd name="T12" fmla="*/ 2147483647 w 655"/>
                <a:gd name="T13" fmla="*/ 0 h 173"/>
                <a:gd name="T14" fmla="*/ 2147483647 w 655"/>
                <a:gd name="T15" fmla="*/ 2147483647 h 1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55" h="173">
                  <a:moveTo>
                    <a:pt x="205" y="4"/>
                  </a:moveTo>
                  <a:cubicBezTo>
                    <a:pt x="21" y="141"/>
                    <a:pt x="21" y="141"/>
                    <a:pt x="21" y="141"/>
                  </a:cubicBezTo>
                  <a:cubicBezTo>
                    <a:pt x="21" y="141"/>
                    <a:pt x="12" y="148"/>
                    <a:pt x="5" y="163"/>
                  </a:cubicBezTo>
                  <a:cubicBezTo>
                    <a:pt x="0" y="173"/>
                    <a:pt x="144" y="144"/>
                    <a:pt x="144" y="144"/>
                  </a:cubicBezTo>
                  <a:cubicBezTo>
                    <a:pt x="655" y="144"/>
                    <a:pt x="655" y="144"/>
                    <a:pt x="655" y="144"/>
                  </a:cubicBezTo>
                  <a:cubicBezTo>
                    <a:pt x="655" y="0"/>
                    <a:pt x="655" y="0"/>
                    <a:pt x="655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2" y="0"/>
                    <a:pt x="211" y="0"/>
                    <a:pt x="205" y="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4261" y="1220"/>
              <a:ext cx="494" cy="443"/>
            </a:xfrm>
            <a:custGeom>
              <a:avLst/>
              <a:gdLst>
                <a:gd name="T0" fmla="*/ 2147483647 w 246"/>
                <a:gd name="T1" fmla="*/ 2147483647 h 221"/>
                <a:gd name="T2" fmla="*/ 2147483647 w 246"/>
                <a:gd name="T3" fmla="*/ 2147483647 h 221"/>
                <a:gd name="T4" fmla="*/ 2147483647 w 246"/>
                <a:gd name="T5" fmla="*/ 2147483647 h 221"/>
                <a:gd name="T6" fmla="*/ 2147483647 w 246"/>
                <a:gd name="T7" fmla="*/ 2147483647 h 221"/>
                <a:gd name="T8" fmla="*/ 2147483647 w 246"/>
                <a:gd name="T9" fmla="*/ 2147483647 h 221"/>
                <a:gd name="T10" fmla="*/ 0 w 246"/>
                <a:gd name="T11" fmla="*/ 2147483647 h 2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6" h="221">
                  <a:moveTo>
                    <a:pt x="112" y="10"/>
                  </a:moveTo>
                  <a:cubicBezTo>
                    <a:pt x="119" y="0"/>
                    <a:pt x="127" y="1"/>
                    <a:pt x="127" y="1"/>
                  </a:cubicBezTo>
                  <a:cubicBezTo>
                    <a:pt x="246" y="1"/>
                    <a:pt x="246" y="1"/>
                    <a:pt x="246" y="1"/>
                  </a:cubicBezTo>
                  <a:cubicBezTo>
                    <a:pt x="246" y="1"/>
                    <a:pt x="212" y="65"/>
                    <a:pt x="202" y="86"/>
                  </a:cubicBezTo>
                  <a:cubicBezTo>
                    <a:pt x="191" y="107"/>
                    <a:pt x="182" y="112"/>
                    <a:pt x="182" y="112"/>
                  </a:cubicBezTo>
                  <a:cubicBezTo>
                    <a:pt x="0" y="221"/>
                    <a:pt x="0" y="221"/>
                    <a:pt x="0" y="221"/>
                  </a:cubicBezTo>
                </a:path>
              </a:pathLst>
            </a:custGeom>
            <a:solidFill>
              <a:srgbClr val="7FC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8" name="Rectangle 7"/>
          <p:cNvSpPr/>
          <p:nvPr/>
        </p:nvSpPr>
        <p:spPr bwMode="white">
          <a:xfrm>
            <a:off x="0" y="0"/>
            <a:ext cx="9144000" cy="1484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87338" y="2395488"/>
            <a:ext cx="6192688" cy="100811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352527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7"/>
          <p:cNvGrpSpPr/>
          <p:nvPr/>
        </p:nvGrpSpPr>
        <p:grpSpPr>
          <a:xfrm>
            <a:off x="1230814" y="2276873"/>
            <a:ext cx="1324962" cy="1844938"/>
            <a:chOff x="663207" y="1246790"/>
            <a:chExt cx="1324962" cy="1844938"/>
          </a:xfrm>
          <a:solidFill>
            <a:schemeClr val="accent1">
              <a:lumMod val="75000"/>
            </a:schemeClr>
          </a:solidFill>
        </p:grpSpPr>
        <p:sp>
          <p:nvSpPr>
            <p:cNvPr id="14" name="Rounded Rectangle 68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15" name="Isosceles Triangle 69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16" name="Round Same Side Corner Rectangle 76"/>
          <p:cNvSpPr/>
          <p:nvPr/>
        </p:nvSpPr>
        <p:spPr>
          <a:xfrm>
            <a:off x="12303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7" name="Group 48"/>
          <p:cNvGrpSpPr/>
          <p:nvPr/>
        </p:nvGrpSpPr>
        <p:grpSpPr>
          <a:xfrm>
            <a:off x="2843810" y="2276872"/>
            <a:ext cx="1324962" cy="1844938"/>
            <a:chOff x="663207" y="1246790"/>
            <a:chExt cx="1324962" cy="1844938"/>
          </a:xfrm>
          <a:solidFill>
            <a:schemeClr val="accent2">
              <a:lumMod val="75000"/>
            </a:schemeClr>
          </a:solidFill>
        </p:grpSpPr>
        <p:sp>
          <p:nvSpPr>
            <p:cNvPr id="18" name="Rounded Rectangle 85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19" name="Isosceles Triangle 86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20" name="Round Same Side Corner Rectangle 88"/>
          <p:cNvSpPr/>
          <p:nvPr/>
        </p:nvSpPr>
        <p:spPr>
          <a:xfrm>
            <a:off x="28432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grpSp>
        <p:nvGrpSpPr>
          <p:cNvPr id="21" name="Group 54"/>
          <p:cNvGrpSpPr/>
          <p:nvPr/>
        </p:nvGrpSpPr>
        <p:grpSpPr>
          <a:xfrm>
            <a:off x="4456806" y="2276873"/>
            <a:ext cx="1324962" cy="1844938"/>
            <a:chOff x="663207" y="1246790"/>
            <a:chExt cx="1324962" cy="1844938"/>
          </a:xfrm>
          <a:solidFill>
            <a:schemeClr val="accent3">
              <a:lumMod val="75000"/>
            </a:schemeClr>
          </a:solidFill>
        </p:grpSpPr>
        <p:sp>
          <p:nvSpPr>
            <p:cNvPr id="22" name="Rounded Rectangle 91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23" name="Isosceles Triangle 92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24" name="Round Same Side Corner Rectangle 94"/>
          <p:cNvSpPr/>
          <p:nvPr/>
        </p:nvSpPr>
        <p:spPr>
          <a:xfrm>
            <a:off x="44561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5" name="Group 60"/>
          <p:cNvGrpSpPr/>
          <p:nvPr/>
        </p:nvGrpSpPr>
        <p:grpSpPr>
          <a:xfrm>
            <a:off x="6069802" y="2276873"/>
            <a:ext cx="1324962" cy="1844938"/>
            <a:chOff x="663207" y="1246790"/>
            <a:chExt cx="1324962" cy="1844938"/>
          </a:xfrm>
          <a:solidFill>
            <a:schemeClr val="accent4">
              <a:lumMod val="50000"/>
            </a:schemeClr>
          </a:solidFill>
        </p:grpSpPr>
        <p:sp>
          <p:nvSpPr>
            <p:cNvPr id="26" name="Rounded Rectangle 97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27" name="Isosceles Triangle 98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28" name="Round Same Side Corner Rectangle 100"/>
          <p:cNvSpPr/>
          <p:nvPr/>
        </p:nvSpPr>
        <p:spPr>
          <a:xfrm>
            <a:off x="60690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29" name="Group 66"/>
          <p:cNvGrpSpPr/>
          <p:nvPr/>
        </p:nvGrpSpPr>
        <p:grpSpPr>
          <a:xfrm>
            <a:off x="7682798" y="2276873"/>
            <a:ext cx="1324962" cy="1844938"/>
            <a:chOff x="663207" y="1246790"/>
            <a:chExt cx="1324962" cy="1844938"/>
          </a:xfrm>
          <a:solidFill>
            <a:schemeClr val="accent5">
              <a:lumMod val="75000"/>
            </a:schemeClr>
          </a:solidFill>
        </p:grpSpPr>
        <p:sp>
          <p:nvSpPr>
            <p:cNvPr id="30" name="Rounded Rectangle 103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31" name="Isosceles Triangle 104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32" name="Round Same Side Corner Rectangle 106"/>
          <p:cNvSpPr/>
          <p:nvPr/>
        </p:nvSpPr>
        <p:spPr>
          <a:xfrm>
            <a:off x="7683500" y="2276475"/>
            <a:ext cx="1323975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3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9" b="11128"/>
          <a:stretch>
            <a:fillRect/>
          </a:stretch>
        </p:blipFill>
        <p:spPr bwMode="auto">
          <a:xfrm>
            <a:off x="6084888" y="6356350"/>
            <a:ext cx="1914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97"/>
          </p:nvPr>
        </p:nvSpPr>
        <p:spPr bwMode="gray">
          <a:xfrm>
            <a:off x="1230814" y="3480176"/>
            <a:ext cx="1324962" cy="2383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98"/>
          </p:nvPr>
        </p:nvSpPr>
        <p:spPr bwMode="gray">
          <a:xfrm>
            <a:off x="2858221" y="3495236"/>
            <a:ext cx="1296142" cy="23477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99"/>
          </p:nvPr>
        </p:nvSpPr>
        <p:spPr bwMode="gray">
          <a:xfrm>
            <a:off x="4456805" y="3495236"/>
            <a:ext cx="1310553" cy="22332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100"/>
          </p:nvPr>
        </p:nvSpPr>
        <p:spPr bwMode="gray">
          <a:xfrm>
            <a:off x="6069802" y="3495236"/>
            <a:ext cx="1324962" cy="23477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101"/>
          </p:nvPr>
        </p:nvSpPr>
        <p:spPr bwMode="gray">
          <a:xfrm>
            <a:off x="7682757" y="3495236"/>
            <a:ext cx="1324962" cy="2383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89"/>
          </p:nvPr>
        </p:nvSpPr>
        <p:spPr bwMode="gray">
          <a:xfrm>
            <a:off x="1230855" y="4296654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102"/>
          </p:nvPr>
        </p:nvSpPr>
        <p:spPr bwMode="gray">
          <a:xfrm>
            <a:off x="2887039" y="4303170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103"/>
          </p:nvPr>
        </p:nvSpPr>
        <p:spPr bwMode="gray">
          <a:xfrm>
            <a:off x="4514446" y="4296654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104"/>
          </p:nvPr>
        </p:nvSpPr>
        <p:spPr bwMode="gray">
          <a:xfrm>
            <a:off x="6098622" y="4303170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105"/>
          </p:nvPr>
        </p:nvSpPr>
        <p:spPr bwMode="gray">
          <a:xfrm>
            <a:off x="7711575" y="4303170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Espace réservé de la date 8"/>
          <p:cNvSpPr>
            <a:spLocks noGrp="1"/>
          </p:cNvSpPr>
          <p:nvPr>
            <p:ph type="dt" sz="half" idx="10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35" name="Espace réservé du pied de page 9"/>
          <p:cNvSpPr>
            <a:spLocks noGrp="1"/>
          </p:cNvSpPr>
          <p:nvPr>
            <p:ph type="ftr" sz="quarter" idx="10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36" name="Espace réservé du numéro de diapositive 10"/>
          <p:cNvSpPr>
            <a:spLocks noGrp="1"/>
          </p:cNvSpPr>
          <p:nvPr>
            <p:ph type="sldNum" sz="quarter" idx="10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AD6F-35B9-4D6C-81F0-4624CDAB12E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443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ta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327025"/>
            <a:ext cx="268922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11300" y="1365250"/>
            <a:ext cx="7419975" cy="98901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41320" name="Rectangle 10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511300" y="2354263"/>
            <a:ext cx="7442200" cy="650875"/>
          </a:xfrm>
        </p:spPr>
        <p:txBody>
          <a:bodyPr anchor="ctr"/>
          <a:lstStyle>
            <a:lvl1pPr marL="0" indent="0">
              <a:lnSpc>
                <a:spcPct val="95000"/>
              </a:lnSpc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970781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9E80-CAB8-40D0-B908-8767758F02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01722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 rot="2700000">
            <a:off x="1062178" y="2485789"/>
            <a:ext cx="1676400" cy="167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2700000">
            <a:off x="2840178" y="3366382"/>
            <a:ext cx="16764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2700000">
            <a:off x="4618178" y="2485788"/>
            <a:ext cx="1676400" cy="167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2700000">
            <a:off x="6396178" y="3366382"/>
            <a:ext cx="1676400" cy="167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c 25"/>
          <p:cNvSpPr/>
          <p:nvPr userDrawn="1"/>
        </p:nvSpPr>
        <p:spPr>
          <a:xfrm rot="18723337">
            <a:off x="2824845" y="2575057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c 26"/>
          <p:cNvSpPr/>
          <p:nvPr userDrawn="1"/>
        </p:nvSpPr>
        <p:spPr>
          <a:xfrm rot="2765478" flipV="1">
            <a:off x="4608351" y="3319774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1391" y="2982286"/>
            <a:ext cx="1666960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237034" y="3371925"/>
            <a:ext cx="1390750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33232" y="2979485"/>
            <a:ext cx="1666960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08875" y="3369124"/>
            <a:ext cx="1390750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1"/>
          </p:nvPr>
        </p:nvSpPr>
        <p:spPr>
          <a:xfrm>
            <a:off x="2843808" y="3861048"/>
            <a:ext cx="1666960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2"/>
          </p:nvPr>
        </p:nvSpPr>
        <p:spPr>
          <a:xfrm>
            <a:off x="3019451" y="4250687"/>
            <a:ext cx="1390750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61424" y="3861048"/>
            <a:ext cx="1666960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4"/>
          </p:nvPr>
        </p:nvSpPr>
        <p:spPr>
          <a:xfrm>
            <a:off x="6537067" y="4250687"/>
            <a:ext cx="1390750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0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r>
              <a:rPr lang="fr-FR" smtClean="0"/>
              <a:t>July 2016</a:t>
            </a:r>
            <a:endParaRPr lang="fr-FR" dirty="0"/>
          </a:p>
        </p:txBody>
      </p:sp>
      <p:sp>
        <p:nvSpPr>
          <p:cNvPr id="21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dirty="0" err="1" smtClean="0"/>
              <a:t>Toolbox</a:t>
            </a:r>
            <a:r>
              <a:rPr lang="fr-FR" dirty="0" smtClean="0"/>
              <a:t> –</a:t>
            </a:r>
            <a:r>
              <a:rPr lang="fr-FR" b="1" dirty="0" smtClean="0"/>
              <a:t>PRESENTATION</a:t>
            </a:r>
            <a:r>
              <a:rPr lang="fr-FR" dirty="0" smtClean="0"/>
              <a:t> </a:t>
            </a:r>
            <a:r>
              <a:rPr lang="fr-FR" b="1" dirty="0" smtClean="0"/>
              <a:t>EXAMPLES</a:t>
            </a:r>
            <a:r>
              <a:rPr lang="fr-FR" dirty="0" smtClean="0"/>
              <a:t>– size [4:3]</a:t>
            </a:r>
            <a:endParaRPr lang="fr-FR" dirty="0"/>
          </a:p>
        </p:txBody>
      </p:sp>
      <p:sp>
        <p:nvSpPr>
          <p:cNvPr id="22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445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345113" y="6165850"/>
            <a:ext cx="36718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6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7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8" name="Rectangle 2"/>
          <p:cNvSpPr/>
          <p:nvPr userDrawn="1"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C4926-F214-4CCA-9A14-FB2FDBCC673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016747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 userDrawn="1"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5927725"/>
            <a:ext cx="400526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 userDrawn="1"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C6F7B-2DF6-445B-A6B9-DEF86351E53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2690334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 userDrawn="1"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5986463"/>
            <a:ext cx="346075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 userDrawn="1"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38224-AAEA-4F29-BB61-E99D6B1D3C3F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5777878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5" name="Espace réservé de la date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DE2E5-86A4-4C98-B6DD-D17C6CAA8A2A}" type="datetime5">
              <a:rPr lang="en-US"/>
              <a:pPr>
                <a:defRPr/>
              </a:pPr>
              <a:t>10-Oct-19</a:t>
            </a:fld>
            <a:endParaRPr lang="fr-FR" dirty="0"/>
          </a:p>
        </p:txBody>
      </p:sp>
      <p:sp>
        <p:nvSpPr>
          <p:cNvPr id="6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67DFE-E98F-436A-BD4B-ACCE07DE9320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156820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6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ZoneTexte 9"/>
          <p:cNvSpPr txBox="1">
            <a:spLocks noChangeArrowheads="1"/>
          </p:cNvSpPr>
          <p:nvPr userDrawn="1"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OVERVIEW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D8400-B35F-4789-9A77-93888D9B9D1D}" type="datetime5">
              <a:rPr lang="en-US"/>
              <a:pPr>
                <a:defRPr/>
              </a:pPr>
              <a:t>10-Oct-19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C36A5-952E-4280-8836-C4B5FC7BA046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1715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11759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tIns="4571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Espace réservé du pied de page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27B48-F241-4166-A85E-F039AECBED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96093015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39"/>
          <p:cNvGrpSpPr/>
          <p:nvPr userDrawn="1"/>
        </p:nvGrpSpPr>
        <p:grpSpPr bwMode="gray">
          <a:xfrm>
            <a:off x="0" y="-2738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6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ZoneTexte 9"/>
          <p:cNvSpPr txBox="1">
            <a:spLocks noChangeArrowheads="1"/>
          </p:cNvSpPr>
          <p:nvPr userDrawn="1"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</a:p>
        </p:txBody>
      </p:sp>
      <p:pic>
        <p:nvPicPr>
          <p:cNvPr id="8" name="Picture 19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6310313"/>
            <a:ext cx="19843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751130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17"/>
          <p:cNvCxnSpPr/>
          <p:nvPr userDrawn="1"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7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pic>
        <p:nvPicPr>
          <p:cNvPr id="9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fr-FR" noProof="0" dirty="0"/>
          </a:p>
        </p:txBody>
      </p: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e la date 1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CE105-40FE-4D17-BDFC-9EEA452B4D37}" type="datetime5">
              <a:rPr lang="en-US"/>
              <a:pPr>
                <a:defRPr/>
              </a:pPr>
              <a:t>10-Oct-19</a:t>
            </a:fld>
            <a:endParaRPr lang="fr-FR" dirty="0"/>
          </a:p>
        </p:txBody>
      </p:sp>
      <p:sp>
        <p:nvSpPr>
          <p:cNvPr id="11" name="Espace réservé du pied de page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2" name="Espace réservé du numéro de diapositiv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56850-D505-4C76-9281-05B8B57904A9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969455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tIns="4571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D4D49-EA69-4713-B590-2C1B44318798}" type="datetime5">
              <a:rPr lang="en-US"/>
              <a:pPr>
                <a:defRPr/>
              </a:pPr>
              <a:t>10-Oct-19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8A6A1-F25C-4193-A40C-0FCDB175C1B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6199532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3B620-53E0-429A-84DB-0BF4DF705491}" type="datetime5">
              <a:rPr lang="en-US"/>
              <a:pPr>
                <a:defRPr/>
              </a:pPr>
              <a:t>10-Oct-19</a:t>
            </a:fld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A42A0-BD04-41AD-BEE5-3B3C99E328B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8465833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ACD3F-03AE-4680-944A-6E1235AA99A5}" type="datetime5">
              <a:rPr lang="en-US"/>
              <a:pPr>
                <a:defRPr/>
              </a:pPr>
              <a:t>10-Oct-19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04C49-0272-4D1E-B149-5FCF387931E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76109900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1474788"/>
            <a:ext cx="455612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4584700" y="1474788"/>
            <a:ext cx="455930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3824288"/>
            <a:ext cx="4556125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4584700" y="3824288"/>
            <a:ext cx="4559300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2" name="Espace réservé de la dat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75D34-1957-4039-BFF6-B96D414EE0EE}" type="datetime5">
              <a:rPr lang="en-US"/>
              <a:pPr>
                <a:defRPr/>
              </a:pPr>
              <a:t>10-Oct-19</a:t>
            </a:fld>
            <a:endParaRPr lang="fr-FR" dirty="0"/>
          </a:p>
        </p:txBody>
      </p:sp>
      <p:sp>
        <p:nvSpPr>
          <p:cNvPr id="13" name="Espace réservé du pied de page 9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4" name="Espace réservé du numéro de diapositiv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631D1-A5B7-435E-BFA3-9DBF3D08EBA0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4828763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4788"/>
            <a:ext cx="48910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4932363" y="1474788"/>
            <a:ext cx="421163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4932363" y="3824288"/>
            <a:ext cx="4211637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AEAB3-7201-47EA-852E-FDFEF9E2E931}" type="datetime5">
              <a:rPr lang="en-US"/>
              <a:pPr>
                <a:defRPr/>
              </a:pPr>
              <a:t>10-Oct-19</a:t>
            </a:fld>
            <a:endParaRPr lang="fr-FR" dirty="0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38B23-6759-4900-967A-ED4B1485C23B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82081333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4788"/>
            <a:ext cx="3019425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30575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61182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9E3FC-F140-427C-AB29-1CE0396A0E04}" type="datetime5">
              <a:rPr lang="en-US"/>
              <a:pPr>
                <a:defRPr/>
              </a:pPr>
              <a:t>10-Oct-19</a:t>
            </a:fld>
            <a:endParaRPr lang="fr-FR" dirty="0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EC899-DF19-40DC-97DF-C259735C312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94259270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604DF-07F9-4804-99F7-2769477D06B9}" type="datetime5">
              <a:rPr lang="en-US"/>
              <a:pPr>
                <a:defRPr/>
              </a:pPr>
              <a:t>10-Oct-19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3EE4E-E71C-4C6F-B2FC-C944A9E47C2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92936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1"/>
          <p:cNvCxnSpPr/>
          <p:nvPr userDrawn="1"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pic>
        <p:nvPicPr>
          <p:cNvPr id="4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2EBFF-5C8E-4F6E-B5F0-D362F88F255A}" type="datetime5">
              <a:rPr lang="en-US"/>
              <a:pPr>
                <a:defRPr/>
              </a:pPr>
              <a:t>10-Oct-19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7BF37-6A57-4128-B96C-3D8BA602492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76225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45B45-85BB-449F-87AB-1880FB3731E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1657645"/>
      </p:ext>
    </p:extLst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ZoneTexte 8"/>
          <p:cNvSpPr txBox="1">
            <a:spLocks noChangeArrowheads="1"/>
          </p:cNvSpPr>
          <p:nvPr userDrawn="1"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CONTACTS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8A3A2-F8A4-492B-AB58-FAED878A4B53}" type="datetime5">
              <a:rPr lang="en-US"/>
              <a:pPr>
                <a:defRPr/>
              </a:pPr>
              <a:t>10-Oct-19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2ED70-089E-4E6D-8608-3499C603C0FE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80908144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667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8E544-1168-47C6-89D6-01498AB10DC6}" type="datetime5">
              <a:rPr lang="en-US"/>
              <a:pPr>
                <a:defRPr/>
              </a:pPr>
              <a:t>10-Oct-19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5DA5E-EAF4-4D76-B24F-6FE2FDD842B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95758926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277813"/>
            <a:ext cx="7950200" cy="974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77888" y="1547813"/>
            <a:ext cx="3900487" cy="4392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0775" y="1547813"/>
            <a:ext cx="3900488" cy="4392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484938"/>
            <a:ext cx="755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E52E2-1118-4E30-9361-2C1130BEDBD7}" type="datetime5">
              <a:rPr lang="en-US"/>
              <a:pPr>
                <a:defRPr/>
              </a:pPr>
              <a:t>10-Oct-19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0225" y="6381750"/>
            <a:ext cx="3003550" cy="204788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494A4B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en-GB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95400" y="6484938"/>
            <a:ext cx="3968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8012A-E22B-4104-ADB5-233ECB7A3A6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634334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ltGray"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ltGray">
          <a:xfrm>
            <a:off x="287524" y="1600201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ltGray">
          <a:xfrm>
            <a:off x="185738" y="6492875"/>
            <a:ext cx="755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9A2F8-A98D-406E-BE74-F382377640BD}" type="datetime5">
              <a:rPr lang="en-US"/>
              <a:pPr>
                <a:defRPr/>
              </a:pPr>
              <a:t>10-Oct-19</a:t>
            </a:fld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19475" y="6492875"/>
            <a:ext cx="1965325" cy="365125"/>
          </a:xfrm>
        </p:spPr>
        <p:txBody>
          <a:bodyPr lIns="91440" tIns="45720" rIns="91440" bIns="45720"/>
          <a:lstStyle>
            <a:lvl1pPr algn="ctr">
              <a:defRPr lang="en-US"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25152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1985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0E492-54E0-4D90-9F86-9EBC578B2A9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74799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513" y="190500"/>
            <a:ext cx="8045450" cy="790575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1913" y="6469063"/>
            <a:ext cx="1085850" cy="204787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813" y="6502400"/>
            <a:ext cx="4545012" cy="1619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238" y="6502400"/>
            <a:ext cx="296862" cy="161925"/>
          </a:xfrm>
          <a:prstGeom prst="rect">
            <a:avLst/>
          </a:prstGeom>
        </p:spPr>
        <p:txBody>
          <a:bodyPr vert="horz" wrap="square" lIns="0" tIns="45710" rIns="0" bIns="4571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000">
                <a:solidFill>
                  <a:srgbClr val="464646"/>
                </a:solidFill>
              </a:defRPr>
            </a:lvl1pPr>
          </a:lstStyle>
          <a:p>
            <a:pPr>
              <a:defRPr/>
            </a:pPr>
            <a:fld id="{11EC24F9-B662-45B6-BB14-68CBFD118A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00"/>
            <a:ext cx="641350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sp>
        <p:nvSpPr>
          <p:cNvPr id="1033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3"/>
            <a:ext cx="8088312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Text level one</a:t>
            </a:r>
          </a:p>
          <a:p>
            <a:pPr lvl="1"/>
            <a:r>
              <a:rPr lang="en-GB" altLang="en-US" smtClean="0"/>
              <a:t>Text level two</a:t>
            </a:r>
          </a:p>
          <a:p>
            <a:pPr lvl="2"/>
            <a:r>
              <a:rPr lang="en-GB" altLang="en-US" smtClean="0"/>
              <a:t>Text level three</a:t>
            </a:r>
          </a:p>
        </p:txBody>
      </p:sp>
      <p:pic>
        <p:nvPicPr>
          <p:cNvPr id="1034" name="Image 1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288" r:id="rId1"/>
    <p:sldLayoutId id="2147489289" r:id="rId2"/>
    <p:sldLayoutId id="2147489290" r:id="rId3"/>
    <p:sldLayoutId id="2147489269" r:id="rId4"/>
    <p:sldLayoutId id="2147489291" r:id="rId5"/>
    <p:sldLayoutId id="2147489292" r:id="rId6"/>
    <p:sldLayoutId id="2147489293" r:id="rId7"/>
    <p:sldLayoutId id="2147489270" r:id="rId8"/>
    <p:sldLayoutId id="2147489271" r:id="rId9"/>
    <p:sldLayoutId id="2147489294" r:id="rId10"/>
    <p:sldLayoutId id="2147489295" r:id="rId11"/>
    <p:sldLayoutId id="2147489296" r:id="rId12"/>
    <p:sldLayoutId id="2147489297" r:id="rId13"/>
    <p:sldLayoutId id="2147489298" r:id="rId14"/>
    <p:sldLayoutId id="2147489299" r:id="rId15"/>
    <p:sldLayoutId id="2147489300" r:id="rId16"/>
    <p:sldLayoutId id="2147489301" r:id="rId17"/>
    <p:sldLayoutId id="2147489302" r:id="rId18"/>
    <p:sldLayoutId id="2147489303" r:id="rId19"/>
    <p:sldLayoutId id="2147489304" r:id="rId20"/>
    <p:sldLayoutId id="2147489272" r:id="rId2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 cap="all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271463" indent="-271463" algn="l" defTabSz="912813" rtl="0" eaLnBrk="0" fontAlgn="base" hangingPunct="0">
        <a:spcBef>
          <a:spcPts val="1800"/>
        </a:spcBef>
        <a:spcAft>
          <a:spcPct val="0"/>
        </a:spcAft>
        <a:buClr>
          <a:srgbClr val="CF022B"/>
        </a:buClr>
        <a:buSzPct val="90000"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2813" rtl="0" eaLnBrk="0" fontAlgn="base" hangingPunct="0">
        <a:spcBef>
          <a:spcPts val="413"/>
        </a:spcBef>
        <a:spcAft>
          <a:spcPct val="0"/>
        </a:spcAft>
        <a:buClr>
          <a:srgbClr val="F07D00"/>
        </a:buClr>
        <a:buSzPct val="100000"/>
        <a:buFont typeface="Wingdings" pitchFamily="2" charset="2"/>
        <a:buChar char="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indent="-203200" algn="l" defTabSz="725488" rtl="0" eaLnBrk="0" fontAlgn="base" hangingPunct="0">
        <a:spcBef>
          <a:spcPts val="413"/>
        </a:spcBef>
        <a:spcAft>
          <a:spcPct val="0"/>
        </a:spcAft>
        <a:buFont typeface="Calibri" pitchFamily="34" charset="0"/>
        <a:buChar char="‐"/>
        <a:defRPr lang="fr-FR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98438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513" y="190500"/>
            <a:ext cx="8045450" cy="790575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1913" y="6469063"/>
            <a:ext cx="1085850" cy="204787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C55DFC0-2888-4DB9-A4A1-D9AF19477590}" type="datetime5">
              <a:rPr lang="en-US"/>
              <a:pPr>
                <a:defRPr/>
              </a:pPr>
              <a:t>10-Oct-19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813" y="6502400"/>
            <a:ext cx="4545012" cy="1619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238" y="6502400"/>
            <a:ext cx="296862" cy="161925"/>
          </a:xfrm>
          <a:prstGeom prst="rect">
            <a:avLst/>
          </a:prstGeom>
        </p:spPr>
        <p:txBody>
          <a:bodyPr vert="horz" wrap="square" lIns="0" tIns="45710" rIns="0" bIns="4571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000">
                <a:solidFill>
                  <a:srgbClr val="464646"/>
                </a:solidFill>
              </a:defRPr>
            </a:lvl1pPr>
          </a:lstStyle>
          <a:p>
            <a:pPr>
              <a:defRPr/>
            </a:pPr>
            <a:fld id="{961C9380-BDDE-4911-9048-956A0D49EB46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00"/>
            <a:ext cx="641350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sp>
        <p:nvSpPr>
          <p:cNvPr id="205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3"/>
            <a:ext cx="8088312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Text level one</a:t>
            </a:r>
          </a:p>
          <a:p>
            <a:pPr lvl="1"/>
            <a:r>
              <a:rPr lang="en-GB" altLang="en-US" smtClean="0"/>
              <a:t>Text level two</a:t>
            </a:r>
          </a:p>
          <a:p>
            <a:pPr lvl="2"/>
            <a:r>
              <a:rPr lang="en-GB" altLang="en-US" smtClean="0"/>
              <a:t>Text level three</a:t>
            </a:r>
          </a:p>
        </p:txBody>
      </p:sp>
      <p:pic>
        <p:nvPicPr>
          <p:cNvPr id="2058" name="Image 1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305" r:id="rId1"/>
    <p:sldLayoutId id="2147489306" r:id="rId2"/>
    <p:sldLayoutId id="2147489307" r:id="rId3"/>
    <p:sldLayoutId id="2147489273" r:id="rId4"/>
    <p:sldLayoutId id="2147489308" r:id="rId5"/>
    <p:sldLayoutId id="2147489309" r:id="rId6"/>
    <p:sldLayoutId id="2147489310" r:id="rId7"/>
    <p:sldLayoutId id="2147489274" r:id="rId8"/>
    <p:sldLayoutId id="2147489275" r:id="rId9"/>
    <p:sldLayoutId id="2147489276" r:id="rId10"/>
    <p:sldLayoutId id="2147489311" r:id="rId11"/>
    <p:sldLayoutId id="2147489312" r:id="rId12"/>
    <p:sldLayoutId id="2147489313" r:id="rId13"/>
    <p:sldLayoutId id="2147489277" r:id="rId14"/>
    <p:sldLayoutId id="2147489314" r:id="rId15"/>
    <p:sldLayoutId id="2147489315" r:id="rId16"/>
    <p:sldLayoutId id="2147489316" r:id="rId17"/>
    <p:sldLayoutId id="2147489278" r:id="rId18"/>
    <p:sldLayoutId id="2147489317" r:id="rId19"/>
    <p:sldLayoutId id="2147489318" r:id="rId20"/>
    <p:sldLayoutId id="2147489319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 cap="all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271463" indent="-271463" algn="l" defTabSz="912813" rtl="0" eaLnBrk="0" fontAlgn="base" hangingPunct="0">
        <a:spcBef>
          <a:spcPts val="1800"/>
        </a:spcBef>
        <a:spcAft>
          <a:spcPct val="0"/>
        </a:spcAft>
        <a:buClr>
          <a:srgbClr val="CF022B"/>
        </a:buClr>
        <a:buSzPct val="90000"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2813" rtl="0" eaLnBrk="0" fontAlgn="base" hangingPunct="0">
        <a:spcBef>
          <a:spcPts val="413"/>
        </a:spcBef>
        <a:spcAft>
          <a:spcPct val="0"/>
        </a:spcAft>
        <a:buClr>
          <a:srgbClr val="F07D00"/>
        </a:buClr>
        <a:buSzPct val="100000"/>
        <a:buFont typeface="Wingdings" pitchFamily="2" charset="2"/>
        <a:buChar char="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indent="-203200" algn="l" defTabSz="725488" rtl="0" eaLnBrk="0" fontAlgn="base" hangingPunct="0">
        <a:spcBef>
          <a:spcPts val="413"/>
        </a:spcBef>
        <a:spcAft>
          <a:spcPct val="0"/>
        </a:spcAft>
        <a:buFont typeface="Calibri" pitchFamily="34" charset="0"/>
        <a:buChar char="‐"/>
        <a:defRPr lang="fr-FR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98438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513" y="190500"/>
            <a:ext cx="8045450" cy="790575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1913" y="6469063"/>
            <a:ext cx="1085850" cy="204787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813" y="6502400"/>
            <a:ext cx="4545012" cy="1619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238" y="6502400"/>
            <a:ext cx="296862" cy="161925"/>
          </a:xfrm>
          <a:prstGeom prst="rect">
            <a:avLst/>
          </a:prstGeom>
        </p:spPr>
        <p:txBody>
          <a:bodyPr vert="horz" wrap="square" lIns="0" tIns="45710" rIns="0" bIns="4571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000">
                <a:solidFill>
                  <a:srgbClr val="464646"/>
                </a:solidFill>
              </a:defRPr>
            </a:lvl1pPr>
          </a:lstStyle>
          <a:p>
            <a:pPr>
              <a:defRPr/>
            </a:pPr>
            <a:fld id="{04F9A399-9AC5-4F0E-A6FE-138E7556018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00"/>
            <a:ext cx="641350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sp>
        <p:nvSpPr>
          <p:cNvPr id="3081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3"/>
            <a:ext cx="8088312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Text level one</a:t>
            </a:r>
          </a:p>
          <a:p>
            <a:pPr lvl="1"/>
            <a:r>
              <a:rPr lang="en-GB" altLang="en-US" smtClean="0"/>
              <a:t>Text level two</a:t>
            </a:r>
          </a:p>
          <a:p>
            <a:pPr lvl="2"/>
            <a:r>
              <a:rPr lang="en-GB" altLang="en-US" smtClean="0"/>
              <a:t>Text level three</a:t>
            </a:r>
          </a:p>
        </p:txBody>
      </p:sp>
      <p:pic>
        <p:nvPicPr>
          <p:cNvPr id="3082" name="Image 1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320" r:id="rId1"/>
    <p:sldLayoutId id="2147489321" r:id="rId2"/>
    <p:sldLayoutId id="2147489322" r:id="rId3"/>
    <p:sldLayoutId id="2147489279" r:id="rId4"/>
    <p:sldLayoutId id="2147489323" r:id="rId5"/>
    <p:sldLayoutId id="2147489324" r:id="rId6"/>
    <p:sldLayoutId id="2147489325" r:id="rId7"/>
    <p:sldLayoutId id="2147489280" r:id="rId8"/>
    <p:sldLayoutId id="2147489281" r:id="rId9"/>
    <p:sldLayoutId id="2147489326" r:id="rId10"/>
    <p:sldLayoutId id="2147489327" r:id="rId11"/>
    <p:sldLayoutId id="2147489328" r:id="rId12"/>
    <p:sldLayoutId id="2147489329" r:id="rId13"/>
    <p:sldLayoutId id="2147489330" r:id="rId14"/>
    <p:sldLayoutId id="2147489331" r:id="rId15"/>
    <p:sldLayoutId id="2147489332" r:id="rId16"/>
    <p:sldLayoutId id="2147489333" r:id="rId17"/>
    <p:sldLayoutId id="2147489334" r:id="rId18"/>
    <p:sldLayoutId id="2147489335" r:id="rId19"/>
    <p:sldLayoutId id="2147489336" r:id="rId20"/>
    <p:sldLayoutId id="2147489282" r:id="rId21"/>
    <p:sldLayoutId id="2147489353" r:id="rId2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 cap="all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271463" indent="-271463" algn="l" defTabSz="912813" rtl="0" eaLnBrk="0" fontAlgn="base" hangingPunct="0">
        <a:spcBef>
          <a:spcPts val="1800"/>
        </a:spcBef>
        <a:spcAft>
          <a:spcPct val="0"/>
        </a:spcAft>
        <a:buClr>
          <a:srgbClr val="CF022B"/>
        </a:buClr>
        <a:buSzPct val="90000"/>
        <a:buBlip>
          <a:blip r:embed="rId2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2813" rtl="0" eaLnBrk="0" fontAlgn="base" hangingPunct="0">
        <a:spcBef>
          <a:spcPts val="413"/>
        </a:spcBef>
        <a:spcAft>
          <a:spcPct val="0"/>
        </a:spcAft>
        <a:buClr>
          <a:srgbClr val="F07D00"/>
        </a:buClr>
        <a:buSzPct val="100000"/>
        <a:buFont typeface="Wingdings" pitchFamily="2" charset="2"/>
        <a:buChar char="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indent="-203200" algn="l" defTabSz="725488" rtl="0" eaLnBrk="0" fontAlgn="base" hangingPunct="0">
        <a:spcBef>
          <a:spcPts val="413"/>
        </a:spcBef>
        <a:spcAft>
          <a:spcPct val="0"/>
        </a:spcAft>
        <a:buFont typeface="Calibri" pitchFamily="34" charset="0"/>
        <a:buChar char="‐"/>
        <a:defRPr lang="fr-FR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98438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513" y="190500"/>
            <a:ext cx="8045450" cy="790575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1913" y="6469063"/>
            <a:ext cx="1085850" cy="204787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69BBCB4-1BA7-48E4-ADA2-83BA5213B9B9}" type="datetime5">
              <a:rPr lang="en-US"/>
              <a:pPr>
                <a:defRPr/>
              </a:pPr>
              <a:t>10-Oct-19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813" y="6502400"/>
            <a:ext cx="4545012" cy="1619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238" y="6502400"/>
            <a:ext cx="296862" cy="161925"/>
          </a:xfrm>
          <a:prstGeom prst="rect">
            <a:avLst/>
          </a:prstGeom>
        </p:spPr>
        <p:txBody>
          <a:bodyPr vert="horz" wrap="square" lIns="0" tIns="45710" rIns="0" bIns="4571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000">
                <a:solidFill>
                  <a:srgbClr val="464646"/>
                </a:solidFill>
              </a:defRPr>
            </a:lvl1pPr>
          </a:lstStyle>
          <a:p>
            <a:pPr>
              <a:defRPr/>
            </a:pPr>
            <a:fld id="{6DACD9BE-BA8C-4C73-9A59-CEFB014AE2C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00"/>
            <a:ext cx="641350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sp>
        <p:nvSpPr>
          <p:cNvPr id="4105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3"/>
            <a:ext cx="8088312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Text level one</a:t>
            </a:r>
          </a:p>
          <a:p>
            <a:pPr lvl="1"/>
            <a:r>
              <a:rPr lang="en-GB" altLang="en-US" smtClean="0"/>
              <a:t>Text level two</a:t>
            </a:r>
          </a:p>
          <a:p>
            <a:pPr lvl="2"/>
            <a:r>
              <a:rPr lang="en-GB" altLang="en-US" smtClean="0"/>
              <a:t>Text level three</a:t>
            </a:r>
          </a:p>
        </p:txBody>
      </p:sp>
      <p:pic>
        <p:nvPicPr>
          <p:cNvPr id="4106" name="Image 1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337" r:id="rId1"/>
    <p:sldLayoutId id="2147489338" r:id="rId2"/>
    <p:sldLayoutId id="2147489339" r:id="rId3"/>
    <p:sldLayoutId id="2147489340" r:id="rId4"/>
    <p:sldLayoutId id="2147489341" r:id="rId5"/>
    <p:sldLayoutId id="2147489342" r:id="rId6"/>
    <p:sldLayoutId id="2147489343" r:id="rId7"/>
    <p:sldLayoutId id="2147489283" r:id="rId8"/>
    <p:sldLayoutId id="2147489284" r:id="rId9"/>
    <p:sldLayoutId id="2147489285" r:id="rId10"/>
    <p:sldLayoutId id="2147489344" r:id="rId11"/>
    <p:sldLayoutId id="2147489345" r:id="rId12"/>
    <p:sldLayoutId id="2147489346" r:id="rId13"/>
    <p:sldLayoutId id="2147489286" r:id="rId14"/>
    <p:sldLayoutId id="2147489347" r:id="rId15"/>
    <p:sldLayoutId id="2147489348" r:id="rId16"/>
    <p:sldLayoutId id="2147489349" r:id="rId17"/>
    <p:sldLayoutId id="2147489287" r:id="rId18"/>
    <p:sldLayoutId id="2147489350" r:id="rId19"/>
    <p:sldLayoutId id="2147489351" r:id="rId20"/>
    <p:sldLayoutId id="2147489352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 cap="all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271463" indent="-271463" algn="l" defTabSz="912813" rtl="0" eaLnBrk="0" fontAlgn="base" hangingPunct="0">
        <a:spcBef>
          <a:spcPts val="1800"/>
        </a:spcBef>
        <a:spcAft>
          <a:spcPct val="0"/>
        </a:spcAft>
        <a:buClr>
          <a:srgbClr val="CF022B"/>
        </a:buClr>
        <a:buSzPct val="90000"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2813" rtl="0" eaLnBrk="0" fontAlgn="base" hangingPunct="0">
        <a:spcBef>
          <a:spcPts val="413"/>
        </a:spcBef>
        <a:spcAft>
          <a:spcPct val="0"/>
        </a:spcAft>
        <a:buClr>
          <a:srgbClr val="F07D00"/>
        </a:buClr>
        <a:buSzPct val="100000"/>
        <a:buFont typeface="Wingdings" pitchFamily="2" charset="2"/>
        <a:buChar char="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indent="-203200" algn="l" defTabSz="725488" rtl="0" eaLnBrk="0" fontAlgn="base" hangingPunct="0">
        <a:spcBef>
          <a:spcPts val="413"/>
        </a:spcBef>
        <a:spcAft>
          <a:spcPct val="0"/>
        </a:spcAft>
        <a:buFont typeface="Calibri" pitchFamily="34" charset="0"/>
        <a:buChar char="‐"/>
        <a:defRPr lang="fr-FR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98438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5.webp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diagramLayout" Target="../diagrams/layout1.xml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12" Type="http://schemas.openxmlformats.org/officeDocument/2006/relationships/diagramData" Target="../diagrams/data1.xm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microsoft.com/office/2007/relationships/diagramDrawing" Target="../diagrams/drawing1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5" Type="http://schemas.openxmlformats.org/officeDocument/2006/relationships/diagramColors" Target="../diagrams/colors1.xml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Relationship Id="rId1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0.180.11.144/i-transport-2" TargetMode="External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51884" y="4217142"/>
            <a:ext cx="6451431" cy="424711"/>
          </a:xfrm>
        </p:spPr>
        <p:txBody>
          <a:bodyPr/>
          <a:lstStyle/>
          <a:p>
            <a:r>
              <a:rPr lang="en-SG" dirty="0"/>
              <a:t>TT231 – </a:t>
            </a:r>
            <a:r>
              <a:rPr lang="en-SG" dirty="0"/>
              <a:t>DevOps </a:t>
            </a:r>
            <a:r>
              <a:rPr lang="en-SG" dirty="0" smtClean="0"/>
              <a:t>Process demonstration </a:t>
            </a:r>
            <a:endParaRPr lang="en-S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46100" y="4653136"/>
            <a:ext cx="6457215" cy="307777"/>
          </a:xfrm>
        </p:spPr>
        <p:txBody>
          <a:bodyPr/>
          <a:lstStyle/>
          <a:p>
            <a:r>
              <a:rPr lang="en-SG" dirty="0" smtClean="0"/>
              <a:t>11</a:t>
            </a:r>
            <a:r>
              <a:rPr lang="en-SG" dirty="0" smtClean="0"/>
              <a:t> October </a:t>
            </a:r>
            <a:r>
              <a:rPr lang="en-SG" dirty="0" smtClean="0"/>
              <a:t>2019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5514E8-B45D-434F-8A97-E8A7786D1463}" type="slidenum">
              <a:rPr lang="en-GB" altLang="en-US" smtClean="0"/>
              <a:pPr>
                <a:defRPr/>
              </a:pPr>
              <a:t>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631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TT231 DevOps process &amp; components explanation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F3598EC-7E0C-4325-8D05-EE47AD1218DE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Proposed CI/CD Process Overview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821164" y="2286782"/>
            <a:ext cx="203200" cy="2431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</p:txBody>
      </p:sp>
      <p:sp>
        <p:nvSpPr>
          <p:cNvPr id="14" name="Oval 13"/>
          <p:cNvSpPr/>
          <p:nvPr/>
        </p:nvSpPr>
        <p:spPr>
          <a:xfrm>
            <a:off x="4906764" y="2573432"/>
            <a:ext cx="203200" cy="2431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</p:txBody>
      </p:sp>
      <p:sp>
        <p:nvSpPr>
          <p:cNvPr id="17" name="Oval 16"/>
          <p:cNvSpPr/>
          <p:nvPr/>
        </p:nvSpPr>
        <p:spPr>
          <a:xfrm>
            <a:off x="3319264" y="2783283"/>
            <a:ext cx="203200" cy="2431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96664" y="2404084"/>
            <a:ext cx="8331200" cy="12700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6664" y="2124683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master</a:t>
            </a:r>
            <a:endParaRPr lang="en-SG" dirty="0"/>
          </a:p>
        </p:txBody>
      </p:sp>
      <p:cxnSp>
        <p:nvCxnSpPr>
          <p:cNvPr id="20" name="Curved Connector 19"/>
          <p:cNvCxnSpPr>
            <a:stCxn id="19" idx="2"/>
          </p:cNvCxnSpPr>
          <p:nvPr/>
        </p:nvCxnSpPr>
        <p:spPr>
          <a:xfrm rot="16200000" flipH="1">
            <a:off x="678125" y="2347394"/>
            <a:ext cx="256402" cy="364978"/>
          </a:xfrm>
          <a:prstGeom prst="curvedConnector2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69764" y="2670784"/>
            <a:ext cx="7658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9" idx="2"/>
          </p:cNvCxnSpPr>
          <p:nvPr/>
        </p:nvCxnSpPr>
        <p:spPr>
          <a:xfrm rot="16200000" flipH="1">
            <a:off x="627325" y="2398194"/>
            <a:ext cx="510402" cy="517378"/>
          </a:xfrm>
          <a:prstGeom prst="curvedConnector2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41215" y="2912084"/>
            <a:ext cx="74866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40918" y="2404084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release</a:t>
            </a: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1293318" y="2645384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development</a:t>
            </a:r>
            <a:endParaRPr lang="en-SG" dirty="0"/>
          </a:p>
        </p:txBody>
      </p:sp>
      <p:cxnSp>
        <p:nvCxnSpPr>
          <p:cNvPr id="27" name="Curved Connector 26"/>
          <p:cNvCxnSpPr/>
          <p:nvPr/>
        </p:nvCxnSpPr>
        <p:spPr>
          <a:xfrm rot="16200000" flipH="1">
            <a:off x="1227549" y="2856595"/>
            <a:ext cx="256402" cy="364978"/>
          </a:xfrm>
          <a:prstGeom prst="curved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flipV="1">
            <a:off x="1538239" y="2922383"/>
            <a:ext cx="1869925" cy="244902"/>
          </a:xfrm>
          <a:prstGeom prst="curvedConnector3">
            <a:avLst>
              <a:gd name="adj1" fmla="val 10025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55750" y="2922383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f</a:t>
            </a:r>
            <a:r>
              <a:rPr lang="en-SG" dirty="0" err="1" smtClean="0"/>
              <a:t>eature_mainpage</a:t>
            </a:r>
            <a:endParaRPr lang="en-SG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652764" y="2681083"/>
            <a:ext cx="355600" cy="229800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490964" y="2416784"/>
            <a:ext cx="431800" cy="264299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06864" y="2019481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V1.0.2</a:t>
            </a:r>
            <a:endParaRPr lang="en-SG" dirty="0"/>
          </a:p>
        </p:txBody>
      </p:sp>
      <p:sp>
        <p:nvSpPr>
          <p:cNvPr id="38" name="Down Arrow 37"/>
          <p:cNvSpPr/>
          <p:nvPr/>
        </p:nvSpPr>
        <p:spPr>
          <a:xfrm flipV="1">
            <a:off x="3319264" y="3163306"/>
            <a:ext cx="271662" cy="2728207"/>
          </a:xfrm>
          <a:prstGeom prst="down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</p:txBody>
      </p:sp>
      <p:sp>
        <p:nvSpPr>
          <p:cNvPr id="39" name="Down Arrow 38"/>
          <p:cNvSpPr/>
          <p:nvPr/>
        </p:nvSpPr>
        <p:spPr>
          <a:xfrm flipV="1">
            <a:off x="4906764" y="2811685"/>
            <a:ext cx="285314" cy="2165427"/>
          </a:xfrm>
          <a:prstGeom prst="down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</p:txBody>
      </p:sp>
      <p:sp>
        <p:nvSpPr>
          <p:cNvPr id="40" name="Down Arrow 39"/>
          <p:cNvSpPr/>
          <p:nvPr/>
        </p:nvSpPr>
        <p:spPr>
          <a:xfrm flipV="1">
            <a:off x="5786933" y="2573431"/>
            <a:ext cx="287468" cy="1072591"/>
          </a:xfrm>
          <a:prstGeom prst="down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932611" y="4692927"/>
            <a:ext cx="1582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Developer released.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CI/CD automatic compile and release to dev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42" name="TextBox 41"/>
          <p:cNvSpPr txBox="1"/>
          <p:nvPr/>
        </p:nvSpPr>
        <p:spPr>
          <a:xfrm>
            <a:off x="4181714" y="5208113"/>
            <a:ext cx="1408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Ready for client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CI/CD automatic compile and release to UAT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43" name="TextBox 42"/>
          <p:cNvSpPr txBox="1"/>
          <p:nvPr/>
        </p:nvSpPr>
        <p:spPr>
          <a:xfrm>
            <a:off x="6041676" y="2999860"/>
            <a:ext cx="1582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Features accepted.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Tested.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AFTER</a:t>
            </a:r>
            <a:r>
              <a:rPr lang="en-US" dirty="0" smtClean="0"/>
              <a:t> Release deployed to Production &amp; DR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44" name="Rectangle 43"/>
          <p:cNvSpPr/>
          <p:nvPr/>
        </p:nvSpPr>
        <p:spPr>
          <a:xfrm>
            <a:off x="2677102" y="1794167"/>
            <a:ext cx="891251" cy="28536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Developed</a:t>
            </a:r>
            <a:endParaRPr lang="en-SG" b="1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4369691" y="1780419"/>
            <a:ext cx="891251" cy="28536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Released</a:t>
            </a:r>
            <a:endParaRPr lang="en-SG" b="1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6127874" y="1786368"/>
            <a:ext cx="891251" cy="28536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Deployed</a:t>
            </a:r>
            <a:endParaRPr lang="en-SG" b="1" dirty="0" smtClean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824072" y="1780420"/>
            <a:ext cx="17773" cy="4400461"/>
          </a:xfrm>
          <a:prstGeom prst="line">
            <a:avLst/>
          </a:prstGeom>
          <a:ln w="19050">
            <a:solidFill>
              <a:srgbClr val="CF022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163941" y="1780420"/>
            <a:ext cx="17773" cy="4400461"/>
          </a:xfrm>
          <a:prstGeom prst="line">
            <a:avLst/>
          </a:prstGeom>
          <a:ln w="19050">
            <a:solidFill>
              <a:srgbClr val="CF022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425645" y="1780419"/>
            <a:ext cx="17773" cy="4400461"/>
          </a:xfrm>
          <a:prstGeom prst="line">
            <a:avLst/>
          </a:prstGeom>
          <a:ln w="19050">
            <a:solidFill>
              <a:srgbClr val="CF022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613914" y="1862126"/>
            <a:ext cx="17773" cy="4400461"/>
          </a:xfrm>
          <a:prstGeom prst="line">
            <a:avLst/>
          </a:prstGeom>
          <a:ln w="19050">
            <a:solidFill>
              <a:srgbClr val="CF022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4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Pending works for DevOps </a:t>
            </a:r>
            <a:r>
              <a:rPr lang="en-SG" dirty="0" smtClean="0"/>
              <a:t>setup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SSA Task Management &amp; TT231 </a:t>
            </a:r>
            <a:r>
              <a:rPr lang="en-US" dirty="0" err="1" smtClean="0"/>
              <a:t>GitLab</a:t>
            </a:r>
            <a:r>
              <a:rPr lang="en-US" dirty="0" smtClean="0"/>
              <a:t> Integration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Deployment Integration (Last step of CI/CD)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F3598EC-7E0C-4325-8D05-EE47AD1218DE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18" y="1736202"/>
            <a:ext cx="1272044" cy="1394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29" y="1339751"/>
            <a:ext cx="1983399" cy="1983399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>
          <a:xfrm>
            <a:off x="3080921" y="2242593"/>
            <a:ext cx="983848" cy="381965"/>
          </a:xfrm>
          <a:prstGeom prst="left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20" y="3878745"/>
            <a:ext cx="1272044" cy="13947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95" y="3878745"/>
            <a:ext cx="1394749" cy="13947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975" y="3872528"/>
            <a:ext cx="2101446" cy="14009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38" y="3872529"/>
            <a:ext cx="2629058" cy="1400964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2024164" y="4421529"/>
            <a:ext cx="561031" cy="266218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</p:txBody>
      </p:sp>
      <p:sp>
        <p:nvSpPr>
          <p:cNvPr id="17" name="Right Arrow 16"/>
          <p:cNvSpPr/>
          <p:nvPr/>
        </p:nvSpPr>
        <p:spPr>
          <a:xfrm>
            <a:off x="4022677" y="4436395"/>
            <a:ext cx="561031" cy="266218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</p:txBody>
      </p:sp>
      <p:sp>
        <p:nvSpPr>
          <p:cNvPr id="18" name="Right Arrow 17"/>
          <p:cNvSpPr/>
          <p:nvPr/>
        </p:nvSpPr>
        <p:spPr>
          <a:xfrm>
            <a:off x="6662138" y="4443010"/>
            <a:ext cx="561031" cy="266218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81105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SG" dirty="0"/>
              <a:t>Discussion &amp; feedbacks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02400"/>
            <a:ext cx="296863" cy="161925"/>
          </a:xfrm>
        </p:spPr>
        <p:txBody>
          <a:bodyPr/>
          <a:lstStyle/>
          <a:p>
            <a:pPr>
              <a:defRPr/>
            </a:pPr>
            <a:fld id="{3F3598EC-7E0C-4325-8D05-EE47AD1218DE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49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911225" y="2492375"/>
            <a:ext cx="8232775" cy="3673475"/>
          </a:xfrm>
        </p:spPr>
        <p:txBody>
          <a:bodyPr/>
          <a:lstStyle/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22400" y="6502400"/>
            <a:ext cx="296863" cy="161925"/>
          </a:xfrm>
          <a:prstGeom prst="rect">
            <a:avLst/>
          </a:prstGeom>
        </p:spPr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872975" y="2998472"/>
            <a:ext cx="1415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defTabSz="914199"/>
            <a:r>
              <a:rPr lang="en-US" sz="5400" b="1" cap="all" dirty="0">
                <a:ln w="0"/>
                <a:gradFill flip="none">
                  <a:gsLst>
                    <a:gs pos="0">
                      <a:srgbClr val="CF022B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CF022B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CF022B">
                        <a:shade val="65000"/>
                        <a:satMod val="130000"/>
                      </a:srgbClr>
                    </a:gs>
                    <a:gs pos="92000">
                      <a:srgbClr val="CF022B">
                        <a:shade val="50000"/>
                        <a:satMod val="120000"/>
                      </a:srgbClr>
                    </a:gs>
                    <a:gs pos="100000">
                      <a:srgbClr val="CF022B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End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531813" y="6458440"/>
            <a:ext cx="4545012" cy="1619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 smtClean="0"/>
              <a:t>Restricted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8155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Agenda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SG" dirty="0" smtClean="0"/>
              <a:t>Key Objectives of DevOps</a:t>
            </a:r>
          </a:p>
          <a:p>
            <a:r>
              <a:rPr lang="en-SG" dirty="0"/>
              <a:t>TT231 DevOps process &amp; </a:t>
            </a:r>
            <a:r>
              <a:rPr lang="en-SG" dirty="0" smtClean="0"/>
              <a:t>components</a:t>
            </a:r>
          </a:p>
          <a:p>
            <a:r>
              <a:rPr lang="en-SG" dirty="0"/>
              <a:t>TT231 </a:t>
            </a:r>
            <a:r>
              <a:rPr lang="en-SG" dirty="0" err="1"/>
              <a:t>GitLab</a:t>
            </a:r>
            <a:r>
              <a:rPr lang="en-SG" dirty="0"/>
              <a:t> Project </a:t>
            </a:r>
            <a:r>
              <a:rPr lang="en-SG" dirty="0" smtClean="0"/>
              <a:t>Setup</a:t>
            </a:r>
          </a:p>
          <a:p>
            <a:r>
              <a:rPr lang="en-SG" dirty="0" smtClean="0"/>
              <a:t>Developer Environment</a:t>
            </a:r>
          </a:p>
          <a:p>
            <a:r>
              <a:rPr lang="en-SG" dirty="0" smtClean="0"/>
              <a:t>TT231 DevOps process &amp; components explanation </a:t>
            </a:r>
          </a:p>
          <a:p>
            <a:pPr lvl="0"/>
            <a:r>
              <a:rPr lang="en-SG" dirty="0" smtClean="0"/>
              <a:t>Pending </a:t>
            </a:r>
            <a:r>
              <a:rPr lang="en-SG" dirty="0"/>
              <a:t>works for DevOps setup</a:t>
            </a:r>
          </a:p>
          <a:p>
            <a:pPr lvl="0"/>
            <a:r>
              <a:rPr lang="en-SG" dirty="0"/>
              <a:t>Discussion &amp; </a:t>
            </a:r>
            <a:r>
              <a:rPr lang="en-SG" dirty="0" smtClean="0"/>
              <a:t>feedbacks</a:t>
            </a:r>
            <a:endParaRPr lang="en-SG" dirty="0" smtClean="0"/>
          </a:p>
          <a:p>
            <a:endParaRPr lang="en-SG" dirty="0" smtClean="0"/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F008571-BB55-48F2-ACA3-9EC2453F29A4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31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SG" dirty="0"/>
              <a:t>Key Objectives of </a:t>
            </a:r>
            <a:r>
              <a:rPr lang="en-SG" b="1" dirty="0"/>
              <a:t>DevOps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17"/>
          </p:nvPr>
        </p:nvSpPr>
        <p:spPr>
          <a:xfrm>
            <a:off x="1270026" y="2874595"/>
            <a:ext cx="1260704" cy="117360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fr-FR" sz="1600" dirty="0" err="1" smtClean="0"/>
              <a:t>Quicker</a:t>
            </a:r>
            <a:r>
              <a:rPr lang="fr-FR" sz="1600" dirty="0"/>
              <a:t> </a:t>
            </a:r>
            <a:endParaRPr lang="fr-FR" sz="1600" dirty="0" smtClean="0"/>
          </a:p>
          <a:p>
            <a:pPr>
              <a:spcBef>
                <a:spcPts val="0"/>
              </a:spcBef>
            </a:pPr>
            <a:r>
              <a:rPr lang="en-SG" sz="1600" dirty="0" smtClean="0"/>
              <a:t>Deployment</a:t>
            </a:r>
            <a:r>
              <a:rPr lang="fr-FR" sz="1600" dirty="0" smtClean="0"/>
              <a:t> </a:t>
            </a:r>
          </a:p>
          <a:p>
            <a:pPr>
              <a:spcBef>
                <a:spcPts val="0"/>
              </a:spcBef>
            </a:pPr>
            <a:r>
              <a:rPr lang="fr-FR" sz="1600" dirty="0" smtClean="0"/>
              <a:t>Cycles</a:t>
            </a:r>
            <a:endParaRPr lang="fr-FR" sz="16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19"/>
          </p:nvPr>
        </p:nvSpPr>
        <p:spPr>
          <a:xfrm>
            <a:off x="4635913" y="3213913"/>
            <a:ext cx="1666960" cy="34790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fr-FR" sz="1600" dirty="0" err="1" smtClean="0"/>
              <a:t>Faster</a:t>
            </a:r>
            <a:r>
              <a:rPr lang="fr-FR" sz="1600" dirty="0" smtClean="0"/>
              <a:t> </a:t>
            </a:r>
          </a:p>
          <a:p>
            <a:pPr>
              <a:spcBef>
                <a:spcPts val="0"/>
              </a:spcBef>
            </a:pPr>
            <a:r>
              <a:rPr lang="fr-FR" sz="1600" dirty="0" smtClean="0"/>
              <a:t>Innovation </a:t>
            </a:r>
          </a:p>
          <a:p>
            <a:pPr>
              <a:spcBef>
                <a:spcPts val="0"/>
              </a:spcBef>
            </a:pPr>
            <a:r>
              <a:rPr lang="fr-FR" sz="1600" dirty="0" smtClean="0"/>
              <a:t>Cycle</a:t>
            </a:r>
            <a:endParaRPr lang="fr-FR" sz="1600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half" idx="21"/>
          </p:nvPr>
        </p:nvSpPr>
        <p:spPr>
          <a:xfrm>
            <a:off x="2844252" y="4214702"/>
            <a:ext cx="1666960" cy="34790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fr-FR" sz="1600" dirty="0" err="1" smtClean="0"/>
              <a:t>Increase</a:t>
            </a:r>
            <a:r>
              <a:rPr lang="fr-FR" sz="1600" dirty="0" smtClean="0"/>
              <a:t> In </a:t>
            </a:r>
          </a:p>
          <a:p>
            <a:pPr>
              <a:spcBef>
                <a:spcPts val="0"/>
              </a:spcBef>
            </a:pPr>
            <a:r>
              <a:rPr lang="fr-FR" sz="1600" dirty="0" smtClean="0"/>
              <a:t>Product </a:t>
            </a:r>
            <a:r>
              <a:rPr lang="fr-FR" sz="1600" dirty="0" err="1" smtClean="0"/>
              <a:t>Quality</a:t>
            </a:r>
            <a:endParaRPr lang="fr-FR" sz="1600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half" idx="23"/>
          </p:nvPr>
        </p:nvSpPr>
        <p:spPr>
          <a:xfrm>
            <a:off x="6400898" y="4187769"/>
            <a:ext cx="1666960" cy="34790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fr-FR" sz="1600" dirty="0" err="1" smtClean="0"/>
              <a:t>Reduction</a:t>
            </a:r>
            <a:r>
              <a:rPr lang="fr-FR" sz="1600" dirty="0" smtClean="0"/>
              <a:t> in </a:t>
            </a:r>
          </a:p>
          <a:p>
            <a:pPr>
              <a:spcBef>
                <a:spcPts val="0"/>
              </a:spcBef>
            </a:pPr>
            <a:r>
              <a:rPr lang="fr-FR" sz="1600" dirty="0" smtClean="0"/>
              <a:t>Suspension of</a:t>
            </a:r>
          </a:p>
          <a:p>
            <a:pPr>
              <a:spcBef>
                <a:spcPts val="0"/>
              </a:spcBef>
            </a:pPr>
            <a:r>
              <a:rPr lang="fr-FR" sz="1600" dirty="0" smtClean="0"/>
              <a:t>Operations</a:t>
            </a:r>
            <a:endParaRPr lang="fr-FR" sz="1600" dirty="0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grpSp>
        <p:nvGrpSpPr>
          <p:cNvPr id="17" name="Groupe 224"/>
          <p:cNvGrpSpPr/>
          <p:nvPr/>
        </p:nvGrpSpPr>
        <p:grpSpPr>
          <a:xfrm>
            <a:off x="3393081" y="3435084"/>
            <a:ext cx="572985" cy="486378"/>
            <a:chOff x="2372044" y="4879040"/>
            <a:chExt cx="1119836" cy="952868"/>
          </a:xfrm>
          <a:solidFill>
            <a:schemeClr val="bg1"/>
          </a:solidFill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2505907" y="4879040"/>
              <a:ext cx="862188" cy="348329"/>
            </a:xfrm>
            <a:custGeom>
              <a:avLst/>
              <a:gdLst>
                <a:gd name="T0" fmla="*/ 0 w 1795"/>
                <a:gd name="T1" fmla="*/ 727 h 727"/>
                <a:gd name="T2" fmla="*/ 429 w 1795"/>
                <a:gd name="T3" fmla="*/ 473 h 727"/>
                <a:gd name="T4" fmla="*/ 707 w 1795"/>
                <a:gd name="T5" fmla="*/ 646 h 727"/>
                <a:gd name="T6" fmla="*/ 789 w 1795"/>
                <a:gd name="T7" fmla="*/ 700 h 727"/>
                <a:gd name="T8" fmla="*/ 808 w 1795"/>
                <a:gd name="T9" fmla="*/ 709 h 727"/>
                <a:gd name="T10" fmla="*/ 826 w 1795"/>
                <a:gd name="T11" fmla="*/ 717 h 727"/>
                <a:gd name="T12" fmla="*/ 845 w 1795"/>
                <a:gd name="T13" fmla="*/ 721 h 727"/>
                <a:gd name="T14" fmla="*/ 864 w 1795"/>
                <a:gd name="T15" fmla="*/ 721 h 727"/>
                <a:gd name="T16" fmla="*/ 880 w 1795"/>
                <a:gd name="T17" fmla="*/ 716 h 727"/>
                <a:gd name="T18" fmla="*/ 895 w 1795"/>
                <a:gd name="T19" fmla="*/ 707 h 727"/>
                <a:gd name="T20" fmla="*/ 908 w 1795"/>
                <a:gd name="T21" fmla="*/ 693 h 727"/>
                <a:gd name="T22" fmla="*/ 917 w 1795"/>
                <a:gd name="T23" fmla="*/ 673 h 727"/>
                <a:gd name="T24" fmla="*/ 989 w 1795"/>
                <a:gd name="T25" fmla="*/ 452 h 727"/>
                <a:gd name="T26" fmla="*/ 1042 w 1795"/>
                <a:gd name="T27" fmla="*/ 288 h 727"/>
                <a:gd name="T28" fmla="*/ 1164 w 1795"/>
                <a:gd name="T29" fmla="*/ 350 h 727"/>
                <a:gd name="T30" fmla="*/ 1206 w 1795"/>
                <a:gd name="T31" fmla="*/ 372 h 727"/>
                <a:gd name="T32" fmla="*/ 1221 w 1795"/>
                <a:gd name="T33" fmla="*/ 378 h 727"/>
                <a:gd name="T34" fmla="*/ 1235 w 1795"/>
                <a:gd name="T35" fmla="*/ 381 h 727"/>
                <a:gd name="T36" fmla="*/ 1265 w 1795"/>
                <a:gd name="T37" fmla="*/ 379 h 727"/>
                <a:gd name="T38" fmla="*/ 1295 w 1795"/>
                <a:gd name="T39" fmla="*/ 369 h 727"/>
                <a:gd name="T40" fmla="*/ 1324 w 1795"/>
                <a:gd name="T41" fmla="*/ 355 h 727"/>
                <a:gd name="T42" fmla="*/ 1444 w 1795"/>
                <a:gd name="T43" fmla="*/ 294 h 727"/>
                <a:gd name="T44" fmla="*/ 1606 w 1795"/>
                <a:gd name="T45" fmla="*/ 340 h 727"/>
                <a:gd name="T46" fmla="*/ 1412 w 1795"/>
                <a:gd name="T47" fmla="*/ 0 h 727"/>
                <a:gd name="T48" fmla="*/ 1255 w 1795"/>
                <a:gd name="T49" fmla="*/ 201 h 727"/>
                <a:gd name="T50" fmla="*/ 1169 w 1795"/>
                <a:gd name="T51" fmla="*/ 158 h 727"/>
                <a:gd name="T52" fmla="*/ 1038 w 1795"/>
                <a:gd name="T53" fmla="*/ 91 h 727"/>
                <a:gd name="T54" fmla="*/ 1028 w 1795"/>
                <a:gd name="T55" fmla="*/ 86 h 727"/>
                <a:gd name="T56" fmla="*/ 1009 w 1795"/>
                <a:gd name="T57" fmla="*/ 79 h 727"/>
                <a:gd name="T58" fmla="*/ 989 w 1795"/>
                <a:gd name="T59" fmla="*/ 76 h 727"/>
                <a:gd name="T60" fmla="*/ 970 w 1795"/>
                <a:gd name="T61" fmla="*/ 76 h 727"/>
                <a:gd name="T62" fmla="*/ 952 w 1795"/>
                <a:gd name="T63" fmla="*/ 79 h 727"/>
                <a:gd name="T64" fmla="*/ 936 w 1795"/>
                <a:gd name="T65" fmla="*/ 86 h 727"/>
                <a:gd name="T66" fmla="*/ 922 w 1795"/>
                <a:gd name="T67" fmla="*/ 98 h 727"/>
                <a:gd name="T68" fmla="*/ 911 w 1795"/>
                <a:gd name="T69" fmla="*/ 112 h 727"/>
                <a:gd name="T70" fmla="*/ 908 w 1795"/>
                <a:gd name="T71" fmla="*/ 121 h 727"/>
                <a:gd name="T72" fmla="*/ 836 w 1795"/>
                <a:gd name="T73" fmla="*/ 329 h 727"/>
                <a:gd name="T74" fmla="*/ 780 w 1795"/>
                <a:gd name="T75" fmla="*/ 494 h 727"/>
                <a:gd name="T76" fmla="*/ 555 w 1795"/>
                <a:gd name="T77" fmla="*/ 347 h 727"/>
                <a:gd name="T78" fmla="*/ 493 w 1795"/>
                <a:gd name="T79" fmla="*/ 306 h 727"/>
                <a:gd name="T80" fmla="*/ 477 w 1795"/>
                <a:gd name="T81" fmla="*/ 299 h 727"/>
                <a:gd name="T82" fmla="*/ 461 w 1795"/>
                <a:gd name="T83" fmla="*/ 293 h 727"/>
                <a:gd name="T84" fmla="*/ 429 w 1795"/>
                <a:gd name="T85" fmla="*/ 292 h 727"/>
                <a:gd name="T86" fmla="*/ 395 w 1795"/>
                <a:gd name="T87" fmla="*/ 299 h 727"/>
                <a:gd name="T88" fmla="*/ 363 w 1795"/>
                <a:gd name="T89" fmla="*/ 314 h 727"/>
                <a:gd name="T90" fmla="*/ 289 w 1795"/>
                <a:gd name="T91" fmla="*/ 357 h 727"/>
                <a:gd name="T92" fmla="*/ 0 w 1795"/>
                <a:gd name="T93" fmla="*/ 529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95" h="727">
                  <a:moveTo>
                    <a:pt x="0" y="529"/>
                  </a:moveTo>
                  <a:lnTo>
                    <a:pt x="0" y="727"/>
                  </a:lnTo>
                  <a:lnTo>
                    <a:pt x="429" y="473"/>
                  </a:lnTo>
                  <a:lnTo>
                    <a:pt x="429" y="473"/>
                  </a:lnTo>
                  <a:lnTo>
                    <a:pt x="586" y="571"/>
                  </a:lnTo>
                  <a:lnTo>
                    <a:pt x="707" y="646"/>
                  </a:lnTo>
                  <a:lnTo>
                    <a:pt x="789" y="700"/>
                  </a:lnTo>
                  <a:lnTo>
                    <a:pt x="789" y="700"/>
                  </a:lnTo>
                  <a:lnTo>
                    <a:pt x="799" y="705"/>
                  </a:lnTo>
                  <a:lnTo>
                    <a:pt x="808" y="709"/>
                  </a:lnTo>
                  <a:lnTo>
                    <a:pt x="817" y="714"/>
                  </a:lnTo>
                  <a:lnTo>
                    <a:pt x="826" y="717"/>
                  </a:lnTo>
                  <a:lnTo>
                    <a:pt x="836" y="720"/>
                  </a:lnTo>
                  <a:lnTo>
                    <a:pt x="845" y="721"/>
                  </a:lnTo>
                  <a:lnTo>
                    <a:pt x="854" y="721"/>
                  </a:lnTo>
                  <a:lnTo>
                    <a:pt x="864" y="721"/>
                  </a:lnTo>
                  <a:lnTo>
                    <a:pt x="872" y="719"/>
                  </a:lnTo>
                  <a:lnTo>
                    <a:pt x="880" y="716"/>
                  </a:lnTo>
                  <a:lnTo>
                    <a:pt x="888" y="713"/>
                  </a:lnTo>
                  <a:lnTo>
                    <a:pt x="895" y="707"/>
                  </a:lnTo>
                  <a:lnTo>
                    <a:pt x="902" y="701"/>
                  </a:lnTo>
                  <a:lnTo>
                    <a:pt x="908" y="693"/>
                  </a:lnTo>
                  <a:lnTo>
                    <a:pt x="914" y="684"/>
                  </a:lnTo>
                  <a:lnTo>
                    <a:pt x="917" y="673"/>
                  </a:lnTo>
                  <a:lnTo>
                    <a:pt x="917" y="673"/>
                  </a:lnTo>
                  <a:lnTo>
                    <a:pt x="989" y="452"/>
                  </a:lnTo>
                  <a:lnTo>
                    <a:pt x="1042" y="288"/>
                  </a:lnTo>
                  <a:lnTo>
                    <a:pt x="1042" y="288"/>
                  </a:lnTo>
                  <a:lnTo>
                    <a:pt x="1109" y="322"/>
                  </a:lnTo>
                  <a:lnTo>
                    <a:pt x="1164" y="350"/>
                  </a:lnTo>
                  <a:lnTo>
                    <a:pt x="1206" y="372"/>
                  </a:lnTo>
                  <a:lnTo>
                    <a:pt x="1206" y="372"/>
                  </a:lnTo>
                  <a:lnTo>
                    <a:pt x="1213" y="376"/>
                  </a:lnTo>
                  <a:lnTo>
                    <a:pt x="1221" y="378"/>
                  </a:lnTo>
                  <a:lnTo>
                    <a:pt x="1228" y="380"/>
                  </a:lnTo>
                  <a:lnTo>
                    <a:pt x="1235" y="381"/>
                  </a:lnTo>
                  <a:lnTo>
                    <a:pt x="1250" y="381"/>
                  </a:lnTo>
                  <a:lnTo>
                    <a:pt x="1265" y="379"/>
                  </a:lnTo>
                  <a:lnTo>
                    <a:pt x="1280" y="374"/>
                  </a:lnTo>
                  <a:lnTo>
                    <a:pt x="1295" y="369"/>
                  </a:lnTo>
                  <a:lnTo>
                    <a:pt x="1309" y="362"/>
                  </a:lnTo>
                  <a:lnTo>
                    <a:pt x="1324" y="355"/>
                  </a:lnTo>
                  <a:lnTo>
                    <a:pt x="1324" y="355"/>
                  </a:lnTo>
                  <a:lnTo>
                    <a:pt x="1444" y="294"/>
                  </a:lnTo>
                  <a:lnTo>
                    <a:pt x="1548" y="242"/>
                  </a:lnTo>
                  <a:lnTo>
                    <a:pt x="1606" y="340"/>
                  </a:lnTo>
                  <a:lnTo>
                    <a:pt x="1795" y="20"/>
                  </a:lnTo>
                  <a:lnTo>
                    <a:pt x="1412" y="0"/>
                  </a:lnTo>
                  <a:lnTo>
                    <a:pt x="1463" y="99"/>
                  </a:lnTo>
                  <a:lnTo>
                    <a:pt x="1255" y="201"/>
                  </a:lnTo>
                  <a:lnTo>
                    <a:pt x="1255" y="201"/>
                  </a:lnTo>
                  <a:lnTo>
                    <a:pt x="1169" y="158"/>
                  </a:lnTo>
                  <a:lnTo>
                    <a:pt x="1096" y="121"/>
                  </a:lnTo>
                  <a:lnTo>
                    <a:pt x="1038" y="91"/>
                  </a:lnTo>
                  <a:lnTo>
                    <a:pt x="1038" y="91"/>
                  </a:lnTo>
                  <a:lnTo>
                    <a:pt x="1028" y="86"/>
                  </a:lnTo>
                  <a:lnTo>
                    <a:pt x="1018" y="83"/>
                  </a:lnTo>
                  <a:lnTo>
                    <a:pt x="1009" y="79"/>
                  </a:lnTo>
                  <a:lnTo>
                    <a:pt x="999" y="78"/>
                  </a:lnTo>
                  <a:lnTo>
                    <a:pt x="989" y="76"/>
                  </a:lnTo>
                  <a:lnTo>
                    <a:pt x="979" y="76"/>
                  </a:lnTo>
                  <a:lnTo>
                    <a:pt x="970" y="76"/>
                  </a:lnTo>
                  <a:lnTo>
                    <a:pt x="960" y="77"/>
                  </a:lnTo>
                  <a:lnTo>
                    <a:pt x="952" y="79"/>
                  </a:lnTo>
                  <a:lnTo>
                    <a:pt x="944" y="83"/>
                  </a:lnTo>
                  <a:lnTo>
                    <a:pt x="936" y="86"/>
                  </a:lnTo>
                  <a:lnTo>
                    <a:pt x="929" y="91"/>
                  </a:lnTo>
                  <a:lnTo>
                    <a:pt x="922" y="98"/>
                  </a:lnTo>
                  <a:lnTo>
                    <a:pt x="916" y="105"/>
                  </a:lnTo>
                  <a:lnTo>
                    <a:pt x="911" y="112"/>
                  </a:lnTo>
                  <a:lnTo>
                    <a:pt x="908" y="121"/>
                  </a:lnTo>
                  <a:lnTo>
                    <a:pt x="908" y="121"/>
                  </a:lnTo>
                  <a:lnTo>
                    <a:pt x="879" y="203"/>
                  </a:lnTo>
                  <a:lnTo>
                    <a:pt x="836" y="329"/>
                  </a:lnTo>
                  <a:lnTo>
                    <a:pt x="780" y="494"/>
                  </a:lnTo>
                  <a:lnTo>
                    <a:pt x="780" y="494"/>
                  </a:lnTo>
                  <a:lnTo>
                    <a:pt x="652" y="409"/>
                  </a:lnTo>
                  <a:lnTo>
                    <a:pt x="555" y="347"/>
                  </a:lnTo>
                  <a:lnTo>
                    <a:pt x="493" y="306"/>
                  </a:lnTo>
                  <a:lnTo>
                    <a:pt x="493" y="306"/>
                  </a:lnTo>
                  <a:lnTo>
                    <a:pt x="484" y="302"/>
                  </a:lnTo>
                  <a:lnTo>
                    <a:pt x="477" y="299"/>
                  </a:lnTo>
                  <a:lnTo>
                    <a:pt x="469" y="295"/>
                  </a:lnTo>
                  <a:lnTo>
                    <a:pt x="461" y="293"/>
                  </a:lnTo>
                  <a:lnTo>
                    <a:pt x="445" y="292"/>
                  </a:lnTo>
                  <a:lnTo>
                    <a:pt x="429" y="292"/>
                  </a:lnTo>
                  <a:lnTo>
                    <a:pt x="411" y="294"/>
                  </a:lnTo>
                  <a:lnTo>
                    <a:pt x="395" y="299"/>
                  </a:lnTo>
                  <a:lnTo>
                    <a:pt x="379" y="306"/>
                  </a:lnTo>
                  <a:lnTo>
                    <a:pt x="363" y="314"/>
                  </a:lnTo>
                  <a:lnTo>
                    <a:pt x="363" y="314"/>
                  </a:lnTo>
                  <a:lnTo>
                    <a:pt x="289" y="357"/>
                  </a:lnTo>
                  <a:lnTo>
                    <a:pt x="166" y="430"/>
                  </a:lnTo>
                  <a:lnTo>
                    <a:pt x="0" y="529"/>
                  </a:lnTo>
                  <a:lnTo>
                    <a:pt x="0" y="5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2505907" y="5217294"/>
              <a:ext cx="77726" cy="102196"/>
            </a:xfrm>
            <a:custGeom>
              <a:avLst/>
              <a:gdLst>
                <a:gd name="T0" fmla="*/ 0 w 160"/>
                <a:gd name="T1" fmla="*/ 94 h 212"/>
                <a:gd name="T2" fmla="*/ 0 w 160"/>
                <a:gd name="T3" fmla="*/ 212 h 212"/>
                <a:gd name="T4" fmla="*/ 160 w 160"/>
                <a:gd name="T5" fmla="*/ 212 h 212"/>
                <a:gd name="T6" fmla="*/ 160 w 160"/>
                <a:gd name="T7" fmla="*/ 0 h 212"/>
                <a:gd name="T8" fmla="*/ 0 w 160"/>
                <a:gd name="T9" fmla="*/ 9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12">
                  <a:moveTo>
                    <a:pt x="0" y="94"/>
                  </a:moveTo>
                  <a:lnTo>
                    <a:pt x="0" y="212"/>
                  </a:lnTo>
                  <a:lnTo>
                    <a:pt x="160" y="212"/>
                  </a:lnTo>
                  <a:lnTo>
                    <a:pt x="16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634011" y="5139568"/>
              <a:ext cx="76287" cy="179923"/>
            </a:xfrm>
            <a:custGeom>
              <a:avLst/>
              <a:gdLst>
                <a:gd name="T0" fmla="*/ 0 w 159"/>
                <a:gd name="T1" fmla="*/ 99 h 375"/>
                <a:gd name="T2" fmla="*/ 0 w 159"/>
                <a:gd name="T3" fmla="*/ 375 h 375"/>
                <a:gd name="T4" fmla="*/ 159 w 159"/>
                <a:gd name="T5" fmla="*/ 375 h 375"/>
                <a:gd name="T6" fmla="*/ 159 w 159"/>
                <a:gd name="T7" fmla="*/ 0 h 375"/>
                <a:gd name="T8" fmla="*/ 0 w 159"/>
                <a:gd name="T9" fmla="*/ 99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375">
                  <a:moveTo>
                    <a:pt x="0" y="99"/>
                  </a:moveTo>
                  <a:lnTo>
                    <a:pt x="0" y="375"/>
                  </a:lnTo>
                  <a:lnTo>
                    <a:pt x="159" y="375"/>
                  </a:lnTo>
                  <a:lnTo>
                    <a:pt x="159" y="0"/>
                  </a:lnTo>
                  <a:lnTo>
                    <a:pt x="0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3143551" y="5035933"/>
              <a:ext cx="76287" cy="283558"/>
            </a:xfrm>
            <a:custGeom>
              <a:avLst/>
              <a:gdLst>
                <a:gd name="T0" fmla="*/ 0 w 159"/>
                <a:gd name="T1" fmla="*/ 86 h 591"/>
                <a:gd name="T2" fmla="*/ 0 w 159"/>
                <a:gd name="T3" fmla="*/ 591 h 591"/>
                <a:gd name="T4" fmla="*/ 159 w 159"/>
                <a:gd name="T5" fmla="*/ 591 h 591"/>
                <a:gd name="T6" fmla="*/ 159 w 159"/>
                <a:gd name="T7" fmla="*/ 0 h 591"/>
                <a:gd name="T8" fmla="*/ 0 w 159"/>
                <a:gd name="T9" fmla="*/ 86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591">
                  <a:moveTo>
                    <a:pt x="0" y="86"/>
                  </a:moveTo>
                  <a:lnTo>
                    <a:pt x="0" y="591"/>
                  </a:lnTo>
                  <a:lnTo>
                    <a:pt x="159" y="591"/>
                  </a:lnTo>
                  <a:lnTo>
                    <a:pt x="159" y="0"/>
                  </a:lnTo>
                  <a:lnTo>
                    <a:pt x="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3270216" y="4981236"/>
              <a:ext cx="77726" cy="338254"/>
            </a:xfrm>
            <a:custGeom>
              <a:avLst/>
              <a:gdLst>
                <a:gd name="T0" fmla="*/ 0 w 160"/>
                <a:gd name="T1" fmla="*/ 242 h 704"/>
                <a:gd name="T2" fmla="*/ 0 w 160"/>
                <a:gd name="T3" fmla="*/ 704 h 704"/>
                <a:gd name="T4" fmla="*/ 160 w 160"/>
                <a:gd name="T5" fmla="*/ 704 h 704"/>
                <a:gd name="T6" fmla="*/ 160 w 160"/>
                <a:gd name="T7" fmla="*/ 0 h 704"/>
                <a:gd name="T8" fmla="*/ 0 w 160"/>
                <a:gd name="T9" fmla="*/ 242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04">
                  <a:moveTo>
                    <a:pt x="0" y="242"/>
                  </a:moveTo>
                  <a:lnTo>
                    <a:pt x="0" y="704"/>
                  </a:lnTo>
                  <a:lnTo>
                    <a:pt x="160" y="704"/>
                  </a:lnTo>
                  <a:lnTo>
                    <a:pt x="160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2760676" y="5172673"/>
              <a:ext cx="76287" cy="146817"/>
            </a:xfrm>
            <a:custGeom>
              <a:avLst/>
              <a:gdLst>
                <a:gd name="T0" fmla="*/ 0 w 159"/>
                <a:gd name="T1" fmla="*/ 0 h 304"/>
                <a:gd name="T2" fmla="*/ 0 w 159"/>
                <a:gd name="T3" fmla="*/ 304 h 304"/>
                <a:gd name="T4" fmla="*/ 159 w 159"/>
                <a:gd name="T5" fmla="*/ 304 h 304"/>
                <a:gd name="T6" fmla="*/ 159 w 159"/>
                <a:gd name="T7" fmla="*/ 100 h 304"/>
                <a:gd name="T8" fmla="*/ 0 w 159"/>
                <a:gd name="T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304">
                  <a:moveTo>
                    <a:pt x="0" y="0"/>
                  </a:moveTo>
                  <a:lnTo>
                    <a:pt x="0" y="304"/>
                  </a:lnTo>
                  <a:lnTo>
                    <a:pt x="159" y="304"/>
                  </a:lnTo>
                  <a:lnTo>
                    <a:pt x="159" y="1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3018325" y="5057523"/>
              <a:ext cx="76287" cy="261967"/>
            </a:xfrm>
            <a:custGeom>
              <a:avLst/>
              <a:gdLst>
                <a:gd name="T0" fmla="*/ 0 w 160"/>
                <a:gd name="T1" fmla="*/ 0 h 545"/>
                <a:gd name="T2" fmla="*/ 0 w 160"/>
                <a:gd name="T3" fmla="*/ 545 h 545"/>
                <a:gd name="T4" fmla="*/ 160 w 160"/>
                <a:gd name="T5" fmla="*/ 545 h 545"/>
                <a:gd name="T6" fmla="*/ 160 w 160"/>
                <a:gd name="T7" fmla="*/ 71 h 545"/>
                <a:gd name="T8" fmla="*/ 0 w 160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545">
                  <a:moveTo>
                    <a:pt x="0" y="0"/>
                  </a:moveTo>
                  <a:lnTo>
                    <a:pt x="0" y="545"/>
                  </a:lnTo>
                  <a:lnTo>
                    <a:pt x="160" y="545"/>
                  </a:lnTo>
                  <a:lnTo>
                    <a:pt x="160" y="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2890220" y="5227369"/>
              <a:ext cx="76287" cy="92120"/>
            </a:xfrm>
            <a:custGeom>
              <a:avLst/>
              <a:gdLst>
                <a:gd name="T0" fmla="*/ 0 w 159"/>
                <a:gd name="T1" fmla="*/ 56 h 190"/>
                <a:gd name="T2" fmla="*/ 0 w 159"/>
                <a:gd name="T3" fmla="*/ 190 h 190"/>
                <a:gd name="T4" fmla="*/ 159 w 159"/>
                <a:gd name="T5" fmla="*/ 190 h 190"/>
                <a:gd name="T6" fmla="*/ 159 w 159"/>
                <a:gd name="T7" fmla="*/ 0 h 190"/>
                <a:gd name="T8" fmla="*/ 159 w 159"/>
                <a:gd name="T9" fmla="*/ 0 h 190"/>
                <a:gd name="T10" fmla="*/ 151 w 159"/>
                <a:gd name="T11" fmla="*/ 7 h 190"/>
                <a:gd name="T12" fmla="*/ 132 w 159"/>
                <a:gd name="T13" fmla="*/ 21 h 190"/>
                <a:gd name="T14" fmla="*/ 108 w 159"/>
                <a:gd name="T15" fmla="*/ 38 h 190"/>
                <a:gd name="T16" fmla="*/ 96 w 159"/>
                <a:gd name="T17" fmla="*/ 45 h 190"/>
                <a:gd name="T18" fmla="*/ 86 w 159"/>
                <a:gd name="T19" fmla="*/ 50 h 190"/>
                <a:gd name="T20" fmla="*/ 86 w 159"/>
                <a:gd name="T21" fmla="*/ 50 h 190"/>
                <a:gd name="T22" fmla="*/ 74 w 159"/>
                <a:gd name="T23" fmla="*/ 52 h 190"/>
                <a:gd name="T24" fmla="*/ 61 w 159"/>
                <a:gd name="T25" fmla="*/ 54 h 190"/>
                <a:gd name="T26" fmla="*/ 33 w 159"/>
                <a:gd name="T27" fmla="*/ 56 h 190"/>
                <a:gd name="T28" fmla="*/ 9 w 159"/>
                <a:gd name="T29" fmla="*/ 56 h 190"/>
                <a:gd name="T30" fmla="*/ 0 w 159"/>
                <a:gd name="T31" fmla="*/ 56 h 190"/>
                <a:gd name="T32" fmla="*/ 0 w 159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9" h="190">
                  <a:moveTo>
                    <a:pt x="0" y="56"/>
                  </a:moveTo>
                  <a:lnTo>
                    <a:pt x="0" y="190"/>
                  </a:lnTo>
                  <a:lnTo>
                    <a:pt x="159" y="19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1" y="7"/>
                  </a:lnTo>
                  <a:lnTo>
                    <a:pt x="132" y="21"/>
                  </a:lnTo>
                  <a:lnTo>
                    <a:pt x="108" y="38"/>
                  </a:lnTo>
                  <a:lnTo>
                    <a:pt x="96" y="45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74" y="52"/>
                  </a:lnTo>
                  <a:lnTo>
                    <a:pt x="61" y="54"/>
                  </a:lnTo>
                  <a:lnTo>
                    <a:pt x="33" y="56"/>
                  </a:lnTo>
                  <a:lnTo>
                    <a:pt x="9" y="56"/>
                  </a:lnTo>
                  <a:lnTo>
                    <a:pt x="0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2454089" y="5395777"/>
              <a:ext cx="185680" cy="213028"/>
            </a:xfrm>
            <a:custGeom>
              <a:avLst/>
              <a:gdLst>
                <a:gd name="T0" fmla="*/ 386 w 386"/>
                <a:gd name="T1" fmla="*/ 222 h 444"/>
                <a:gd name="T2" fmla="*/ 382 w 386"/>
                <a:gd name="T3" fmla="*/ 273 h 444"/>
                <a:gd name="T4" fmla="*/ 370 w 386"/>
                <a:gd name="T5" fmla="*/ 317 h 444"/>
                <a:gd name="T6" fmla="*/ 353 w 386"/>
                <a:gd name="T7" fmla="*/ 356 h 444"/>
                <a:gd name="T8" fmla="*/ 329 w 386"/>
                <a:gd name="T9" fmla="*/ 387 h 444"/>
                <a:gd name="T10" fmla="*/ 300 w 386"/>
                <a:gd name="T11" fmla="*/ 412 h 444"/>
                <a:gd name="T12" fmla="*/ 268 w 386"/>
                <a:gd name="T13" fmla="*/ 429 h 444"/>
                <a:gd name="T14" fmla="*/ 232 w 386"/>
                <a:gd name="T15" fmla="*/ 441 h 444"/>
                <a:gd name="T16" fmla="*/ 193 w 386"/>
                <a:gd name="T17" fmla="*/ 444 h 444"/>
                <a:gd name="T18" fmla="*/ 174 w 386"/>
                <a:gd name="T19" fmla="*/ 443 h 444"/>
                <a:gd name="T20" fmla="*/ 135 w 386"/>
                <a:gd name="T21" fmla="*/ 435 h 444"/>
                <a:gd name="T22" fmla="*/ 100 w 386"/>
                <a:gd name="T23" fmla="*/ 420 h 444"/>
                <a:gd name="T24" fmla="*/ 70 w 386"/>
                <a:gd name="T25" fmla="*/ 398 h 444"/>
                <a:gd name="T26" fmla="*/ 43 w 386"/>
                <a:gd name="T27" fmla="*/ 370 h 444"/>
                <a:gd name="T28" fmla="*/ 23 w 386"/>
                <a:gd name="T29" fmla="*/ 335 h 444"/>
                <a:gd name="T30" fmla="*/ 8 w 386"/>
                <a:gd name="T31" fmla="*/ 294 h 444"/>
                <a:gd name="T32" fmla="*/ 0 w 386"/>
                <a:gd name="T33" fmla="*/ 248 h 444"/>
                <a:gd name="T34" fmla="*/ 0 w 386"/>
                <a:gd name="T35" fmla="*/ 222 h 444"/>
                <a:gd name="T36" fmla="*/ 1 w 386"/>
                <a:gd name="T37" fmla="*/ 178 h 444"/>
                <a:gd name="T38" fmla="*/ 10 w 386"/>
                <a:gd name="T39" fmla="*/ 136 h 444"/>
                <a:gd name="T40" fmla="*/ 21 w 386"/>
                <a:gd name="T41" fmla="*/ 98 h 444"/>
                <a:gd name="T42" fmla="*/ 41 w 386"/>
                <a:gd name="T43" fmla="*/ 65 h 444"/>
                <a:gd name="T44" fmla="*/ 67 w 386"/>
                <a:gd name="T45" fmla="*/ 38 h 444"/>
                <a:gd name="T46" fmla="*/ 100 w 386"/>
                <a:gd name="T47" fmla="*/ 17 h 444"/>
                <a:gd name="T48" fmla="*/ 142 w 386"/>
                <a:gd name="T49" fmla="*/ 5 h 444"/>
                <a:gd name="T50" fmla="*/ 193 w 386"/>
                <a:gd name="T51" fmla="*/ 0 h 444"/>
                <a:gd name="T52" fmla="*/ 222 w 386"/>
                <a:gd name="T53" fmla="*/ 1 h 444"/>
                <a:gd name="T54" fmla="*/ 271 w 386"/>
                <a:gd name="T55" fmla="*/ 10 h 444"/>
                <a:gd name="T56" fmla="*/ 310 w 386"/>
                <a:gd name="T57" fmla="*/ 27 h 444"/>
                <a:gd name="T58" fmla="*/ 339 w 386"/>
                <a:gd name="T59" fmla="*/ 51 h 444"/>
                <a:gd name="T60" fmla="*/ 360 w 386"/>
                <a:gd name="T61" fmla="*/ 81 h 444"/>
                <a:gd name="T62" fmla="*/ 374 w 386"/>
                <a:gd name="T63" fmla="*/ 116 h 444"/>
                <a:gd name="T64" fmla="*/ 382 w 386"/>
                <a:gd name="T65" fmla="*/ 156 h 444"/>
                <a:gd name="T66" fmla="*/ 385 w 386"/>
                <a:gd name="T67" fmla="*/ 200 h 444"/>
                <a:gd name="T68" fmla="*/ 386 w 386"/>
                <a:gd name="T69" fmla="*/ 2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6" h="444">
                  <a:moveTo>
                    <a:pt x="386" y="222"/>
                  </a:moveTo>
                  <a:lnTo>
                    <a:pt x="386" y="222"/>
                  </a:lnTo>
                  <a:lnTo>
                    <a:pt x="385" y="249"/>
                  </a:lnTo>
                  <a:lnTo>
                    <a:pt x="382" y="273"/>
                  </a:lnTo>
                  <a:lnTo>
                    <a:pt x="377" y="296"/>
                  </a:lnTo>
                  <a:lnTo>
                    <a:pt x="370" y="317"/>
                  </a:lnTo>
                  <a:lnTo>
                    <a:pt x="362" y="337"/>
                  </a:lnTo>
                  <a:lnTo>
                    <a:pt x="353" y="356"/>
                  </a:lnTo>
                  <a:lnTo>
                    <a:pt x="342" y="372"/>
                  </a:lnTo>
                  <a:lnTo>
                    <a:pt x="329" y="387"/>
                  </a:lnTo>
                  <a:lnTo>
                    <a:pt x="316" y="400"/>
                  </a:lnTo>
                  <a:lnTo>
                    <a:pt x="300" y="412"/>
                  </a:lnTo>
                  <a:lnTo>
                    <a:pt x="285" y="421"/>
                  </a:lnTo>
                  <a:lnTo>
                    <a:pt x="268" y="429"/>
                  </a:lnTo>
                  <a:lnTo>
                    <a:pt x="250" y="436"/>
                  </a:lnTo>
                  <a:lnTo>
                    <a:pt x="232" y="441"/>
                  </a:lnTo>
                  <a:lnTo>
                    <a:pt x="212" y="443"/>
                  </a:lnTo>
                  <a:lnTo>
                    <a:pt x="193" y="444"/>
                  </a:lnTo>
                  <a:lnTo>
                    <a:pt x="193" y="444"/>
                  </a:lnTo>
                  <a:lnTo>
                    <a:pt x="174" y="443"/>
                  </a:lnTo>
                  <a:lnTo>
                    <a:pt x="154" y="439"/>
                  </a:lnTo>
                  <a:lnTo>
                    <a:pt x="135" y="435"/>
                  </a:lnTo>
                  <a:lnTo>
                    <a:pt x="118" y="429"/>
                  </a:lnTo>
                  <a:lnTo>
                    <a:pt x="100" y="420"/>
                  </a:lnTo>
                  <a:lnTo>
                    <a:pt x="85" y="410"/>
                  </a:lnTo>
                  <a:lnTo>
                    <a:pt x="70" y="398"/>
                  </a:lnTo>
                  <a:lnTo>
                    <a:pt x="56" y="385"/>
                  </a:lnTo>
                  <a:lnTo>
                    <a:pt x="43" y="370"/>
                  </a:lnTo>
                  <a:lnTo>
                    <a:pt x="33" y="352"/>
                  </a:lnTo>
                  <a:lnTo>
                    <a:pt x="23" y="335"/>
                  </a:lnTo>
                  <a:lnTo>
                    <a:pt x="15" y="315"/>
                  </a:lnTo>
                  <a:lnTo>
                    <a:pt x="8" y="294"/>
                  </a:lnTo>
                  <a:lnTo>
                    <a:pt x="4" y="271"/>
                  </a:lnTo>
                  <a:lnTo>
                    <a:pt x="0" y="248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0" y="200"/>
                  </a:lnTo>
                  <a:lnTo>
                    <a:pt x="1" y="178"/>
                  </a:lnTo>
                  <a:lnTo>
                    <a:pt x="5" y="156"/>
                  </a:lnTo>
                  <a:lnTo>
                    <a:pt x="10" y="136"/>
                  </a:lnTo>
                  <a:lnTo>
                    <a:pt x="14" y="116"/>
                  </a:lnTo>
                  <a:lnTo>
                    <a:pt x="21" y="98"/>
                  </a:lnTo>
                  <a:lnTo>
                    <a:pt x="30" y="81"/>
                  </a:lnTo>
                  <a:lnTo>
                    <a:pt x="41" y="65"/>
                  </a:lnTo>
                  <a:lnTo>
                    <a:pt x="53" y="51"/>
                  </a:lnTo>
                  <a:lnTo>
                    <a:pt x="67" y="38"/>
                  </a:lnTo>
                  <a:lnTo>
                    <a:pt x="83" y="27"/>
                  </a:lnTo>
                  <a:lnTo>
                    <a:pt x="100" y="17"/>
                  </a:lnTo>
                  <a:lnTo>
                    <a:pt x="120" y="10"/>
                  </a:lnTo>
                  <a:lnTo>
                    <a:pt x="142" y="5"/>
                  </a:lnTo>
                  <a:lnTo>
                    <a:pt x="167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22" y="1"/>
                  </a:lnTo>
                  <a:lnTo>
                    <a:pt x="248" y="5"/>
                  </a:lnTo>
                  <a:lnTo>
                    <a:pt x="271" y="10"/>
                  </a:lnTo>
                  <a:lnTo>
                    <a:pt x="292" y="17"/>
                  </a:lnTo>
                  <a:lnTo>
                    <a:pt x="310" y="27"/>
                  </a:lnTo>
                  <a:lnTo>
                    <a:pt x="326" y="38"/>
                  </a:lnTo>
                  <a:lnTo>
                    <a:pt x="339" y="51"/>
                  </a:lnTo>
                  <a:lnTo>
                    <a:pt x="350" y="65"/>
                  </a:lnTo>
                  <a:lnTo>
                    <a:pt x="360" y="81"/>
                  </a:lnTo>
                  <a:lnTo>
                    <a:pt x="368" y="98"/>
                  </a:lnTo>
                  <a:lnTo>
                    <a:pt x="374" y="116"/>
                  </a:lnTo>
                  <a:lnTo>
                    <a:pt x="378" y="136"/>
                  </a:lnTo>
                  <a:lnTo>
                    <a:pt x="382" y="156"/>
                  </a:lnTo>
                  <a:lnTo>
                    <a:pt x="384" y="178"/>
                  </a:lnTo>
                  <a:lnTo>
                    <a:pt x="385" y="200"/>
                  </a:lnTo>
                  <a:lnTo>
                    <a:pt x="386" y="222"/>
                  </a:lnTo>
                  <a:lnTo>
                    <a:pt x="386" y="2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2838402" y="5395777"/>
              <a:ext cx="185680" cy="213028"/>
            </a:xfrm>
            <a:custGeom>
              <a:avLst/>
              <a:gdLst>
                <a:gd name="T0" fmla="*/ 386 w 386"/>
                <a:gd name="T1" fmla="*/ 222 h 444"/>
                <a:gd name="T2" fmla="*/ 382 w 386"/>
                <a:gd name="T3" fmla="*/ 273 h 444"/>
                <a:gd name="T4" fmla="*/ 371 w 386"/>
                <a:gd name="T5" fmla="*/ 317 h 444"/>
                <a:gd name="T6" fmla="*/ 353 w 386"/>
                <a:gd name="T7" fmla="*/ 356 h 444"/>
                <a:gd name="T8" fmla="*/ 329 w 386"/>
                <a:gd name="T9" fmla="*/ 387 h 444"/>
                <a:gd name="T10" fmla="*/ 301 w 386"/>
                <a:gd name="T11" fmla="*/ 412 h 444"/>
                <a:gd name="T12" fmla="*/ 268 w 386"/>
                <a:gd name="T13" fmla="*/ 429 h 444"/>
                <a:gd name="T14" fmla="*/ 232 w 386"/>
                <a:gd name="T15" fmla="*/ 441 h 444"/>
                <a:gd name="T16" fmla="*/ 193 w 386"/>
                <a:gd name="T17" fmla="*/ 444 h 444"/>
                <a:gd name="T18" fmla="*/ 173 w 386"/>
                <a:gd name="T19" fmla="*/ 443 h 444"/>
                <a:gd name="T20" fmla="*/ 136 w 386"/>
                <a:gd name="T21" fmla="*/ 435 h 444"/>
                <a:gd name="T22" fmla="*/ 101 w 386"/>
                <a:gd name="T23" fmla="*/ 420 h 444"/>
                <a:gd name="T24" fmla="*/ 69 w 386"/>
                <a:gd name="T25" fmla="*/ 398 h 444"/>
                <a:gd name="T26" fmla="*/ 44 w 386"/>
                <a:gd name="T27" fmla="*/ 370 h 444"/>
                <a:gd name="T28" fmla="*/ 23 w 386"/>
                <a:gd name="T29" fmla="*/ 335 h 444"/>
                <a:gd name="T30" fmla="*/ 9 w 386"/>
                <a:gd name="T31" fmla="*/ 294 h 444"/>
                <a:gd name="T32" fmla="*/ 1 w 386"/>
                <a:gd name="T33" fmla="*/ 248 h 444"/>
                <a:gd name="T34" fmla="*/ 0 w 386"/>
                <a:gd name="T35" fmla="*/ 222 h 444"/>
                <a:gd name="T36" fmla="*/ 2 w 386"/>
                <a:gd name="T37" fmla="*/ 178 h 444"/>
                <a:gd name="T38" fmla="*/ 9 w 386"/>
                <a:gd name="T39" fmla="*/ 136 h 444"/>
                <a:gd name="T40" fmla="*/ 22 w 386"/>
                <a:gd name="T41" fmla="*/ 98 h 444"/>
                <a:gd name="T42" fmla="*/ 40 w 386"/>
                <a:gd name="T43" fmla="*/ 65 h 444"/>
                <a:gd name="T44" fmla="*/ 67 w 386"/>
                <a:gd name="T45" fmla="*/ 38 h 444"/>
                <a:gd name="T46" fmla="*/ 100 w 386"/>
                <a:gd name="T47" fmla="*/ 17 h 444"/>
                <a:gd name="T48" fmla="*/ 141 w 386"/>
                <a:gd name="T49" fmla="*/ 5 h 444"/>
                <a:gd name="T50" fmla="*/ 193 w 386"/>
                <a:gd name="T51" fmla="*/ 0 h 444"/>
                <a:gd name="T52" fmla="*/ 222 w 386"/>
                <a:gd name="T53" fmla="*/ 1 h 444"/>
                <a:gd name="T54" fmla="*/ 272 w 386"/>
                <a:gd name="T55" fmla="*/ 10 h 444"/>
                <a:gd name="T56" fmla="*/ 310 w 386"/>
                <a:gd name="T57" fmla="*/ 27 h 444"/>
                <a:gd name="T58" fmla="*/ 339 w 386"/>
                <a:gd name="T59" fmla="*/ 51 h 444"/>
                <a:gd name="T60" fmla="*/ 360 w 386"/>
                <a:gd name="T61" fmla="*/ 81 h 444"/>
                <a:gd name="T62" fmla="*/ 374 w 386"/>
                <a:gd name="T63" fmla="*/ 116 h 444"/>
                <a:gd name="T64" fmla="*/ 382 w 386"/>
                <a:gd name="T65" fmla="*/ 156 h 444"/>
                <a:gd name="T66" fmla="*/ 386 w 386"/>
                <a:gd name="T67" fmla="*/ 200 h 444"/>
                <a:gd name="T68" fmla="*/ 386 w 386"/>
                <a:gd name="T69" fmla="*/ 2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6" h="444">
                  <a:moveTo>
                    <a:pt x="386" y="222"/>
                  </a:moveTo>
                  <a:lnTo>
                    <a:pt x="386" y="222"/>
                  </a:lnTo>
                  <a:lnTo>
                    <a:pt x="385" y="249"/>
                  </a:lnTo>
                  <a:lnTo>
                    <a:pt x="382" y="273"/>
                  </a:lnTo>
                  <a:lnTo>
                    <a:pt x="378" y="296"/>
                  </a:lnTo>
                  <a:lnTo>
                    <a:pt x="371" y="317"/>
                  </a:lnTo>
                  <a:lnTo>
                    <a:pt x="363" y="337"/>
                  </a:lnTo>
                  <a:lnTo>
                    <a:pt x="353" y="356"/>
                  </a:lnTo>
                  <a:lnTo>
                    <a:pt x="342" y="372"/>
                  </a:lnTo>
                  <a:lnTo>
                    <a:pt x="329" y="387"/>
                  </a:lnTo>
                  <a:lnTo>
                    <a:pt x="316" y="400"/>
                  </a:lnTo>
                  <a:lnTo>
                    <a:pt x="301" y="412"/>
                  </a:lnTo>
                  <a:lnTo>
                    <a:pt x="285" y="421"/>
                  </a:lnTo>
                  <a:lnTo>
                    <a:pt x="268" y="429"/>
                  </a:lnTo>
                  <a:lnTo>
                    <a:pt x="250" y="436"/>
                  </a:lnTo>
                  <a:lnTo>
                    <a:pt x="232" y="441"/>
                  </a:lnTo>
                  <a:lnTo>
                    <a:pt x="212" y="443"/>
                  </a:lnTo>
                  <a:lnTo>
                    <a:pt x="193" y="444"/>
                  </a:lnTo>
                  <a:lnTo>
                    <a:pt x="193" y="444"/>
                  </a:lnTo>
                  <a:lnTo>
                    <a:pt x="173" y="443"/>
                  </a:lnTo>
                  <a:lnTo>
                    <a:pt x="154" y="439"/>
                  </a:lnTo>
                  <a:lnTo>
                    <a:pt x="136" y="435"/>
                  </a:lnTo>
                  <a:lnTo>
                    <a:pt x="117" y="429"/>
                  </a:lnTo>
                  <a:lnTo>
                    <a:pt x="101" y="420"/>
                  </a:lnTo>
                  <a:lnTo>
                    <a:pt x="84" y="410"/>
                  </a:lnTo>
                  <a:lnTo>
                    <a:pt x="69" y="398"/>
                  </a:lnTo>
                  <a:lnTo>
                    <a:pt x="57" y="385"/>
                  </a:lnTo>
                  <a:lnTo>
                    <a:pt x="44" y="370"/>
                  </a:lnTo>
                  <a:lnTo>
                    <a:pt x="32" y="352"/>
                  </a:lnTo>
                  <a:lnTo>
                    <a:pt x="23" y="335"/>
                  </a:lnTo>
                  <a:lnTo>
                    <a:pt x="15" y="315"/>
                  </a:lnTo>
                  <a:lnTo>
                    <a:pt x="9" y="294"/>
                  </a:lnTo>
                  <a:lnTo>
                    <a:pt x="3" y="271"/>
                  </a:lnTo>
                  <a:lnTo>
                    <a:pt x="1" y="248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1" y="200"/>
                  </a:lnTo>
                  <a:lnTo>
                    <a:pt x="2" y="178"/>
                  </a:lnTo>
                  <a:lnTo>
                    <a:pt x="4" y="156"/>
                  </a:lnTo>
                  <a:lnTo>
                    <a:pt x="9" y="136"/>
                  </a:lnTo>
                  <a:lnTo>
                    <a:pt x="15" y="116"/>
                  </a:lnTo>
                  <a:lnTo>
                    <a:pt x="22" y="98"/>
                  </a:lnTo>
                  <a:lnTo>
                    <a:pt x="30" y="81"/>
                  </a:lnTo>
                  <a:lnTo>
                    <a:pt x="40" y="65"/>
                  </a:lnTo>
                  <a:lnTo>
                    <a:pt x="53" y="51"/>
                  </a:lnTo>
                  <a:lnTo>
                    <a:pt x="67" y="38"/>
                  </a:lnTo>
                  <a:lnTo>
                    <a:pt x="82" y="27"/>
                  </a:lnTo>
                  <a:lnTo>
                    <a:pt x="100" y="17"/>
                  </a:lnTo>
                  <a:lnTo>
                    <a:pt x="119" y="10"/>
                  </a:lnTo>
                  <a:lnTo>
                    <a:pt x="141" y="5"/>
                  </a:lnTo>
                  <a:lnTo>
                    <a:pt x="166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22" y="1"/>
                  </a:lnTo>
                  <a:lnTo>
                    <a:pt x="249" y="5"/>
                  </a:lnTo>
                  <a:lnTo>
                    <a:pt x="272" y="10"/>
                  </a:lnTo>
                  <a:lnTo>
                    <a:pt x="292" y="17"/>
                  </a:lnTo>
                  <a:lnTo>
                    <a:pt x="310" y="27"/>
                  </a:lnTo>
                  <a:lnTo>
                    <a:pt x="325" y="38"/>
                  </a:lnTo>
                  <a:lnTo>
                    <a:pt x="339" y="51"/>
                  </a:lnTo>
                  <a:lnTo>
                    <a:pt x="351" y="65"/>
                  </a:lnTo>
                  <a:lnTo>
                    <a:pt x="360" y="81"/>
                  </a:lnTo>
                  <a:lnTo>
                    <a:pt x="368" y="98"/>
                  </a:lnTo>
                  <a:lnTo>
                    <a:pt x="374" y="116"/>
                  </a:lnTo>
                  <a:lnTo>
                    <a:pt x="379" y="136"/>
                  </a:lnTo>
                  <a:lnTo>
                    <a:pt x="382" y="156"/>
                  </a:lnTo>
                  <a:lnTo>
                    <a:pt x="385" y="178"/>
                  </a:lnTo>
                  <a:lnTo>
                    <a:pt x="386" y="200"/>
                  </a:lnTo>
                  <a:lnTo>
                    <a:pt x="386" y="222"/>
                  </a:lnTo>
                  <a:lnTo>
                    <a:pt x="386" y="2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3224156" y="5395777"/>
              <a:ext cx="185680" cy="213028"/>
            </a:xfrm>
            <a:custGeom>
              <a:avLst/>
              <a:gdLst>
                <a:gd name="T0" fmla="*/ 386 w 386"/>
                <a:gd name="T1" fmla="*/ 222 h 444"/>
                <a:gd name="T2" fmla="*/ 381 w 386"/>
                <a:gd name="T3" fmla="*/ 273 h 444"/>
                <a:gd name="T4" fmla="*/ 371 w 386"/>
                <a:gd name="T5" fmla="*/ 317 h 444"/>
                <a:gd name="T6" fmla="*/ 352 w 386"/>
                <a:gd name="T7" fmla="*/ 356 h 444"/>
                <a:gd name="T8" fmla="*/ 329 w 386"/>
                <a:gd name="T9" fmla="*/ 387 h 444"/>
                <a:gd name="T10" fmla="*/ 300 w 386"/>
                <a:gd name="T11" fmla="*/ 412 h 444"/>
                <a:gd name="T12" fmla="*/ 267 w 386"/>
                <a:gd name="T13" fmla="*/ 429 h 444"/>
                <a:gd name="T14" fmla="*/ 231 w 386"/>
                <a:gd name="T15" fmla="*/ 441 h 444"/>
                <a:gd name="T16" fmla="*/ 193 w 386"/>
                <a:gd name="T17" fmla="*/ 444 h 444"/>
                <a:gd name="T18" fmla="*/ 173 w 386"/>
                <a:gd name="T19" fmla="*/ 443 h 444"/>
                <a:gd name="T20" fmla="*/ 134 w 386"/>
                <a:gd name="T21" fmla="*/ 435 h 444"/>
                <a:gd name="T22" fmla="*/ 100 w 386"/>
                <a:gd name="T23" fmla="*/ 420 h 444"/>
                <a:gd name="T24" fmla="*/ 69 w 386"/>
                <a:gd name="T25" fmla="*/ 398 h 444"/>
                <a:gd name="T26" fmla="*/ 44 w 386"/>
                <a:gd name="T27" fmla="*/ 370 h 444"/>
                <a:gd name="T28" fmla="*/ 23 w 386"/>
                <a:gd name="T29" fmla="*/ 335 h 444"/>
                <a:gd name="T30" fmla="*/ 8 w 386"/>
                <a:gd name="T31" fmla="*/ 294 h 444"/>
                <a:gd name="T32" fmla="*/ 0 w 386"/>
                <a:gd name="T33" fmla="*/ 248 h 444"/>
                <a:gd name="T34" fmla="*/ 0 w 386"/>
                <a:gd name="T35" fmla="*/ 222 h 444"/>
                <a:gd name="T36" fmla="*/ 2 w 386"/>
                <a:gd name="T37" fmla="*/ 178 h 444"/>
                <a:gd name="T38" fmla="*/ 9 w 386"/>
                <a:gd name="T39" fmla="*/ 136 h 444"/>
                <a:gd name="T40" fmla="*/ 22 w 386"/>
                <a:gd name="T41" fmla="*/ 98 h 444"/>
                <a:gd name="T42" fmla="*/ 40 w 386"/>
                <a:gd name="T43" fmla="*/ 65 h 444"/>
                <a:gd name="T44" fmla="*/ 66 w 386"/>
                <a:gd name="T45" fmla="*/ 38 h 444"/>
                <a:gd name="T46" fmla="*/ 100 w 386"/>
                <a:gd name="T47" fmla="*/ 17 h 444"/>
                <a:gd name="T48" fmla="*/ 141 w 386"/>
                <a:gd name="T49" fmla="*/ 5 h 444"/>
                <a:gd name="T50" fmla="*/ 193 w 386"/>
                <a:gd name="T51" fmla="*/ 0 h 444"/>
                <a:gd name="T52" fmla="*/ 222 w 386"/>
                <a:gd name="T53" fmla="*/ 1 h 444"/>
                <a:gd name="T54" fmla="*/ 271 w 386"/>
                <a:gd name="T55" fmla="*/ 10 h 444"/>
                <a:gd name="T56" fmla="*/ 309 w 386"/>
                <a:gd name="T57" fmla="*/ 27 h 444"/>
                <a:gd name="T58" fmla="*/ 338 w 386"/>
                <a:gd name="T59" fmla="*/ 51 h 444"/>
                <a:gd name="T60" fmla="*/ 359 w 386"/>
                <a:gd name="T61" fmla="*/ 81 h 444"/>
                <a:gd name="T62" fmla="*/ 373 w 386"/>
                <a:gd name="T63" fmla="*/ 116 h 444"/>
                <a:gd name="T64" fmla="*/ 381 w 386"/>
                <a:gd name="T65" fmla="*/ 156 h 444"/>
                <a:gd name="T66" fmla="*/ 385 w 386"/>
                <a:gd name="T67" fmla="*/ 200 h 444"/>
                <a:gd name="T68" fmla="*/ 386 w 386"/>
                <a:gd name="T69" fmla="*/ 2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6" h="444">
                  <a:moveTo>
                    <a:pt x="386" y="222"/>
                  </a:moveTo>
                  <a:lnTo>
                    <a:pt x="386" y="222"/>
                  </a:lnTo>
                  <a:lnTo>
                    <a:pt x="385" y="249"/>
                  </a:lnTo>
                  <a:lnTo>
                    <a:pt x="381" y="273"/>
                  </a:lnTo>
                  <a:lnTo>
                    <a:pt x="376" y="296"/>
                  </a:lnTo>
                  <a:lnTo>
                    <a:pt x="371" y="317"/>
                  </a:lnTo>
                  <a:lnTo>
                    <a:pt x="363" y="337"/>
                  </a:lnTo>
                  <a:lnTo>
                    <a:pt x="352" y="356"/>
                  </a:lnTo>
                  <a:lnTo>
                    <a:pt x="342" y="372"/>
                  </a:lnTo>
                  <a:lnTo>
                    <a:pt x="329" y="387"/>
                  </a:lnTo>
                  <a:lnTo>
                    <a:pt x="315" y="400"/>
                  </a:lnTo>
                  <a:lnTo>
                    <a:pt x="300" y="412"/>
                  </a:lnTo>
                  <a:lnTo>
                    <a:pt x="285" y="421"/>
                  </a:lnTo>
                  <a:lnTo>
                    <a:pt x="267" y="429"/>
                  </a:lnTo>
                  <a:lnTo>
                    <a:pt x="250" y="436"/>
                  </a:lnTo>
                  <a:lnTo>
                    <a:pt x="231" y="441"/>
                  </a:lnTo>
                  <a:lnTo>
                    <a:pt x="212" y="443"/>
                  </a:lnTo>
                  <a:lnTo>
                    <a:pt x="193" y="444"/>
                  </a:lnTo>
                  <a:lnTo>
                    <a:pt x="193" y="444"/>
                  </a:lnTo>
                  <a:lnTo>
                    <a:pt x="173" y="443"/>
                  </a:lnTo>
                  <a:lnTo>
                    <a:pt x="153" y="439"/>
                  </a:lnTo>
                  <a:lnTo>
                    <a:pt x="134" y="435"/>
                  </a:lnTo>
                  <a:lnTo>
                    <a:pt x="117" y="429"/>
                  </a:lnTo>
                  <a:lnTo>
                    <a:pt x="100" y="420"/>
                  </a:lnTo>
                  <a:lnTo>
                    <a:pt x="84" y="410"/>
                  </a:lnTo>
                  <a:lnTo>
                    <a:pt x="69" y="398"/>
                  </a:lnTo>
                  <a:lnTo>
                    <a:pt x="55" y="385"/>
                  </a:lnTo>
                  <a:lnTo>
                    <a:pt x="44" y="370"/>
                  </a:lnTo>
                  <a:lnTo>
                    <a:pt x="32" y="352"/>
                  </a:lnTo>
                  <a:lnTo>
                    <a:pt x="23" y="335"/>
                  </a:lnTo>
                  <a:lnTo>
                    <a:pt x="15" y="315"/>
                  </a:lnTo>
                  <a:lnTo>
                    <a:pt x="8" y="294"/>
                  </a:lnTo>
                  <a:lnTo>
                    <a:pt x="3" y="271"/>
                  </a:lnTo>
                  <a:lnTo>
                    <a:pt x="0" y="248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0" y="200"/>
                  </a:lnTo>
                  <a:lnTo>
                    <a:pt x="2" y="178"/>
                  </a:lnTo>
                  <a:lnTo>
                    <a:pt x="4" y="156"/>
                  </a:lnTo>
                  <a:lnTo>
                    <a:pt x="9" y="136"/>
                  </a:lnTo>
                  <a:lnTo>
                    <a:pt x="13" y="116"/>
                  </a:lnTo>
                  <a:lnTo>
                    <a:pt x="22" y="98"/>
                  </a:lnTo>
                  <a:lnTo>
                    <a:pt x="30" y="81"/>
                  </a:lnTo>
                  <a:lnTo>
                    <a:pt x="40" y="65"/>
                  </a:lnTo>
                  <a:lnTo>
                    <a:pt x="52" y="51"/>
                  </a:lnTo>
                  <a:lnTo>
                    <a:pt x="66" y="38"/>
                  </a:lnTo>
                  <a:lnTo>
                    <a:pt x="82" y="27"/>
                  </a:lnTo>
                  <a:lnTo>
                    <a:pt x="100" y="17"/>
                  </a:lnTo>
                  <a:lnTo>
                    <a:pt x="119" y="10"/>
                  </a:lnTo>
                  <a:lnTo>
                    <a:pt x="141" y="5"/>
                  </a:lnTo>
                  <a:lnTo>
                    <a:pt x="166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22" y="1"/>
                  </a:lnTo>
                  <a:lnTo>
                    <a:pt x="247" y="5"/>
                  </a:lnTo>
                  <a:lnTo>
                    <a:pt x="271" y="10"/>
                  </a:lnTo>
                  <a:lnTo>
                    <a:pt x="292" y="17"/>
                  </a:lnTo>
                  <a:lnTo>
                    <a:pt x="309" y="27"/>
                  </a:lnTo>
                  <a:lnTo>
                    <a:pt x="325" y="38"/>
                  </a:lnTo>
                  <a:lnTo>
                    <a:pt x="338" y="51"/>
                  </a:lnTo>
                  <a:lnTo>
                    <a:pt x="350" y="65"/>
                  </a:lnTo>
                  <a:lnTo>
                    <a:pt x="359" y="81"/>
                  </a:lnTo>
                  <a:lnTo>
                    <a:pt x="367" y="98"/>
                  </a:lnTo>
                  <a:lnTo>
                    <a:pt x="373" y="116"/>
                  </a:lnTo>
                  <a:lnTo>
                    <a:pt x="378" y="136"/>
                  </a:lnTo>
                  <a:lnTo>
                    <a:pt x="381" y="156"/>
                  </a:lnTo>
                  <a:lnTo>
                    <a:pt x="383" y="178"/>
                  </a:lnTo>
                  <a:lnTo>
                    <a:pt x="385" y="200"/>
                  </a:lnTo>
                  <a:lnTo>
                    <a:pt x="386" y="222"/>
                  </a:lnTo>
                  <a:lnTo>
                    <a:pt x="386" y="2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3057188" y="5364111"/>
              <a:ext cx="130984" cy="149695"/>
            </a:xfrm>
            <a:custGeom>
              <a:avLst/>
              <a:gdLst>
                <a:gd name="T0" fmla="*/ 273 w 273"/>
                <a:gd name="T1" fmla="*/ 155 h 312"/>
                <a:gd name="T2" fmla="*/ 271 w 273"/>
                <a:gd name="T3" fmla="*/ 191 h 312"/>
                <a:gd name="T4" fmla="*/ 263 w 273"/>
                <a:gd name="T5" fmla="*/ 223 h 312"/>
                <a:gd name="T6" fmla="*/ 250 w 273"/>
                <a:gd name="T7" fmla="*/ 250 h 312"/>
                <a:gd name="T8" fmla="*/ 233 w 273"/>
                <a:gd name="T9" fmla="*/ 272 h 312"/>
                <a:gd name="T10" fmla="*/ 213 w 273"/>
                <a:gd name="T11" fmla="*/ 289 h 312"/>
                <a:gd name="T12" fmla="*/ 189 w 273"/>
                <a:gd name="T13" fmla="*/ 302 h 312"/>
                <a:gd name="T14" fmla="*/ 164 w 273"/>
                <a:gd name="T15" fmla="*/ 310 h 312"/>
                <a:gd name="T16" fmla="*/ 137 w 273"/>
                <a:gd name="T17" fmla="*/ 312 h 312"/>
                <a:gd name="T18" fmla="*/ 123 w 273"/>
                <a:gd name="T19" fmla="*/ 311 h 312"/>
                <a:gd name="T20" fmla="*/ 96 w 273"/>
                <a:gd name="T21" fmla="*/ 307 h 312"/>
                <a:gd name="T22" fmla="*/ 72 w 273"/>
                <a:gd name="T23" fmla="*/ 296 h 312"/>
                <a:gd name="T24" fmla="*/ 50 w 273"/>
                <a:gd name="T25" fmla="*/ 280 h 312"/>
                <a:gd name="T26" fmla="*/ 31 w 273"/>
                <a:gd name="T27" fmla="*/ 260 h 312"/>
                <a:gd name="T28" fmla="*/ 17 w 273"/>
                <a:gd name="T29" fmla="*/ 236 h 312"/>
                <a:gd name="T30" fmla="*/ 7 w 273"/>
                <a:gd name="T31" fmla="*/ 207 h 312"/>
                <a:gd name="T32" fmla="*/ 1 w 273"/>
                <a:gd name="T33" fmla="*/ 174 h 312"/>
                <a:gd name="T34" fmla="*/ 0 w 273"/>
                <a:gd name="T35" fmla="*/ 155 h 312"/>
                <a:gd name="T36" fmla="*/ 2 w 273"/>
                <a:gd name="T37" fmla="*/ 124 h 312"/>
                <a:gd name="T38" fmla="*/ 7 w 273"/>
                <a:gd name="T39" fmla="*/ 95 h 312"/>
                <a:gd name="T40" fmla="*/ 16 w 273"/>
                <a:gd name="T41" fmla="*/ 68 h 312"/>
                <a:gd name="T42" fmla="*/ 29 w 273"/>
                <a:gd name="T43" fmla="*/ 45 h 312"/>
                <a:gd name="T44" fmla="*/ 47 w 273"/>
                <a:gd name="T45" fmla="*/ 26 h 312"/>
                <a:gd name="T46" fmla="*/ 71 w 273"/>
                <a:gd name="T47" fmla="*/ 11 h 312"/>
                <a:gd name="T48" fmla="*/ 101 w 273"/>
                <a:gd name="T49" fmla="*/ 2 h 312"/>
                <a:gd name="T50" fmla="*/ 137 w 273"/>
                <a:gd name="T51" fmla="*/ 0 h 312"/>
                <a:gd name="T52" fmla="*/ 157 w 273"/>
                <a:gd name="T53" fmla="*/ 0 h 312"/>
                <a:gd name="T54" fmla="*/ 192 w 273"/>
                <a:gd name="T55" fmla="*/ 7 h 312"/>
                <a:gd name="T56" fmla="*/ 220 w 273"/>
                <a:gd name="T57" fmla="*/ 18 h 312"/>
                <a:gd name="T58" fmla="*/ 240 w 273"/>
                <a:gd name="T59" fmla="*/ 34 h 312"/>
                <a:gd name="T60" fmla="*/ 254 w 273"/>
                <a:gd name="T61" fmla="*/ 57 h 312"/>
                <a:gd name="T62" fmla="*/ 265 w 273"/>
                <a:gd name="T63" fmla="*/ 81 h 312"/>
                <a:gd name="T64" fmla="*/ 271 w 273"/>
                <a:gd name="T65" fmla="*/ 109 h 312"/>
                <a:gd name="T66" fmla="*/ 273 w 273"/>
                <a:gd name="T67" fmla="*/ 15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3" h="312">
                  <a:moveTo>
                    <a:pt x="273" y="155"/>
                  </a:moveTo>
                  <a:lnTo>
                    <a:pt x="273" y="155"/>
                  </a:lnTo>
                  <a:lnTo>
                    <a:pt x="272" y="174"/>
                  </a:lnTo>
                  <a:lnTo>
                    <a:pt x="271" y="191"/>
                  </a:lnTo>
                  <a:lnTo>
                    <a:pt x="267" y="208"/>
                  </a:lnTo>
                  <a:lnTo>
                    <a:pt x="263" y="223"/>
                  </a:lnTo>
                  <a:lnTo>
                    <a:pt x="257" y="237"/>
                  </a:lnTo>
                  <a:lnTo>
                    <a:pt x="250" y="250"/>
                  </a:lnTo>
                  <a:lnTo>
                    <a:pt x="242" y="261"/>
                  </a:lnTo>
                  <a:lnTo>
                    <a:pt x="233" y="272"/>
                  </a:lnTo>
                  <a:lnTo>
                    <a:pt x="223" y="281"/>
                  </a:lnTo>
                  <a:lnTo>
                    <a:pt x="213" y="289"/>
                  </a:lnTo>
                  <a:lnTo>
                    <a:pt x="202" y="296"/>
                  </a:lnTo>
                  <a:lnTo>
                    <a:pt x="189" y="302"/>
                  </a:lnTo>
                  <a:lnTo>
                    <a:pt x="178" y="307"/>
                  </a:lnTo>
                  <a:lnTo>
                    <a:pt x="164" y="310"/>
                  </a:lnTo>
                  <a:lnTo>
                    <a:pt x="151" y="311"/>
                  </a:lnTo>
                  <a:lnTo>
                    <a:pt x="137" y="312"/>
                  </a:lnTo>
                  <a:lnTo>
                    <a:pt x="137" y="312"/>
                  </a:lnTo>
                  <a:lnTo>
                    <a:pt x="123" y="311"/>
                  </a:lnTo>
                  <a:lnTo>
                    <a:pt x="109" y="310"/>
                  </a:lnTo>
                  <a:lnTo>
                    <a:pt x="96" y="307"/>
                  </a:lnTo>
                  <a:lnTo>
                    <a:pt x="83" y="302"/>
                  </a:lnTo>
                  <a:lnTo>
                    <a:pt x="72" y="296"/>
                  </a:lnTo>
                  <a:lnTo>
                    <a:pt x="60" y="288"/>
                  </a:lnTo>
                  <a:lnTo>
                    <a:pt x="50" y="280"/>
                  </a:lnTo>
                  <a:lnTo>
                    <a:pt x="40" y="271"/>
                  </a:lnTo>
                  <a:lnTo>
                    <a:pt x="31" y="260"/>
                  </a:lnTo>
                  <a:lnTo>
                    <a:pt x="23" y="248"/>
                  </a:lnTo>
                  <a:lnTo>
                    <a:pt x="17" y="236"/>
                  </a:lnTo>
                  <a:lnTo>
                    <a:pt x="11" y="222"/>
                  </a:lnTo>
                  <a:lnTo>
                    <a:pt x="7" y="207"/>
                  </a:lnTo>
                  <a:lnTo>
                    <a:pt x="3" y="190"/>
                  </a:lnTo>
                  <a:lnTo>
                    <a:pt x="1" y="174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1" y="139"/>
                  </a:lnTo>
                  <a:lnTo>
                    <a:pt x="2" y="124"/>
                  </a:lnTo>
                  <a:lnTo>
                    <a:pt x="4" y="109"/>
                  </a:lnTo>
                  <a:lnTo>
                    <a:pt x="7" y="95"/>
                  </a:lnTo>
                  <a:lnTo>
                    <a:pt x="11" y="81"/>
                  </a:lnTo>
                  <a:lnTo>
                    <a:pt x="16" y="68"/>
                  </a:lnTo>
                  <a:lnTo>
                    <a:pt x="22" y="57"/>
                  </a:lnTo>
                  <a:lnTo>
                    <a:pt x="29" y="45"/>
                  </a:lnTo>
                  <a:lnTo>
                    <a:pt x="38" y="34"/>
                  </a:lnTo>
                  <a:lnTo>
                    <a:pt x="47" y="26"/>
                  </a:lnTo>
                  <a:lnTo>
                    <a:pt x="59" y="18"/>
                  </a:lnTo>
                  <a:lnTo>
                    <a:pt x="71" y="11"/>
                  </a:lnTo>
                  <a:lnTo>
                    <a:pt x="85" y="7"/>
                  </a:lnTo>
                  <a:lnTo>
                    <a:pt x="101" y="2"/>
                  </a:lnTo>
                  <a:lnTo>
                    <a:pt x="118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57" y="0"/>
                  </a:lnTo>
                  <a:lnTo>
                    <a:pt x="175" y="2"/>
                  </a:lnTo>
                  <a:lnTo>
                    <a:pt x="192" y="7"/>
                  </a:lnTo>
                  <a:lnTo>
                    <a:pt x="207" y="11"/>
                  </a:lnTo>
                  <a:lnTo>
                    <a:pt x="220" y="18"/>
                  </a:lnTo>
                  <a:lnTo>
                    <a:pt x="230" y="26"/>
                  </a:lnTo>
                  <a:lnTo>
                    <a:pt x="240" y="34"/>
                  </a:lnTo>
                  <a:lnTo>
                    <a:pt x="249" y="45"/>
                  </a:lnTo>
                  <a:lnTo>
                    <a:pt x="254" y="57"/>
                  </a:lnTo>
                  <a:lnTo>
                    <a:pt x="260" y="68"/>
                  </a:lnTo>
                  <a:lnTo>
                    <a:pt x="265" y="81"/>
                  </a:lnTo>
                  <a:lnTo>
                    <a:pt x="268" y="95"/>
                  </a:lnTo>
                  <a:lnTo>
                    <a:pt x="271" y="109"/>
                  </a:lnTo>
                  <a:lnTo>
                    <a:pt x="272" y="124"/>
                  </a:lnTo>
                  <a:lnTo>
                    <a:pt x="273" y="155"/>
                  </a:lnTo>
                  <a:lnTo>
                    <a:pt x="273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2672874" y="5364111"/>
              <a:ext cx="129544" cy="149695"/>
            </a:xfrm>
            <a:custGeom>
              <a:avLst/>
              <a:gdLst>
                <a:gd name="T0" fmla="*/ 272 w 272"/>
                <a:gd name="T1" fmla="*/ 155 h 312"/>
                <a:gd name="T2" fmla="*/ 270 w 272"/>
                <a:gd name="T3" fmla="*/ 191 h 312"/>
                <a:gd name="T4" fmla="*/ 262 w 272"/>
                <a:gd name="T5" fmla="*/ 223 h 312"/>
                <a:gd name="T6" fmla="*/ 249 w 272"/>
                <a:gd name="T7" fmla="*/ 250 h 312"/>
                <a:gd name="T8" fmla="*/ 233 w 272"/>
                <a:gd name="T9" fmla="*/ 272 h 312"/>
                <a:gd name="T10" fmla="*/ 212 w 272"/>
                <a:gd name="T11" fmla="*/ 289 h 312"/>
                <a:gd name="T12" fmla="*/ 188 w 272"/>
                <a:gd name="T13" fmla="*/ 302 h 312"/>
                <a:gd name="T14" fmla="*/ 163 w 272"/>
                <a:gd name="T15" fmla="*/ 310 h 312"/>
                <a:gd name="T16" fmla="*/ 136 w 272"/>
                <a:gd name="T17" fmla="*/ 312 h 312"/>
                <a:gd name="T18" fmla="*/ 122 w 272"/>
                <a:gd name="T19" fmla="*/ 311 h 312"/>
                <a:gd name="T20" fmla="*/ 95 w 272"/>
                <a:gd name="T21" fmla="*/ 307 h 312"/>
                <a:gd name="T22" fmla="*/ 71 w 272"/>
                <a:gd name="T23" fmla="*/ 296 h 312"/>
                <a:gd name="T24" fmla="*/ 49 w 272"/>
                <a:gd name="T25" fmla="*/ 280 h 312"/>
                <a:gd name="T26" fmla="*/ 30 w 272"/>
                <a:gd name="T27" fmla="*/ 260 h 312"/>
                <a:gd name="T28" fmla="*/ 16 w 272"/>
                <a:gd name="T29" fmla="*/ 236 h 312"/>
                <a:gd name="T30" fmla="*/ 6 w 272"/>
                <a:gd name="T31" fmla="*/ 207 h 312"/>
                <a:gd name="T32" fmla="*/ 0 w 272"/>
                <a:gd name="T33" fmla="*/ 174 h 312"/>
                <a:gd name="T34" fmla="*/ 0 w 272"/>
                <a:gd name="T35" fmla="*/ 155 h 312"/>
                <a:gd name="T36" fmla="*/ 1 w 272"/>
                <a:gd name="T37" fmla="*/ 124 h 312"/>
                <a:gd name="T38" fmla="*/ 6 w 272"/>
                <a:gd name="T39" fmla="*/ 95 h 312"/>
                <a:gd name="T40" fmla="*/ 15 w 272"/>
                <a:gd name="T41" fmla="*/ 68 h 312"/>
                <a:gd name="T42" fmla="*/ 28 w 272"/>
                <a:gd name="T43" fmla="*/ 45 h 312"/>
                <a:gd name="T44" fmla="*/ 47 w 272"/>
                <a:gd name="T45" fmla="*/ 26 h 312"/>
                <a:gd name="T46" fmla="*/ 70 w 272"/>
                <a:gd name="T47" fmla="*/ 11 h 312"/>
                <a:gd name="T48" fmla="*/ 100 w 272"/>
                <a:gd name="T49" fmla="*/ 2 h 312"/>
                <a:gd name="T50" fmla="*/ 136 w 272"/>
                <a:gd name="T51" fmla="*/ 0 h 312"/>
                <a:gd name="T52" fmla="*/ 156 w 272"/>
                <a:gd name="T53" fmla="*/ 0 h 312"/>
                <a:gd name="T54" fmla="*/ 191 w 272"/>
                <a:gd name="T55" fmla="*/ 7 h 312"/>
                <a:gd name="T56" fmla="*/ 219 w 272"/>
                <a:gd name="T57" fmla="*/ 18 h 312"/>
                <a:gd name="T58" fmla="*/ 240 w 272"/>
                <a:gd name="T59" fmla="*/ 34 h 312"/>
                <a:gd name="T60" fmla="*/ 254 w 272"/>
                <a:gd name="T61" fmla="*/ 57 h 312"/>
                <a:gd name="T62" fmla="*/ 264 w 272"/>
                <a:gd name="T63" fmla="*/ 81 h 312"/>
                <a:gd name="T64" fmla="*/ 270 w 272"/>
                <a:gd name="T65" fmla="*/ 109 h 312"/>
                <a:gd name="T66" fmla="*/ 272 w 272"/>
                <a:gd name="T67" fmla="*/ 15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" h="312">
                  <a:moveTo>
                    <a:pt x="272" y="155"/>
                  </a:moveTo>
                  <a:lnTo>
                    <a:pt x="272" y="155"/>
                  </a:lnTo>
                  <a:lnTo>
                    <a:pt x="271" y="174"/>
                  </a:lnTo>
                  <a:lnTo>
                    <a:pt x="270" y="191"/>
                  </a:lnTo>
                  <a:lnTo>
                    <a:pt x="266" y="208"/>
                  </a:lnTo>
                  <a:lnTo>
                    <a:pt x="262" y="223"/>
                  </a:lnTo>
                  <a:lnTo>
                    <a:pt x="256" y="237"/>
                  </a:lnTo>
                  <a:lnTo>
                    <a:pt x="249" y="250"/>
                  </a:lnTo>
                  <a:lnTo>
                    <a:pt x="241" y="261"/>
                  </a:lnTo>
                  <a:lnTo>
                    <a:pt x="233" y="272"/>
                  </a:lnTo>
                  <a:lnTo>
                    <a:pt x="222" y="281"/>
                  </a:lnTo>
                  <a:lnTo>
                    <a:pt x="212" y="289"/>
                  </a:lnTo>
                  <a:lnTo>
                    <a:pt x="201" y="296"/>
                  </a:lnTo>
                  <a:lnTo>
                    <a:pt x="188" y="302"/>
                  </a:lnTo>
                  <a:lnTo>
                    <a:pt x="177" y="307"/>
                  </a:lnTo>
                  <a:lnTo>
                    <a:pt x="163" y="310"/>
                  </a:lnTo>
                  <a:lnTo>
                    <a:pt x="150" y="311"/>
                  </a:lnTo>
                  <a:lnTo>
                    <a:pt x="136" y="312"/>
                  </a:lnTo>
                  <a:lnTo>
                    <a:pt x="136" y="312"/>
                  </a:lnTo>
                  <a:lnTo>
                    <a:pt x="122" y="311"/>
                  </a:lnTo>
                  <a:lnTo>
                    <a:pt x="108" y="310"/>
                  </a:lnTo>
                  <a:lnTo>
                    <a:pt x="95" y="307"/>
                  </a:lnTo>
                  <a:lnTo>
                    <a:pt x="83" y="302"/>
                  </a:lnTo>
                  <a:lnTo>
                    <a:pt x="71" y="296"/>
                  </a:lnTo>
                  <a:lnTo>
                    <a:pt x="59" y="288"/>
                  </a:lnTo>
                  <a:lnTo>
                    <a:pt x="49" y="280"/>
                  </a:lnTo>
                  <a:lnTo>
                    <a:pt x="40" y="271"/>
                  </a:lnTo>
                  <a:lnTo>
                    <a:pt x="30" y="260"/>
                  </a:lnTo>
                  <a:lnTo>
                    <a:pt x="23" y="248"/>
                  </a:lnTo>
                  <a:lnTo>
                    <a:pt x="16" y="236"/>
                  </a:lnTo>
                  <a:lnTo>
                    <a:pt x="10" y="222"/>
                  </a:lnTo>
                  <a:lnTo>
                    <a:pt x="6" y="207"/>
                  </a:lnTo>
                  <a:lnTo>
                    <a:pt x="2" y="190"/>
                  </a:lnTo>
                  <a:lnTo>
                    <a:pt x="0" y="174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39"/>
                  </a:lnTo>
                  <a:lnTo>
                    <a:pt x="1" y="124"/>
                  </a:lnTo>
                  <a:lnTo>
                    <a:pt x="3" y="109"/>
                  </a:lnTo>
                  <a:lnTo>
                    <a:pt x="6" y="95"/>
                  </a:lnTo>
                  <a:lnTo>
                    <a:pt x="10" y="81"/>
                  </a:lnTo>
                  <a:lnTo>
                    <a:pt x="15" y="68"/>
                  </a:lnTo>
                  <a:lnTo>
                    <a:pt x="21" y="57"/>
                  </a:lnTo>
                  <a:lnTo>
                    <a:pt x="28" y="45"/>
                  </a:lnTo>
                  <a:lnTo>
                    <a:pt x="37" y="34"/>
                  </a:lnTo>
                  <a:lnTo>
                    <a:pt x="47" y="26"/>
                  </a:lnTo>
                  <a:lnTo>
                    <a:pt x="58" y="18"/>
                  </a:lnTo>
                  <a:lnTo>
                    <a:pt x="70" y="11"/>
                  </a:lnTo>
                  <a:lnTo>
                    <a:pt x="84" y="7"/>
                  </a:lnTo>
                  <a:lnTo>
                    <a:pt x="100" y="2"/>
                  </a:lnTo>
                  <a:lnTo>
                    <a:pt x="117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6" y="0"/>
                  </a:lnTo>
                  <a:lnTo>
                    <a:pt x="174" y="2"/>
                  </a:lnTo>
                  <a:lnTo>
                    <a:pt x="191" y="7"/>
                  </a:lnTo>
                  <a:lnTo>
                    <a:pt x="206" y="11"/>
                  </a:lnTo>
                  <a:lnTo>
                    <a:pt x="219" y="18"/>
                  </a:lnTo>
                  <a:lnTo>
                    <a:pt x="229" y="26"/>
                  </a:lnTo>
                  <a:lnTo>
                    <a:pt x="240" y="34"/>
                  </a:lnTo>
                  <a:lnTo>
                    <a:pt x="248" y="45"/>
                  </a:lnTo>
                  <a:lnTo>
                    <a:pt x="254" y="57"/>
                  </a:lnTo>
                  <a:lnTo>
                    <a:pt x="259" y="68"/>
                  </a:lnTo>
                  <a:lnTo>
                    <a:pt x="264" y="81"/>
                  </a:lnTo>
                  <a:lnTo>
                    <a:pt x="268" y="95"/>
                  </a:lnTo>
                  <a:lnTo>
                    <a:pt x="270" y="109"/>
                  </a:lnTo>
                  <a:lnTo>
                    <a:pt x="271" y="124"/>
                  </a:lnTo>
                  <a:lnTo>
                    <a:pt x="272" y="155"/>
                  </a:lnTo>
                  <a:lnTo>
                    <a:pt x="272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2372044" y="5636153"/>
              <a:ext cx="351208" cy="195755"/>
            </a:xfrm>
            <a:custGeom>
              <a:avLst/>
              <a:gdLst>
                <a:gd name="T0" fmla="*/ 364 w 732"/>
                <a:gd name="T1" fmla="*/ 0 h 408"/>
                <a:gd name="T2" fmla="*/ 364 w 732"/>
                <a:gd name="T3" fmla="*/ 0 h 408"/>
                <a:gd name="T4" fmla="*/ 341 w 732"/>
                <a:gd name="T5" fmla="*/ 0 h 408"/>
                <a:gd name="T6" fmla="*/ 318 w 732"/>
                <a:gd name="T7" fmla="*/ 1 h 408"/>
                <a:gd name="T8" fmla="*/ 296 w 732"/>
                <a:gd name="T9" fmla="*/ 3 h 408"/>
                <a:gd name="T10" fmla="*/ 273 w 732"/>
                <a:gd name="T11" fmla="*/ 6 h 408"/>
                <a:gd name="T12" fmla="*/ 252 w 732"/>
                <a:gd name="T13" fmla="*/ 9 h 408"/>
                <a:gd name="T14" fmla="*/ 234 w 732"/>
                <a:gd name="T15" fmla="*/ 14 h 408"/>
                <a:gd name="T16" fmla="*/ 214 w 732"/>
                <a:gd name="T17" fmla="*/ 18 h 408"/>
                <a:gd name="T18" fmla="*/ 197 w 732"/>
                <a:gd name="T19" fmla="*/ 23 h 408"/>
                <a:gd name="T20" fmla="*/ 164 w 732"/>
                <a:gd name="T21" fmla="*/ 35 h 408"/>
                <a:gd name="T22" fmla="*/ 134 w 732"/>
                <a:gd name="T23" fmla="*/ 48 h 408"/>
                <a:gd name="T24" fmla="*/ 107 w 732"/>
                <a:gd name="T25" fmla="*/ 61 h 408"/>
                <a:gd name="T26" fmla="*/ 84 w 732"/>
                <a:gd name="T27" fmla="*/ 75 h 408"/>
                <a:gd name="T28" fmla="*/ 64 w 732"/>
                <a:gd name="T29" fmla="*/ 89 h 408"/>
                <a:gd name="T30" fmla="*/ 47 w 732"/>
                <a:gd name="T31" fmla="*/ 103 h 408"/>
                <a:gd name="T32" fmla="*/ 31 w 732"/>
                <a:gd name="T33" fmla="*/ 116 h 408"/>
                <a:gd name="T34" fmla="*/ 20 w 732"/>
                <a:gd name="T35" fmla="*/ 128 h 408"/>
                <a:gd name="T36" fmla="*/ 5 w 732"/>
                <a:gd name="T37" fmla="*/ 145 h 408"/>
                <a:gd name="T38" fmla="*/ 0 w 732"/>
                <a:gd name="T39" fmla="*/ 151 h 408"/>
                <a:gd name="T40" fmla="*/ 0 w 732"/>
                <a:gd name="T41" fmla="*/ 408 h 408"/>
                <a:gd name="T42" fmla="*/ 732 w 732"/>
                <a:gd name="T43" fmla="*/ 408 h 408"/>
                <a:gd name="T44" fmla="*/ 732 w 732"/>
                <a:gd name="T45" fmla="*/ 151 h 408"/>
                <a:gd name="T46" fmla="*/ 732 w 732"/>
                <a:gd name="T47" fmla="*/ 151 h 408"/>
                <a:gd name="T48" fmla="*/ 726 w 732"/>
                <a:gd name="T49" fmla="*/ 145 h 408"/>
                <a:gd name="T50" fmla="*/ 711 w 732"/>
                <a:gd name="T51" fmla="*/ 128 h 408"/>
                <a:gd name="T52" fmla="*/ 699 w 732"/>
                <a:gd name="T53" fmla="*/ 116 h 408"/>
                <a:gd name="T54" fmla="*/ 685 w 732"/>
                <a:gd name="T55" fmla="*/ 103 h 408"/>
                <a:gd name="T56" fmla="*/ 668 w 732"/>
                <a:gd name="T57" fmla="*/ 89 h 408"/>
                <a:gd name="T58" fmla="*/ 647 w 732"/>
                <a:gd name="T59" fmla="*/ 75 h 408"/>
                <a:gd name="T60" fmla="*/ 624 w 732"/>
                <a:gd name="T61" fmla="*/ 61 h 408"/>
                <a:gd name="T62" fmla="*/ 597 w 732"/>
                <a:gd name="T63" fmla="*/ 48 h 408"/>
                <a:gd name="T64" fmla="*/ 567 w 732"/>
                <a:gd name="T65" fmla="*/ 35 h 408"/>
                <a:gd name="T66" fmla="*/ 533 w 732"/>
                <a:gd name="T67" fmla="*/ 23 h 408"/>
                <a:gd name="T68" fmla="*/ 515 w 732"/>
                <a:gd name="T69" fmla="*/ 18 h 408"/>
                <a:gd name="T70" fmla="*/ 497 w 732"/>
                <a:gd name="T71" fmla="*/ 14 h 408"/>
                <a:gd name="T72" fmla="*/ 477 w 732"/>
                <a:gd name="T73" fmla="*/ 9 h 408"/>
                <a:gd name="T74" fmla="*/ 456 w 732"/>
                <a:gd name="T75" fmla="*/ 6 h 408"/>
                <a:gd name="T76" fmla="*/ 435 w 732"/>
                <a:gd name="T77" fmla="*/ 3 h 408"/>
                <a:gd name="T78" fmla="*/ 412 w 732"/>
                <a:gd name="T79" fmla="*/ 1 h 408"/>
                <a:gd name="T80" fmla="*/ 389 w 732"/>
                <a:gd name="T81" fmla="*/ 0 h 408"/>
                <a:gd name="T82" fmla="*/ 364 w 732"/>
                <a:gd name="T83" fmla="*/ 0 h 408"/>
                <a:gd name="T84" fmla="*/ 364 w 732"/>
                <a:gd name="T8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2" h="408">
                  <a:moveTo>
                    <a:pt x="364" y="0"/>
                  </a:moveTo>
                  <a:lnTo>
                    <a:pt x="364" y="0"/>
                  </a:lnTo>
                  <a:lnTo>
                    <a:pt x="341" y="0"/>
                  </a:lnTo>
                  <a:lnTo>
                    <a:pt x="318" y="1"/>
                  </a:lnTo>
                  <a:lnTo>
                    <a:pt x="296" y="3"/>
                  </a:lnTo>
                  <a:lnTo>
                    <a:pt x="273" y="6"/>
                  </a:lnTo>
                  <a:lnTo>
                    <a:pt x="252" y="9"/>
                  </a:lnTo>
                  <a:lnTo>
                    <a:pt x="234" y="14"/>
                  </a:lnTo>
                  <a:lnTo>
                    <a:pt x="214" y="18"/>
                  </a:lnTo>
                  <a:lnTo>
                    <a:pt x="197" y="23"/>
                  </a:lnTo>
                  <a:lnTo>
                    <a:pt x="164" y="35"/>
                  </a:lnTo>
                  <a:lnTo>
                    <a:pt x="134" y="48"/>
                  </a:lnTo>
                  <a:lnTo>
                    <a:pt x="107" y="61"/>
                  </a:lnTo>
                  <a:lnTo>
                    <a:pt x="84" y="75"/>
                  </a:lnTo>
                  <a:lnTo>
                    <a:pt x="64" y="89"/>
                  </a:lnTo>
                  <a:lnTo>
                    <a:pt x="47" y="103"/>
                  </a:lnTo>
                  <a:lnTo>
                    <a:pt x="31" y="116"/>
                  </a:lnTo>
                  <a:lnTo>
                    <a:pt x="20" y="128"/>
                  </a:lnTo>
                  <a:lnTo>
                    <a:pt x="5" y="145"/>
                  </a:lnTo>
                  <a:lnTo>
                    <a:pt x="0" y="151"/>
                  </a:lnTo>
                  <a:lnTo>
                    <a:pt x="0" y="408"/>
                  </a:lnTo>
                  <a:lnTo>
                    <a:pt x="732" y="408"/>
                  </a:lnTo>
                  <a:lnTo>
                    <a:pt x="732" y="151"/>
                  </a:lnTo>
                  <a:lnTo>
                    <a:pt x="732" y="151"/>
                  </a:lnTo>
                  <a:lnTo>
                    <a:pt x="726" y="145"/>
                  </a:lnTo>
                  <a:lnTo>
                    <a:pt x="711" y="128"/>
                  </a:lnTo>
                  <a:lnTo>
                    <a:pt x="699" y="116"/>
                  </a:lnTo>
                  <a:lnTo>
                    <a:pt x="685" y="103"/>
                  </a:lnTo>
                  <a:lnTo>
                    <a:pt x="668" y="89"/>
                  </a:lnTo>
                  <a:lnTo>
                    <a:pt x="647" y="75"/>
                  </a:lnTo>
                  <a:lnTo>
                    <a:pt x="624" y="61"/>
                  </a:lnTo>
                  <a:lnTo>
                    <a:pt x="597" y="48"/>
                  </a:lnTo>
                  <a:lnTo>
                    <a:pt x="567" y="35"/>
                  </a:lnTo>
                  <a:lnTo>
                    <a:pt x="533" y="23"/>
                  </a:lnTo>
                  <a:lnTo>
                    <a:pt x="515" y="18"/>
                  </a:lnTo>
                  <a:lnTo>
                    <a:pt x="497" y="14"/>
                  </a:lnTo>
                  <a:lnTo>
                    <a:pt x="477" y="9"/>
                  </a:lnTo>
                  <a:lnTo>
                    <a:pt x="456" y="6"/>
                  </a:lnTo>
                  <a:lnTo>
                    <a:pt x="435" y="3"/>
                  </a:lnTo>
                  <a:lnTo>
                    <a:pt x="412" y="1"/>
                  </a:lnTo>
                  <a:lnTo>
                    <a:pt x="389" y="0"/>
                  </a:lnTo>
                  <a:lnTo>
                    <a:pt x="364" y="0"/>
                  </a:lnTo>
                  <a:lnTo>
                    <a:pt x="3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2754919" y="5636153"/>
              <a:ext cx="351208" cy="195755"/>
            </a:xfrm>
            <a:custGeom>
              <a:avLst/>
              <a:gdLst>
                <a:gd name="T0" fmla="*/ 365 w 731"/>
                <a:gd name="T1" fmla="*/ 0 h 408"/>
                <a:gd name="T2" fmla="*/ 365 w 731"/>
                <a:gd name="T3" fmla="*/ 0 h 408"/>
                <a:gd name="T4" fmla="*/ 340 w 731"/>
                <a:gd name="T5" fmla="*/ 0 h 408"/>
                <a:gd name="T6" fmla="*/ 317 w 731"/>
                <a:gd name="T7" fmla="*/ 1 h 408"/>
                <a:gd name="T8" fmla="*/ 295 w 731"/>
                <a:gd name="T9" fmla="*/ 3 h 408"/>
                <a:gd name="T10" fmla="*/ 274 w 731"/>
                <a:gd name="T11" fmla="*/ 6 h 408"/>
                <a:gd name="T12" fmla="*/ 253 w 731"/>
                <a:gd name="T13" fmla="*/ 9 h 408"/>
                <a:gd name="T14" fmla="*/ 233 w 731"/>
                <a:gd name="T15" fmla="*/ 14 h 408"/>
                <a:gd name="T16" fmla="*/ 214 w 731"/>
                <a:gd name="T17" fmla="*/ 18 h 408"/>
                <a:gd name="T18" fmla="*/ 197 w 731"/>
                <a:gd name="T19" fmla="*/ 23 h 408"/>
                <a:gd name="T20" fmla="*/ 163 w 731"/>
                <a:gd name="T21" fmla="*/ 35 h 408"/>
                <a:gd name="T22" fmla="*/ 134 w 731"/>
                <a:gd name="T23" fmla="*/ 48 h 408"/>
                <a:gd name="T24" fmla="*/ 107 w 731"/>
                <a:gd name="T25" fmla="*/ 61 h 408"/>
                <a:gd name="T26" fmla="*/ 84 w 731"/>
                <a:gd name="T27" fmla="*/ 75 h 408"/>
                <a:gd name="T28" fmla="*/ 63 w 731"/>
                <a:gd name="T29" fmla="*/ 89 h 408"/>
                <a:gd name="T30" fmla="*/ 46 w 731"/>
                <a:gd name="T31" fmla="*/ 103 h 408"/>
                <a:gd name="T32" fmla="*/ 32 w 731"/>
                <a:gd name="T33" fmla="*/ 116 h 408"/>
                <a:gd name="T34" fmla="*/ 20 w 731"/>
                <a:gd name="T35" fmla="*/ 128 h 408"/>
                <a:gd name="T36" fmla="*/ 5 w 731"/>
                <a:gd name="T37" fmla="*/ 145 h 408"/>
                <a:gd name="T38" fmla="*/ 0 w 731"/>
                <a:gd name="T39" fmla="*/ 151 h 408"/>
                <a:gd name="T40" fmla="*/ 0 w 731"/>
                <a:gd name="T41" fmla="*/ 408 h 408"/>
                <a:gd name="T42" fmla="*/ 731 w 731"/>
                <a:gd name="T43" fmla="*/ 408 h 408"/>
                <a:gd name="T44" fmla="*/ 731 w 731"/>
                <a:gd name="T45" fmla="*/ 151 h 408"/>
                <a:gd name="T46" fmla="*/ 731 w 731"/>
                <a:gd name="T47" fmla="*/ 151 h 408"/>
                <a:gd name="T48" fmla="*/ 726 w 731"/>
                <a:gd name="T49" fmla="*/ 145 h 408"/>
                <a:gd name="T50" fmla="*/ 711 w 731"/>
                <a:gd name="T51" fmla="*/ 128 h 408"/>
                <a:gd name="T52" fmla="*/ 700 w 731"/>
                <a:gd name="T53" fmla="*/ 116 h 408"/>
                <a:gd name="T54" fmla="*/ 684 w 731"/>
                <a:gd name="T55" fmla="*/ 103 h 408"/>
                <a:gd name="T56" fmla="*/ 667 w 731"/>
                <a:gd name="T57" fmla="*/ 89 h 408"/>
                <a:gd name="T58" fmla="*/ 647 w 731"/>
                <a:gd name="T59" fmla="*/ 75 h 408"/>
                <a:gd name="T60" fmla="*/ 623 w 731"/>
                <a:gd name="T61" fmla="*/ 61 h 408"/>
                <a:gd name="T62" fmla="*/ 596 w 731"/>
                <a:gd name="T63" fmla="*/ 48 h 408"/>
                <a:gd name="T64" fmla="*/ 566 w 731"/>
                <a:gd name="T65" fmla="*/ 35 h 408"/>
                <a:gd name="T66" fmla="*/ 533 w 731"/>
                <a:gd name="T67" fmla="*/ 23 h 408"/>
                <a:gd name="T68" fmla="*/ 515 w 731"/>
                <a:gd name="T69" fmla="*/ 18 h 408"/>
                <a:gd name="T70" fmla="*/ 496 w 731"/>
                <a:gd name="T71" fmla="*/ 14 h 408"/>
                <a:gd name="T72" fmla="*/ 476 w 731"/>
                <a:gd name="T73" fmla="*/ 9 h 408"/>
                <a:gd name="T74" fmla="*/ 456 w 731"/>
                <a:gd name="T75" fmla="*/ 6 h 408"/>
                <a:gd name="T76" fmla="*/ 434 w 731"/>
                <a:gd name="T77" fmla="*/ 3 h 408"/>
                <a:gd name="T78" fmla="*/ 412 w 731"/>
                <a:gd name="T79" fmla="*/ 1 h 408"/>
                <a:gd name="T80" fmla="*/ 389 w 731"/>
                <a:gd name="T81" fmla="*/ 0 h 408"/>
                <a:gd name="T82" fmla="*/ 365 w 731"/>
                <a:gd name="T83" fmla="*/ 0 h 408"/>
                <a:gd name="T84" fmla="*/ 365 w 731"/>
                <a:gd name="T8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1" h="408">
                  <a:moveTo>
                    <a:pt x="365" y="0"/>
                  </a:moveTo>
                  <a:lnTo>
                    <a:pt x="365" y="0"/>
                  </a:lnTo>
                  <a:lnTo>
                    <a:pt x="340" y="0"/>
                  </a:lnTo>
                  <a:lnTo>
                    <a:pt x="317" y="1"/>
                  </a:lnTo>
                  <a:lnTo>
                    <a:pt x="295" y="3"/>
                  </a:lnTo>
                  <a:lnTo>
                    <a:pt x="274" y="6"/>
                  </a:lnTo>
                  <a:lnTo>
                    <a:pt x="253" y="9"/>
                  </a:lnTo>
                  <a:lnTo>
                    <a:pt x="233" y="14"/>
                  </a:lnTo>
                  <a:lnTo>
                    <a:pt x="214" y="18"/>
                  </a:lnTo>
                  <a:lnTo>
                    <a:pt x="197" y="23"/>
                  </a:lnTo>
                  <a:lnTo>
                    <a:pt x="163" y="35"/>
                  </a:lnTo>
                  <a:lnTo>
                    <a:pt x="134" y="48"/>
                  </a:lnTo>
                  <a:lnTo>
                    <a:pt x="107" y="61"/>
                  </a:lnTo>
                  <a:lnTo>
                    <a:pt x="84" y="75"/>
                  </a:lnTo>
                  <a:lnTo>
                    <a:pt x="63" y="89"/>
                  </a:lnTo>
                  <a:lnTo>
                    <a:pt x="46" y="103"/>
                  </a:lnTo>
                  <a:lnTo>
                    <a:pt x="32" y="116"/>
                  </a:lnTo>
                  <a:lnTo>
                    <a:pt x="20" y="128"/>
                  </a:lnTo>
                  <a:lnTo>
                    <a:pt x="5" y="145"/>
                  </a:lnTo>
                  <a:lnTo>
                    <a:pt x="0" y="151"/>
                  </a:lnTo>
                  <a:lnTo>
                    <a:pt x="0" y="408"/>
                  </a:lnTo>
                  <a:lnTo>
                    <a:pt x="731" y="408"/>
                  </a:lnTo>
                  <a:lnTo>
                    <a:pt x="731" y="151"/>
                  </a:lnTo>
                  <a:lnTo>
                    <a:pt x="731" y="151"/>
                  </a:lnTo>
                  <a:lnTo>
                    <a:pt x="726" y="145"/>
                  </a:lnTo>
                  <a:lnTo>
                    <a:pt x="711" y="128"/>
                  </a:lnTo>
                  <a:lnTo>
                    <a:pt x="700" y="116"/>
                  </a:lnTo>
                  <a:lnTo>
                    <a:pt x="684" y="103"/>
                  </a:lnTo>
                  <a:lnTo>
                    <a:pt x="667" y="89"/>
                  </a:lnTo>
                  <a:lnTo>
                    <a:pt x="647" y="75"/>
                  </a:lnTo>
                  <a:lnTo>
                    <a:pt x="623" y="61"/>
                  </a:lnTo>
                  <a:lnTo>
                    <a:pt x="596" y="48"/>
                  </a:lnTo>
                  <a:lnTo>
                    <a:pt x="566" y="35"/>
                  </a:lnTo>
                  <a:lnTo>
                    <a:pt x="533" y="23"/>
                  </a:lnTo>
                  <a:lnTo>
                    <a:pt x="515" y="18"/>
                  </a:lnTo>
                  <a:lnTo>
                    <a:pt x="496" y="14"/>
                  </a:lnTo>
                  <a:lnTo>
                    <a:pt x="476" y="9"/>
                  </a:lnTo>
                  <a:lnTo>
                    <a:pt x="456" y="6"/>
                  </a:lnTo>
                  <a:lnTo>
                    <a:pt x="434" y="3"/>
                  </a:lnTo>
                  <a:lnTo>
                    <a:pt x="412" y="1"/>
                  </a:lnTo>
                  <a:lnTo>
                    <a:pt x="389" y="0"/>
                  </a:lnTo>
                  <a:lnTo>
                    <a:pt x="365" y="0"/>
                  </a:lnTo>
                  <a:lnTo>
                    <a:pt x="3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3140672" y="5636153"/>
              <a:ext cx="351208" cy="195755"/>
            </a:xfrm>
            <a:custGeom>
              <a:avLst/>
              <a:gdLst>
                <a:gd name="T0" fmla="*/ 365 w 732"/>
                <a:gd name="T1" fmla="*/ 0 h 408"/>
                <a:gd name="T2" fmla="*/ 365 w 732"/>
                <a:gd name="T3" fmla="*/ 0 h 408"/>
                <a:gd name="T4" fmla="*/ 341 w 732"/>
                <a:gd name="T5" fmla="*/ 0 h 408"/>
                <a:gd name="T6" fmla="*/ 318 w 732"/>
                <a:gd name="T7" fmla="*/ 1 h 408"/>
                <a:gd name="T8" fmla="*/ 296 w 732"/>
                <a:gd name="T9" fmla="*/ 3 h 408"/>
                <a:gd name="T10" fmla="*/ 274 w 732"/>
                <a:gd name="T11" fmla="*/ 6 h 408"/>
                <a:gd name="T12" fmla="*/ 254 w 732"/>
                <a:gd name="T13" fmla="*/ 9 h 408"/>
                <a:gd name="T14" fmla="*/ 234 w 732"/>
                <a:gd name="T15" fmla="*/ 14 h 408"/>
                <a:gd name="T16" fmla="*/ 215 w 732"/>
                <a:gd name="T17" fmla="*/ 18 h 408"/>
                <a:gd name="T18" fmla="*/ 197 w 732"/>
                <a:gd name="T19" fmla="*/ 23 h 408"/>
                <a:gd name="T20" fmla="*/ 164 w 732"/>
                <a:gd name="T21" fmla="*/ 35 h 408"/>
                <a:gd name="T22" fmla="*/ 134 w 732"/>
                <a:gd name="T23" fmla="*/ 48 h 408"/>
                <a:gd name="T24" fmla="*/ 107 w 732"/>
                <a:gd name="T25" fmla="*/ 61 h 408"/>
                <a:gd name="T26" fmla="*/ 84 w 732"/>
                <a:gd name="T27" fmla="*/ 75 h 408"/>
                <a:gd name="T28" fmla="*/ 64 w 732"/>
                <a:gd name="T29" fmla="*/ 89 h 408"/>
                <a:gd name="T30" fmla="*/ 47 w 732"/>
                <a:gd name="T31" fmla="*/ 103 h 408"/>
                <a:gd name="T32" fmla="*/ 32 w 732"/>
                <a:gd name="T33" fmla="*/ 116 h 408"/>
                <a:gd name="T34" fmla="*/ 21 w 732"/>
                <a:gd name="T35" fmla="*/ 128 h 408"/>
                <a:gd name="T36" fmla="*/ 6 w 732"/>
                <a:gd name="T37" fmla="*/ 145 h 408"/>
                <a:gd name="T38" fmla="*/ 0 w 732"/>
                <a:gd name="T39" fmla="*/ 151 h 408"/>
                <a:gd name="T40" fmla="*/ 0 w 732"/>
                <a:gd name="T41" fmla="*/ 408 h 408"/>
                <a:gd name="T42" fmla="*/ 732 w 732"/>
                <a:gd name="T43" fmla="*/ 408 h 408"/>
                <a:gd name="T44" fmla="*/ 732 w 732"/>
                <a:gd name="T45" fmla="*/ 151 h 408"/>
                <a:gd name="T46" fmla="*/ 732 w 732"/>
                <a:gd name="T47" fmla="*/ 151 h 408"/>
                <a:gd name="T48" fmla="*/ 727 w 732"/>
                <a:gd name="T49" fmla="*/ 145 h 408"/>
                <a:gd name="T50" fmla="*/ 711 w 732"/>
                <a:gd name="T51" fmla="*/ 128 h 408"/>
                <a:gd name="T52" fmla="*/ 699 w 732"/>
                <a:gd name="T53" fmla="*/ 116 h 408"/>
                <a:gd name="T54" fmla="*/ 685 w 732"/>
                <a:gd name="T55" fmla="*/ 103 h 408"/>
                <a:gd name="T56" fmla="*/ 668 w 732"/>
                <a:gd name="T57" fmla="*/ 89 h 408"/>
                <a:gd name="T58" fmla="*/ 647 w 732"/>
                <a:gd name="T59" fmla="*/ 75 h 408"/>
                <a:gd name="T60" fmla="*/ 624 w 732"/>
                <a:gd name="T61" fmla="*/ 61 h 408"/>
                <a:gd name="T62" fmla="*/ 597 w 732"/>
                <a:gd name="T63" fmla="*/ 48 h 408"/>
                <a:gd name="T64" fmla="*/ 567 w 732"/>
                <a:gd name="T65" fmla="*/ 35 h 408"/>
                <a:gd name="T66" fmla="*/ 533 w 732"/>
                <a:gd name="T67" fmla="*/ 23 h 408"/>
                <a:gd name="T68" fmla="*/ 516 w 732"/>
                <a:gd name="T69" fmla="*/ 18 h 408"/>
                <a:gd name="T70" fmla="*/ 497 w 732"/>
                <a:gd name="T71" fmla="*/ 14 h 408"/>
                <a:gd name="T72" fmla="*/ 477 w 732"/>
                <a:gd name="T73" fmla="*/ 9 h 408"/>
                <a:gd name="T74" fmla="*/ 456 w 732"/>
                <a:gd name="T75" fmla="*/ 6 h 408"/>
                <a:gd name="T76" fmla="*/ 435 w 732"/>
                <a:gd name="T77" fmla="*/ 3 h 408"/>
                <a:gd name="T78" fmla="*/ 413 w 732"/>
                <a:gd name="T79" fmla="*/ 1 h 408"/>
                <a:gd name="T80" fmla="*/ 390 w 732"/>
                <a:gd name="T81" fmla="*/ 0 h 408"/>
                <a:gd name="T82" fmla="*/ 365 w 732"/>
                <a:gd name="T83" fmla="*/ 0 h 408"/>
                <a:gd name="T84" fmla="*/ 365 w 732"/>
                <a:gd name="T8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2" h="408">
                  <a:moveTo>
                    <a:pt x="365" y="0"/>
                  </a:moveTo>
                  <a:lnTo>
                    <a:pt x="365" y="0"/>
                  </a:lnTo>
                  <a:lnTo>
                    <a:pt x="341" y="0"/>
                  </a:lnTo>
                  <a:lnTo>
                    <a:pt x="318" y="1"/>
                  </a:lnTo>
                  <a:lnTo>
                    <a:pt x="296" y="3"/>
                  </a:lnTo>
                  <a:lnTo>
                    <a:pt x="274" y="6"/>
                  </a:lnTo>
                  <a:lnTo>
                    <a:pt x="254" y="9"/>
                  </a:lnTo>
                  <a:lnTo>
                    <a:pt x="234" y="14"/>
                  </a:lnTo>
                  <a:lnTo>
                    <a:pt x="215" y="18"/>
                  </a:lnTo>
                  <a:lnTo>
                    <a:pt x="197" y="23"/>
                  </a:lnTo>
                  <a:lnTo>
                    <a:pt x="164" y="35"/>
                  </a:lnTo>
                  <a:lnTo>
                    <a:pt x="134" y="48"/>
                  </a:lnTo>
                  <a:lnTo>
                    <a:pt x="107" y="61"/>
                  </a:lnTo>
                  <a:lnTo>
                    <a:pt x="84" y="75"/>
                  </a:lnTo>
                  <a:lnTo>
                    <a:pt x="64" y="89"/>
                  </a:lnTo>
                  <a:lnTo>
                    <a:pt x="47" y="103"/>
                  </a:lnTo>
                  <a:lnTo>
                    <a:pt x="32" y="116"/>
                  </a:lnTo>
                  <a:lnTo>
                    <a:pt x="21" y="128"/>
                  </a:lnTo>
                  <a:lnTo>
                    <a:pt x="6" y="145"/>
                  </a:lnTo>
                  <a:lnTo>
                    <a:pt x="0" y="151"/>
                  </a:lnTo>
                  <a:lnTo>
                    <a:pt x="0" y="408"/>
                  </a:lnTo>
                  <a:lnTo>
                    <a:pt x="732" y="408"/>
                  </a:lnTo>
                  <a:lnTo>
                    <a:pt x="732" y="151"/>
                  </a:lnTo>
                  <a:lnTo>
                    <a:pt x="732" y="151"/>
                  </a:lnTo>
                  <a:lnTo>
                    <a:pt x="727" y="145"/>
                  </a:lnTo>
                  <a:lnTo>
                    <a:pt x="711" y="128"/>
                  </a:lnTo>
                  <a:lnTo>
                    <a:pt x="699" y="116"/>
                  </a:lnTo>
                  <a:lnTo>
                    <a:pt x="685" y="103"/>
                  </a:lnTo>
                  <a:lnTo>
                    <a:pt x="668" y="89"/>
                  </a:lnTo>
                  <a:lnTo>
                    <a:pt x="647" y="75"/>
                  </a:lnTo>
                  <a:lnTo>
                    <a:pt x="624" y="61"/>
                  </a:lnTo>
                  <a:lnTo>
                    <a:pt x="597" y="48"/>
                  </a:lnTo>
                  <a:lnTo>
                    <a:pt x="567" y="35"/>
                  </a:lnTo>
                  <a:lnTo>
                    <a:pt x="533" y="23"/>
                  </a:lnTo>
                  <a:lnTo>
                    <a:pt x="516" y="18"/>
                  </a:lnTo>
                  <a:lnTo>
                    <a:pt x="497" y="14"/>
                  </a:lnTo>
                  <a:lnTo>
                    <a:pt x="477" y="9"/>
                  </a:lnTo>
                  <a:lnTo>
                    <a:pt x="456" y="6"/>
                  </a:lnTo>
                  <a:lnTo>
                    <a:pt x="435" y="3"/>
                  </a:lnTo>
                  <a:lnTo>
                    <a:pt x="413" y="1"/>
                  </a:lnTo>
                  <a:lnTo>
                    <a:pt x="390" y="0"/>
                  </a:lnTo>
                  <a:lnTo>
                    <a:pt x="365" y="0"/>
                  </a:lnTo>
                  <a:lnTo>
                    <a:pt x="3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2632572" y="5529639"/>
              <a:ext cx="215907" cy="154014"/>
            </a:xfrm>
            <a:custGeom>
              <a:avLst/>
              <a:gdLst>
                <a:gd name="T0" fmla="*/ 220 w 452"/>
                <a:gd name="T1" fmla="*/ 322 h 322"/>
                <a:gd name="T2" fmla="*/ 240 w 452"/>
                <a:gd name="T3" fmla="*/ 297 h 322"/>
                <a:gd name="T4" fmla="*/ 270 w 452"/>
                <a:gd name="T5" fmla="*/ 264 h 322"/>
                <a:gd name="T6" fmla="*/ 312 w 452"/>
                <a:gd name="T7" fmla="*/ 230 h 322"/>
                <a:gd name="T8" fmla="*/ 336 w 452"/>
                <a:gd name="T9" fmla="*/ 216 h 322"/>
                <a:gd name="T10" fmla="*/ 360 w 452"/>
                <a:gd name="T11" fmla="*/ 205 h 322"/>
                <a:gd name="T12" fmla="*/ 402 w 452"/>
                <a:gd name="T13" fmla="*/ 188 h 322"/>
                <a:gd name="T14" fmla="*/ 442 w 452"/>
                <a:gd name="T15" fmla="*/ 175 h 322"/>
                <a:gd name="T16" fmla="*/ 452 w 452"/>
                <a:gd name="T17" fmla="*/ 173 h 322"/>
                <a:gd name="T18" fmla="*/ 430 w 452"/>
                <a:gd name="T19" fmla="*/ 152 h 322"/>
                <a:gd name="T20" fmla="*/ 411 w 452"/>
                <a:gd name="T21" fmla="*/ 128 h 322"/>
                <a:gd name="T22" fmla="*/ 396 w 452"/>
                <a:gd name="T23" fmla="*/ 98 h 322"/>
                <a:gd name="T24" fmla="*/ 384 w 452"/>
                <a:gd name="T25" fmla="*/ 69 h 322"/>
                <a:gd name="T26" fmla="*/ 370 w 452"/>
                <a:gd name="T27" fmla="*/ 44 h 322"/>
                <a:gd name="T28" fmla="*/ 354 w 452"/>
                <a:gd name="T29" fmla="*/ 24 h 322"/>
                <a:gd name="T30" fmla="*/ 335 w 452"/>
                <a:gd name="T31" fmla="*/ 10 h 322"/>
                <a:gd name="T32" fmla="*/ 328 w 452"/>
                <a:gd name="T33" fmla="*/ 8 h 322"/>
                <a:gd name="T34" fmla="*/ 293 w 452"/>
                <a:gd name="T35" fmla="*/ 2 h 322"/>
                <a:gd name="T36" fmla="*/ 227 w 452"/>
                <a:gd name="T37" fmla="*/ 0 h 322"/>
                <a:gd name="T38" fmla="*/ 160 w 452"/>
                <a:gd name="T39" fmla="*/ 3 h 322"/>
                <a:gd name="T40" fmla="*/ 132 w 452"/>
                <a:gd name="T41" fmla="*/ 9 h 322"/>
                <a:gd name="T42" fmla="*/ 113 w 452"/>
                <a:gd name="T43" fmla="*/ 16 h 322"/>
                <a:gd name="T44" fmla="*/ 101 w 452"/>
                <a:gd name="T45" fmla="*/ 25 h 322"/>
                <a:gd name="T46" fmla="*/ 83 w 452"/>
                <a:gd name="T47" fmla="*/ 47 h 322"/>
                <a:gd name="T48" fmla="*/ 71 w 452"/>
                <a:gd name="T49" fmla="*/ 69 h 322"/>
                <a:gd name="T50" fmla="*/ 60 w 452"/>
                <a:gd name="T51" fmla="*/ 97 h 322"/>
                <a:gd name="T52" fmla="*/ 53 w 452"/>
                <a:gd name="T53" fmla="*/ 111 h 322"/>
                <a:gd name="T54" fmla="*/ 34 w 452"/>
                <a:gd name="T55" fmla="*/ 138 h 322"/>
                <a:gd name="T56" fmla="*/ 7 w 452"/>
                <a:gd name="T57" fmla="*/ 166 h 322"/>
                <a:gd name="T58" fmla="*/ 0 w 452"/>
                <a:gd name="T59" fmla="*/ 173 h 322"/>
                <a:gd name="T60" fmla="*/ 68 w 452"/>
                <a:gd name="T61" fmla="*/ 202 h 322"/>
                <a:gd name="T62" fmla="*/ 98 w 452"/>
                <a:gd name="T63" fmla="*/ 217 h 322"/>
                <a:gd name="T64" fmla="*/ 144 w 452"/>
                <a:gd name="T65" fmla="*/ 250 h 322"/>
                <a:gd name="T66" fmla="*/ 183 w 452"/>
                <a:gd name="T67" fmla="*/ 283 h 322"/>
                <a:gd name="T68" fmla="*/ 210 w 452"/>
                <a:gd name="T69" fmla="*/ 310 h 322"/>
                <a:gd name="T70" fmla="*/ 220 w 452"/>
                <a:gd name="T71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2" h="322">
                  <a:moveTo>
                    <a:pt x="220" y="322"/>
                  </a:moveTo>
                  <a:lnTo>
                    <a:pt x="220" y="322"/>
                  </a:lnTo>
                  <a:lnTo>
                    <a:pt x="228" y="310"/>
                  </a:lnTo>
                  <a:lnTo>
                    <a:pt x="240" y="297"/>
                  </a:lnTo>
                  <a:lnTo>
                    <a:pt x="254" y="281"/>
                  </a:lnTo>
                  <a:lnTo>
                    <a:pt x="270" y="264"/>
                  </a:lnTo>
                  <a:lnTo>
                    <a:pt x="290" y="246"/>
                  </a:lnTo>
                  <a:lnTo>
                    <a:pt x="312" y="230"/>
                  </a:lnTo>
                  <a:lnTo>
                    <a:pt x="324" y="223"/>
                  </a:lnTo>
                  <a:lnTo>
                    <a:pt x="336" y="216"/>
                  </a:lnTo>
                  <a:lnTo>
                    <a:pt x="336" y="216"/>
                  </a:lnTo>
                  <a:lnTo>
                    <a:pt x="360" y="205"/>
                  </a:lnTo>
                  <a:lnTo>
                    <a:pt x="382" y="196"/>
                  </a:lnTo>
                  <a:lnTo>
                    <a:pt x="402" y="188"/>
                  </a:lnTo>
                  <a:lnTo>
                    <a:pt x="418" y="182"/>
                  </a:lnTo>
                  <a:lnTo>
                    <a:pt x="442" y="175"/>
                  </a:lnTo>
                  <a:lnTo>
                    <a:pt x="452" y="173"/>
                  </a:lnTo>
                  <a:lnTo>
                    <a:pt x="452" y="173"/>
                  </a:lnTo>
                  <a:lnTo>
                    <a:pt x="445" y="167"/>
                  </a:lnTo>
                  <a:lnTo>
                    <a:pt x="430" y="152"/>
                  </a:lnTo>
                  <a:lnTo>
                    <a:pt x="420" y="140"/>
                  </a:lnTo>
                  <a:lnTo>
                    <a:pt x="411" y="128"/>
                  </a:lnTo>
                  <a:lnTo>
                    <a:pt x="403" y="114"/>
                  </a:lnTo>
                  <a:lnTo>
                    <a:pt x="396" y="98"/>
                  </a:lnTo>
                  <a:lnTo>
                    <a:pt x="396" y="98"/>
                  </a:lnTo>
                  <a:lnTo>
                    <a:pt x="384" y="69"/>
                  </a:lnTo>
                  <a:lnTo>
                    <a:pt x="377" y="55"/>
                  </a:lnTo>
                  <a:lnTo>
                    <a:pt x="370" y="44"/>
                  </a:lnTo>
                  <a:lnTo>
                    <a:pt x="362" y="33"/>
                  </a:lnTo>
                  <a:lnTo>
                    <a:pt x="354" y="24"/>
                  </a:lnTo>
                  <a:lnTo>
                    <a:pt x="345" y="16"/>
                  </a:lnTo>
                  <a:lnTo>
                    <a:pt x="335" y="10"/>
                  </a:lnTo>
                  <a:lnTo>
                    <a:pt x="335" y="10"/>
                  </a:lnTo>
                  <a:lnTo>
                    <a:pt x="328" y="8"/>
                  </a:lnTo>
                  <a:lnTo>
                    <a:pt x="319" y="5"/>
                  </a:lnTo>
                  <a:lnTo>
                    <a:pt x="293" y="2"/>
                  </a:lnTo>
                  <a:lnTo>
                    <a:pt x="262" y="0"/>
                  </a:lnTo>
                  <a:lnTo>
                    <a:pt x="227" y="0"/>
                  </a:lnTo>
                  <a:lnTo>
                    <a:pt x="192" y="1"/>
                  </a:lnTo>
                  <a:lnTo>
                    <a:pt x="160" y="3"/>
                  </a:lnTo>
                  <a:lnTo>
                    <a:pt x="144" y="5"/>
                  </a:lnTo>
                  <a:lnTo>
                    <a:pt x="132" y="9"/>
                  </a:lnTo>
                  <a:lnTo>
                    <a:pt x="121" y="12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01" y="25"/>
                  </a:lnTo>
                  <a:lnTo>
                    <a:pt x="91" y="36"/>
                  </a:lnTo>
                  <a:lnTo>
                    <a:pt x="83" y="47"/>
                  </a:lnTo>
                  <a:lnTo>
                    <a:pt x="76" y="58"/>
                  </a:lnTo>
                  <a:lnTo>
                    <a:pt x="71" y="69"/>
                  </a:lnTo>
                  <a:lnTo>
                    <a:pt x="67" y="80"/>
                  </a:lnTo>
                  <a:lnTo>
                    <a:pt x="60" y="97"/>
                  </a:lnTo>
                  <a:lnTo>
                    <a:pt x="60" y="97"/>
                  </a:lnTo>
                  <a:lnTo>
                    <a:pt x="53" y="111"/>
                  </a:lnTo>
                  <a:lnTo>
                    <a:pt x="44" y="125"/>
                  </a:lnTo>
                  <a:lnTo>
                    <a:pt x="34" y="138"/>
                  </a:lnTo>
                  <a:lnTo>
                    <a:pt x="25" y="150"/>
                  </a:lnTo>
                  <a:lnTo>
                    <a:pt x="7" y="166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36" y="188"/>
                  </a:lnTo>
                  <a:lnTo>
                    <a:pt x="68" y="202"/>
                  </a:lnTo>
                  <a:lnTo>
                    <a:pt x="98" y="217"/>
                  </a:lnTo>
                  <a:lnTo>
                    <a:pt x="98" y="217"/>
                  </a:lnTo>
                  <a:lnTo>
                    <a:pt x="121" y="232"/>
                  </a:lnTo>
                  <a:lnTo>
                    <a:pt x="144" y="250"/>
                  </a:lnTo>
                  <a:lnTo>
                    <a:pt x="164" y="266"/>
                  </a:lnTo>
                  <a:lnTo>
                    <a:pt x="183" y="283"/>
                  </a:lnTo>
                  <a:lnTo>
                    <a:pt x="198" y="298"/>
                  </a:lnTo>
                  <a:lnTo>
                    <a:pt x="210" y="310"/>
                  </a:lnTo>
                  <a:lnTo>
                    <a:pt x="220" y="322"/>
                  </a:lnTo>
                  <a:lnTo>
                    <a:pt x="220" y="3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22"/>
            <p:cNvSpPr>
              <a:spLocks/>
            </p:cNvSpPr>
            <p:nvPr/>
          </p:nvSpPr>
          <p:spPr bwMode="auto">
            <a:xfrm>
              <a:off x="3014007" y="5529639"/>
              <a:ext cx="217347" cy="154014"/>
            </a:xfrm>
            <a:custGeom>
              <a:avLst/>
              <a:gdLst>
                <a:gd name="T0" fmla="*/ 220 w 452"/>
                <a:gd name="T1" fmla="*/ 322 h 322"/>
                <a:gd name="T2" fmla="*/ 239 w 452"/>
                <a:gd name="T3" fmla="*/ 297 h 322"/>
                <a:gd name="T4" fmla="*/ 270 w 452"/>
                <a:gd name="T5" fmla="*/ 264 h 322"/>
                <a:gd name="T6" fmla="*/ 312 w 452"/>
                <a:gd name="T7" fmla="*/ 230 h 322"/>
                <a:gd name="T8" fmla="*/ 336 w 452"/>
                <a:gd name="T9" fmla="*/ 216 h 322"/>
                <a:gd name="T10" fmla="*/ 360 w 452"/>
                <a:gd name="T11" fmla="*/ 205 h 322"/>
                <a:gd name="T12" fmla="*/ 402 w 452"/>
                <a:gd name="T13" fmla="*/ 188 h 322"/>
                <a:gd name="T14" fmla="*/ 442 w 452"/>
                <a:gd name="T15" fmla="*/ 175 h 322"/>
                <a:gd name="T16" fmla="*/ 452 w 452"/>
                <a:gd name="T17" fmla="*/ 173 h 322"/>
                <a:gd name="T18" fmla="*/ 430 w 452"/>
                <a:gd name="T19" fmla="*/ 152 h 322"/>
                <a:gd name="T20" fmla="*/ 411 w 452"/>
                <a:gd name="T21" fmla="*/ 128 h 322"/>
                <a:gd name="T22" fmla="*/ 396 w 452"/>
                <a:gd name="T23" fmla="*/ 98 h 322"/>
                <a:gd name="T24" fmla="*/ 383 w 452"/>
                <a:gd name="T25" fmla="*/ 69 h 322"/>
                <a:gd name="T26" fmla="*/ 370 w 452"/>
                <a:gd name="T27" fmla="*/ 44 h 322"/>
                <a:gd name="T28" fmla="*/ 354 w 452"/>
                <a:gd name="T29" fmla="*/ 24 h 322"/>
                <a:gd name="T30" fmla="*/ 334 w 452"/>
                <a:gd name="T31" fmla="*/ 10 h 322"/>
                <a:gd name="T32" fmla="*/ 328 w 452"/>
                <a:gd name="T33" fmla="*/ 8 h 322"/>
                <a:gd name="T34" fmla="*/ 293 w 452"/>
                <a:gd name="T35" fmla="*/ 2 h 322"/>
                <a:gd name="T36" fmla="*/ 227 w 452"/>
                <a:gd name="T37" fmla="*/ 0 h 322"/>
                <a:gd name="T38" fmla="*/ 158 w 452"/>
                <a:gd name="T39" fmla="*/ 3 h 322"/>
                <a:gd name="T40" fmla="*/ 132 w 452"/>
                <a:gd name="T41" fmla="*/ 9 h 322"/>
                <a:gd name="T42" fmla="*/ 113 w 452"/>
                <a:gd name="T43" fmla="*/ 16 h 322"/>
                <a:gd name="T44" fmla="*/ 101 w 452"/>
                <a:gd name="T45" fmla="*/ 25 h 322"/>
                <a:gd name="T46" fmla="*/ 83 w 452"/>
                <a:gd name="T47" fmla="*/ 47 h 322"/>
                <a:gd name="T48" fmla="*/ 71 w 452"/>
                <a:gd name="T49" fmla="*/ 69 h 322"/>
                <a:gd name="T50" fmla="*/ 60 w 452"/>
                <a:gd name="T51" fmla="*/ 97 h 322"/>
                <a:gd name="T52" fmla="*/ 53 w 452"/>
                <a:gd name="T53" fmla="*/ 111 h 322"/>
                <a:gd name="T54" fmla="*/ 34 w 452"/>
                <a:gd name="T55" fmla="*/ 138 h 322"/>
                <a:gd name="T56" fmla="*/ 7 w 452"/>
                <a:gd name="T57" fmla="*/ 166 h 322"/>
                <a:gd name="T58" fmla="*/ 0 w 452"/>
                <a:gd name="T59" fmla="*/ 173 h 322"/>
                <a:gd name="T60" fmla="*/ 68 w 452"/>
                <a:gd name="T61" fmla="*/ 202 h 322"/>
                <a:gd name="T62" fmla="*/ 97 w 452"/>
                <a:gd name="T63" fmla="*/ 217 h 322"/>
                <a:gd name="T64" fmla="*/ 143 w 452"/>
                <a:gd name="T65" fmla="*/ 250 h 322"/>
                <a:gd name="T66" fmla="*/ 183 w 452"/>
                <a:gd name="T67" fmla="*/ 283 h 322"/>
                <a:gd name="T68" fmla="*/ 210 w 452"/>
                <a:gd name="T69" fmla="*/ 310 h 322"/>
                <a:gd name="T70" fmla="*/ 220 w 452"/>
                <a:gd name="T71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2" h="322">
                  <a:moveTo>
                    <a:pt x="220" y="322"/>
                  </a:moveTo>
                  <a:lnTo>
                    <a:pt x="220" y="322"/>
                  </a:lnTo>
                  <a:lnTo>
                    <a:pt x="228" y="310"/>
                  </a:lnTo>
                  <a:lnTo>
                    <a:pt x="239" y="297"/>
                  </a:lnTo>
                  <a:lnTo>
                    <a:pt x="254" y="281"/>
                  </a:lnTo>
                  <a:lnTo>
                    <a:pt x="270" y="264"/>
                  </a:lnTo>
                  <a:lnTo>
                    <a:pt x="290" y="246"/>
                  </a:lnTo>
                  <a:lnTo>
                    <a:pt x="312" y="230"/>
                  </a:lnTo>
                  <a:lnTo>
                    <a:pt x="324" y="223"/>
                  </a:lnTo>
                  <a:lnTo>
                    <a:pt x="336" y="216"/>
                  </a:lnTo>
                  <a:lnTo>
                    <a:pt x="336" y="216"/>
                  </a:lnTo>
                  <a:lnTo>
                    <a:pt x="360" y="205"/>
                  </a:lnTo>
                  <a:lnTo>
                    <a:pt x="382" y="196"/>
                  </a:lnTo>
                  <a:lnTo>
                    <a:pt x="402" y="188"/>
                  </a:lnTo>
                  <a:lnTo>
                    <a:pt x="418" y="182"/>
                  </a:lnTo>
                  <a:lnTo>
                    <a:pt x="442" y="175"/>
                  </a:lnTo>
                  <a:lnTo>
                    <a:pt x="452" y="173"/>
                  </a:lnTo>
                  <a:lnTo>
                    <a:pt x="452" y="173"/>
                  </a:lnTo>
                  <a:lnTo>
                    <a:pt x="445" y="167"/>
                  </a:lnTo>
                  <a:lnTo>
                    <a:pt x="430" y="152"/>
                  </a:lnTo>
                  <a:lnTo>
                    <a:pt x="420" y="140"/>
                  </a:lnTo>
                  <a:lnTo>
                    <a:pt x="411" y="128"/>
                  </a:lnTo>
                  <a:lnTo>
                    <a:pt x="403" y="114"/>
                  </a:lnTo>
                  <a:lnTo>
                    <a:pt x="396" y="98"/>
                  </a:lnTo>
                  <a:lnTo>
                    <a:pt x="396" y="98"/>
                  </a:lnTo>
                  <a:lnTo>
                    <a:pt x="383" y="69"/>
                  </a:lnTo>
                  <a:lnTo>
                    <a:pt x="377" y="55"/>
                  </a:lnTo>
                  <a:lnTo>
                    <a:pt x="370" y="44"/>
                  </a:lnTo>
                  <a:lnTo>
                    <a:pt x="362" y="33"/>
                  </a:lnTo>
                  <a:lnTo>
                    <a:pt x="354" y="24"/>
                  </a:lnTo>
                  <a:lnTo>
                    <a:pt x="345" y="16"/>
                  </a:lnTo>
                  <a:lnTo>
                    <a:pt x="334" y="10"/>
                  </a:lnTo>
                  <a:lnTo>
                    <a:pt x="334" y="10"/>
                  </a:lnTo>
                  <a:lnTo>
                    <a:pt x="328" y="8"/>
                  </a:lnTo>
                  <a:lnTo>
                    <a:pt x="319" y="5"/>
                  </a:lnTo>
                  <a:lnTo>
                    <a:pt x="293" y="2"/>
                  </a:lnTo>
                  <a:lnTo>
                    <a:pt x="262" y="0"/>
                  </a:lnTo>
                  <a:lnTo>
                    <a:pt x="227" y="0"/>
                  </a:lnTo>
                  <a:lnTo>
                    <a:pt x="192" y="1"/>
                  </a:lnTo>
                  <a:lnTo>
                    <a:pt x="158" y="3"/>
                  </a:lnTo>
                  <a:lnTo>
                    <a:pt x="144" y="5"/>
                  </a:lnTo>
                  <a:lnTo>
                    <a:pt x="132" y="9"/>
                  </a:lnTo>
                  <a:lnTo>
                    <a:pt x="121" y="12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01" y="25"/>
                  </a:lnTo>
                  <a:lnTo>
                    <a:pt x="91" y="36"/>
                  </a:lnTo>
                  <a:lnTo>
                    <a:pt x="83" y="47"/>
                  </a:lnTo>
                  <a:lnTo>
                    <a:pt x="76" y="58"/>
                  </a:lnTo>
                  <a:lnTo>
                    <a:pt x="71" y="69"/>
                  </a:lnTo>
                  <a:lnTo>
                    <a:pt x="67" y="80"/>
                  </a:lnTo>
                  <a:lnTo>
                    <a:pt x="60" y="97"/>
                  </a:lnTo>
                  <a:lnTo>
                    <a:pt x="60" y="97"/>
                  </a:lnTo>
                  <a:lnTo>
                    <a:pt x="53" y="111"/>
                  </a:lnTo>
                  <a:lnTo>
                    <a:pt x="44" y="125"/>
                  </a:lnTo>
                  <a:lnTo>
                    <a:pt x="34" y="138"/>
                  </a:lnTo>
                  <a:lnTo>
                    <a:pt x="23" y="150"/>
                  </a:lnTo>
                  <a:lnTo>
                    <a:pt x="7" y="166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35" y="188"/>
                  </a:lnTo>
                  <a:lnTo>
                    <a:pt x="68" y="202"/>
                  </a:lnTo>
                  <a:lnTo>
                    <a:pt x="97" y="217"/>
                  </a:lnTo>
                  <a:lnTo>
                    <a:pt x="97" y="217"/>
                  </a:lnTo>
                  <a:lnTo>
                    <a:pt x="121" y="232"/>
                  </a:lnTo>
                  <a:lnTo>
                    <a:pt x="143" y="250"/>
                  </a:lnTo>
                  <a:lnTo>
                    <a:pt x="164" y="266"/>
                  </a:lnTo>
                  <a:lnTo>
                    <a:pt x="183" y="283"/>
                  </a:lnTo>
                  <a:lnTo>
                    <a:pt x="198" y="298"/>
                  </a:lnTo>
                  <a:lnTo>
                    <a:pt x="210" y="310"/>
                  </a:lnTo>
                  <a:lnTo>
                    <a:pt x="220" y="322"/>
                  </a:lnTo>
                  <a:lnTo>
                    <a:pt x="220" y="3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e 167"/>
          <p:cNvGrpSpPr/>
          <p:nvPr/>
        </p:nvGrpSpPr>
        <p:grpSpPr>
          <a:xfrm>
            <a:off x="1578829" y="2446020"/>
            <a:ext cx="636051" cy="562600"/>
            <a:chOff x="717636" y="1196752"/>
            <a:chExt cx="937284" cy="849482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717636" y="1196752"/>
              <a:ext cx="937284" cy="849482"/>
            </a:xfrm>
            <a:custGeom>
              <a:avLst/>
              <a:gdLst>
                <a:gd name="T0" fmla="*/ 428 w 854"/>
                <a:gd name="T1" fmla="*/ 0 h 774"/>
                <a:gd name="T2" fmla="*/ 491 w 854"/>
                <a:gd name="T3" fmla="*/ 4 h 774"/>
                <a:gd name="T4" fmla="*/ 550 w 854"/>
                <a:gd name="T5" fmla="*/ 12 h 774"/>
                <a:gd name="T6" fmla="*/ 604 w 854"/>
                <a:gd name="T7" fmla="*/ 27 h 774"/>
                <a:gd name="T8" fmla="*/ 654 w 854"/>
                <a:gd name="T9" fmla="*/ 48 h 774"/>
                <a:gd name="T10" fmla="*/ 698 w 854"/>
                <a:gd name="T11" fmla="*/ 74 h 774"/>
                <a:gd name="T12" fmla="*/ 739 w 854"/>
                <a:gd name="T13" fmla="*/ 109 h 774"/>
                <a:gd name="T14" fmla="*/ 774 w 854"/>
                <a:gd name="T15" fmla="*/ 147 h 774"/>
                <a:gd name="T16" fmla="*/ 803 w 854"/>
                <a:gd name="T17" fmla="*/ 188 h 774"/>
                <a:gd name="T18" fmla="*/ 825 w 854"/>
                <a:gd name="T19" fmla="*/ 232 h 774"/>
                <a:gd name="T20" fmla="*/ 841 w 854"/>
                <a:gd name="T21" fmla="*/ 280 h 774"/>
                <a:gd name="T22" fmla="*/ 851 w 854"/>
                <a:gd name="T23" fmla="*/ 333 h 774"/>
                <a:gd name="T24" fmla="*/ 854 w 854"/>
                <a:gd name="T25" fmla="*/ 387 h 774"/>
                <a:gd name="T26" fmla="*/ 851 w 854"/>
                <a:gd name="T27" fmla="*/ 443 h 774"/>
                <a:gd name="T28" fmla="*/ 841 w 854"/>
                <a:gd name="T29" fmla="*/ 494 h 774"/>
                <a:gd name="T30" fmla="*/ 825 w 854"/>
                <a:gd name="T31" fmla="*/ 543 h 774"/>
                <a:gd name="T32" fmla="*/ 802 w 854"/>
                <a:gd name="T33" fmla="*/ 588 h 774"/>
                <a:gd name="T34" fmla="*/ 774 w 854"/>
                <a:gd name="T35" fmla="*/ 629 h 774"/>
                <a:gd name="T36" fmla="*/ 737 w 854"/>
                <a:gd name="T37" fmla="*/ 667 h 774"/>
                <a:gd name="T38" fmla="*/ 696 w 854"/>
                <a:gd name="T39" fmla="*/ 700 h 774"/>
                <a:gd name="T40" fmla="*/ 650 w 854"/>
                <a:gd name="T41" fmla="*/ 726 h 774"/>
                <a:gd name="T42" fmla="*/ 601 w 854"/>
                <a:gd name="T43" fmla="*/ 747 h 774"/>
                <a:gd name="T44" fmla="*/ 547 w 854"/>
                <a:gd name="T45" fmla="*/ 762 h 774"/>
                <a:gd name="T46" fmla="*/ 489 w 854"/>
                <a:gd name="T47" fmla="*/ 770 h 774"/>
                <a:gd name="T48" fmla="*/ 425 w 854"/>
                <a:gd name="T49" fmla="*/ 774 h 774"/>
                <a:gd name="T50" fmla="*/ 362 w 854"/>
                <a:gd name="T51" fmla="*/ 770 h 774"/>
                <a:gd name="T52" fmla="*/ 305 w 854"/>
                <a:gd name="T53" fmla="*/ 762 h 774"/>
                <a:gd name="T54" fmla="*/ 250 w 854"/>
                <a:gd name="T55" fmla="*/ 747 h 774"/>
                <a:gd name="T56" fmla="*/ 201 w 854"/>
                <a:gd name="T57" fmla="*/ 726 h 774"/>
                <a:gd name="T58" fmla="*/ 155 w 854"/>
                <a:gd name="T59" fmla="*/ 700 h 774"/>
                <a:gd name="T60" fmla="*/ 115 w 854"/>
                <a:gd name="T61" fmla="*/ 667 h 774"/>
                <a:gd name="T62" fmla="*/ 79 w 854"/>
                <a:gd name="T63" fmla="*/ 629 h 774"/>
                <a:gd name="T64" fmla="*/ 51 w 854"/>
                <a:gd name="T65" fmla="*/ 588 h 774"/>
                <a:gd name="T66" fmla="*/ 28 w 854"/>
                <a:gd name="T67" fmla="*/ 543 h 774"/>
                <a:gd name="T68" fmla="*/ 13 w 854"/>
                <a:gd name="T69" fmla="*/ 494 h 774"/>
                <a:gd name="T70" fmla="*/ 3 w 854"/>
                <a:gd name="T71" fmla="*/ 443 h 774"/>
                <a:gd name="T72" fmla="*/ 0 w 854"/>
                <a:gd name="T73" fmla="*/ 387 h 774"/>
                <a:gd name="T74" fmla="*/ 3 w 854"/>
                <a:gd name="T75" fmla="*/ 333 h 774"/>
                <a:gd name="T76" fmla="*/ 13 w 854"/>
                <a:gd name="T77" fmla="*/ 280 h 774"/>
                <a:gd name="T78" fmla="*/ 30 w 854"/>
                <a:gd name="T79" fmla="*/ 232 h 774"/>
                <a:gd name="T80" fmla="*/ 51 w 854"/>
                <a:gd name="T81" fmla="*/ 188 h 774"/>
                <a:gd name="T82" fmla="*/ 81 w 854"/>
                <a:gd name="T83" fmla="*/ 147 h 774"/>
                <a:gd name="T84" fmla="*/ 117 w 854"/>
                <a:gd name="T85" fmla="*/ 109 h 774"/>
                <a:gd name="T86" fmla="*/ 158 w 854"/>
                <a:gd name="T87" fmla="*/ 74 h 774"/>
                <a:gd name="T88" fmla="*/ 203 w 854"/>
                <a:gd name="T89" fmla="*/ 48 h 774"/>
                <a:gd name="T90" fmla="*/ 254 w 854"/>
                <a:gd name="T91" fmla="*/ 27 h 774"/>
                <a:gd name="T92" fmla="*/ 306 w 854"/>
                <a:gd name="T93" fmla="*/ 12 h 774"/>
                <a:gd name="T94" fmla="*/ 366 w 854"/>
                <a:gd name="T95" fmla="*/ 4 h 774"/>
                <a:gd name="T96" fmla="*/ 428 w 854"/>
                <a:gd name="T97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4" h="774">
                  <a:moveTo>
                    <a:pt x="428" y="0"/>
                  </a:moveTo>
                  <a:lnTo>
                    <a:pt x="491" y="4"/>
                  </a:lnTo>
                  <a:lnTo>
                    <a:pt x="550" y="12"/>
                  </a:lnTo>
                  <a:lnTo>
                    <a:pt x="604" y="27"/>
                  </a:lnTo>
                  <a:lnTo>
                    <a:pt x="654" y="48"/>
                  </a:lnTo>
                  <a:lnTo>
                    <a:pt x="698" y="74"/>
                  </a:lnTo>
                  <a:lnTo>
                    <a:pt x="739" y="109"/>
                  </a:lnTo>
                  <a:lnTo>
                    <a:pt x="774" y="147"/>
                  </a:lnTo>
                  <a:lnTo>
                    <a:pt x="803" y="188"/>
                  </a:lnTo>
                  <a:lnTo>
                    <a:pt x="825" y="232"/>
                  </a:lnTo>
                  <a:lnTo>
                    <a:pt x="841" y="280"/>
                  </a:lnTo>
                  <a:lnTo>
                    <a:pt x="851" y="333"/>
                  </a:lnTo>
                  <a:lnTo>
                    <a:pt x="854" y="387"/>
                  </a:lnTo>
                  <a:lnTo>
                    <a:pt x="851" y="443"/>
                  </a:lnTo>
                  <a:lnTo>
                    <a:pt x="841" y="494"/>
                  </a:lnTo>
                  <a:lnTo>
                    <a:pt x="825" y="543"/>
                  </a:lnTo>
                  <a:lnTo>
                    <a:pt x="802" y="588"/>
                  </a:lnTo>
                  <a:lnTo>
                    <a:pt x="774" y="629"/>
                  </a:lnTo>
                  <a:lnTo>
                    <a:pt x="737" y="667"/>
                  </a:lnTo>
                  <a:lnTo>
                    <a:pt x="696" y="700"/>
                  </a:lnTo>
                  <a:lnTo>
                    <a:pt x="650" y="726"/>
                  </a:lnTo>
                  <a:lnTo>
                    <a:pt x="601" y="747"/>
                  </a:lnTo>
                  <a:lnTo>
                    <a:pt x="547" y="762"/>
                  </a:lnTo>
                  <a:lnTo>
                    <a:pt x="489" y="770"/>
                  </a:lnTo>
                  <a:lnTo>
                    <a:pt x="425" y="774"/>
                  </a:lnTo>
                  <a:lnTo>
                    <a:pt x="362" y="770"/>
                  </a:lnTo>
                  <a:lnTo>
                    <a:pt x="305" y="762"/>
                  </a:lnTo>
                  <a:lnTo>
                    <a:pt x="250" y="747"/>
                  </a:lnTo>
                  <a:lnTo>
                    <a:pt x="201" y="726"/>
                  </a:lnTo>
                  <a:lnTo>
                    <a:pt x="155" y="700"/>
                  </a:lnTo>
                  <a:lnTo>
                    <a:pt x="115" y="667"/>
                  </a:lnTo>
                  <a:lnTo>
                    <a:pt x="79" y="629"/>
                  </a:lnTo>
                  <a:lnTo>
                    <a:pt x="51" y="588"/>
                  </a:lnTo>
                  <a:lnTo>
                    <a:pt x="28" y="543"/>
                  </a:lnTo>
                  <a:lnTo>
                    <a:pt x="13" y="494"/>
                  </a:lnTo>
                  <a:lnTo>
                    <a:pt x="3" y="443"/>
                  </a:lnTo>
                  <a:lnTo>
                    <a:pt x="0" y="387"/>
                  </a:lnTo>
                  <a:lnTo>
                    <a:pt x="3" y="333"/>
                  </a:lnTo>
                  <a:lnTo>
                    <a:pt x="13" y="280"/>
                  </a:lnTo>
                  <a:lnTo>
                    <a:pt x="30" y="232"/>
                  </a:lnTo>
                  <a:lnTo>
                    <a:pt x="51" y="188"/>
                  </a:lnTo>
                  <a:lnTo>
                    <a:pt x="81" y="147"/>
                  </a:lnTo>
                  <a:lnTo>
                    <a:pt x="117" y="109"/>
                  </a:lnTo>
                  <a:lnTo>
                    <a:pt x="158" y="74"/>
                  </a:lnTo>
                  <a:lnTo>
                    <a:pt x="203" y="48"/>
                  </a:lnTo>
                  <a:lnTo>
                    <a:pt x="254" y="27"/>
                  </a:lnTo>
                  <a:lnTo>
                    <a:pt x="306" y="12"/>
                  </a:lnTo>
                  <a:lnTo>
                    <a:pt x="366" y="4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956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rgbClr val="CF022B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840034" y="1367692"/>
              <a:ext cx="707630" cy="507602"/>
            </a:xfrm>
            <a:custGeom>
              <a:avLst/>
              <a:gdLst>
                <a:gd name="T0" fmla="*/ 1153 w 1153"/>
                <a:gd name="T1" fmla="*/ 430 h 827"/>
                <a:gd name="T2" fmla="*/ 951 w 1153"/>
                <a:gd name="T3" fmla="*/ 0 h 827"/>
                <a:gd name="T4" fmla="*/ 521 w 1153"/>
                <a:gd name="T5" fmla="*/ 203 h 827"/>
                <a:gd name="T6" fmla="*/ 705 w 1153"/>
                <a:gd name="T7" fmla="*/ 269 h 827"/>
                <a:gd name="T8" fmla="*/ 553 w 1153"/>
                <a:gd name="T9" fmla="*/ 491 h 827"/>
                <a:gd name="T10" fmla="*/ 0 w 1153"/>
                <a:gd name="T11" fmla="*/ 677 h 827"/>
                <a:gd name="T12" fmla="*/ 528 w 1153"/>
                <a:gd name="T13" fmla="*/ 770 h 827"/>
                <a:gd name="T14" fmla="*/ 963 w 1153"/>
                <a:gd name="T15" fmla="*/ 361 h 827"/>
                <a:gd name="T16" fmla="*/ 1153 w 1153"/>
                <a:gd name="T17" fmla="*/ 430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3" h="827">
                  <a:moveTo>
                    <a:pt x="1153" y="430"/>
                  </a:moveTo>
                  <a:cubicBezTo>
                    <a:pt x="951" y="0"/>
                    <a:pt x="951" y="0"/>
                    <a:pt x="951" y="0"/>
                  </a:cubicBezTo>
                  <a:cubicBezTo>
                    <a:pt x="521" y="203"/>
                    <a:pt x="521" y="203"/>
                    <a:pt x="521" y="203"/>
                  </a:cubicBezTo>
                  <a:cubicBezTo>
                    <a:pt x="705" y="269"/>
                    <a:pt x="705" y="269"/>
                    <a:pt x="705" y="269"/>
                  </a:cubicBezTo>
                  <a:cubicBezTo>
                    <a:pt x="671" y="324"/>
                    <a:pt x="622" y="398"/>
                    <a:pt x="553" y="491"/>
                  </a:cubicBezTo>
                  <a:cubicBezTo>
                    <a:pt x="383" y="721"/>
                    <a:pt x="0" y="677"/>
                    <a:pt x="0" y="677"/>
                  </a:cubicBezTo>
                  <a:cubicBezTo>
                    <a:pt x="0" y="677"/>
                    <a:pt x="232" y="827"/>
                    <a:pt x="528" y="770"/>
                  </a:cubicBezTo>
                  <a:cubicBezTo>
                    <a:pt x="727" y="732"/>
                    <a:pt x="882" y="507"/>
                    <a:pt x="963" y="361"/>
                  </a:cubicBezTo>
                  <a:lnTo>
                    <a:pt x="1153" y="430"/>
                  </a:lnTo>
                  <a:close/>
                </a:path>
              </a:pathLst>
            </a:custGeom>
            <a:solidFill>
              <a:schemeClr val="accent1"/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4" name="Group 126"/>
          <p:cNvGrpSpPr/>
          <p:nvPr/>
        </p:nvGrpSpPr>
        <p:grpSpPr>
          <a:xfrm>
            <a:off x="5204689" y="2428316"/>
            <a:ext cx="529407" cy="529407"/>
            <a:chOff x="1250781" y="1423987"/>
            <a:chExt cx="1224000" cy="1224000"/>
          </a:xfrm>
          <a:solidFill>
            <a:schemeClr val="bg1"/>
          </a:solidFill>
        </p:grpSpPr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1662114" y="1767278"/>
              <a:ext cx="389328" cy="653982"/>
            </a:xfrm>
            <a:custGeom>
              <a:avLst/>
              <a:gdLst>
                <a:gd name="T0" fmla="*/ 897 w 2269"/>
                <a:gd name="T1" fmla="*/ 289 h 3592"/>
                <a:gd name="T2" fmla="*/ 516 w 2269"/>
                <a:gd name="T3" fmla="*/ 563 h 3592"/>
                <a:gd name="T4" fmla="*/ 280 w 2269"/>
                <a:gd name="T5" fmla="*/ 960 h 3592"/>
                <a:gd name="T6" fmla="*/ 286 w 2269"/>
                <a:gd name="T7" fmla="*/ 1410 h 3592"/>
                <a:gd name="T8" fmla="*/ 497 w 2269"/>
                <a:gd name="T9" fmla="*/ 1748 h 3592"/>
                <a:gd name="T10" fmla="*/ 730 w 2269"/>
                <a:gd name="T11" fmla="*/ 2107 h 3592"/>
                <a:gd name="T12" fmla="*/ 1037 w 2269"/>
                <a:gd name="T13" fmla="*/ 2232 h 3592"/>
                <a:gd name="T14" fmla="*/ 981 w 2269"/>
                <a:gd name="T15" fmla="*/ 1980 h 3592"/>
                <a:gd name="T16" fmla="*/ 884 w 2269"/>
                <a:gd name="T17" fmla="*/ 1779 h 3592"/>
                <a:gd name="T18" fmla="*/ 649 w 2269"/>
                <a:gd name="T19" fmla="*/ 1392 h 3592"/>
                <a:gd name="T20" fmla="*/ 667 w 2269"/>
                <a:gd name="T21" fmla="*/ 1280 h 3592"/>
                <a:gd name="T22" fmla="*/ 807 w 2269"/>
                <a:gd name="T23" fmla="*/ 1397 h 3592"/>
                <a:gd name="T24" fmla="*/ 983 w 2269"/>
                <a:gd name="T25" fmla="*/ 1702 h 3592"/>
                <a:gd name="T26" fmla="*/ 1101 w 2269"/>
                <a:gd name="T27" fmla="*/ 2047 h 3592"/>
                <a:gd name="T28" fmla="*/ 1185 w 2269"/>
                <a:gd name="T29" fmla="*/ 2243 h 3592"/>
                <a:gd name="T30" fmla="*/ 1258 w 2269"/>
                <a:gd name="T31" fmla="*/ 1789 h 3592"/>
                <a:gd name="T32" fmla="*/ 1429 w 2269"/>
                <a:gd name="T33" fmla="*/ 1272 h 3592"/>
                <a:gd name="T34" fmla="*/ 1650 w 2269"/>
                <a:gd name="T35" fmla="*/ 1017 h 3592"/>
                <a:gd name="T36" fmla="*/ 1653 w 2269"/>
                <a:gd name="T37" fmla="*/ 1144 h 3592"/>
                <a:gd name="T38" fmla="*/ 1438 w 2269"/>
                <a:gd name="T39" fmla="*/ 1550 h 3592"/>
                <a:gd name="T40" fmla="*/ 1319 w 2269"/>
                <a:gd name="T41" fmla="*/ 2258 h 3592"/>
                <a:gd name="T42" fmla="*/ 1575 w 2269"/>
                <a:gd name="T43" fmla="*/ 2278 h 3592"/>
                <a:gd name="T44" fmla="*/ 1767 w 2269"/>
                <a:gd name="T45" fmla="*/ 1788 h 3592"/>
                <a:gd name="T46" fmla="*/ 2014 w 2269"/>
                <a:gd name="T47" fmla="*/ 1371 h 3592"/>
                <a:gd name="T48" fmla="*/ 2099 w 2269"/>
                <a:gd name="T49" fmla="*/ 901 h 3592"/>
                <a:gd name="T50" fmla="*/ 1943 w 2269"/>
                <a:gd name="T51" fmla="*/ 484 h 3592"/>
                <a:gd name="T52" fmla="*/ 1604 w 2269"/>
                <a:gd name="T53" fmla="*/ 246 h 3592"/>
                <a:gd name="T54" fmla="*/ 1512 w 2269"/>
                <a:gd name="T55" fmla="*/ 3 h 3592"/>
                <a:gd name="T56" fmla="*/ 1896 w 2269"/>
                <a:gd name="T57" fmla="*/ 113 h 3592"/>
                <a:gd name="T58" fmla="*/ 2169 w 2269"/>
                <a:gd name="T59" fmla="*/ 433 h 3592"/>
                <a:gd name="T60" fmla="*/ 2269 w 2269"/>
                <a:gd name="T61" fmla="*/ 942 h 3592"/>
                <a:gd name="T62" fmla="*/ 2185 w 2269"/>
                <a:gd name="T63" fmla="*/ 1460 h 3592"/>
                <a:gd name="T64" fmla="*/ 1909 w 2269"/>
                <a:gd name="T65" fmla="*/ 1969 h 3592"/>
                <a:gd name="T66" fmla="*/ 1775 w 2269"/>
                <a:gd name="T67" fmla="*/ 2370 h 3592"/>
                <a:gd name="T68" fmla="*/ 1833 w 2269"/>
                <a:gd name="T69" fmla="*/ 2537 h 3592"/>
                <a:gd name="T70" fmla="*/ 1799 w 2269"/>
                <a:gd name="T71" fmla="*/ 2705 h 3592"/>
                <a:gd name="T72" fmla="*/ 1744 w 2269"/>
                <a:gd name="T73" fmla="*/ 2896 h 3592"/>
                <a:gd name="T74" fmla="*/ 1775 w 2269"/>
                <a:gd name="T75" fmla="*/ 3011 h 3592"/>
                <a:gd name="T76" fmla="*/ 1710 w 2269"/>
                <a:gd name="T77" fmla="*/ 3176 h 3592"/>
                <a:gd name="T78" fmla="*/ 1539 w 2269"/>
                <a:gd name="T79" fmla="*/ 3307 h 3592"/>
                <a:gd name="T80" fmla="*/ 1383 w 2269"/>
                <a:gd name="T81" fmla="*/ 3454 h 3592"/>
                <a:gd name="T82" fmla="*/ 1175 w 2269"/>
                <a:gd name="T83" fmla="*/ 3588 h 3592"/>
                <a:gd name="T84" fmla="*/ 896 w 2269"/>
                <a:gd name="T85" fmla="*/ 3503 h 3592"/>
                <a:gd name="T86" fmla="*/ 741 w 2269"/>
                <a:gd name="T87" fmla="*/ 3258 h 3592"/>
                <a:gd name="T88" fmla="*/ 513 w 2269"/>
                <a:gd name="T89" fmla="*/ 3062 h 3592"/>
                <a:gd name="T90" fmla="*/ 523 w 2269"/>
                <a:gd name="T91" fmla="*/ 2928 h 3592"/>
                <a:gd name="T92" fmla="*/ 466 w 2269"/>
                <a:gd name="T93" fmla="*/ 2705 h 3592"/>
                <a:gd name="T94" fmla="*/ 493 w 2269"/>
                <a:gd name="T95" fmla="*/ 2548 h 3592"/>
                <a:gd name="T96" fmla="*/ 509 w 2269"/>
                <a:gd name="T97" fmla="*/ 2387 h 3592"/>
                <a:gd name="T98" fmla="*/ 653 w 2269"/>
                <a:gd name="T99" fmla="*/ 2271 h 3592"/>
                <a:gd name="T100" fmla="*/ 564 w 2269"/>
                <a:gd name="T101" fmla="*/ 2152 h 3592"/>
                <a:gd name="T102" fmla="*/ 361 w 2269"/>
                <a:gd name="T103" fmla="*/ 1919 h 3592"/>
                <a:gd name="T104" fmla="*/ 30 w 2269"/>
                <a:gd name="T105" fmla="*/ 1359 h 3592"/>
                <a:gd name="T106" fmla="*/ 37 w 2269"/>
                <a:gd name="T107" fmla="*/ 845 h 3592"/>
                <a:gd name="T108" fmla="*/ 302 w 2269"/>
                <a:gd name="T109" fmla="*/ 462 h 3592"/>
                <a:gd name="T110" fmla="*/ 716 w 2269"/>
                <a:gd name="T111" fmla="*/ 188 h 3592"/>
                <a:gd name="T112" fmla="*/ 1149 w 2269"/>
                <a:gd name="T113" fmla="*/ 36 h 3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9" h="3592">
                  <a:moveTo>
                    <a:pt x="1290" y="199"/>
                  </a:moveTo>
                  <a:lnTo>
                    <a:pt x="1224" y="203"/>
                  </a:lnTo>
                  <a:lnTo>
                    <a:pt x="1155" y="212"/>
                  </a:lnTo>
                  <a:lnTo>
                    <a:pt x="1087" y="225"/>
                  </a:lnTo>
                  <a:lnTo>
                    <a:pt x="1017" y="244"/>
                  </a:lnTo>
                  <a:lnTo>
                    <a:pt x="956" y="265"/>
                  </a:lnTo>
                  <a:lnTo>
                    <a:pt x="897" y="289"/>
                  </a:lnTo>
                  <a:lnTo>
                    <a:pt x="837" y="318"/>
                  </a:lnTo>
                  <a:lnTo>
                    <a:pt x="780" y="351"/>
                  </a:lnTo>
                  <a:lnTo>
                    <a:pt x="722" y="387"/>
                  </a:lnTo>
                  <a:lnTo>
                    <a:pt x="668" y="426"/>
                  </a:lnTo>
                  <a:lnTo>
                    <a:pt x="615" y="468"/>
                  </a:lnTo>
                  <a:lnTo>
                    <a:pt x="565" y="514"/>
                  </a:lnTo>
                  <a:lnTo>
                    <a:pt x="516" y="563"/>
                  </a:lnTo>
                  <a:lnTo>
                    <a:pt x="471" y="613"/>
                  </a:lnTo>
                  <a:lnTo>
                    <a:pt x="430" y="667"/>
                  </a:lnTo>
                  <a:lnTo>
                    <a:pt x="392" y="722"/>
                  </a:lnTo>
                  <a:lnTo>
                    <a:pt x="358" y="779"/>
                  </a:lnTo>
                  <a:lnTo>
                    <a:pt x="327" y="838"/>
                  </a:lnTo>
                  <a:lnTo>
                    <a:pt x="302" y="899"/>
                  </a:lnTo>
                  <a:lnTo>
                    <a:pt x="280" y="960"/>
                  </a:lnTo>
                  <a:lnTo>
                    <a:pt x="263" y="1023"/>
                  </a:lnTo>
                  <a:lnTo>
                    <a:pt x="252" y="1087"/>
                  </a:lnTo>
                  <a:lnTo>
                    <a:pt x="246" y="1151"/>
                  </a:lnTo>
                  <a:lnTo>
                    <a:pt x="248" y="1216"/>
                  </a:lnTo>
                  <a:lnTo>
                    <a:pt x="253" y="1280"/>
                  </a:lnTo>
                  <a:lnTo>
                    <a:pt x="267" y="1345"/>
                  </a:lnTo>
                  <a:lnTo>
                    <a:pt x="286" y="1410"/>
                  </a:lnTo>
                  <a:lnTo>
                    <a:pt x="313" y="1475"/>
                  </a:lnTo>
                  <a:lnTo>
                    <a:pt x="347" y="1539"/>
                  </a:lnTo>
                  <a:lnTo>
                    <a:pt x="370" y="1575"/>
                  </a:lnTo>
                  <a:lnTo>
                    <a:pt x="398" y="1614"/>
                  </a:lnTo>
                  <a:lnTo>
                    <a:pt x="429" y="1657"/>
                  </a:lnTo>
                  <a:lnTo>
                    <a:pt x="462" y="1700"/>
                  </a:lnTo>
                  <a:lnTo>
                    <a:pt x="497" y="1748"/>
                  </a:lnTo>
                  <a:lnTo>
                    <a:pt x="534" y="1796"/>
                  </a:lnTo>
                  <a:lnTo>
                    <a:pt x="570" y="1845"/>
                  </a:lnTo>
                  <a:lnTo>
                    <a:pt x="606" y="1896"/>
                  </a:lnTo>
                  <a:lnTo>
                    <a:pt x="641" y="1948"/>
                  </a:lnTo>
                  <a:lnTo>
                    <a:pt x="674" y="2001"/>
                  </a:lnTo>
                  <a:lnTo>
                    <a:pt x="704" y="2053"/>
                  </a:lnTo>
                  <a:lnTo>
                    <a:pt x="730" y="2107"/>
                  </a:lnTo>
                  <a:lnTo>
                    <a:pt x="753" y="2160"/>
                  </a:lnTo>
                  <a:lnTo>
                    <a:pt x="770" y="2211"/>
                  </a:lnTo>
                  <a:lnTo>
                    <a:pt x="781" y="2263"/>
                  </a:lnTo>
                  <a:lnTo>
                    <a:pt x="844" y="2249"/>
                  </a:lnTo>
                  <a:lnTo>
                    <a:pt x="908" y="2240"/>
                  </a:lnTo>
                  <a:lnTo>
                    <a:pt x="972" y="2235"/>
                  </a:lnTo>
                  <a:lnTo>
                    <a:pt x="1037" y="2232"/>
                  </a:lnTo>
                  <a:lnTo>
                    <a:pt x="1040" y="2202"/>
                  </a:lnTo>
                  <a:lnTo>
                    <a:pt x="1037" y="2169"/>
                  </a:lnTo>
                  <a:lnTo>
                    <a:pt x="1032" y="2134"/>
                  </a:lnTo>
                  <a:lnTo>
                    <a:pt x="1022" y="2096"/>
                  </a:lnTo>
                  <a:lnTo>
                    <a:pt x="1010" y="2058"/>
                  </a:lnTo>
                  <a:lnTo>
                    <a:pt x="997" y="2020"/>
                  </a:lnTo>
                  <a:lnTo>
                    <a:pt x="981" y="1980"/>
                  </a:lnTo>
                  <a:lnTo>
                    <a:pt x="965" y="1944"/>
                  </a:lnTo>
                  <a:lnTo>
                    <a:pt x="950" y="1908"/>
                  </a:lnTo>
                  <a:lnTo>
                    <a:pt x="934" y="1874"/>
                  </a:lnTo>
                  <a:lnTo>
                    <a:pt x="918" y="1844"/>
                  </a:lnTo>
                  <a:lnTo>
                    <a:pt x="905" y="1818"/>
                  </a:lnTo>
                  <a:lnTo>
                    <a:pt x="893" y="1796"/>
                  </a:lnTo>
                  <a:lnTo>
                    <a:pt x="884" y="1779"/>
                  </a:lnTo>
                  <a:lnTo>
                    <a:pt x="853" y="1725"/>
                  </a:lnTo>
                  <a:lnTo>
                    <a:pt x="818" y="1670"/>
                  </a:lnTo>
                  <a:lnTo>
                    <a:pt x="781" y="1616"/>
                  </a:lnTo>
                  <a:lnTo>
                    <a:pt x="744" y="1560"/>
                  </a:lnTo>
                  <a:lnTo>
                    <a:pt x="709" y="1506"/>
                  </a:lnTo>
                  <a:lnTo>
                    <a:pt x="676" y="1448"/>
                  </a:lnTo>
                  <a:lnTo>
                    <a:pt x="649" y="1392"/>
                  </a:lnTo>
                  <a:lnTo>
                    <a:pt x="628" y="1335"/>
                  </a:lnTo>
                  <a:lnTo>
                    <a:pt x="624" y="1321"/>
                  </a:lnTo>
                  <a:lnTo>
                    <a:pt x="627" y="1308"/>
                  </a:lnTo>
                  <a:lnTo>
                    <a:pt x="632" y="1297"/>
                  </a:lnTo>
                  <a:lnTo>
                    <a:pt x="641" y="1288"/>
                  </a:lnTo>
                  <a:lnTo>
                    <a:pt x="654" y="1283"/>
                  </a:lnTo>
                  <a:lnTo>
                    <a:pt x="667" y="1280"/>
                  </a:lnTo>
                  <a:lnTo>
                    <a:pt x="681" y="1280"/>
                  </a:lnTo>
                  <a:lnTo>
                    <a:pt x="694" y="1284"/>
                  </a:lnTo>
                  <a:lnTo>
                    <a:pt x="713" y="1297"/>
                  </a:lnTo>
                  <a:lnTo>
                    <a:pt x="735" y="1315"/>
                  </a:lnTo>
                  <a:lnTo>
                    <a:pt x="757" y="1338"/>
                  </a:lnTo>
                  <a:lnTo>
                    <a:pt x="782" y="1366"/>
                  </a:lnTo>
                  <a:lnTo>
                    <a:pt x="807" y="1397"/>
                  </a:lnTo>
                  <a:lnTo>
                    <a:pt x="831" y="1433"/>
                  </a:lnTo>
                  <a:lnTo>
                    <a:pt x="857" y="1471"/>
                  </a:lnTo>
                  <a:lnTo>
                    <a:pt x="883" y="1513"/>
                  </a:lnTo>
                  <a:lnTo>
                    <a:pt x="909" y="1557"/>
                  </a:lnTo>
                  <a:lnTo>
                    <a:pt x="935" y="1604"/>
                  </a:lnTo>
                  <a:lnTo>
                    <a:pt x="960" y="1652"/>
                  </a:lnTo>
                  <a:lnTo>
                    <a:pt x="983" y="1702"/>
                  </a:lnTo>
                  <a:lnTo>
                    <a:pt x="1006" y="1752"/>
                  </a:lnTo>
                  <a:lnTo>
                    <a:pt x="1027" y="1802"/>
                  </a:lnTo>
                  <a:lnTo>
                    <a:pt x="1046" y="1853"/>
                  </a:lnTo>
                  <a:lnTo>
                    <a:pt x="1063" y="1903"/>
                  </a:lnTo>
                  <a:lnTo>
                    <a:pt x="1079" y="1952"/>
                  </a:lnTo>
                  <a:lnTo>
                    <a:pt x="1091" y="2001"/>
                  </a:lnTo>
                  <a:lnTo>
                    <a:pt x="1101" y="2047"/>
                  </a:lnTo>
                  <a:lnTo>
                    <a:pt x="1107" y="2091"/>
                  </a:lnTo>
                  <a:lnTo>
                    <a:pt x="1112" y="2133"/>
                  </a:lnTo>
                  <a:lnTo>
                    <a:pt x="1110" y="2171"/>
                  </a:lnTo>
                  <a:lnTo>
                    <a:pt x="1107" y="2207"/>
                  </a:lnTo>
                  <a:lnTo>
                    <a:pt x="1099" y="2238"/>
                  </a:lnTo>
                  <a:lnTo>
                    <a:pt x="1141" y="2239"/>
                  </a:lnTo>
                  <a:lnTo>
                    <a:pt x="1185" y="2243"/>
                  </a:lnTo>
                  <a:lnTo>
                    <a:pt x="1226" y="2248"/>
                  </a:lnTo>
                  <a:lnTo>
                    <a:pt x="1226" y="2174"/>
                  </a:lnTo>
                  <a:lnTo>
                    <a:pt x="1227" y="2099"/>
                  </a:lnTo>
                  <a:lnTo>
                    <a:pt x="1231" y="2022"/>
                  </a:lnTo>
                  <a:lnTo>
                    <a:pt x="1238" y="1945"/>
                  </a:lnTo>
                  <a:lnTo>
                    <a:pt x="1247" y="1867"/>
                  </a:lnTo>
                  <a:lnTo>
                    <a:pt x="1258" y="1789"/>
                  </a:lnTo>
                  <a:lnTo>
                    <a:pt x="1272" y="1712"/>
                  </a:lnTo>
                  <a:lnTo>
                    <a:pt x="1289" y="1634"/>
                  </a:lnTo>
                  <a:lnTo>
                    <a:pt x="1311" y="1558"/>
                  </a:lnTo>
                  <a:lnTo>
                    <a:pt x="1334" y="1484"/>
                  </a:lnTo>
                  <a:lnTo>
                    <a:pt x="1362" y="1412"/>
                  </a:lnTo>
                  <a:lnTo>
                    <a:pt x="1394" y="1340"/>
                  </a:lnTo>
                  <a:lnTo>
                    <a:pt x="1429" y="1272"/>
                  </a:lnTo>
                  <a:lnTo>
                    <a:pt x="1468" y="1207"/>
                  </a:lnTo>
                  <a:lnTo>
                    <a:pt x="1511" y="1144"/>
                  </a:lnTo>
                  <a:lnTo>
                    <a:pt x="1559" y="1084"/>
                  </a:lnTo>
                  <a:lnTo>
                    <a:pt x="1611" y="1030"/>
                  </a:lnTo>
                  <a:lnTo>
                    <a:pt x="1623" y="1021"/>
                  </a:lnTo>
                  <a:lnTo>
                    <a:pt x="1637" y="1017"/>
                  </a:lnTo>
                  <a:lnTo>
                    <a:pt x="1650" y="1017"/>
                  </a:lnTo>
                  <a:lnTo>
                    <a:pt x="1663" y="1023"/>
                  </a:lnTo>
                  <a:lnTo>
                    <a:pt x="1673" y="1032"/>
                  </a:lnTo>
                  <a:lnTo>
                    <a:pt x="1681" y="1043"/>
                  </a:lnTo>
                  <a:lnTo>
                    <a:pt x="1686" y="1055"/>
                  </a:lnTo>
                  <a:lnTo>
                    <a:pt x="1686" y="1070"/>
                  </a:lnTo>
                  <a:lnTo>
                    <a:pt x="1683" y="1086"/>
                  </a:lnTo>
                  <a:lnTo>
                    <a:pt x="1653" y="1144"/>
                  </a:lnTo>
                  <a:lnTo>
                    <a:pt x="1621" y="1202"/>
                  </a:lnTo>
                  <a:lnTo>
                    <a:pt x="1589" y="1259"/>
                  </a:lnTo>
                  <a:lnTo>
                    <a:pt x="1556" y="1316"/>
                  </a:lnTo>
                  <a:lnTo>
                    <a:pt x="1524" y="1373"/>
                  </a:lnTo>
                  <a:lnTo>
                    <a:pt x="1493" y="1432"/>
                  </a:lnTo>
                  <a:lnTo>
                    <a:pt x="1464" y="1490"/>
                  </a:lnTo>
                  <a:lnTo>
                    <a:pt x="1438" y="1550"/>
                  </a:lnTo>
                  <a:lnTo>
                    <a:pt x="1415" y="1612"/>
                  </a:lnTo>
                  <a:lnTo>
                    <a:pt x="1396" y="1677"/>
                  </a:lnTo>
                  <a:lnTo>
                    <a:pt x="1371" y="1792"/>
                  </a:lnTo>
                  <a:lnTo>
                    <a:pt x="1352" y="1908"/>
                  </a:lnTo>
                  <a:lnTo>
                    <a:pt x="1338" y="2023"/>
                  </a:lnTo>
                  <a:lnTo>
                    <a:pt x="1326" y="2140"/>
                  </a:lnTo>
                  <a:lnTo>
                    <a:pt x="1319" y="2258"/>
                  </a:lnTo>
                  <a:lnTo>
                    <a:pt x="1377" y="2266"/>
                  </a:lnTo>
                  <a:lnTo>
                    <a:pt x="1431" y="2278"/>
                  </a:lnTo>
                  <a:lnTo>
                    <a:pt x="1455" y="2273"/>
                  </a:lnTo>
                  <a:lnTo>
                    <a:pt x="1482" y="2271"/>
                  </a:lnTo>
                  <a:lnTo>
                    <a:pt x="1511" y="2271"/>
                  </a:lnTo>
                  <a:lnTo>
                    <a:pt x="1542" y="2273"/>
                  </a:lnTo>
                  <a:lnTo>
                    <a:pt x="1575" y="2278"/>
                  </a:lnTo>
                  <a:lnTo>
                    <a:pt x="1598" y="2206"/>
                  </a:lnTo>
                  <a:lnTo>
                    <a:pt x="1620" y="2134"/>
                  </a:lnTo>
                  <a:lnTo>
                    <a:pt x="1644" y="2063"/>
                  </a:lnTo>
                  <a:lnTo>
                    <a:pt x="1670" y="1993"/>
                  </a:lnTo>
                  <a:lnTo>
                    <a:pt x="1699" y="1923"/>
                  </a:lnTo>
                  <a:lnTo>
                    <a:pt x="1730" y="1855"/>
                  </a:lnTo>
                  <a:lnTo>
                    <a:pt x="1767" y="1788"/>
                  </a:lnTo>
                  <a:lnTo>
                    <a:pt x="1810" y="1723"/>
                  </a:lnTo>
                  <a:lnTo>
                    <a:pt x="1848" y="1666"/>
                  </a:lnTo>
                  <a:lnTo>
                    <a:pt x="1886" y="1609"/>
                  </a:lnTo>
                  <a:lnTo>
                    <a:pt x="1922" y="1552"/>
                  </a:lnTo>
                  <a:lnTo>
                    <a:pt x="1954" y="1492"/>
                  </a:lnTo>
                  <a:lnTo>
                    <a:pt x="1986" y="1432"/>
                  </a:lnTo>
                  <a:lnTo>
                    <a:pt x="2014" y="1371"/>
                  </a:lnTo>
                  <a:lnTo>
                    <a:pt x="2040" y="1308"/>
                  </a:lnTo>
                  <a:lnTo>
                    <a:pt x="2061" y="1245"/>
                  </a:lnTo>
                  <a:lnTo>
                    <a:pt x="2078" y="1180"/>
                  </a:lnTo>
                  <a:lnTo>
                    <a:pt x="2091" y="1112"/>
                  </a:lnTo>
                  <a:lnTo>
                    <a:pt x="2099" y="1044"/>
                  </a:lnTo>
                  <a:lnTo>
                    <a:pt x="2103" y="974"/>
                  </a:lnTo>
                  <a:lnTo>
                    <a:pt x="2099" y="901"/>
                  </a:lnTo>
                  <a:lnTo>
                    <a:pt x="2090" y="831"/>
                  </a:lnTo>
                  <a:lnTo>
                    <a:pt x="2077" y="765"/>
                  </a:lnTo>
                  <a:lnTo>
                    <a:pt x="2059" y="703"/>
                  </a:lnTo>
                  <a:lnTo>
                    <a:pt x="2036" y="643"/>
                  </a:lnTo>
                  <a:lnTo>
                    <a:pt x="2009" y="586"/>
                  </a:lnTo>
                  <a:lnTo>
                    <a:pt x="1978" y="533"/>
                  </a:lnTo>
                  <a:lnTo>
                    <a:pt x="1943" y="484"/>
                  </a:lnTo>
                  <a:lnTo>
                    <a:pt x="1904" y="438"/>
                  </a:lnTo>
                  <a:lnTo>
                    <a:pt x="1862" y="397"/>
                  </a:lnTo>
                  <a:lnTo>
                    <a:pt x="1816" y="359"/>
                  </a:lnTo>
                  <a:lnTo>
                    <a:pt x="1767" y="324"/>
                  </a:lnTo>
                  <a:lnTo>
                    <a:pt x="1716" y="294"/>
                  </a:lnTo>
                  <a:lnTo>
                    <a:pt x="1662" y="267"/>
                  </a:lnTo>
                  <a:lnTo>
                    <a:pt x="1604" y="246"/>
                  </a:lnTo>
                  <a:lnTo>
                    <a:pt x="1546" y="227"/>
                  </a:lnTo>
                  <a:lnTo>
                    <a:pt x="1484" y="213"/>
                  </a:lnTo>
                  <a:lnTo>
                    <a:pt x="1421" y="204"/>
                  </a:lnTo>
                  <a:lnTo>
                    <a:pt x="1357" y="200"/>
                  </a:lnTo>
                  <a:lnTo>
                    <a:pt x="1290" y="199"/>
                  </a:lnTo>
                  <a:close/>
                  <a:moveTo>
                    <a:pt x="1452" y="0"/>
                  </a:moveTo>
                  <a:lnTo>
                    <a:pt x="1512" y="3"/>
                  </a:lnTo>
                  <a:lnTo>
                    <a:pt x="1571" y="7"/>
                  </a:lnTo>
                  <a:lnTo>
                    <a:pt x="1629" y="16"/>
                  </a:lnTo>
                  <a:lnTo>
                    <a:pt x="1685" y="28"/>
                  </a:lnTo>
                  <a:lnTo>
                    <a:pt x="1740" y="44"/>
                  </a:lnTo>
                  <a:lnTo>
                    <a:pt x="1794" y="63"/>
                  </a:lnTo>
                  <a:lnTo>
                    <a:pt x="1846" y="87"/>
                  </a:lnTo>
                  <a:lnTo>
                    <a:pt x="1896" y="113"/>
                  </a:lnTo>
                  <a:lnTo>
                    <a:pt x="1943" y="146"/>
                  </a:lnTo>
                  <a:lnTo>
                    <a:pt x="1988" y="182"/>
                  </a:lnTo>
                  <a:lnTo>
                    <a:pt x="2031" y="222"/>
                  </a:lnTo>
                  <a:lnTo>
                    <a:pt x="2070" y="268"/>
                  </a:lnTo>
                  <a:lnTo>
                    <a:pt x="2106" y="318"/>
                  </a:lnTo>
                  <a:lnTo>
                    <a:pt x="2140" y="373"/>
                  </a:lnTo>
                  <a:lnTo>
                    <a:pt x="2169" y="433"/>
                  </a:lnTo>
                  <a:lnTo>
                    <a:pt x="2195" y="499"/>
                  </a:lnTo>
                  <a:lnTo>
                    <a:pt x="2217" y="567"/>
                  </a:lnTo>
                  <a:lnTo>
                    <a:pt x="2235" y="639"/>
                  </a:lnTo>
                  <a:lnTo>
                    <a:pt x="2250" y="713"/>
                  </a:lnTo>
                  <a:lnTo>
                    <a:pt x="2260" y="788"/>
                  </a:lnTo>
                  <a:lnTo>
                    <a:pt x="2267" y="865"/>
                  </a:lnTo>
                  <a:lnTo>
                    <a:pt x="2269" y="942"/>
                  </a:lnTo>
                  <a:lnTo>
                    <a:pt x="2268" y="1018"/>
                  </a:lnTo>
                  <a:lnTo>
                    <a:pt x="2264" y="1095"/>
                  </a:lnTo>
                  <a:lnTo>
                    <a:pt x="2256" y="1170"/>
                  </a:lnTo>
                  <a:lnTo>
                    <a:pt x="2243" y="1242"/>
                  </a:lnTo>
                  <a:lnTo>
                    <a:pt x="2229" y="1314"/>
                  </a:lnTo>
                  <a:lnTo>
                    <a:pt x="2210" y="1381"/>
                  </a:lnTo>
                  <a:lnTo>
                    <a:pt x="2185" y="1460"/>
                  </a:lnTo>
                  <a:lnTo>
                    <a:pt x="2154" y="1537"/>
                  </a:lnTo>
                  <a:lnTo>
                    <a:pt x="2118" y="1611"/>
                  </a:lnTo>
                  <a:lnTo>
                    <a:pt x="2080" y="1685"/>
                  </a:lnTo>
                  <a:lnTo>
                    <a:pt x="2040" y="1756"/>
                  </a:lnTo>
                  <a:lnTo>
                    <a:pt x="1996" y="1828"/>
                  </a:lnTo>
                  <a:lnTo>
                    <a:pt x="1953" y="1899"/>
                  </a:lnTo>
                  <a:lnTo>
                    <a:pt x="1909" y="1969"/>
                  </a:lnTo>
                  <a:lnTo>
                    <a:pt x="1866" y="2041"/>
                  </a:lnTo>
                  <a:lnTo>
                    <a:pt x="1826" y="2113"/>
                  </a:lnTo>
                  <a:lnTo>
                    <a:pt x="1788" y="2185"/>
                  </a:lnTo>
                  <a:lnTo>
                    <a:pt x="1754" y="2259"/>
                  </a:lnTo>
                  <a:lnTo>
                    <a:pt x="1724" y="2334"/>
                  </a:lnTo>
                  <a:lnTo>
                    <a:pt x="1751" y="2352"/>
                  </a:lnTo>
                  <a:lnTo>
                    <a:pt x="1775" y="2370"/>
                  </a:lnTo>
                  <a:lnTo>
                    <a:pt x="1797" y="2392"/>
                  </a:lnTo>
                  <a:lnTo>
                    <a:pt x="1815" y="2413"/>
                  </a:lnTo>
                  <a:lnTo>
                    <a:pt x="1829" y="2435"/>
                  </a:lnTo>
                  <a:lnTo>
                    <a:pt x="1838" y="2460"/>
                  </a:lnTo>
                  <a:lnTo>
                    <a:pt x="1843" y="2484"/>
                  </a:lnTo>
                  <a:lnTo>
                    <a:pt x="1841" y="2510"/>
                  </a:lnTo>
                  <a:lnTo>
                    <a:pt x="1833" y="2537"/>
                  </a:lnTo>
                  <a:lnTo>
                    <a:pt x="1818" y="2565"/>
                  </a:lnTo>
                  <a:lnTo>
                    <a:pt x="1796" y="2594"/>
                  </a:lnTo>
                  <a:lnTo>
                    <a:pt x="1769" y="2618"/>
                  </a:lnTo>
                  <a:lnTo>
                    <a:pt x="1739" y="2640"/>
                  </a:lnTo>
                  <a:lnTo>
                    <a:pt x="1763" y="2659"/>
                  </a:lnTo>
                  <a:lnTo>
                    <a:pt x="1783" y="2682"/>
                  </a:lnTo>
                  <a:lnTo>
                    <a:pt x="1799" y="2705"/>
                  </a:lnTo>
                  <a:lnTo>
                    <a:pt x="1809" y="2730"/>
                  </a:lnTo>
                  <a:lnTo>
                    <a:pt x="1815" y="2757"/>
                  </a:lnTo>
                  <a:lnTo>
                    <a:pt x="1814" y="2784"/>
                  </a:lnTo>
                  <a:lnTo>
                    <a:pt x="1807" y="2812"/>
                  </a:lnTo>
                  <a:lnTo>
                    <a:pt x="1793" y="2840"/>
                  </a:lnTo>
                  <a:lnTo>
                    <a:pt x="1772" y="2868"/>
                  </a:lnTo>
                  <a:lnTo>
                    <a:pt x="1744" y="2896"/>
                  </a:lnTo>
                  <a:lnTo>
                    <a:pt x="1729" y="2908"/>
                  </a:lnTo>
                  <a:lnTo>
                    <a:pt x="1713" y="2920"/>
                  </a:lnTo>
                  <a:lnTo>
                    <a:pt x="1736" y="2935"/>
                  </a:lnTo>
                  <a:lnTo>
                    <a:pt x="1753" y="2950"/>
                  </a:lnTo>
                  <a:lnTo>
                    <a:pt x="1764" y="2968"/>
                  </a:lnTo>
                  <a:lnTo>
                    <a:pt x="1772" y="2988"/>
                  </a:lnTo>
                  <a:lnTo>
                    <a:pt x="1775" y="3011"/>
                  </a:lnTo>
                  <a:lnTo>
                    <a:pt x="1774" y="3033"/>
                  </a:lnTo>
                  <a:lnTo>
                    <a:pt x="1771" y="3057"/>
                  </a:lnTo>
                  <a:lnTo>
                    <a:pt x="1763" y="3080"/>
                  </a:lnTo>
                  <a:lnTo>
                    <a:pt x="1753" y="3105"/>
                  </a:lnTo>
                  <a:lnTo>
                    <a:pt x="1740" y="3128"/>
                  </a:lnTo>
                  <a:lnTo>
                    <a:pt x="1727" y="3152"/>
                  </a:lnTo>
                  <a:lnTo>
                    <a:pt x="1710" y="3176"/>
                  </a:lnTo>
                  <a:lnTo>
                    <a:pt x="1693" y="3197"/>
                  </a:lnTo>
                  <a:lnTo>
                    <a:pt x="1675" y="3217"/>
                  </a:lnTo>
                  <a:lnTo>
                    <a:pt x="1656" y="3236"/>
                  </a:lnTo>
                  <a:lnTo>
                    <a:pt x="1637" y="3252"/>
                  </a:lnTo>
                  <a:lnTo>
                    <a:pt x="1607" y="3273"/>
                  </a:lnTo>
                  <a:lnTo>
                    <a:pt x="1574" y="3292"/>
                  </a:lnTo>
                  <a:lnTo>
                    <a:pt x="1539" y="3307"/>
                  </a:lnTo>
                  <a:lnTo>
                    <a:pt x="1501" y="3320"/>
                  </a:lnTo>
                  <a:lnTo>
                    <a:pt x="1461" y="3330"/>
                  </a:lnTo>
                  <a:lnTo>
                    <a:pt x="1421" y="3339"/>
                  </a:lnTo>
                  <a:lnTo>
                    <a:pt x="1420" y="3368"/>
                  </a:lnTo>
                  <a:lnTo>
                    <a:pt x="1412" y="3397"/>
                  </a:lnTo>
                  <a:lnTo>
                    <a:pt x="1400" y="3426"/>
                  </a:lnTo>
                  <a:lnTo>
                    <a:pt x="1383" y="3454"/>
                  </a:lnTo>
                  <a:lnTo>
                    <a:pt x="1362" y="3480"/>
                  </a:lnTo>
                  <a:lnTo>
                    <a:pt x="1340" y="3505"/>
                  </a:lnTo>
                  <a:lnTo>
                    <a:pt x="1316" y="3525"/>
                  </a:lnTo>
                  <a:lnTo>
                    <a:pt x="1294" y="3543"/>
                  </a:lnTo>
                  <a:lnTo>
                    <a:pt x="1256" y="3563"/>
                  </a:lnTo>
                  <a:lnTo>
                    <a:pt x="1216" y="3578"/>
                  </a:lnTo>
                  <a:lnTo>
                    <a:pt x="1175" y="3588"/>
                  </a:lnTo>
                  <a:lnTo>
                    <a:pt x="1132" y="3592"/>
                  </a:lnTo>
                  <a:lnTo>
                    <a:pt x="1089" y="3591"/>
                  </a:lnTo>
                  <a:lnTo>
                    <a:pt x="1047" y="3583"/>
                  </a:lnTo>
                  <a:lnTo>
                    <a:pt x="1006" y="3570"/>
                  </a:lnTo>
                  <a:lnTo>
                    <a:pt x="965" y="3552"/>
                  </a:lnTo>
                  <a:lnTo>
                    <a:pt x="929" y="3529"/>
                  </a:lnTo>
                  <a:lnTo>
                    <a:pt x="896" y="3503"/>
                  </a:lnTo>
                  <a:lnTo>
                    <a:pt x="865" y="3472"/>
                  </a:lnTo>
                  <a:lnTo>
                    <a:pt x="839" y="3439"/>
                  </a:lnTo>
                  <a:lnTo>
                    <a:pt x="818" y="3402"/>
                  </a:lnTo>
                  <a:lnTo>
                    <a:pt x="802" y="3363"/>
                  </a:lnTo>
                  <a:lnTo>
                    <a:pt x="791" y="3321"/>
                  </a:lnTo>
                  <a:lnTo>
                    <a:pt x="786" y="3277"/>
                  </a:lnTo>
                  <a:lnTo>
                    <a:pt x="741" y="3258"/>
                  </a:lnTo>
                  <a:lnTo>
                    <a:pt x="698" y="3236"/>
                  </a:lnTo>
                  <a:lnTo>
                    <a:pt x="656" y="3211"/>
                  </a:lnTo>
                  <a:lnTo>
                    <a:pt x="618" y="3183"/>
                  </a:lnTo>
                  <a:lnTo>
                    <a:pt x="583" y="3153"/>
                  </a:lnTo>
                  <a:lnTo>
                    <a:pt x="551" y="3120"/>
                  </a:lnTo>
                  <a:lnTo>
                    <a:pt x="525" y="3084"/>
                  </a:lnTo>
                  <a:lnTo>
                    <a:pt x="513" y="3062"/>
                  </a:lnTo>
                  <a:lnTo>
                    <a:pt x="507" y="3040"/>
                  </a:lnTo>
                  <a:lnTo>
                    <a:pt x="507" y="3020"/>
                  </a:lnTo>
                  <a:lnTo>
                    <a:pt x="512" y="3000"/>
                  </a:lnTo>
                  <a:lnTo>
                    <a:pt x="520" y="2981"/>
                  </a:lnTo>
                  <a:lnTo>
                    <a:pt x="531" y="2963"/>
                  </a:lnTo>
                  <a:lnTo>
                    <a:pt x="546" y="2946"/>
                  </a:lnTo>
                  <a:lnTo>
                    <a:pt x="523" y="2928"/>
                  </a:lnTo>
                  <a:lnTo>
                    <a:pt x="505" y="2906"/>
                  </a:lnTo>
                  <a:lnTo>
                    <a:pt x="483" y="2871"/>
                  </a:lnTo>
                  <a:lnTo>
                    <a:pt x="467" y="2837"/>
                  </a:lnTo>
                  <a:lnTo>
                    <a:pt x="457" y="2803"/>
                  </a:lnTo>
                  <a:lnTo>
                    <a:pt x="453" y="2769"/>
                  </a:lnTo>
                  <a:lnTo>
                    <a:pt x="457" y="2735"/>
                  </a:lnTo>
                  <a:lnTo>
                    <a:pt x="466" y="2705"/>
                  </a:lnTo>
                  <a:lnTo>
                    <a:pt x="479" y="2675"/>
                  </a:lnTo>
                  <a:lnTo>
                    <a:pt x="498" y="2649"/>
                  </a:lnTo>
                  <a:lnTo>
                    <a:pt x="522" y="2624"/>
                  </a:lnTo>
                  <a:lnTo>
                    <a:pt x="551" y="2604"/>
                  </a:lnTo>
                  <a:lnTo>
                    <a:pt x="529" y="2589"/>
                  </a:lnTo>
                  <a:lnTo>
                    <a:pt x="510" y="2570"/>
                  </a:lnTo>
                  <a:lnTo>
                    <a:pt x="493" y="2548"/>
                  </a:lnTo>
                  <a:lnTo>
                    <a:pt x="479" y="2523"/>
                  </a:lnTo>
                  <a:lnTo>
                    <a:pt x="470" y="2499"/>
                  </a:lnTo>
                  <a:lnTo>
                    <a:pt x="469" y="2476"/>
                  </a:lnTo>
                  <a:lnTo>
                    <a:pt x="473" y="2452"/>
                  </a:lnTo>
                  <a:lnTo>
                    <a:pt x="480" y="2428"/>
                  </a:lnTo>
                  <a:lnTo>
                    <a:pt x="493" y="2407"/>
                  </a:lnTo>
                  <a:lnTo>
                    <a:pt x="509" y="2387"/>
                  </a:lnTo>
                  <a:lnTo>
                    <a:pt x="527" y="2369"/>
                  </a:lnTo>
                  <a:lnTo>
                    <a:pt x="546" y="2352"/>
                  </a:lnTo>
                  <a:lnTo>
                    <a:pt x="566" y="2340"/>
                  </a:lnTo>
                  <a:lnTo>
                    <a:pt x="612" y="2318"/>
                  </a:lnTo>
                  <a:lnTo>
                    <a:pt x="658" y="2299"/>
                  </a:lnTo>
                  <a:lnTo>
                    <a:pt x="657" y="2284"/>
                  </a:lnTo>
                  <a:lnTo>
                    <a:pt x="653" y="2271"/>
                  </a:lnTo>
                  <a:lnTo>
                    <a:pt x="648" y="2257"/>
                  </a:lnTo>
                  <a:lnTo>
                    <a:pt x="644" y="2243"/>
                  </a:lnTo>
                  <a:lnTo>
                    <a:pt x="630" y="2227"/>
                  </a:lnTo>
                  <a:lnTo>
                    <a:pt x="615" y="2209"/>
                  </a:lnTo>
                  <a:lnTo>
                    <a:pt x="599" y="2190"/>
                  </a:lnTo>
                  <a:lnTo>
                    <a:pt x="582" y="2171"/>
                  </a:lnTo>
                  <a:lnTo>
                    <a:pt x="564" y="2152"/>
                  </a:lnTo>
                  <a:lnTo>
                    <a:pt x="546" y="2134"/>
                  </a:lnTo>
                  <a:lnTo>
                    <a:pt x="529" y="2116"/>
                  </a:lnTo>
                  <a:lnTo>
                    <a:pt x="513" y="2100"/>
                  </a:lnTo>
                  <a:lnTo>
                    <a:pt x="501" y="2087"/>
                  </a:lnTo>
                  <a:lnTo>
                    <a:pt x="491" y="2077"/>
                  </a:lnTo>
                  <a:lnTo>
                    <a:pt x="485" y="2069"/>
                  </a:lnTo>
                  <a:lnTo>
                    <a:pt x="361" y="1919"/>
                  </a:lnTo>
                  <a:lnTo>
                    <a:pt x="239" y="1769"/>
                  </a:lnTo>
                  <a:lnTo>
                    <a:pt x="191" y="1707"/>
                  </a:lnTo>
                  <a:lnTo>
                    <a:pt x="149" y="1642"/>
                  </a:lnTo>
                  <a:lnTo>
                    <a:pt x="111" y="1575"/>
                  </a:lnTo>
                  <a:lnTo>
                    <a:pt x="79" y="1504"/>
                  </a:lnTo>
                  <a:lnTo>
                    <a:pt x="52" y="1433"/>
                  </a:lnTo>
                  <a:lnTo>
                    <a:pt x="30" y="1359"/>
                  </a:lnTo>
                  <a:lnTo>
                    <a:pt x="15" y="1283"/>
                  </a:lnTo>
                  <a:lnTo>
                    <a:pt x="5" y="1207"/>
                  </a:lnTo>
                  <a:lnTo>
                    <a:pt x="0" y="1129"/>
                  </a:lnTo>
                  <a:lnTo>
                    <a:pt x="1" y="1051"/>
                  </a:lnTo>
                  <a:lnTo>
                    <a:pt x="8" y="974"/>
                  </a:lnTo>
                  <a:lnTo>
                    <a:pt x="20" y="909"/>
                  </a:lnTo>
                  <a:lnTo>
                    <a:pt x="37" y="845"/>
                  </a:lnTo>
                  <a:lnTo>
                    <a:pt x="61" y="784"/>
                  </a:lnTo>
                  <a:lnTo>
                    <a:pt x="90" y="725"/>
                  </a:lnTo>
                  <a:lnTo>
                    <a:pt x="124" y="668"/>
                  </a:lnTo>
                  <a:lnTo>
                    <a:pt x="162" y="613"/>
                  </a:lnTo>
                  <a:lnTo>
                    <a:pt x="205" y="560"/>
                  </a:lnTo>
                  <a:lnTo>
                    <a:pt x="251" y="510"/>
                  </a:lnTo>
                  <a:lnTo>
                    <a:pt x="302" y="462"/>
                  </a:lnTo>
                  <a:lnTo>
                    <a:pt x="354" y="416"/>
                  </a:lnTo>
                  <a:lnTo>
                    <a:pt x="411" y="372"/>
                  </a:lnTo>
                  <a:lnTo>
                    <a:pt x="468" y="331"/>
                  </a:lnTo>
                  <a:lnTo>
                    <a:pt x="528" y="292"/>
                  </a:lnTo>
                  <a:lnTo>
                    <a:pt x="590" y="256"/>
                  </a:lnTo>
                  <a:lnTo>
                    <a:pt x="651" y="221"/>
                  </a:lnTo>
                  <a:lnTo>
                    <a:pt x="716" y="188"/>
                  </a:lnTo>
                  <a:lnTo>
                    <a:pt x="779" y="159"/>
                  </a:lnTo>
                  <a:lnTo>
                    <a:pt x="843" y="132"/>
                  </a:lnTo>
                  <a:lnTo>
                    <a:pt x="906" y="108"/>
                  </a:lnTo>
                  <a:lnTo>
                    <a:pt x="968" y="87"/>
                  </a:lnTo>
                  <a:lnTo>
                    <a:pt x="1029" y="68"/>
                  </a:lnTo>
                  <a:lnTo>
                    <a:pt x="1089" y="51"/>
                  </a:lnTo>
                  <a:lnTo>
                    <a:pt x="1149" y="36"/>
                  </a:lnTo>
                  <a:lnTo>
                    <a:pt x="1209" y="24"/>
                  </a:lnTo>
                  <a:lnTo>
                    <a:pt x="1270" y="14"/>
                  </a:lnTo>
                  <a:lnTo>
                    <a:pt x="1331" y="6"/>
                  </a:lnTo>
                  <a:lnTo>
                    <a:pt x="1392" y="1"/>
                  </a:lnTo>
                  <a:lnTo>
                    <a:pt x="14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1250781" y="1423987"/>
              <a:ext cx="1224000" cy="1224000"/>
            </a:xfrm>
            <a:custGeom>
              <a:avLst/>
              <a:gdLst>
                <a:gd name="T0" fmla="*/ 617 w 1112"/>
                <a:gd name="T1" fmla="*/ 5 h 1035"/>
                <a:gd name="T2" fmla="*/ 761 w 1112"/>
                <a:gd name="T3" fmla="*/ 47 h 1035"/>
                <a:gd name="T4" fmla="*/ 889 w 1112"/>
                <a:gd name="T5" fmla="*/ 128 h 1035"/>
                <a:gd name="T6" fmla="*/ 1001 w 1112"/>
                <a:gd name="T7" fmla="*/ 254 h 1035"/>
                <a:gd name="T8" fmla="*/ 1077 w 1112"/>
                <a:gd name="T9" fmla="*/ 386 h 1035"/>
                <a:gd name="T10" fmla="*/ 1112 w 1112"/>
                <a:gd name="T11" fmla="*/ 519 h 1035"/>
                <a:gd name="T12" fmla="*/ 1098 w 1112"/>
                <a:gd name="T13" fmla="*/ 638 h 1035"/>
                <a:gd name="T14" fmla="*/ 1045 w 1112"/>
                <a:gd name="T15" fmla="*/ 742 h 1035"/>
                <a:gd name="T16" fmla="*/ 959 w 1112"/>
                <a:gd name="T17" fmla="*/ 824 h 1035"/>
                <a:gd name="T18" fmla="*/ 903 w 1112"/>
                <a:gd name="T19" fmla="*/ 856 h 1035"/>
                <a:gd name="T20" fmla="*/ 891 w 1112"/>
                <a:gd name="T21" fmla="*/ 854 h 1035"/>
                <a:gd name="T22" fmla="*/ 889 w 1112"/>
                <a:gd name="T23" fmla="*/ 849 h 1035"/>
                <a:gd name="T24" fmla="*/ 896 w 1112"/>
                <a:gd name="T25" fmla="*/ 842 h 1035"/>
                <a:gd name="T26" fmla="*/ 901 w 1112"/>
                <a:gd name="T27" fmla="*/ 840 h 1035"/>
                <a:gd name="T28" fmla="*/ 903 w 1112"/>
                <a:gd name="T29" fmla="*/ 838 h 1035"/>
                <a:gd name="T30" fmla="*/ 994 w 1112"/>
                <a:gd name="T31" fmla="*/ 770 h 1035"/>
                <a:gd name="T32" fmla="*/ 1059 w 1112"/>
                <a:gd name="T33" fmla="*/ 675 h 1035"/>
                <a:gd name="T34" fmla="*/ 1084 w 1112"/>
                <a:gd name="T35" fmla="*/ 563 h 1035"/>
                <a:gd name="T36" fmla="*/ 1068 w 1112"/>
                <a:gd name="T37" fmla="*/ 447 h 1035"/>
                <a:gd name="T38" fmla="*/ 1001 w 1112"/>
                <a:gd name="T39" fmla="*/ 302 h 1035"/>
                <a:gd name="T40" fmla="*/ 908 w 1112"/>
                <a:gd name="T41" fmla="*/ 184 h 1035"/>
                <a:gd name="T42" fmla="*/ 800 w 1112"/>
                <a:gd name="T43" fmla="*/ 93 h 1035"/>
                <a:gd name="T44" fmla="*/ 670 w 1112"/>
                <a:gd name="T45" fmla="*/ 37 h 1035"/>
                <a:gd name="T46" fmla="*/ 531 w 1112"/>
                <a:gd name="T47" fmla="*/ 19 h 1035"/>
                <a:gd name="T48" fmla="*/ 389 w 1112"/>
                <a:gd name="T49" fmla="*/ 40 h 1035"/>
                <a:gd name="T50" fmla="*/ 254 w 1112"/>
                <a:gd name="T51" fmla="*/ 100 h 1035"/>
                <a:gd name="T52" fmla="*/ 142 w 1112"/>
                <a:gd name="T53" fmla="*/ 193 h 1035"/>
                <a:gd name="T54" fmla="*/ 63 w 1112"/>
                <a:gd name="T55" fmla="*/ 314 h 1035"/>
                <a:gd name="T56" fmla="*/ 26 w 1112"/>
                <a:gd name="T57" fmla="*/ 456 h 1035"/>
                <a:gd name="T58" fmla="*/ 42 w 1112"/>
                <a:gd name="T59" fmla="*/ 603 h 1035"/>
                <a:gd name="T60" fmla="*/ 100 w 1112"/>
                <a:gd name="T61" fmla="*/ 735 h 1035"/>
                <a:gd name="T62" fmla="*/ 184 w 1112"/>
                <a:gd name="T63" fmla="*/ 849 h 1035"/>
                <a:gd name="T64" fmla="*/ 293 w 1112"/>
                <a:gd name="T65" fmla="*/ 938 h 1035"/>
                <a:gd name="T66" fmla="*/ 419 w 1112"/>
                <a:gd name="T67" fmla="*/ 996 h 1035"/>
                <a:gd name="T68" fmla="*/ 556 w 1112"/>
                <a:gd name="T69" fmla="*/ 1019 h 1035"/>
                <a:gd name="T70" fmla="*/ 693 w 1112"/>
                <a:gd name="T71" fmla="*/ 1005 h 1035"/>
                <a:gd name="T72" fmla="*/ 824 w 1112"/>
                <a:gd name="T73" fmla="*/ 954 h 1035"/>
                <a:gd name="T74" fmla="*/ 938 w 1112"/>
                <a:gd name="T75" fmla="*/ 870 h 1035"/>
                <a:gd name="T76" fmla="*/ 1033 w 1112"/>
                <a:gd name="T77" fmla="*/ 766 h 1035"/>
                <a:gd name="T78" fmla="*/ 1077 w 1112"/>
                <a:gd name="T79" fmla="*/ 705 h 1035"/>
                <a:gd name="T80" fmla="*/ 1087 w 1112"/>
                <a:gd name="T81" fmla="*/ 700 h 1035"/>
                <a:gd name="T82" fmla="*/ 1096 w 1112"/>
                <a:gd name="T83" fmla="*/ 700 h 1035"/>
                <a:gd name="T84" fmla="*/ 1101 w 1112"/>
                <a:gd name="T85" fmla="*/ 705 h 1035"/>
                <a:gd name="T86" fmla="*/ 1066 w 1112"/>
                <a:gd name="T87" fmla="*/ 759 h 1035"/>
                <a:gd name="T88" fmla="*/ 970 w 1112"/>
                <a:gd name="T89" fmla="*/ 866 h 1035"/>
                <a:gd name="T90" fmla="*/ 840 w 1112"/>
                <a:gd name="T91" fmla="*/ 963 h 1035"/>
                <a:gd name="T92" fmla="*/ 686 w 1112"/>
                <a:gd name="T93" fmla="*/ 1024 h 1035"/>
                <a:gd name="T94" fmla="*/ 542 w 1112"/>
                <a:gd name="T95" fmla="*/ 1035 h 1035"/>
                <a:gd name="T96" fmla="*/ 403 w 1112"/>
                <a:gd name="T97" fmla="*/ 1012 h 1035"/>
                <a:gd name="T98" fmla="*/ 270 w 1112"/>
                <a:gd name="T99" fmla="*/ 952 h 1035"/>
                <a:gd name="T100" fmla="*/ 156 w 1112"/>
                <a:gd name="T101" fmla="*/ 859 h 1035"/>
                <a:gd name="T102" fmla="*/ 67 w 1112"/>
                <a:gd name="T103" fmla="*/ 738 h 1035"/>
                <a:gd name="T104" fmla="*/ 12 w 1112"/>
                <a:gd name="T105" fmla="*/ 600 h 1035"/>
                <a:gd name="T106" fmla="*/ 0 w 1112"/>
                <a:gd name="T107" fmla="*/ 456 h 1035"/>
                <a:gd name="T108" fmla="*/ 35 w 1112"/>
                <a:gd name="T109" fmla="*/ 316 h 1035"/>
                <a:gd name="T110" fmla="*/ 109 w 1112"/>
                <a:gd name="T111" fmla="*/ 200 h 1035"/>
                <a:gd name="T112" fmla="*/ 212 w 1112"/>
                <a:gd name="T113" fmla="*/ 107 h 1035"/>
                <a:gd name="T114" fmla="*/ 337 w 1112"/>
                <a:gd name="T115" fmla="*/ 40 h 1035"/>
                <a:gd name="T116" fmla="*/ 472 w 1112"/>
                <a:gd name="T117" fmla="*/ 5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2" h="1035">
                  <a:moveTo>
                    <a:pt x="540" y="0"/>
                  </a:moveTo>
                  <a:lnTo>
                    <a:pt x="617" y="5"/>
                  </a:lnTo>
                  <a:lnTo>
                    <a:pt x="691" y="21"/>
                  </a:lnTo>
                  <a:lnTo>
                    <a:pt x="761" y="47"/>
                  </a:lnTo>
                  <a:lnTo>
                    <a:pt x="828" y="84"/>
                  </a:lnTo>
                  <a:lnTo>
                    <a:pt x="889" y="128"/>
                  </a:lnTo>
                  <a:lnTo>
                    <a:pt x="949" y="186"/>
                  </a:lnTo>
                  <a:lnTo>
                    <a:pt x="1001" y="254"/>
                  </a:lnTo>
                  <a:lnTo>
                    <a:pt x="1045" y="323"/>
                  </a:lnTo>
                  <a:lnTo>
                    <a:pt x="1077" y="386"/>
                  </a:lnTo>
                  <a:lnTo>
                    <a:pt x="1101" y="451"/>
                  </a:lnTo>
                  <a:lnTo>
                    <a:pt x="1112" y="519"/>
                  </a:lnTo>
                  <a:lnTo>
                    <a:pt x="1112" y="579"/>
                  </a:lnTo>
                  <a:lnTo>
                    <a:pt x="1098" y="638"/>
                  </a:lnTo>
                  <a:lnTo>
                    <a:pt x="1077" y="691"/>
                  </a:lnTo>
                  <a:lnTo>
                    <a:pt x="1045" y="742"/>
                  </a:lnTo>
                  <a:lnTo>
                    <a:pt x="1005" y="786"/>
                  </a:lnTo>
                  <a:lnTo>
                    <a:pt x="959" y="824"/>
                  </a:lnTo>
                  <a:lnTo>
                    <a:pt x="908" y="854"/>
                  </a:lnTo>
                  <a:lnTo>
                    <a:pt x="903" y="856"/>
                  </a:lnTo>
                  <a:lnTo>
                    <a:pt x="896" y="856"/>
                  </a:lnTo>
                  <a:lnTo>
                    <a:pt x="891" y="854"/>
                  </a:lnTo>
                  <a:lnTo>
                    <a:pt x="889" y="852"/>
                  </a:lnTo>
                  <a:lnTo>
                    <a:pt x="889" y="849"/>
                  </a:lnTo>
                  <a:lnTo>
                    <a:pt x="891" y="845"/>
                  </a:lnTo>
                  <a:lnTo>
                    <a:pt x="896" y="842"/>
                  </a:lnTo>
                  <a:lnTo>
                    <a:pt x="898" y="840"/>
                  </a:lnTo>
                  <a:lnTo>
                    <a:pt x="901" y="840"/>
                  </a:lnTo>
                  <a:lnTo>
                    <a:pt x="901" y="838"/>
                  </a:lnTo>
                  <a:lnTo>
                    <a:pt x="903" y="838"/>
                  </a:lnTo>
                  <a:lnTo>
                    <a:pt x="949" y="807"/>
                  </a:lnTo>
                  <a:lnTo>
                    <a:pt x="994" y="770"/>
                  </a:lnTo>
                  <a:lnTo>
                    <a:pt x="1029" y="728"/>
                  </a:lnTo>
                  <a:lnTo>
                    <a:pt x="1059" y="675"/>
                  </a:lnTo>
                  <a:lnTo>
                    <a:pt x="1077" y="621"/>
                  </a:lnTo>
                  <a:lnTo>
                    <a:pt x="1084" y="563"/>
                  </a:lnTo>
                  <a:lnTo>
                    <a:pt x="1082" y="505"/>
                  </a:lnTo>
                  <a:lnTo>
                    <a:pt x="1068" y="447"/>
                  </a:lnTo>
                  <a:lnTo>
                    <a:pt x="1040" y="372"/>
                  </a:lnTo>
                  <a:lnTo>
                    <a:pt x="1001" y="302"/>
                  </a:lnTo>
                  <a:lnTo>
                    <a:pt x="954" y="237"/>
                  </a:lnTo>
                  <a:lnTo>
                    <a:pt x="908" y="184"/>
                  </a:lnTo>
                  <a:lnTo>
                    <a:pt x="859" y="135"/>
                  </a:lnTo>
                  <a:lnTo>
                    <a:pt x="800" y="93"/>
                  </a:lnTo>
                  <a:lnTo>
                    <a:pt x="738" y="60"/>
                  </a:lnTo>
                  <a:lnTo>
                    <a:pt x="670" y="37"/>
                  </a:lnTo>
                  <a:lnTo>
                    <a:pt x="603" y="21"/>
                  </a:lnTo>
                  <a:lnTo>
                    <a:pt x="531" y="19"/>
                  </a:lnTo>
                  <a:lnTo>
                    <a:pt x="461" y="23"/>
                  </a:lnTo>
                  <a:lnTo>
                    <a:pt x="389" y="40"/>
                  </a:lnTo>
                  <a:lnTo>
                    <a:pt x="319" y="65"/>
                  </a:lnTo>
                  <a:lnTo>
                    <a:pt x="254" y="100"/>
                  </a:lnTo>
                  <a:lnTo>
                    <a:pt x="195" y="144"/>
                  </a:lnTo>
                  <a:lnTo>
                    <a:pt x="142" y="193"/>
                  </a:lnTo>
                  <a:lnTo>
                    <a:pt x="98" y="251"/>
                  </a:lnTo>
                  <a:lnTo>
                    <a:pt x="63" y="314"/>
                  </a:lnTo>
                  <a:lnTo>
                    <a:pt x="37" y="384"/>
                  </a:lnTo>
                  <a:lnTo>
                    <a:pt x="26" y="456"/>
                  </a:lnTo>
                  <a:lnTo>
                    <a:pt x="28" y="531"/>
                  </a:lnTo>
                  <a:lnTo>
                    <a:pt x="42" y="603"/>
                  </a:lnTo>
                  <a:lnTo>
                    <a:pt x="67" y="670"/>
                  </a:lnTo>
                  <a:lnTo>
                    <a:pt x="100" y="735"/>
                  </a:lnTo>
                  <a:lnTo>
                    <a:pt x="140" y="796"/>
                  </a:lnTo>
                  <a:lnTo>
                    <a:pt x="184" y="849"/>
                  </a:lnTo>
                  <a:lnTo>
                    <a:pt x="235" y="898"/>
                  </a:lnTo>
                  <a:lnTo>
                    <a:pt x="293" y="938"/>
                  </a:lnTo>
                  <a:lnTo>
                    <a:pt x="354" y="970"/>
                  </a:lnTo>
                  <a:lnTo>
                    <a:pt x="419" y="996"/>
                  </a:lnTo>
                  <a:lnTo>
                    <a:pt x="486" y="1012"/>
                  </a:lnTo>
                  <a:lnTo>
                    <a:pt x="556" y="1019"/>
                  </a:lnTo>
                  <a:lnTo>
                    <a:pt x="626" y="1017"/>
                  </a:lnTo>
                  <a:lnTo>
                    <a:pt x="693" y="1005"/>
                  </a:lnTo>
                  <a:lnTo>
                    <a:pt x="761" y="984"/>
                  </a:lnTo>
                  <a:lnTo>
                    <a:pt x="824" y="954"/>
                  </a:lnTo>
                  <a:lnTo>
                    <a:pt x="884" y="914"/>
                  </a:lnTo>
                  <a:lnTo>
                    <a:pt x="938" y="870"/>
                  </a:lnTo>
                  <a:lnTo>
                    <a:pt x="989" y="819"/>
                  </a:lnTo>
                  <a:lnTo>
                    <a:pt x="1033" y="766"/>
                  </a:lnTo>
                  <a:lnTo>
                    <a:pt x="1075" y="707"/>
                  </a:lnTo>
                  <a:lnTo>
                    <a:pt x="1077" y="705"/>
                  </a:lnTo>
                  <a:lnTo>
                    <a:pt x="1082" y="703"/>
                  </a:lnTo>
                  <a:lnTo>
                    <a:pt x="1087" y="700"/>
                  </a:lnTo>
                  <a:lnTo>
                    <a:pt x="1091" y="700"/>
                  </a:lnTo>
                  <a:lnTo>
                    <a:pt x="1096" y="700"/>
                  </a:lnTo>
                  <a:lnTo>
                    <a:pt x="1101" y="703"/>
                  </a:lnTo>
                  <a:lnTo>
                    <a:pt x="1101" y="705"/>
                  </a:lnTo>
                  <a:lnTo>
                    <a:pt x="1101" y="710"/>
                  </a:lnTo>
                  <a:lnTo>
                    <a:pt x="1066" y="759"/>
                  </a:lnTo>
                  <a:lnTo>
                    <a:pt x="1029" y="807"/>
                  </a:lnTo>
                  <a:lnTo>
                    <a:pt x="970" y="866"/>
                  </a:lnTo>
                  <a:lnTo>
                    <a:pt x="908" y="919"/>
                  </a:lnTo>
                  <a:lnTo>
                    <a:pt x="840" y="963"/>
                  </a:lnTo>
                  <a:lnTo>
                    <a:pt x="766" y="998"/>
                  </a:lnTo>
                  <a:lnTo>
                    <a:pt x="686" y="1024"/>
                  </a:lnTo>
                  <a:lnTo>
                    <a:pt x="614" y="1035"/>
                  </a:lnTo>
                  <a:lnTo>
                    <a:pt x="542" y="1035"/>
                  </a:lnTo>
                  <a:lnTo>
                    <a:pt x="472" y="1028"/>
                  </a:lnTo>
                  <a:lnTo>
                    <a:pt x="403" y="1012"/>
                  </a:lnTo>
                  <a:lnTo>
                    <a:pt x="335" y="987"/>
                  </a:lnTo>
                  <a:lnTo>
                    <a:pt x="270" y="952"/>
                  </a:lnTo>
                  <a:lnTo>
                    <a:pt x="212" y="910"/>
                  </a:lnTo>
                  <a:lnTo>
                    <a:pt x="156" y="859"/>
                  </a:lnTo>
                  <a:lnTo>
                    <a:pt x="107" y="800"/>
                  </a:lnTo>
                  <a:lnTo>
                    <a:pt x="67" y="738"/>
                  </a:lnTo>
                  <a:lnTo>
                    <a:pt x="35" y="672"/>
                  </a:lnTo>
                  <a:lnTo>
                    <a:pt x="12" y="600"/>
                  </a:lnTo>
                  <a:lnTo>
                    <a:pt x="0" y="528"/>
                  </a:lnTo>
                  <a:lnTo>
                    <a:pt x="0" y="456"/>
                  </a:lnTo>
                  <a:lnTo>
                    <a:pt x="12" y="382"/>
                  </a:lnTo>
                  <a:lnTo>
                    <a:pt x="35" y="316"/>
                  </a:lnTo>
                  <a:lnTo>
                    <a:pt x="67" y="254"/>
                  </a:lnTo>
                  <a:lnTo>
                    <a:pt x="109" y="200"/>
                  </a:lnTo>
                  <a:lnTo>
                    <a:pt x="158" y="149"/>
                  </a:lnTo>
                  <a:lnTo>
                    <a:pt x="212" y="107"/>
                  </a:lnTo>
                  <a:lnTo>
                    <a:pt x="272" y="70"/>
                  </a:lnTo>
                  <a:lnTo>
                    <a:pt x="337" y="40"/>
                  </a:lnTo>
                  <a:lnTo>
                    <a:pt x="403" y="19"/>
                  </a:lnTo>
                  <a:lnTo>
                    <a:pt x="472" y="5"/>
                  </a:lnTo>
                  <a:lnTo>
                    <a:pt x="5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Freeform 119"/>
            <p:cNvSpPr/>
            <p:nvPr/>
          </p:nvSpPr>
          <p:spPr>
            <a:xfrm>
              <a:off x="2066925" y="2098675"/>
              <a:ext cx="63500" cy="12700"/>
            </a:xfrm>
            <a:custGeom>
              <a:avLst/>
              <a:gdLst>
                <a:gd name="connsiteX0" fmla="*/ 0 w 63500"/>
                <a:gd name="connsiteY0" fmla="*/ 12700 h 12700"/>
                <a:gd name="connsiteX1" fmla="*/ 63500 w 63500"/>
                <a:gd name="connsiteY1" fmla="*/ 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0" h="12700">
                  <a:moveTo>
                    <a:pt x="0" y="12700"/>
                  </a:moveTo>
                  <a:lnTo>
                    <a:pt x="63500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Freeform 120"/>
            <p:cNvSpPr/>
            <p:nvPr/>
          </p:nvSpPr>
          <p:spPr>
            <a:xfrm>
              <a:off x="1509716" y="1780274"/>
              <a:ext cx="133742" cy="75533"/>
            </a:xfrm>
            <a:custGeom>
              <a:avLst/>
              <a:gdLst>
                <a:gd name="connsiteX0" fmla="*/ 279400 w 279400"/>
                <a:gd name="connsiteY0" fmla="*/ 158750 h 158750"/>
                <a:gd name="connsiteX1" fmla="*/ 254000 w 279400"/>
                <a:gd name="connsiteY1" fmla="*/ 149225 h 158750"/>
                <a:gd name="connsiteX2" fmla="*/ 219075 w 279400"/>
                <a:gd name="connsiteY2" fmla="*/ 139700 h 158750"/>
                <a:gd name="connsiteX3" fmla="*/ 136525 w 279400"/>
                <a:gd name="connsiteY3" fmla="*/ 101600 h 158750"/>
                <a:gd name="connsiteX4" fmla="*/ 114300 w 279400"/>
                <a:gd name="connsiteY4" fmla="*/ 92075 h 158750"/>
                <a:gd name="connsiteX5" fmla="*/ 82550 w 279400"/>
                <a:gd name="connsiteY5" fmla="*/ 69850 h 158750"/>
                <a:gd name="connsiteX6" fmla="*/ 63500 w 279400"/>
                <a:gd name="connsiteY6" fmla="*/ 60325 h 158750"/>
                <a:gd name="connsiteX7" fmla="*/ 53975 w 279400"/>
                <a:gd name="connsiteY7" fmla="*/ 50800 h 158750"/>
                <a:gd name="connsiteX8" fmla="*/ 25400 w 279400"/>
                <a:gd name="connsiteY8" fmla="*/ 28575 h 158750"/>
                <a:gd name="connsiteX9" fmla="*/ 12700 w 279400"/>
                <a:gd name="connsiteY9" fmla="*/ 12700 h 158750"/>
                <a:gd name="connsiteX10" fmla="*/ 6350 w 279400"/>
                <a:gd name="connsiteY10" fmla="*/ 3175 h 158750"/>
                <a:gd name="connsiteX11" fmla="*/ 0 w 279400"/>
                <a:gd name="connsiteY11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0" h="158750">
                  <a:moveTo>
                    <a:pt x="279400" y="158750"/>
                  </a:moveTo>
                  <a:cubicBezTo>
                    <a:pt x="270933" y="155575"/>
                    <a:pt x="262623" y="151948"/>
                    <a:pt x="254000" y="149225"/>
                  </a:cubicBezTo>
                  <a:cubicBezTo>
                    <a:pt x="242493" y="145591"/>
                    <a:pt x="230357" y="143980"/>
                    <a:pt x="219075" y="139700"/>
                  </a:cubicBezTo>
                  <a:cubicBezTo>
                    <a:pt x="165323" y="119311"/>
                    <a:pt x="175100" y="119602"/>
                    <a:pt x="136525" y="101600"/>
                  </a:cubicBezTo>
                  <a:cubicBezTo>
                    <a:pt x="129221" y="98192"/>
                    <a:pt x="121509" y="95680"/>
                    <a:pt x="114300" y="92075"/>
                  </a:cubicBezTo>
                  <a:cubicBezTo>
                    <a:pt x="85904" y="77877"/>
                    <a:pt x="110613" y="87708"/>
                    <a:pt x="82550" y="69850"/>
                  </a:cubicBezTo>
                  <a:cubicBezTo>
                    <a:pt x="76560" y="66038"/>
                    <a:pt x="69407" y="64263"/>
                    <a:pt x="63500" y="60325"/>
                  </a:cubicBezTo>
                  <a:cubicBezTo>
                    <a:pt x="59764" y="57834"/>
                    <a:pt x="57424" y="53675"/>
                    <a:pt x="53975" y="50800"/>
                  </a:cubicBezTo>
                  <a:cubicBezTo>
                    <a:pt x="44705" y="43075"/>
                    <a:pt x="32938" y="37998"/>
                    <a:pt x="25400" y="28575"/>
                  </a:cubicBezTo>
                  <a:cubicBezTo>
                    <a:pt x="21167" y="23283"/>
                    <a:pt x="16766" y="18121"/>
                    <a:pt x="12700" y="12700"/>
                  </a:cubicBezTo>
                  <a:cubicBezTo>
                    <a:pt x="10410" y="9647"/>
                    <a:pt x="9048" y="5873"/>
                    <a:pt x="6350" y="3175"/>
                  </a:cubicBezTo>
                  <a:cubicBezTo>
                    <a:pt x="4677" y="1502"/>
                    <a:pt x="2117" y="1058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Freeform 121"/>
            <p:cNvSpPr/>
            <p:nvPr/>
          </p:nvSpPr>
          <p:spPr>
            <a:xfrm>
              <a:off x="2066925" y="2074052"/>
              <a:ext cx="133742" cy="75533"/>
            </a:xfrm>
            <a:custGeom>
              <a:avLst/>
              <a:gdLst>
                <a:gd name="connsiteX0" fmla="*/ 279400 w 279400"/>
                <a:gd name="connsiteY0" fmla="*/ 158750 h 158750"/>
                <a:gd name="connsiteX1" fmla="*/ 254000 w 279400"/>
                <a:gd name="connsiteY1" fmla="*/ 149225 h 158750"/>
                <a:gd name="connsiteX2" fmla="*/ 219075 w 279400"/>
                <a:gd name="connsiteY2" fmla="*/ 139700 h 158750"/>
                <a:gd name="connsiteX3" fmla="*/ 136525 w 279400"/>
                <a:gd name="connsiteY3" fmla="*/ 101600 h 158750"/>
                <a:gd name="connsiteX4" fmla="*/ 114300 w 279400"/>
                <a:gd name="connsiteY4" fmla="*/ 92075 h 158750"/>
                <a:gd name="connsiteX5" fmla="*/ 82550 w 279400"/>
                <a:gd name="connsiteY5" fmla="*/ 69850 h 158750"/>
                <a:gd name="connsiteX6" fmla="*/ 63500 w 279400"/>
                <a:gd name="connsiteY6" fmla="*/ 60325 h 158750"/>
                <a:gd name="connsiteX7" fmla="*/ 53975 w 279400"/>
                <a:gd name="connsiteY7" fmla="*/ 50800 h 158750"/>
                <a:gd name="connsiteX8" fmla="*/ 25400 w 279400"/>
                <a:gd name="connsiteY8" fmla="*/ 28575 h 158750"/>
                <a:gd name="connsiteX9" fmla="*/ 12700 w 279400"/>
                <a:gd name="connsiteY9" fmla="*/ 12700 h 158750"/>
                <a:gd name="connsiteX10" fmla="*/ 6350 w 279400"/>
                <a:gd name="connsiteY10" fmla="*/ 3175 h 158750"/>
                <a:gd name="connsiteX11" fmla="*/ 0 w 279400"/>
                <a:gd name="connsiteY11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0" h="158750">
                  <a:moveTo>
                    <a:pt x="279400" y="158750"/>
                  </a:moveTo>
                  <a:cubicBezTo>
                    <a:pt x="270933" y="155575"/>
                    <a:pt x="262623" y="151948"/>
                    <a:pt x="254000" y="149225"/>
                  </a:cubicBezTo>
                  <a:cubicBezTo>
                    <a:pt x="242493" y="145591"/>
                    <a:pt x="230357" y="143980"/>
                    <a:pt x="219075" y="139700"/>
                  </a:cubicBezTo>
                  <a:cubicBezTo>
                    <a:pt x="165323" y="119311"/>
                    <a:pt x="175100" y="119602"/>
                    <a:pt x="136525" y="101600"/>
                  </a:cubicBezTo>
                  <a:cubicBezTo>
                    <a:pt x="129221" y="98192"/>
                    <a:pt x="121509" y="95680"/>
                    <a:pt x="114300" y="92075"/>
                  </a:cubicBezTo>
                  <a:cubicBezTo>
                    <a:pt x="85904" y="77877"/>
                    <a:pt x="110613" y="87708"/>
                    <a:pt x="82550" y="69850"/>
                  </a:cubicBezTo>
                  <a:cubicBezTo>
                    <a:pt x="76560" y="66038"/>
                    <a:pt x="69407" y="64263"/>
                    <a:pt x="63500" y="60325"/>
                  </a:cubicBezTo>
                  <a:cubicBezTo>
                    <a:pt x="59764" y="57834"/>
                    <a:pt x="57424" y="53675"/>
                    <a:pt x="53975" y="50800"/>
                  </a:cubicBezTo>
                  <a:cubicBezTo>
                    <a:pt x="44705" y="43075"/>
                    <a:pt x="32938" y="37998"/>
                    <a:pt x="25400" y="28575"/>
                  </a:cubicBezTo>
                  <a:cubicBezTo>
                    <a:pt x="21167" y="23283"/>
                    <a:pt x="16766" y="18121"/>
                    <a:pt x="12700" y="12700"/>
                  </a:cubicBezTo>
                  <a:cubicBezTo>
                    <a:pt x="10410" y="9647"/>
                    <a:pt x="9048" y="5873"/>
                    <a:pt x="6350" y="3175"/>
                  </a:cubicBezTo>
                  <a:cubicBezTo>
                    <a:pt x="4677" y="1502"/>
                    <a:pt x="2117" y="1058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Freeform 122"/>
            <p:cNvSpPr/>
            <p:nvPr/>
          </p:nvSpPr>
          <p:spPr>
            <a:xfrm flipH="1">
              <a:off x="1512889" y="2074052"/>
              <a:ext cx="133742" cy="75533"/>
            </a:xfrm>
            <a:custGeom>
              <a:avLst/>
              <a:gdLst>
                <a:gd name="connsiteX0" fmla="*/ 279400 w 279400"/>
                <a:gd name="connsiteY0" fmla="*/ 158750 h 158750"/>
                <a:gd name="connsiteX1" fmla="*/ 254000 w 279400"/>
                <a:gd name="connsiteY1" fmla="*/ 149225 h 158750"/>
                <a:gd name="connsiteX2" fmla="*/ 219075 w 279400"/>
                <a:gd name="connsiteY2" fmla="*/ 139700 h 158750"/>
                <a:gd name="connsiteX3" fmla="*/ 136525 w 279400"/>
                <a:gd name="connsiteY3" fmla="*/ 101600 h 158750"/>
                <a:gd name="connsiteX4" fmla="*/ 114300 w 279400"/>
                <a:gd name="connsiteY4" fmla="*/ 92075 h 158750"/>
                <a:gd name="connsiteX5" fmla="*/ 82550 w 279400"/>
                <a:gd name="connsiteY5" fmla="*/ 69850 h 158750"/>
                <a:gd name="connsiteX6" fmla="*/ 63500 w 279400"/>
                <a:gd name="connsiteY6" fmla="*/ 60325 h 158750"/>
                <a:gd name="connsiteX7" fmla="*/ 53975 w 279400"/>
                <a:gd name="connsiteY7" fmla="*/ 50800 h 158750"/>
                <a:gd name="connsiteX8" fmla="*/ 25400 w 279400"/>
                <a:gd name="connsiteY8" fmla="*/ 28575 h 158750"/>
                <a:gd name="connsiteX9" fmla="*/ 12700 w 279400"/>
                <a:gd name="connsiteY9" fmla="*/ 12700 h 158750"/>
                <a:gd name="connsiteX10" fmla="*/ 6350 w 279400"/>
                <a:gd name="connsiteY10" fmla="*/ 3175 h 158750"/>
                <a:gd name="connsiteX11" fmla="*/ 0 w 279400"/>
                <a:gd name="connsiteY11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0" h="158750">
                  <a:moveTo>
                    <a:pt x="279400" y="158750"/>
                  </a:moveTo>
                  <a:cubicBezTo>
                    <a:pt x="270933" y="155575"/>
                    <a:pt x="262623" y="151948"/>
                    <a:pt x="254000" y="149225"/>
                  </a:cubicBezTo>
                  <a:cubicBezTo>
                    <a:pt x="242493" y="145591"/>
                    <a:pt x="230357" y="143980"/>
                    <a:pt x="219075" y="139700"/>
                  </a:cubicBezTo>
                  <a:cubicBezTo>
                    <a:pt x="165323" y="119311"/>
                    <a:pt x="175100" y="119602"/>
                    <a:pt x="136525" y="101600"/>
                  </a:cubicBezTo>
                  <a:cubicBezTo>
                    <a:pt x="129221" y="98192"/>
                    <a:pt x="121509" y="95680"/>
                    <a:pt x="114300" y="92075"/>
                  </a:cubicBezTo>
                  <a:cubicBezTo>
                    <a:pt x="85904" y="77877"/>
                    <a:pt x="110613" y="87708"/>
                    <a:pt x="82550" y="69850"/>
                  </a:cubicBezTo>
                  <a:cubicBezTo>
                    <a:pt x="76560" y="66038"/>
                    <a:pt x="69407" y="64263"/>
                    <a:pt x="63500" y="60325"/>
                  </a:cubicBezTo>
                  <a:cubicBezTo>
                    <a:pt x="59764" y="57834"/>
                    <a:pt x="57424" y="53675"/>
                    <a:pt x="53975" y="50800"/>
                  </a:cubicBezTo>
                  <a:cubicBezTo>
                    <a:pt x="44705" y="43075"/>
                    <a:pt x="32938" y="37998"/>
                    <a:pt x="25400" y="28575"/>
                  </a:cubicBezTo>
                  <a:cubicBezTo>
                    <a:pt x="21167" y="23283"/>
                    <a:pt x="16766" y="18121"/>
                    <a:pt x="12700" y="12700"/>
                  </a:cubicBezTo>
                  <a:cubicBezTo>
                    <a:pt x="10410" y="9647"/>
                    <a:pt x="9048" y="5873"/>
                    <a:pt x="6350" y="3175"/>
                  </a:cubicBezTo>
                  <a:cubicBezTo>
                    <a:pt x="4677" y="1502"/>
                    <a:pt x="2117" y="1058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Freeform 123"/>
            <p:cNvSpPr/>
            <p:nvPr/>
          </p:nvSpPr>
          <p:spPr>
            <a:xfrm flipH="1">
              <a:off x="2051442" y="1742508"/>
              <a:ext cx="133742" cy="75533"/>
            </a:xfrm>
            <a:custGeom>
              <a:avLst/>
              <a:gdLst>
                <a:gd name="connsiteX0" fmla="*/ 279400 w 279400"/>
                <a:gd name="connsiteY0" fmla="*/ 158750 h 158750"/>
                <a:gd name="connsiteX1" fmla="*/ 254000 w 279400"/>
                <a:gd name="connsiteY1" fmla="*/ 149225 h 158750"/>
                <a:gd name="connsiteX2" fmla="*/ 219075 w 279400"/>
                <a:gd name="connsiteY2" fmla="*/ 139700 h 158750"/>
                <a:gd name="connsiteX3" fmla="*/ 136525 w 279400"/>
                <a:gd name="connsiteY3" fmla="*/ 101600 h 158750"/>
                <a:gd name="connsiteX4" fmla="*/ 114300 w 279400"/>
                <a:gd name="connsiteY4" fmla="*/ 92075 h 158750"/>
                <a:gd name="connsiteX5" fmla="*/ 82550 w 279400"/>
                <a:gd name="connsiteY5" fmla="*/ 69850 h 158750"/>
                <a:gd name="connsiteX6" fmla="*/ 63500 w 279400"/>
                <a:gd name="connsiteY6" fmla="*/ 60325 h 158750"/>
                <a:gd name="connsiteX7" fmla="*/ 53975 w 279400"/>
                <a:gd name="connsiteY7" fmla="*/ 50800 h 158750"/>
                <a:gd name="connsiteX8" fmla="*/ 25400 w 279400"/>
                <a:gd name="connsiteY8" fmla="*/ 28575 h 158750"/>
                <a:gd name="connsiteX9" fmla="*/ 12700 w 279400"/>
                <a:gd name="connsiteY9" fmla="*/ 12700 h 158750"/>
                <a:gd name="connsiteX10" fmla="*/ 6350 w 279400"/>
                <a:gd name="connsiteY10" fmla="*/ 3175 h 158750"/>
                <a:gd name="connsiteX11" fmla="*/ 0 w 279400"/>
                <a:gd name="connsiteY11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0" h="158750">
                  <a:moveTo>
                    <a:pt x="279400" y="158750"/>
                  </a:moveTo>
                  <a:cubicBezTo>
                    <a:pt x="270933" y="155575"/>
                    <a:pt x="262623" y="151948"/>
                    <a:pt x="254000" y="149225"/>
                  </a:cubicBezTo>
                  <a:cubicBezTo>
                    <a:pt x="242493" y="145591"/>
                    <a:pt x="230357" y="143980"/>
                    <a:pt x="219075" y="139700"/>
                  </a:cubicBezTo>
                  <a:cubicBezTo>
                    <a:pt x="165323" y="119311"/>
                    <a:pt x="175100" y="119602"/>
                    <a:pt x="136525" y="101600"/>
                  </a:cubicBezTo>
                  <a:cubicBezTo>
                    <a:pt x="129221" y="98192"/>
                    <a:pt x="121509" y="95680"/>
                    <a:pt x="114300" y="92075"/>
                  </a:cubicBezTo>
                  <a:cubicBezTo>
                    <a:pt x="85904" y="77877"/>
                    <a:pt x="110613" y="87708"/>
                    <a:pt x="82550" y="69850"/>
                  </a:cubicBezTo>
                  <a:cubicBezTo>
                    <a:pt x="76560" y="66038"/>
                    <a:pt x="69407" y="64263"/>
                    <a:pt x="63500" y="60325"/>
                  </a:cubicBezTo>
                  <a:cubicBezTo>
                    <a:pt x="59764" y="57834"/>
                    <a:pt x="57424" y="53675"/>
                    <a:pt x="53975" y="50800"/>
                  </a:cubicBezTo>
                  <a:cubicBezTo>
                    <a:pt x="44705" y="43075"/>
                    <a:pt x="32938" y="37998"/>
                    <a:pt x="25400" y="28575"/>
                  </a:cubicBezTo>
                  <a:cubicBezTo>
                    <a:pt x="21167" y="23283"/>
                    <a:pt x="16766" y="18121"/>
                    <a:pt x="12700" y="12700"/>
                  </a:cubicBezTo>
                  <a:cubicBezTo>
                    <a:pt x="10410" y="9647"/>
                    <a:pt x="9048" y="5873"/>
                    <a:pt x="6350" y="3175"/>
                  </a:cubicBezTo>
                  <a:cubicBezTo>
                    <a:pt x="4677" y="1502"/>
                    <a:pt x="2117" y="1058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Freeform 124"/>
            <p:cNvSpPr/>
            <p:nvPr/>
          </p:nvSpPr>
          <p:spPr>
            <a:xfrm rot="2668297">
              <a:off x="1666247" y="1668711"/>
              <a:ext cx="133742" cy="75533"/>
            </a:xfrm>
            <a:custGeom>
              <a:avLst/>
              <a:gdLst>
                <a:gd name="connsiteX0" fmla="*/ 279400 w 279400"/>
                <a:gd name="connsiteY0" fmla="*/ 158750 h 158750"/>
                <a:gd name="connsiteX1" fmla="*/ 254000 w 279400"/>
                <a:gd name="connsiteY1" fmla="*/ 149225 h 158750"/>
                <a:gd name="connsiteX2" fmla="*/ 219075 w 279400"/>
                <a:gd name="connsiteY2" fmla="*/ 139700 h 158750"/>
                <a:gd name="connsiteX3" fmla="*/ 136525 w 279400"/>
                <a:gd name="connsiteY3" fmla="*/ 101600 h 158750"/>
                <a:gd name="connsiteX4" fmla="*/ 114300 w 279400"/>
                <a:gd name="connsiteY4" fmla="*/ 92075 h 158750"/>
                <a:gd name="connsiteX5" fmla="*/ 82550 w 279400"/>
                <a:gd name="connsiteY5" fmla="*/ 69850 h 158750"/>
                <a:gd name="connsiteX6" fmla="*/ 63500 w 279400"/>
                <a:gd name="connsiteY6" fmla="*/ 60325 h 158750"/>
                <a:gd name="connsiteX7" fmla="*/ 53975 w 279400"/>
                <a:gd name="connsiteY7" fmla="*/ 50800 h 158750"/>
                <a:gd name="connsiteX8" fmla="*/ 25400 w 279400"/>
                <a:gd name="connsiteY8" fmla="*/ 28575 h 158750"/>
                <a:gd name="connsiteX9" fmla="*/ 12700 w 279400"/>
                <a:gd name="connsiteY9" fmla="*/ 12700 h 158750"/>
                <a:gd name="connsiteX10" fmla="*/ 6350 w 279400"/>
                <a:gd name="connsiteY10" fmla="*/ 3175 h 158750"/>
                <a:gd name="connsiteX11" fmla="*/ 0 w 279400"/>
                <a:gd name="connsiteY11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0" h="158750">
                  <a:moveTo>
                    <a:pt x="279400" y="158750"/>
                  </a:moveTo>
                  <a:cubicBezTo>
                    <a:pt x="270933" y="155575"/>
                    <a:pt x="262623" y="151948"/>
                    <a:pt x="254000" y="149225"/>
                  </a:cubicBezTo>
                  <a:cubicBezTo>
                    <a:pt x="242493" y="145591"/>
                    <a:pt x="230357" y="143980"/>
                    <a:pt x="219075" y="139700"/>
                  </a:cubicBezTo>
                  <a:cubicBezTo>
                    <a:pt x="165323" y="119311"/>
                    <a:pt x="175100" y="119602"/>
                    <a:pt x="136525" y="101600"/>
                  </a:cubicBezTo>
                  <a:cubicBezTo>
                    <a:pt x="129221" y="98192"/>
                    <a:pt x="121509" y="95680"/>
                    <a:pt x="114300" y="92075"/>
                  </a:cubicBezTo>
                  <a:cubicBezTo>
                    <a:pt x="85904" y="77877"/>
                    <a:pt x="110613" y="87708"/>
                    <a:pt x="82550" y="69850"/>
                  </a:cubicBezTo>
                  <a:cubicBezTo>
                    <a:pt x="76560" y="66038"/>
                    <a:pt x="69407" y="64263"/>
                    <a:pt x="63500" y="60325"/>
                  </a:cubicBezTo>
                  <a:cubicBezTo>
                    <a:pt x="59764" y="57834"/>
                    <a:pt x="57424" y="53675"/>
                    <a:pt x="53975" y="50800"/>
                  </a:cubicBezTo>
                  <a:cubicBezTo>
                    <a:pt x="44705" y="43075"/>
                    <a:pt x="32938" y="37998"/>
                    <a:pt x="25400" y="28575"/>
                  </a:cubicBezTo>
                  <a:cubicBezTo>
                    <a:pt x="21167" y="23283"/>
                    <a:pt x="16766" y="18121"/>
                    <a:pt x="12700" y="12700"/>
                  </a:cubicBezTo>
                  <a:cubicBezTo>
                    <a:pt x="10410" y="9647"/>
                    <a:pt x="9048" y="5873"/>
                    <a:pt x="6350" y="3175"/>
                  </a:cubicBezTo>
                  <a:cubicBezTo>
                    <a:pt x="4677" y="1502"/>
                    <a:pt x="2117" y="1058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Freeform 125"/>
            <p:cNvSpPr/>
            <p:nvPr/>
          </p:nvSpPr>
          <p:spPr>
            <a:xfrm rot="4315219">
              <a:off x="1888692" y="1641838"/>
              <a:ext cx="133742" cy="75533"/>
            </a:xfrm>
            <a:custGeom>
              <a:avLst/>
              <a:gdLst>
                <a:gd name="connsiteX0" fmla="*/ 279400 w 279400"/>
                <a:gd name="connsiteY0" fmla="*/ 158750 h 158750"/>
                <a:gd name="connsiteX1" fmla="*/ 254000 w 279400"/>
                <a:gd name="connsiteY1" fmla="*/ 149225 h 158750"/>
                <a:gd name="connsiteX2" fmla="*/ 219075 w 279400"/>
                <a:gd name="connsiteY2" fmla="*/ 139700 h 158750"/>
                <a:gd name="connsiteX3" fmla="*/ 136525 w 279400"/>
                <a:gd name="connsiteY3" fmla="*/ 101600 h 158750"/>
                <a:gd name="connsiteX4" fmla="*/ 114300 w 279400"/>
                <a:gd name="connsiteY4" fmla="*/ 92075 h 158750"/>
                <a:gd name="connsiteX5" fmla="*/ 82550 w 279400"/>
                <a:gd name="connsiteY5" fmla="*/ 69850 h 158750"/>
                <a:gd name="connsiteX6" fmla="*/ 63500 w 279400"/>
                <a:gd name="connsiteY6" fmla="*/ 60325 h 158750"/>
                <a:gd name="connsiteX7" fmla="*/ 53975 w 279400"/>
                <a:gd name="connsiteY7" fmla="*/ 50800 h 158750"/>
                <a:gd name="connsiteX8" fmla="*/ 25400 w 279400"/>
                <a:gd name="connsiteY8" fmla="*/ 28575 h 158750"/>
                <a:gd name="connsiteX9" fmla="*/ 12700 w 279400"/>
                <a:gd name="connsiteY9" fmla="*/ 12700 h 158750"/>
                <a:gd name="connsiteX10" fmla="*/ 6350 w 279400"/>
                <a:gd name="connsiteY10" fmla="*/ 3175 h 158750"/>
                <a:gd name="connsiteX11" fmla="*/ 0 w 279400"/>
                <a:gd name="connsiteY11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0" h="158750">
                  <a:moveTo>
                    <a:pt x="279400" y="158750"/>
                  </a:moveTo>
                  <a:cubicBezTo>
                    <a:pt x="270933" y="155575"/>
                    <a:pt x="262623" y="151948"/>
                    <a:pt x="254000" y="149225"/>
                  </a:cubicBezTo>
                  <a:cubicBezTo>
                    <a:pt x="242493" y="145591"/>
                    <a:pt x="230357" y="143980"/>
                    <a:pt x="219075" y="139700"/>
                  </a:cubicBezTo>
                  <a:cubicBezTo>
                    <a:pt x="165323" y="119311"/>
                    <a:pt x="175100" y="119602"/>
                    <a:pt x="136525" y="101600"/>
                  </a:cubicBezTo>
                  <a:cubicBezTo>
                    <a:pt x="129221" y="98192"/>
                    <a:pt x="121509" y="95680"/>
                    <a:pt x="114300" y="92075"/>
                  </a:cubicBezTo>
                  <a:cubicBezTo>
                    <a:pt x="85904" y="77877"/>
                    <a:pt x="110613" y="87708"/>
                    <a:pt x="82550" y="69850"/>
                  </a:cubicBezTo>
                  <a:cubicBezTo>
                    <a:pt x="76560" y="66038"/>
                    <a:pt x="69407" y="64263"/>
                    <a:pt x="63500" y="60325"/>
                  </a:cubicBezTo>
                  <a:cubicBezTo>
                    <a:pt x="59764" y="57834"/>
                    <a:pt x="57424" y="53675"/>
                    <a:pt x="53975" y="50800"/>
                  </a:cubicBezTo>
                  <a:cubicBezTo>
                    <a:pt x="44705" y="43075"/>
                    <a:pt x="32938" y="37998"/>
                    <a:pt x="25400" y="28575"/>
                  </a:cubicBezTo>
                  <a:cubicBezTo>
                    <a:pt x="21167" y="23283"/>
                    <a:pt x="16766" y="18121"/>
                    <a:pt x="12700" y="12700"/>
                  </a:cubicBezTo>
                  <a:cubicBezTo>
                    <a:pt x="10410" y="9647"/>
                    <a:pt x="9048" y="5873"/>
                    <a:pt x="6350" y="3175"/>
                  </a:cubicBezTo>
                  <a:cubicBezTo>
                    <a:pt x="4677" y="1502"/>
                    <a:pt x="2117" y="1058"/>
                    <a:pt x="0" y="0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" name="Group 13"/>
          <p:cNvGrpSpPr/>
          <p:nvPr/>
        </p:nvGrpSpPr>
        <p:grpSpPr>
          <a:xfrm>
            <a:off x="6969674" y="3369119"/>
            <a:ext cx="529407" cy="529407"/>
            <a:chOff x="6959431" y="1759658"/>
            <a:chExt cx="1033463" cy="1033463"/>
          </a:xfrm>
          <a:solidFill>
            <a:schemeClr val="bg1"/>
          </a:solidFill>
        </p:grpSpPr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6959431" y="1759658"/>
              <a:ext cx="1033463" cy="1033463"/>
            </a:xfrm>
            <a:custGeom>
              <a:avLst/>
              <a:gdLst>
                <a:gd name="T0" fmla="*/ 617 w 1112"/>
                <a:gd name="T1" fmla="*/ 5 h 1035"/>
                <a:gd name="T2" fmla="*/ 761 w 1112"/>
                <a:gd name="T3" fmla="*/ 47 h 1035"/>
                <a:gd name="T4" fmla="*/ 889 w 1112"/>
                <a:gd name="T5" fmla="*/ 128 h 1035"/>
                <a:gd name="T6" fmla="*/ 1001 w 1112"/>
                <a:gd name="T7" fmla="*/ 254 h 1035"/>
                <a:gd name="T8" fmla="*/ 1077 w 1112"/>
                <a:gd name="T9" fmla="*/ 386 h 1035"/>
                <a:gd name="T10" fmla="*/ 1112 w 1112"/>
                <a:gd name="T11" fmla="*/ 519 h 1035"/>
                <a:gd name="T12" fmla="*/ 1098 w 1112"/>
                <a:gd name="T13" fmla="*/ 638 h 1035"/>
                <a:gd name="T14" fmla="*/ 1045 w 1112"/>
                <a:gd name="T15" fmla="*/ 742 h 1035"/>
                <a:gd name="T16" fmla="*/ 959 w 1112"/>
                <a:gd name="T17" fmla="*/ 824 h 1035"/>
                <a:gd name="T18" fmla="*/ 903 w 1112"/>
                <a:gd name="T19" fmla="*/ 856 h 1035"/>
                <a:gd name="T20" fmla="*/ 891 w 1112"/>
                <a:gd name="T21" fmla="*/ 854 h 1035"/>
                <a:gd name="T22" fmla="*/ 889 w 1112"/>
                <a:gd name="T23" fmla="*/ 849 h 1035"/>
                <a:gd name="T24" fmla="*/ 896 w 1112"/>
                <a:gd name="T25" fmla="*/ 842 h 1035"/>
                <a:gd name="T26" fmla="*/ 901 w 1112"/>
                <a:gd name="T27" fmla="*/ 840 h 1035"/>
                <a:gd name="T28" fmla="*/ 903 w 1112"/>
                <a:gd name="T29" fmla="*/ 838 h 1035"/>
                <a:gd name="T30" fmla="*/ 994 w 1112"/>
                <a:gd name="T31" fmla="*/ 770 h 1035"/>
                <a:gd name="T32" fmla="*/ 1059 w 1112"/>
                <a:gd name="T33" fmla="*/ 675 h 1035"/>
                <a:gd name="T34" fmla="*/ 1084 w 1112"/>
                <a:gd name="T35" fmla="*/ 563 h 1035"/>
                <a:gd name="T36" fmla="*/ 1068 w 1112"/>
                <a:gd name="T37" fmla="*/ 447 h 1035"/>
                <a:gd name="T38" fmla="*/ 1001 w 1112"/>
                <a:gd name="T39" fmla="*/ 302 h 1035"/>
                <a:gd name="T40" fmla="*/ 908 w 1112"/>
                <a:gd name="T41" fmla="*/ 184 h 1035"/>
                <a:gd name="T42" fmla="*/ 800 w 1112"/>
                <a:gd name="T43" fmla="*/ 93 h 1035"/>
                <a:gd name="T44" fmla="*/ 670 w 1112"/>
                <a:gd name="T45" fmla="*/ 37 h 1035"/>
                <a:gd name="T46" fmla="*/ 531 w 1112"/>
                <a:gd name="T47" fmla="*/ 19 h 1035"/>
                <a:gd name="T48" fmla="*/ 389 w 1112"/>
                <a:gd name="T49" fmla="*/ 40 h 1035"/>
                <a:gd name="T50" fmla="*/ 254 w 1112"/>
                <a:gd name="T51" fmla="*/ 100 h 1035"/>
                <a:gd name="T52" fmla="*/ 142 w 1112"/>
                <a:gd name="T53" fmla="*/ 193 h 1035"/>
                <a:gd name="T54" fmla="*/ 63 w 1112"/>
                <a:gd name="T55" fmla="*/ 314 h 1035"/>
                <a:gd name="T56" fmla="*/ 26 w 1112"/>
                <a:gd name="T57" fmla="*/ 456 h 1035"/>
                <a:gd name="T58" fmla="*/ 42 w 1112"/>
                <a:gd name="T59" fmla="*/ 603 h 1035"/>
                <a:gd name="T60" fmla="*/ 100 w 1112"/>
                <a:gd name="T61" fmla="*/ 735 h 1035"/>
                <a:gd name="T62" fmla="*/ 184 w 1112"/>
                <a:gd name="T63" fmla="*/ 849 h 1035"/>
                <a:gd name="T64" fmla="*/ 293 w 1112"/>
                <a:gd name="T65" fmla="*/ 938 h 1035"/>
                <a:gd name="T66" fmla="*/ 419 w 1112"/>
                <a:gd name="T67" fmla="*/ 996 h 1035"/>
                <a:gd name="T68" fmla="*/ 556 w 1112"/>
                <a:gd name="T69" fmla="*/ 1019 h 1035"/>
                <a:gd name="T70" fmla="*/ 693 w 1112"/>
                <a:gd name="T71" fmla="*/ 1005 h 1035"/>
                <a:gd name="T72" fmla="*/ 824 w 1112"/>
                <a:gd name="T73" fmla="*/ 954 h 1035"/>
                <a:gd name="T74" fmla="*/ 938 w 1112"/>
                <a:gd name="T75" fmla="*/ 870 h 1035"/>
                <a:gd name="T76" fmla="*/ 1033 w 1112"/>
                <a:gd name="T77" fmla="*/ 766 h 1035"/>
                <a:gd name="T78" fmla="*/ 1077 w 1112"/>
                <a:gd name="T79" fmla="*/ 705 h 1035"/>
                <a:gd name="T80" fmla="*/ 1087 w 1112"/>
                <a:gd name="T81" fmla="*/ 700 h 1035"/>
                <a:gd name="T82" fmla="*/ 1096 w 1112"/>
                <a:gd name="T83" fmla="*/ 700 h 1035"/>
                <a:gd name="T84" fmla="*/ 1101 w 1112"/>
                <a:gd name="T85" fmla="*/ 705 h 1035"/>
                <a:gd name="T86" fmla="*/ 1066 w 1112"/>
                <a:gd name="T87" fmla="*/ 759 h 1035"/>
                <a:gd name="T88" fmla="*/ 970 w 1112"/>
                <a:gd name="T89" fmla="*/ 866 h 1035"/>
                <a:gd name="T90" fmla="*/ 840 w 1112"/>
                <a:gd name="T91" fmla="*/ 963 h 1035"/>
                <a:gd name="T92" fmla="*/ 686 w 1112"/>
                <a:gd name="T93" fmla="*/ 1024 h 1035"/>
                <a:gd name="T94" fmla="*/ 542 w 1112"/>
                <a:gd name="T95" fmla="*/ 1035 h 1035"/>
                <a:gd name="T96" fmla="*/ 403 w 1112"/>
                <a:gd name="T97" fmla="*/ 1012 h 1035"/>
                <a:gd name="T98" fmla="*/ 270 w 1112"/>
                <a:gd name="T99" fmla="*/ 952 h 1035"/>
                <a:gd name="T100" fmla="*/ 156 w 1112"/>
                <a:gd name="T101" fmla="*/ 859 h 1035"/>
                <a:gd name="T102" fmla="*/ 67 w 1112"/>
                <a:gd name="T103" fmla="*/ 738 h 1035"/>
                <a:gd name="T104" fmla="*/ 12 w 1112"/>
                <a:gd name="T105" fmla="*/ 600 h 1035"/>
                <a:gd name="T106" fmla="*/ 0 w 1112"/>
                <a:gd name="T107" fmla="*/ 456 h 1035"/>
                <a:gd name="T108" fmla="*/ 35 w 1112"/>
                <a:gd name="T109" fmla="*/ 316 h 1035"/>
                <a:gd name="T110" fmla="*/ 109 w 1112"/>
                <a:gd name="T111" fmla="*/ 200 h 1035"/>
                <a:gd name="T112" fmla="*/ 212 w 1112"/>
                <a:gd name="T113" fmla="*/ 107 h 1035"/>
                <a:gd name="T114" fmla="*/ 337 w 1112"/>
                <a:gd name="T115" fmla="*/ 40 h 1035"/>
                <a:gd name="T116" fmla="*/ 472 w 1112"/>
                <a:gd name="T117" fmla="*/ 5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2" h="1035">
                  <a:moveTo>
                    <a:pt x="540" y="0"/>
                  </a:moveTo>
                  <a:lnTo>
                    <a:pt x="617" y="5"/>
                  </a:lnTo>
                  <a:lnTo>
                    <a:pt x="691" y="21"/>
                  </a:lnTo>
                  <a:lnTo>
                    <a:pt x="761" y="47"/>
                  </a:lnTo>
                  <a:lnTo>
                    <a:pt x="828" y="84"/>
                  </a:lnTo>
                  <a:lnTo>
                    <a:pt x="889" y="128"/>
                  </a:lnTo>
                  <a:lnTo>
                    <a:pt x="949" y="186"/>
                  </a:lnTo>
                  <a:lnTo>
                    <a:pt x="1001" y="254"/>
                  </a:lnTo>
                  <a:lnTo>
                    <a:pt x="1045" y="323"/>
                  </a:lnTo>
                  <a:lnTo>
                    <a:pt x="1077" y="386"/>
                  </a:lnTo>
                  <a:lnTo>
                    <a:pt x="1101" y="451"/>
                  </a:lnTo>
                  <a:lnTo>
                    <a:pt x="1112" y="519"/>
                  </a:lnTo>
                  <a:lnTo>
                    <a:pt x="1112" y="579"/>
                  </a:lnTo>
                  <a:lnTo>
                    <a:pt x="1098" y="638"/>
                  </a:lnTo>
                  <a:lnTo>
                    <a:pt x="1077" y="691"/>
                  </a:lnTo>
                  <a:lnTo>
                    <a:pt x="1045" y="742"/>
                  </a:lnTo>
                  <a:lnTo>
                    <a:pt x="1005" y="786"/>
                  </a:lnTo>
                  <a:lnTo>
                    <a:pt x="959" y="824"/>
                  </a:lnTo>
                  <a:lnTo>
                    <a:pt x="908" y="854"/>
                  </a:lnTo>
                  <a:lnTo>
                    <a:pt x="903" y="856"/>
                  </a:lnTo>
                  <a:lnTo>
                    <a:pt x="896" y="856"/>
                  </a:lnTo>
                  <a:lnTo>
                    <a:pt x="891" y="854"/>
                  </a:lnTo>
                  <a:lnTo>
                    <a:pt x="889" y="852"/>
                  </a:lnTo>
                  <a:lnTo>
                    <a:pt x="889" y="849"/>
                  </a:lnTo>
                  <a:lnTo>
                    <a:pt x="891" y="845"/>
                  </a:lnTo>
                  <a:lnTo>
                    <a:pt x="896" y="842"/>
                  </a:lnTo>
                  <a:lnTo>
                    <a:pt x="898" y="840"/>
                  </a:lnTo>
                  <a:lnTo>
                    <a:pt x="901" y="840"/>
                  </a:lnTo>
                  <a:lnTo>
                    <a:pt x="901" y="838"/>
                  </a:lnTo>
                  <a:lnTo>
                    <a:pt x="903" y="838"/>
                  </a:lnTo>
                  <a:lnTo>
                    <a:pt x="949" y="807"/>
                  </a:lnTo>
                  <a:lnTo>
                    <a:pt x="994" y="770"/>
                  </a:lnTo>
                  <a:lnTo>
                    <a:pt x="1029" y="728"/>
                  </a:lnTo>
                  <a:lnTo>
                    <a:pt x="1059" y="675"/>
                  </a:lnTo>
                  <a:lnTo>
                    <a:pt x="1077" y="621"/>
                  </a:lnTo>
                  <a:lnTo>
                    <a:pt x="1084" y="563"/>
                  </a:lnTo>
                  <a:lnTo>
                    <a:pt x="1082" y="505"/>
                  </a:lnTo>
                  <a:lnTo>
                    <a:pt x="1068" y="447"/>
                  </a:lnTo>
                  <a:lnTo>
                    <a:pt x="1040" y="372"/>
                  </a:lnTo>
                  <a:lnTo>
                    <a:pt x="1001" y="302"/>
                  </a:lnTo>
                  <a:lnTo>
                    <a:pt x="954" y="237"/>
                  </a:lnTo>
                  <a:lnTo>
                    <a:pt x="908" y="184"/>
                  </a:lnTo>
                  <a:lnTo>
                    <a:pt x="859" y="135"/>
                  </a:lnTo>
                  <a:lnTo>
                    <a:pt x="800" y="93"/>
                  </a:lnTo>
                  <a:lnTo>
                    <a:pt x="738" y="60"/>
                  </a:lnTo>
                  <a:lnTo>
                    <a:pt x="670" y="37"/>
                  </a:lnTo>
                  <a:lnTo>
                    <a:pt x="603" y="21"/>
                  </a:lnTo>
                  <a:lnTo>
                    <a:pt x="531" y="19"/>
                  </a:lnTo>
                  <a:lnTo>
                    <a:pt x="461" y="23"/>
                  </a:lnTo>
                  <a:lnTo>
                    <a:pt x="389" y="40"/>
                  </a:lnTo>
                  <a:lnTo>
                    <a:pt x="319" y="65"/>
                  </a:lnTo>
                  <a:lnTo>
                    <a:pt x="254" y="100"/>
                  </a:lnTo>
                  <a:lnTo>
                    <a:pt x="195" y="144"/>
                  </a:lnTo>
                  <a:lnTo>
                    <a:pt x="142" y="193"/>
                  </a:lnTo>
                  <a:lnTo>
                    <a:pt x="98" y="251"/>
                  </a:lnTo>
                  <a:lnTo>
                    <a:pt x="63" y="314"/>
                  </a:lnTo>
                  <a:lnTo>
                    <a:pt x="37" y="384"/>
                  </a:lnTo>
                  <a:lnTo>
                    <a:pt x="26" y="456"/>
                  </a:lnTo>
                  <a:lnTo>
                    <a:pt x="28" y="531"/>
                  </a:lnTo>
                  <a:lnTo>
                    <a:pt x="42" y="603"/>
                  </a:lnTo>
                  <a:lnTo>
                    <a:pt x="67" y="670"/>
                  </a:lnTo>
                  <a:lnTo>
                    <a:pt x="100" y="735"/>
                  </a:lnTo>
                  <a:lnTo>
                    <a:pt x="140" y="796"/>
                  </a:lnTo>
                  <a:lnTo>
                    <a:pt x="184" y="849"/>
                  </a:lnTo>
                  <a:lnTo>
                    <a:pt x="235" y="898"/>
                  </a:lnTo>
                  <a:lnTo>
                    <a:pt x="293" y="938"/>
                  </a:lnTo>
                  <a:lnTo>
                    <a:pt x="354" y="970"/>
                  </a:lnTo>
                  <a:lnTo>
                    <a:pt x="419" y="996"/>
                  </a:lnTo>
                  <a:lnTo>
                    <a:pt x="486" y="1012"/>
                  </a:lnTo>
                  <a:lnTo>
                    <a:pt x="556" y="1019"/>
                  </a:lnTo>
                  <a:lnTo>
                    <a:pt x="626" y="1017"/>
                  </a:lnTo>
                  <a:lnTo>
                    <a:pt x="693" y="1005"/>
                  </a:lnTo>
                  <a:lnTo>
                    <a:pt x="761" y="984"/>
                  </a:lnTo>
                  <a:lnTo>
                    <a:pt x="824" y="954"/>
                  </a:lnTo>
                  <a:lnTo>
                    <a:pt x="884" y="914"/>
                  </a:lnTo>
                  <a:lnTo>
                    <a:pt x="938" y="870"/>
                  </a:lnTo>
                  <a:lnTo>
                    <a:pt x="989" y="819"/>
                  </a:lnTo>
                  <a:lnTo>
                    <a:pt x="1033" y="766"/>
                  </a:lnTo>
                  <a:lnTo>
                    <a:pt x="1075" y="707"/>
                  </a:lnTo>
                  <a:lnTo>
                    <a:pt x="1077" y="705"/>
                  </a:lnTo>
                  <a:lnTo>
                    <a:pt x="1082" y="703"/>
                  </a:lnTo>
                  <a:lnTo>
                    <a:pt x="1087" y="700"/>
                  </a:lnTo>
                  <a:lnTo>
                    <a:pt x="1091" y="700"/>
                  </a:lnTo>
                  <a:lnTo>
                    <a:pt x="1096" y="700"/>
                  </a:lnTo>
                  <a:lnTo>
                    <a:pt x="1101" y="703"/>
                  </a:lnTo>
                  <a:lnTo>
                    <a:pt x="1101" y="705"/>
                  </a:lnTo>
                  <a:lnTo>
                    <a:pt x="1101" y="710"/>
                  </a:lnTo>
                  <a:lnTo>
                    <a:pt x="1066" y="759"/>
                  </a:lnTo>
                  <a:lnTo>
                    <a:pt x="1029" y="807"/>
                  </a:lnTo>
                  <a:lnTo>
                    <a:pt x="970" y="866"/>
                  </a:lnTo>
                  <a:lnTo>
                    <a:pt x="908" y="919"/>
                  </a:lnTo>
                  <a:lnTo>
                    <a:pt x="840" y="963"/>
                  </a:lnTo>
                  <a:lnTo>
                    <a:pt x="766" y="998"/>
                  </a:lnTo>
                  <a:lnTo>
                    <a:pt x="686" y="1024"/>
                  </a:lnTo>
                  <a:lnTo>
                    <a:pt x="614" y="1035"/>
                  </a:lnTo>
                  <a:lnTo>
                    <a:pt x="542" y="1035"/>
                  </a:lnTo>
                  <a:lnTo>
                    <a:pt x="472" y="1028"/>
                  </a:lnTo>
                  <a:lnTo>
                    <a:pt x="403" y="1012"/>
                  </a:lnTo>
                  <a:lnTo>
                    <a:pt x="335" y="987"/>
                  </a:lnTo>
                  <a:lnTo>
                    <a:pt x="270" y="952"/>
                  </a:lnTo>
                  <a:lnTo>
                    <a:pt x="212" y="910"/>
                  </a:lnTo>
                  <a:lnTo>
                    <a:pt x="156" y="859"/>
                  </a:lnTo>
                  <a:lnTo>
                    <a:pt x="107" y="800"/>
                  </a:lnTo>
                  <a:lnTo>
                    <a:pt x="67" y="738"/>
                  </a:lnTo>
                  <a:lnTo>
                    <a:pt x="35" y="672"/>
                  </a:lnTo>
                  <a:lnTo>
                    <a:pt x="12" y="600"/>
                  </a:lnTo>
                  <a:lnTo>
                    <a:pt x="0" y="528"/>
                  </a:lnTo>
                  <a:lnTo>
                    <a:pt x="0" y="456"/>
                  </a:lnTo>
                  <a:lnTo>
                    <a:pt x="12" y="382"/>
                  </a:lnTo>
                  <a:lnTo>
                    <a:pt x="35" y="316"/>
                  </a:lnTo>
                  <a:lnTo>
                    <a:pt x="67" y="254"/>
                  </a:lnTo>
                  <a:lnTo>
                    <a:pt x="109" y="200"/>
                  </a:lnTo>
                  <a:lnTo>
                    <a:pt x="158" y="149"/>
                  </a:lnTo>
                  <a:lnTo>
                    <a:pt x="212" y="107"/>
                  </a:lnTo>
                  <a:lnTo>
                    <a:pt x="272" y="70"/>
                  </a:lnTo>
                  <a:lnTo>
                    <a:pt x="337" y="40"/>
                  </a:lnTo>
                  <a:lnTo>
                    <a:pt x="403" y="19"/>
                  </a:lnTo>
                  <a:lnTo>
                    <a:pt x="472" y="5"/>
                  </a:lnTo>
                  <a:lnTo>
                    <a:pt x="5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7169154" y="2045530"/>
              <a:ext cx="612777" cy="536002"/>
            </a:xfrm>
            <a:custGeom>
              <a:avLst/>
              <a:gdLst>
                <a:gd name="T0" fmla="*/ 2615 w 3447"/>
                <a:gd name="T1" fmla="*/ 168 h 3013"/>
                <a:gd name="T2" fmla="*/ 3009 w 3447"/>
                <a:gd name="T3" fmla="*/ 123 h 3013"/>
                <a:gd name="T4" fmla="*/ 3012 w 3447"/>
                <a:gd name="T5" fmla="*/ 307 h 3013"/>
                <a:gd name="T6" fmla="*/ 2001 w 3447"/>
                <a:gd name="T7" fmla="*/ 994 h 3013"/>
                <a:gd name="T8" fmla="*/ 765 w 3447"/>
                <a:gd name="T9" fmla="*/ 1963 h 3013"/>
                <a:gd name="T10" fmla="*/ 1474 w 3447"/>
                <a:gd name="T11" fmla="*/ 1586 h 3013"/>
                <a:gd name="T12" fmla="*/ 2913 w 3447"/>
                <a:gd name="T13" fmla="*/ 632 h 3013"/>
                <a:gd name="T14" fmla="*/ 3291 w 3447"/>
                <a:gd name="T15" fmla="*/ 434 h 3013"/>
                <a:gd name="T16" fmla="*/ 2062 w 3447"/>
                <a:gd name="T17" fmla="*/ 1346 h 3013"/>
                <a:gd name="T18" fmla="*/ 1552 w 3447"/>
                <a:gd name="T19" fmla="*/ 1790 h 3013"/>
                <a:gd name="T20" fmla="*/ 3015 w 3447"/>
                <a:gd name="T21" fmla="*/ 850 h 3013"/>
                <a:gd name="T22" fmla="*/ 3357 w 3447"/>
                <a:gd name="T23" fmla="*/ 656 h 3013"/>
                <a:gd name="T24" fmla="*/ 3380 w 3447"/>
                <a:gd name="T25" fmla="*/ 773 h 3013"/>
                <a:gd name="T26" fmla="*/ 2517 w 3447"/>
                <a:gd name="T27" fmla="*/ 1323 h 3013"/>
                <a:gd name="T28" fmla="*/ 1156 w 3447"/>
                <a:gd name="T29" fmla="*/ 2313 h 3013"/>
                <a:gd name="T30" fmla="*/ 2718 w 3447"/>
                <a:gd name="T31" fmla="*/ 1350 h 3013"/>
                <a:gd name="T32" fmla="*/ 3344 w 3447"/>
                <a:gd name="T33" fmla="*/ 964 h 3013"/>
                <a:gd name="T34" fmla="*/ 3425 w 3447"/>
                <a:gd name="T35" fmla="*/ 1089 h 3013"/>
                <a:gd name="T36" fmla="*/ 3250 w 3447"/>
                <a:gd name="T37" fmla="*/ 1398 h 3013"/>
                <a:gd name="T38" fmla="*/ 3279 w 3447"/>
                <a:gd name="T39" fmla="*/ 1617 h 3013"/>
                <a:gd name="T40" fmla="*/ 2035 w 3447"/>
                <a:gd name="T41" fmla="*/ 2519 h 3013"/>
                <a:gd name="T42" fmla="*/ 2683 w 3447"/>
                <a:gd name="T43" fmla="*/ 2144 h 3013"/>
                <a:gd name="T44" fmla="*/ 3007 w 3447"/>
                <a:gd name="T45" fmla="*/ 1960 h 3013"/>
                <a:gd name="T46" fmla="*/ 2848 w 3447"/>
                <a:gd name="T47" fmla="*/ 2176 h 3013"/>
                <a:gd name="T48" fmla="*/ 1680 w 3447"/>
                <a:gd name="T49" fmla="*/ 2932 h 3013"/>
                <a:gd name="T50" fmla="*/ 1680 w 3447"/>
                <a:gd name="T51" fmla="*/ 2648 h 3013"/>
                <a:gd name="T52" fmla="*/ 3013 w 3447"/>
                <a:gd name="T53" fmla="*/ 1682 h 3013"/>
                <a:gd name="T54" fmla="*/ 1601 w 3447"/>
                <a:gd name="T55" fmla="*/ 2636 h 3013"/>
                <a:gd name="T56" fmla="*/ 1196 w 3447"/>
                <a:gd name="T57" fmla="*/ 2774 h 3013"/>
                <a:gd name="T58" fmla="*/ 2647 w 3447"/>
                <a:gd name="T59" fmla="*/ 1685 h 3013"/>
                <a:gd name="T60" fmla="*/ 2765 w 3447"/>
                <a:gd name="T61" fmla="*/ 1457 h 3013"/>
                <a:gd name="T62" fmla="*/ 1011 w 3447"/>
                <a:gd name="T63" fmla="*/ 2591 h 3013"/>
                <a:gd name="T64" fmla="*/ 895 w 3447"/>
                <a:gd name="T65" fmla="*/ 2356 h 3013"/>
                <a:gd name="T66" fmla="*/ 741 w 3447"/>
                <a:gd name="T67" fmla="*/ 2201 h 3013"/>
                <a:gd name="T68" fmla="*/ 608 w 3447"/>
                <a:gd name="T69" fmla="*/ 1997 h 3013"/>
                <a:gd name="T70" fmla="*/ 2281 w 3447"/>
                <a:gd name="T71" fmla="*/ 664 h 3013"/>
                <a:gd name="T72" fmla="*/ 2330 w 3447"/>
                <a:gd name="T73" fmla="*/ 555 h 3013"/>
                <a:gd name="T74" fmla="*/ 604 w 3447"/>
                <a:gd name="T75" fmla="*/ 1808 h 3013"/>
                <a:gd name="T76" fmla="*/ 390 w 3447"/>
                <a:gd name="T77" fmla="*/ 1827 h 3013"/>
                <a:gd name="T78" fmla="*/ 1574 w 3447"/>
                <a:gd name="T79" fmla="*/ 913 h 3013"/>
                <a:gd name="T80" fmla="*/ 1582 w 3447"/>
                <a:gd name="T81" fmla="*/ 777 h 3013"/>
                <a:gd name="T82" fmla="*/ 379 w 3447"/>
                <a:gd name="T83" fmla="*/ 1560 h 3013"/>
                <a:gd name="T84" fmla="*/ 168 w 3447"/>
                <a:gd name="T85" fmla="*/ 1635 h 3013"/>
                <a:gd name="T86" fmla="*/ 400 w 3447"/>
                <a:gd name="T87" fmla="*/ 1275 h 3013"/>
                <a:gd name="T88" fmla="*/ 1168 w 3447"/>
                <a:gd name="T89" fmla="*/ 613 h 3013"/>
                <a:gd name="T90" fmla="*/ 198 w 3447"/>
                <a:gd name="T91" fmla="*/ 1322 h 3013"/>
                <a:gd name="T92" fmla="*/ 67 w 3447"/>
                <a:gd name="T93" fmla="*/ 1225 h 3013"/>
                <a:gd name="T94" fmla="*/ 618 w 3447"/>
                <a:gd name="T95" fmla="*/ 783 h 3013"/>
                <a:gd name="T96" fmla="*/ 66 w 3447"/>
                <a:gd name="T97" fmla="*/ 1113 h 3013"/>
                <a:gd name="T98" fmla="*/ 46 w 3447"/>
                <a:gd name="T99" fmla="*/ 982 h 3013"/>
                <a:gd name="T100" fmla="*/ 107 w 3447"/>
                <a:gd name="T101" fmla="*/ 777 h 3013"/>
                <a:gd name="T102" fmla="*/ 90 w 3447"/>
                <a:gd name="T103" fmla="*/ 547 h 3013"/>
                <a:gd name="T104" fmla="*/ 509 w 3447"/>
                <a:gd name="T105" fmla="*/ 50 h 3013"/>
                <a:gd name="T106" fmla="*/ 320 w 3447"/>
                <a:gd name="T107" fmla="*/ 446 h 3013"/>
                <a:gd name="T108" fmla="*/ 1052 w 3447"/>
                <a:gd name="T109" fmla="*/ 26 h 3013"/>
                <a:gd name="T110" fmla="*/ 486 w 3447"/>
                <a:gd name="T111" fmla="*/ 732 h 3013"/>
                <a:gd name="T112" fmla="*/ 1377 w 3447"/>
                <a:gd name="T113" fmla="*/ 142 h 3013"/>
                <a:gd name="T114" fmla="*/ 1460 w 3447"/>
                <a:gd name="T115" fmla="*/ 294 h 3013"/>
                <a:gd name="T116" fmla="*/ 1676 w 3447"/>
                <a:gd name="T117" fmla="*/ 367 h 3013"/>
                <a:gd name="T118" fmla="*/ 860 w 3447"/>
                <a:gd name="T119" fmla="*/ 1040 h 3013"/>
                <a:gd name="T120" fmla="*/ 1641 w 3447"/>
                <a:gd name="T121" fmla="*/ 600 h 3013"/>
                <a:gd name="T122" fmla="*/ 2527 w 3447"/>
                <a:gd name="T123" fmla="*/ 35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47" h="3013">
                  <a:moveTo>
                    <a:pt x="2603" y="0"/>
                  </a:moveTo>
                  <a:lnTo>
                    <a:pt x="2610" y="0"/>
                  </a:lnTo>
                  <a:lnTo>
                    <a:pt x="2611" y="0"/>
                  </a:lnTo>
                  <a:lnTo>
                    <a:pt x="2615" y="1"/>
                  </a:lnTo>
                  <a:lnTo>
                    <a:pt x="2617" y="1"/>
                  </a:lnTo>
                  <a:lnTo>
                    <a:pt x="2631" y="8"/>
                  </a:lnTo>
                  <a:lnTo>
                    <a:pt x="2644" y="16"/>
                  </a:lnTo>
                  <a:lnTo>
                    <a:pt x="2653" y="28"/>
                  </a:lnTo>
                  <a:lnTo>
                    <a:pt x="2657" y="35"/>
                  </a:lnTo>
                  <a:lnTo>
                    <a:pt x="2661" y="41"/>
                  </a:lnTo>
                  <a:lnTo>
                    <a:pt x="2664" y="48"/>
                  </a:lnTo>
                  <a:lnTo>
                    <a:pt x="2666" y="54"/>
                  </a:lnTo>
                  <a:lnTo>
                    <a:pt x="2667" y="63"/>
                  </a:lnTo>
                  <a:lnTo>
                    <a:pt x="2667" y="71"/>
                  </a:lnTo>
                  <a:lnTo>
                    <a:pt x="2666" y="81"/>
                  </a:lnTo>
                  <a:lnTo>
                    <a:pt x="2663" y="91"/>
                  </a:lnTo>
                  <a:lnTo>
                    <a:pt x="2658" y="104"/>
                  </a:lnTo>
                  <a:lnTo>
                    <a:pt x="2651" y="116"/>
                  </a:lnTo>
                  <a:lnTo>
                    <a:pt x="2642" y="132"/>
                  </a:lnTo>
                  <a:lnTo>
                    <a:pt x="2629" y="149"/>
                  </a:lnTo>
                  <a:lnTo>
                    <a:pt x="2615" y="168"/>
                  </a:lnTo>
                  <a:lnTo>
                    <a:pt x="2597" y="189"/>
                  </a:lnTo>
                  <a:lnTo>
                    <a:pt x="2575" y="212"/>
                  </a:lnTo>
                  <a:lnTo>
                    <a:pt x="2550" y="238"/>
                  </a:lnTo>
                  <a:lnTo>
                    <a:pt x="2521" y="267"/>
                  </a:lnTo>
                  <a:lnTo>
                    <a:pt x="2488" y="299"/>
                  </a:lnTo>
                  <a:lnTo>
                    <a:pt x="2451" y="334"/>
                  </a:lnTo>
                  <a:lnTo>
                    <a:pt x="2410" y="372"/>
                  </a:lnTo>
                  <a:lnTo>
                    <a:pt x="2468" y="337"/>
                  </a:lnTo>
                  <a:lnTo>
                    <a:pt x="2524" y="305"/>
                  </a:lnTo>
                  <a:lnTo>
                    <a:pt x="2579" y="275"/>
                  </a:lnTo>
                  <a:lnTo>
                    <a:pt x="2631" y="247"/>
                  </a:lnTo>
                  <a:lnTo>
                    <a:pt x="2681" y="222"/>
                  </a:lnTo>
                  <a:lnTo>
                    <a:pt x="2729" y="199"/>
                  </a:lnTo>
                  <a:lnTo>
                    <a:pt x="2774" y="179"/>
                  </a:lnTo>
                  <a:lnTo>
                    <a:pt x="2818" y="162"/>
                  </a:lnTo>
                  <a:lnTo>
                    <a:pt x="2857" y="148"/>
                  </a:lnTo>
                  <a:lnTo>
                    <a:pt x="2893" y="136"/>
                  </a:lnTo>
                  <a:lnTo>
                    <a:pt x="2928" y="127"/>
                  </a:lnTo>
                  <a:lnTo>
                    <a:pt x="2959" y="123"/>
                  </a:lnTo>
                  <a:lnTo>
                    <a:pt x="2985" y="121"/>
                  </a:lnTo>
                  <a:lnTo>
                    <a:pt x="3009" y="123"/>
                  </a:lnTo>
                  <a:lnTo>
                    <a:pt x="3029" y="128"/>
                  </a:lnTo>
                  <a:lnTo>
                    <a:pt x="3047" y="136"/>
                  </a:lnTo>
                  <a:lnTo>
                    <a:pt x="3061" y="144"/>
                  </a:lnTo>
                  <a:lnTo>
                    <a:pt x="3072" y="155"/>
                  </a:lnTo>
                  <a:lnTo>
                    <a:pt x="3082" y="165"/>
                  </a:lnTo>
                  <a:lnTo>
                    <a:pt x="3089" y="176"/>
                  </a:lnTo>
                  <a:lnTo>
                    <a:pt x="3093" y="182"/>
                  </a:lnTo>
                  <a:lnTo>
                    <a:pt x="3096" y="189"/>
                  </a:lnTo>
                  <a:lnTo>
                    <a:pt x="3100" y="195"/>
                  </a:lnTo>
                  <a:lnTo>
                    <a:pt x="3102" y="202"/>
                  </a:lnTo>
                  <a:lnTo>
                    <a:pt x="3103" y="208"/>
                  </a:lnTo>
                  <a:lnTo>
                    <a:pt x="3103" y="214"/>
                  </a:lnTo>
                  <a:lnTo>
                    <a:pt x="3101" y="221"/>
                  </a:lnTo>
                  <a:lnTo>
                    <a:pt x="3097" y="228"/>
                  </a:lnTo>
                  <a:lnTo>
                    <a:pt x="3092" y="237"/>
                  </a:lnTo>
                  <a:lnTo>
                    <a:pt x="3085" y="246"/>
                  </a:lnTo>
                  <a:lnTo>
                    <a:pt x="3075" y="255"/>
                  </a:lnTo>
                  <a:lnTo>
                    <a:pt x="3064" y="266"/>
                  </a:lnTo>
                  <a:lnTo>
                    <a:pt x="3049" y="279"/>
                  </a:lnTo>
                  <a:lnTo>
                    <a:pt x="3032" y="292"/>
                  </a:lnTo>
                  <a:lnTo>
                    <a:pt x="3012" y="307"/>
                  </a:lnTo>
                  <a:lnTo>
                    <a:pt x="2989" y="324"/>
                  </a:lnTo>
                  <a:lnTo>
                    <a:pt x="2962" y="344"/>
                  </a:lnTo>
                  <a:lnTo>
                    <a:pt x="2932" y="364"/>
                  </a:lnTo>
                  <a:lnTo>
                    <a:pt x="2899" y="388"/>
                  </a:lnTo>
                  <a:lnTo>
                    <a:pt x="2861" y="414"/>
                  </a:lnTo>
                  <a:lnTo>
                    <a:pt x="2819" y="442"/>
                  </a:lnTo>
                  <a:lnTo>
                    <a:pt x="2773" y="472"/>
                  </a:lnTo>
                  <a:lnTo>
                    <a:pt x="2723" y="505"/>
                  </a:lnTo>
                  <a:lnTo>
                    <a:pt x="2668" y="542"/>
                  </a:lnTo>
                  <a:lnTo>
                    <a:pt x="2608" y="582"/>
                  </a:lnTo>
                  <a:lnTo>
                    <a:pt x="2568" y="610"/>
                  </a:lnTo>
                  <a:lnTo>
                    <a:pt x="2523" y="639"/>
                  </a:lnTo>
                  <a:lnTo>
                    <a:pt x="2476" y="671"/>
                  </a:lnTo>
                  <a:lnTo>
                    <a:pt x="2425" y="705"/>
                  </a:lnTo>
                  <a:lnTo>
                    <a:pt x="2371" y="741"/>
                  </a:lnTo>
                  <a:lnTo>
                    <a:pt x="2315" y="779"/>
                  </a:lnTo>
                  <a:lnTo>
                    <a:pt x="2256" y="820"/>
                  </a:lnTo>
                  <a:lnTo>
                    <a:pt x="2195" y="861"/>
                  </a:lnTo>
                  <a:lnTo>
                    <a:pt x="2132" y="904"/>
                  </a:lnTo>
                  <a:lnTo>
                    <a:pt x="2067" y="948"/>
                  </a:lnTo>
                  <a:lnTo>
                    <a:pt x="2001" y="994"/>
                  </a:lnTo>
                  <a:lnTo>
                    <a:pt x="1935" y="1041"/>
                  </a:lnTo>
                  <a:lnTo>
                    <a:pt x="1866" y="1088"/>
                  </a:lnTo>
                  <a:lnTo>
                    <a:pt x="1798" y="1137"/>
                  </a:lnTo>
                  <a:lnTo>
                    <a:pt x="1730" y="1185"/>
                  </a:lnTo>
                  <a:lnTo>
                    <a:pt x="1660" y="1235"/>
                  </a:lnTo>
                  <a:lnTo>
                    <a:pt x="1592" y="1284"/>
                  </a:lnTo>
                  <a:lnTo>
                    <a:pt x="1523" y="1334"/>
                  </a:lnTo>
                  <a:lnTo>
                    <a:pt x="1456" y="1383"/>
                  </a:lnTo>
                  <a:lnTo>
                    <a:pt x="1390" y="1433"/>
                  </a:lnTo>
                  <a:lnTo>
                    <a:pt x="1325" y="1483"/>
                  </a:lnTo>
                  <a:lnTo>
                    <a:pt x="1261" y="1531"/>
                  </a:lnTo>
                  <a:lnTo>
                    <a:pt x="1199" y="1579"/>
                  </a:lnTo>
                  <a:lnTo>
                    <a:pt x="1139" y="1627"/>
                  </a:lnTo>
                  <a:lnTo>
                    <a:pt x="1082" y="1673"/>
                  </a:lnTo>
                  <a:lnTo>
                    <a:pt x="1027" y="1720"/>
                  </a:lnTo>
                  <a:lnTo>
                    <a:pt x="974" y="1764"/>
                  </a:lnTo>
                  <a:lnTo>
                    <a:pt x="926" y="1807"/>
                  </a:lnTo>
                  <a:lnTo>
                    <a:pt x="880" y="1849"/>
                  </a:lnTo>
                  <a:lnTo>
                    <a:pt x="837" y="1889"/>
                  </a:lnTo>
                  <a:lnTo>
                    <a:pt x="800" y="1927"/>
                  </a:lnTo>
                  <a:lnTo>
                    <a:pt x="765" y="1963"/>
                  </a:lnTo>
                  <a:lnTo>
                    <a:pt x="735" y="1997"/>
                  </a:lnTo>
                  <a:lnTo>
                    <a:pt x="710" y="2030"/>
                  </a:lnTo>
                  <a:lnTo>
                    <a:pt x="689" y="2060"/>
                  </a:lnTo>
                  <a:lnTo>
                    <a:pt x="674" y="2087"/>
                  </a:lnTo>
                  <a:lnTo>
                    <a:pt x="665" y="2112"/>
                  </a:lnTo>
                  <a:lnTo>
                    <a:pt x="691" y="2097"/>
                  </a:lnTo>
                  <a:lnTo>
                    <a:pt x="723" y="2077"/>
                  </a:lnTo>
                  <a:lnTo>
                    <a:pt x="758" y="2056"/>
                  </a:lnTo>
                  <a:lnTo>
                    <a:pt x="798" y="2031"/>
                  </a:lnTo>
                  <a:lnTo>
                    <a:pt x="840" y="2004"/>
                  </a:lnTo>
                  <a:lnTo>
                    <a:pt x="886" y="1974"/>
                  </a:lnTo>
                  <a:lnTo>
                    <a:pt x="935" y="1943"/>
                  </a:lnTo>
                  <a:lnTo>
                    <a:pt x="987" y="1908"/>
                  </a:lnTo>
                  <a:lnTo>
                    <a:pt x="1042" y="1873"/>
                  </a:lnTo>
                  <a:lnTo>
                    <a:pt x="1098" y="1836"/>
                  </a:lnTo>
                  <a:lnTo>
                    <a:pt x="1157" y="1796"/>
                  </a:lnTo>
                  <a:lnTo>
                    <a:pt x="1218" y="1756"/>
                  </a:lnTo>
                  <a:lnTo>
                    <a:pt x="1280" y="1715"/>
                  </a:lnTo>
                  <a:lnTo>
                    <a:pt x="1344" y="1673"/>
                  </a:lnTo>
                  <a:lnTo>
                    <a:pt x="1409" y="1630"/>
                  </a:lnTo>
                  <a:lnTo>
                    <a:pt x="1474" y="1586"/>
                  </a:lnTo>
                  <a:lnTo>
                    <a:pt x="1540" y="1542"/>
                  </a:lnTo>
                  <a:lnTo>
                    <a:pt x="1607" y="1498"/>
                  </a:lnTo>
                  <a:lnTo>
                    <a:pt x="1673" y="1453"/>
                  </a:lnTo>
                  <a:lnTo>
                    <a:pt x="1739" y="1409"/>
                  </a:lnTo>
                  <a:lnTo>
                    <a:pt x="1804" y="1365"/>
                  </a:lnTo>
                  <a:lnTo>
                    <a:pt x="1905" y="1297"/>
                  </a:lnTo>
                  <a:lnTo>
                    <a:pt x="2002" y="1234"/>
                  </a:lnTo>
                  <a:lnTo>
                    <a:pt x="2094" y="1172"/>
                  </a:lnTo>
                  <a:lnTo>
                    <a:pt x="2180" y="1114"/>
                  </a:lnTo>
                  <a:lnTo>
                    <a:pt x="2263" y="1059"/>
                  </a:lnTo>
                  <a:lnTo>
                    <a:pt x="2341" y="1007"/>
                  </a:lnTo>
                  <a:lnTo>
                    <a:pt x="2416" y="958"/>
                  </a:lnTo>
                  <a:lnTo>
                    <a:pt x="2485" y="912"/>
                  </a:lnTo>
                  <a:lnTo>
                    <a:pt x="2551" y="868"/>
                  </a:lnTo>
                  <a:lnTo>
                    <a:pt x="2613" y="827"/>
                  </a:lnTo>
                  <a:lnTo>
                    <a:pt x="2672" y="789"/>
                  </a:lnTo>
                  <a:lnTo>
                    <a:pt x="2727" y="753"/>
                  </a:lnTo>
                  <a:lnTo>
                    <a:pt x="2779" y="720"/>
                  </a:lnTo>
                  <a:lnTo>
                    <a:pt x="2827" y="689"/>
                  </a:lnTo>
                  <a:lnTo>
                    <a:pt x="2872" y="659"/>
                  </a:lnTo>
                  <a:lnTo>
                    <a:pt x="2913" y="632"/>
                  </a:lnTo>
                  <a:lnTo>
                    <a:pt x="2952" y="608"/>
                  </a:lnTo>
                  <a:lnTo>
                    <a:pt x="2989" y="585"/>
                  </a:lnTo>
                  <a:lnTo>
                    <a:pt x="3022" y="565"/>
                  </a:lnTo>
                  <a:lnTo>
                    <a:pt x="3052" y="546"/>
                  </a:lnTo>
                  <a:lnTo>
                    <a:pt x="3081" y="529"/>
                  </a:lnTo>
                  <a:lnTo>
                    <a:pt x="3107" y="513"/>
                  </a:lnTo>
                  <a:lnTo>
                    <a:pt x="3130" y="500"/>
                  </a:lnTo>
                  <a:lnTo>
                    <a:pt x="3151" y="487"/>
                  </a:lnTo>
                  <a:lnTo>
                    <a:pt x="3171" y="477"/>
                  </a:lnTo>
                  <a:lnTo>
                    <a:pt x="3188" y="468"/>
                  </a:lnTo>
                  <a:lnTo>
                    <a:pt x="3204" y="459"/>
                  </a:lnTo>
                  <a:lnTo>
                    <a:pt x="3218" y="453"/>
                  </a:lnTo>
                  <a:lnTo>
                    <a:pt x="3231" y="447"/>
                  </a:lnTo>
                  <a:lnTo>
                    <a:pt x="3242" y="443"/>
                  </a:lnTo>
                  <a:lnTo>
                    <a:pt x="3252" y="439"/>
                  </a:lnTo>
                  <a:lnTo>
                    <a:pt x="3261" y="436"/>
                  </a:lnTo>
                  <a:lnTo>
                    <a:pt x="3268" y="434"/>
                  </a:lnTo>
                  <a:lnTo>
                    <a:pt x="3275" y="433"/>
                  </a:lnTo>
                  <a:lnTo>
                    <a:pt x="3282" y="433"/>
                  </a:lnTo>
                  <a:lnTo>
                    <a:pt x="3287" y="433"/>
                  </a:lnTo>
                  <a:lnTo>
                    <a:pt x="3291" y="434"/>
                  </a:lnTo>
                  <a:lnTo>
                    <a:pt x="3306" y="440"/>
                  </a:lnTo>
                  <a:lnTo>
                    <a:pt x="3319" y="449"/>
                  </a:lnTo>
                  <a:lnTo>
                    <a:pt x="3329" y="461"/>
                  </a:lnTo>
                  <a:lnTo>
                    <a:pt x="3335" y="475"/>
                  </a:lnTo>
                  <a:lnTo>
                    <a:pt x="3338" y="490"/>
                  </a:lnTo>
                  <a:lnTo>
                    <a:pt x="3336" y="505"/>
                  </a:lnTo>
                  <a:lnTo>
                    <a:pt x="3331" y="520"/>
                  </a:lnTo>
                  <a:lnTo>
                    <a:pt x="3323" y="532"/>
                  </a:lnTo>
                  <a:lnTo>
                    <a:pt x="3311" y="542"/>
                  </a:lnTo>
                  <a:lnTo>
                    <a:pt x="3203" y="608"/>
                  </a:lnTo>
                  <a:lnTo>
                    <a:pt x="3095" y="675"/>
                  </a:lnTo>
                  <a:lnTo>
                    <a:pt x="2988" y="742"/>
                  </a:lnTo>
                  <a:lnTo>
                    <a:pt x="2881" y="810"/>
                  </a:lnTo>
                  <a:lnTo>
                    <a:pt x="2774" y="877"/>
                  </a:lnTo>
                  <a:lnTo>
                    <a:pt x="2669" y="945"/>
                  </a:lnTo>
                  <a:lnTo>
                    <a:pt x="2564" y="1013"/>
                  </a:lnTo>
                  <a:lnTo>
                    <a:pt x="2461" y="1081"/>
                  </a:lnTo>
                  <a:lnTo>
                    <a:pt x="2359" y="1147"/>
                  </a:lnTo>
                  <a:lnTo>
                    <a:pt x="2258" y="1214"/>
                  </a:lnTo>
                  <a:lnTo>
                    <a:pt x="2159" y="1280"/>
                  </a:lnTo>
                  <a:lnTo>
                    <a:pt x="2062" y="1346"/>
                  </a:lnTo>
                  <a:lnTo>
                    <a:pt x="1967" y="1410"/>
                  </a:lnTo>
                  <a:lnTo>
                    <a:pt x="1875" y="1474"/>
                  </a:lnTo>
                  <a:lnTo>
                    <a:pt x="1785" y="1535"/>
                  </a:lnTo>
                  <a:lnTo>
                    <a:pt x="1698" y="1597"/>
                  </a:lnTo>
                  <a:lnTo>
                    <a:pt x="1615" y="1657"/>
                  </a:lnTo>
                  <a:lnTo>
                    <a:pt x="1534" y="1715"/>
                  </a:lnTo>
                  <a:lnTo>
                    <a:pt x="1456" y="1771"/>
                  </a:lnTo>
                  <a:lnTo>
                    <a:pt x="1382" y="1826"/>
                  </a:lnTo>
                  <a:lnTo>
                    <a:pt x="1312" y="1880"/>
                  </a:lnTo>
                  <a:lnTo>
                    <a:pt x="1246" y="1931"/>
                  </a:lnTo>
                  <a:lnTo>
                    <a:pt x="1184" y="1979"/>
                  </a:lnTo>
                  <a:lnTo>
                    <a:pt x="1126" y="2027"/>
                  </a:lnTo>
                  <a:lnTo>
                    <a:pt x="1073" y="2071"/>
                  </a:lnTo>
                  <a:lnTo>
                    <a:pt x="1025" y="2112"/>
                  </a:lnTo>
                  <a:lnTo>
                    <a:pt x="982" y="2152"/>
                  </a:lnTo>
                  <a:lnTo>
                    <a:pt x="944" y="2188"/>
                  </a:lnTo>
                  <a:lnTo>
                    <a:pt x="1074" y="2102"/>
                  </a:lnTo>
                  <a:lnTo>
                    <a:pt x="1202" y="2019"/>
                  </a:lnTo>
                  <a:lnTo>
                    <a:pt x="1323" y="1939"/>
                  </a:lnTo>
                  <a:lnTo>
                    <a:pt x="1439" y="1863"/>
                  </a:lnTo>
                  <a:lnTo>
                    <a:pt x="1552" y="1790"/>
                  </a:lnTo>
                  <a:lnTo>
                    <a:pt x="1660" y="1720"/>
                  </a:lnTo>
                  <a:lnTo>
                    <a:pt x="1763" y="1653"/>
                  </a:lnTo>
                  <a:lnTo>
                    <a:pt x="1862" y="1588"/>
                  </a:lnTo>
                  <a:lnTo>
                    <a:pt x="1958" y="1527"/>
                  </a:lnTo>
                  <a:lnTo>
                    <a:pt x="2048" y="1467"/>
                  </a:lnTo>
                  <a:lnTo>
                    <a:pt x="2135" y="1411"/>
                  </a:lnTo>
                  <a:lnTo>
                    <a:pt x="2218" y="1358"/>
                  </a:lnTo>
                  <a:lnTo>
                    <a:pt x="2297" y="1307"/>
                  </a:lnTo>
                  <a:lnTo>
                    <a:pt x="2373" y="1258"/>
                  </a:lnTo>
                  <a:lnTo>
                    <a:pt x="2443" y="1212"/>
                  </a:lnTo>
                  <a:lnTo>
                    <a:pt x="2511" y="1169"/>
                  </a:lnTo>
                  <a:lnTo>
                    <a:pt x="2576" y="1127"/>
                  </a:lnTo>
                  <a:lnTo>
                    <a:pt x="2637" y="1088"/>
                  </a:lnTo>
                  <a:lnTo>
                    <a:pt x="2694" y="1052"/>
                  </a:lnTo>
                  <a:lnTo>
                    <a:pt x="2749" y="1017"/>
                  </a:lnTo>
                  <a:lnTo>
                    <a:pt x="2801" y="984"/>
                  </a:lnTo>
                  <a:lnTo>
                    <a:pt x="2849" y="954"/>
                  </a:lnTo>
                  <a:lnTo>
                    <a:pt x="2895" y="924"/>
                  </a:lnTo>
                  <a:lnTo>
                    <a:pt x="2938" y="898"/>
                  </a:lnTo>
                  <a:lnTo>
                    <a:pt x="2978" y="873"/>
                  </a:lnTo>
                  <a:lnTo>
                    <a:pt x="3015" y="850"/>
                  </a:lnTo>
                  <a:lnTo>
                    <a:pt x="3050" y="829"/>
                  </a:lnTo>
                  <a:lnTo>
                    <a:pt x="3083" y="808"/>
                  </a:lnTo>
                  <a:lnTo>
                    <a:pt x="3112" y="790"/>
                  </a:lnTo>
                  <a:lnTo>
                    <a:pt x="3141" y="774"/>
                  </a:lnTo>
                  <a:lnTo>
                    <a:pt x="3166" y="757"/>
                  </a:lnTo>
                  <a:lnTo>
                    <a:pt x="3190" y="743"/>
                  </a:lnTo>
                  <a:lnTo>
                    <a:pt x="3211" y="731"/>
                  </a:lnTo>
                  <a:lnTo>
                    <a:pt x="3231" y="720"/>
                  </a:lnTo>
                  <a:lnTo>
                    <a:pt x="3249" y="709"/>
                  </a:lnTo>
                  <a:lnTo>
                    <a:pt x="3265" y="700"/>
                  </a:lnTo>
                  <a:lnTo>
                    <a:pt x="3279" y="692"/>
                  </a:lnTo>
                  <a:lnTo>
                    <a:pt x="3292" y="685"/>
                  </a:lnTo>
                  <a:lnTo>
                    <a:pt x="3305" y="679"/>
                  </a:lnTo>
                  <a:lnTo>
                    <a:pt x="3314" y="673"/>
                  </a:lnTo>
                  <a:lnTo>
                    <a:pt x="3324" y="669"/>
                  </a:lnTo>
                  <a:lnTo>
                    <a:pt x="3332" y="666"/>
                  </a:lnTo>
                  <a:lnTo>
                    <a:pt x="3338" y="663"/>
                  </a:lnTo>
                  <a:lnTo>
                    <a:pt x="3345" y="661"/>
                  </a:lnTo>
                  <a:lnTo>
                    <a:pt x="3350" y="658"/>
                  </a:lnTo>
                  <a:lnTo>
                    <a:pt x="3354" y="657"/>
                  </a:lnTo>
                  <a:lnTo>
                    <a:pt x="3357" y="656"/>
                  </a:lnTo>
                  <a:lnTo>
                    <a:pt x="3360" y="655"/>
                  </a:lnTo>
                  <a:lnTo>
                    <a:pt x="3364" y="655"/>
                  </a:lnTo>
                  <a:lnTo>
                    <a:pt x="3366" y="655"/>
                  </a:lnTo>
                  <a:lnTo>
                    <a:pt x="3368" y="655"/>
                  </a:lnTo>
                  <a:lnTo>
                    <a:pt x="3369" y="656"/>
                  </a:lnTo>
                  <a:lnTo>
                    <a:pt x="3371" y="656"/>
                  </a:lnTo>
                  <a:lnTo>
                    <a:pt x="3385" y="662"/>
                  </a:lnTo>
                  <a:lnTo>
                    <a:pt x="3397" y="670"/>
                  </a:lnTo>
                  <a:lnTo>
                    <a:pt x="3408" y="682"/>
                  </a:lnTo>
                  <a:lnTo>
                    <a:pt x="3413" y="696"/>
                  </a:lnTo>
                  <a:lnTo>
                    <a:pt x="3416" y="712"/>
                  </a:lnTo>
                  <a:lnTo>
                    <a:pt x="3414" y="727"/>
                  </a:lnTo>
                  <a:lnTo>
                    <a:pt x="3413" y="732"/>
                  </a:lnTo>
                  <a:lnTo>
                    <a:pt x="3412" y="736"/>
                  </a:lnTo>
                  <a:lnTo>
                    <a:pt x="3410" y="740"/>
                  </a:lnTo>
                  <a:lnTo>
                    <a:pt x="3408" y="745"/>
                  </a:lnTo>
                  <a:lnTo>
                    <a:pt x="3405" y="749"/>
                  </a:lnTo>
                  <a:lnTo>
                    <a:pt x="3402" y="754"/>
                  </a:lnTo>
                  <a:lnTo>
                    <a:pt x="3396" y="760"/>
                  </a:lnTo>
                  <a:lnTo>
                    <a:pt x="3389" y="765"/>
                  </a:lnTo>
                  <a:lnTo>
                    <a:pt x="3380" y="773"/>
                  </a:lnTo>
                  <a:lnTo>
                    <a:pt x="3370" y="780"/>
                  </a:lnTo>
                  <a:lnTo>
                    <a:pt x="3357" y="789"/>
                  </a:lnTo>
                  <a:lnTo>
                    <a:pt x="3343" y="799"/>
                  </a:lnTo>
                  <a:lnTo>
                    <a:pt x="3325" y="811"/>
                  </a:lnTo>
                  <a:lnTo>
                    <a:pt x="3305" y="824"/>
                  </a:lnTo>
                  <a:lnTo>
                    <a:pt x="3282" y="840"/>
                  </a:lnTo>
                  <a:lnTo>
                    <a:pt x="3254" y="858"/>
                  </a:lnTo>
                  <a:lnTo>
                    <a:pt x="3224" y="877"/>
                  </a:lnTo>
                  <a:lnTo>
                    <a:pt x="3190" y="899"/>
                  </a:lnTo>
                  <a:lnTo>
                    <a:pt x="3152" y="922"/>
                  </a:lnTo>
                  <a:lnTo>
                    <a:pt x="3110" y="949"/>
                  </a:lnTo>
                  <a:lnTo>
                    <a:pt x="3063" y="978"/>
                  </a:lnTo>
                  <a:lnTo>
                    <a:pt x="3011" y="1011"/>
                  </a:lnTo>
                  <a:lnTo>
                    <a:pt x="2960" y="1043"/>
                  </a:lnTo>
                  <a:lnTo>
                    <a:pt x="2905" y="1077"/>
                  </a:lnTo>
                  <a:lnTo>
                    <a:pt x="2847" y="1114"/>
                  </a:lnTo>
                  <a:lnTo>
                    <a:pt x="2786" y="1152"/>
                  </a:lnTo>
                  <a:lnTo>
                    <a:pt x="2722" y="1193"/>
                  </a:lnTo>
                  <a:lnTo>
                    <a:pt x="2656" y="1235"/>
                  </a:lnTo>
                  <a:lnTo>
                    <a:pt x="2587" y="1278"/>
                  </a:lnTo>
                  <a:lnTo>
                    <a:pt x="2517" y="1323"/>
                  </a:lnTo>
                  <a:lnTo>
                    <a:pt x="2445" y="1369"/>
                  </a:lnTo>
                  <a:lnTo>
                    <a:pt x="2373" y="1416"/>
                  </a:lnTo>
                  <a:lnTo>
                    <a:pt x="2299" y="1464"/>
                  </a:lnTo>
                  <a:lnTo>
                    <a:pt x="2225" y="1513"/>
                  </a:lnTo>
                  <a:lnTo>
                    <a:pt x="2151" y="1562"/>
                  </a:lnTo>
                  <a:lnTo>
                    <a:pt x="2076" y="1613"/>
                  </a:lnTo>
                  <a:lnTo>
                    <a:pt x="2002" y="1662"/>
                  </a:lnTo>
                  <a:lnTo>
                    <a:pt x="1929" y="1713"/>
                  </a:lnTo>
                  <a:lnTo>
                    <a:pt x="1855" y="1764"/>
                  </a:lnTo>
                  <a:lnTo>
                    <a:pt x="1783" y="1813"/>
                  </a:lnTo>
                  <a:lnTo>
                    <a:pt x="1714" y="1863"/>
                  </a:lnTo>
                  <a:lnTo>
                    <a:pt x="1644" y="1912"/>
                  </a:lnTo>
                  <a:lnTo>
                    <a:pt x="1578" y="1962"/>
                  </a:lnTo>
                  <a:lnTo>
                    <a:pt x="1514" y="2009"/>
                  </a:lnTo>
                  <a:lnTo>
                    <a:pt x="1453" y="2057"/>
                  </a:lnTo>
                  <a:lnTo>
                    <a:pt x="1394" y="2103"/>
                  </a:lnTo>
                  <a:lnTo>
                    <a:pt x="1339" y="2148"/>
                  </a:lnTo>
                  <a:lnTo>
                    <a:pt x="1288" y="2191"/>
                  </a:lnTo>
                  <a:lnTo>
                    <a:pt x="1239" y="2234"/>
                  </a:lnTo>
                  <a:lnTo>
                    <a:pt x="1195" y="2274"/>
                  </a:lnTo>
                  <a:lnTo>
                    <a:pt x="1156" y="2313"/>
                  </a:lnTo>
                  <a:lnTo>
                    <a:pt x="1122" y="2350"/>
                  </a:lnTo>
                  <a:lnTo>
                    <a:pt x="1092" y="2385"/>
                  </a:lnTo>
                  <a:lnTo>
                    <a:pt x="1067" y="2418"/>
                  </a:lnTo>
                  <a:lnTo>
                    <a:pt x="1196" y="2334"/>
                  </a:lnTo>
                  <a:lnTo>
                    <a:pt x="1320" y="2253"/>
                  </a:lnTo>
                  <a:lnTo>
                    <a:pt x="1439" y="2175"/>
                  </a:lnTo>
                  <a:lnTo>
                    <a:pt x="1554" y="2101"/>
                  </a:lnTo>
                  <a:lnTo>
                    <a:pt x="1664" y="2030"/>
                  </a:lnTo>
                  <a:lnTo>
                    <a:pt x="1770" y="1961"/>
                  </a:lnTo>
                  <a:lnTo>
                    <a:pt x="1871" y="1895"/>
                  </a:lnTo>
                  <a:lnTo>
                    <a:pt x="1967" y="1833"/>
                  </a:lnTo>
                  <a:lnTo>
                    <a:pt x="2060" y="1773"/>
                  </a:lnTo>
                  <a:lnTo>
                    <a:pt x="2148" y="1716"/>
                  </a:lnTo>
                  <a:lnTo>
                    <a:pt x="2233" y="1661"/>
                  </a:lnTo>
                  <a:lnTo>
                    <a:pt x="2313" y="1610"/>
                  </a:lnTo>
                  <a:lnTo>
                    <a:pt x="2389" y="1561"/>
                  </a:lnTo>
                  <a:lnTo>
                    <a:pt x="2462" y="1514"/>
                  </a:lnTo>
                  <a:lnTo>
                    <a:pt x="2531" y="1470"/>
                  </a:lnTo>
                  <a:lnTo>
                    <a:pt x="2597" y="1428"/>
                  </a:lnTo>
                  <a:lnTo>
                    <a:pt x="2659" y="1388"/>
                  </a:lnTo>
                  <a:lnTo>
                    <a:pt x="2718" y="1350"/>
                  </a:lnTo>
                  <a:lnTo>
                    <a:pt x="2772" y="1316"/>
                  </a:lnTo>
                  <a:lnTo>
                    <a:pt x="2825" y="1282"/>
                  </a:lnTo>
                  <a:lnTo>
                    <a:pt x="2874" y="1251"/>
                  </a:lnTo>
                  <a:lnTo>
                    <a:pt x="2921" y="1222"/>
                  </a:lnTo>
                  <a:lnTo>
                    <a:pt x="2964" y="1194"/>
                  </a:lnTo>
                  <a:lnTo>
                    <a:pt x="3004" y="1169"/>
                  </a:lnTo>
                  <a:lnTo>
                    <a:pt x="3042" y="1145"/>
                  </a:lnTo>
                  <a:lnTo>
                    <a:pt x="3077" y="1123"/>
                  </a:lnTo>
                  <a:lnTo>
                    <a:pt x="3110" y="1102"/>
                  </a:lnTo>
                  <a:lnTo>
                    <a:pt x="3141" y="1084"/>
                  </a:lnTo>
                  <a:lnTo>
                    <a:pt x="3169" y="1067"/>
                  </a:lnTo>
                  <a:lnTo>
                    <a:pt x="3194" y="1050"/>
                  </a:lnTo>
                  <a:lnTo>
                    <a:pt x="3218" y="1036"/>
                  </a:lnTo>
                  <a:lnTo>
                    <a:pt x="3239" y="1024"/>
                  </a:lnTo>
                  <a:lnTo>
                    <a:pt x="3259" y="1012"/>
                  </a:lnTo>
                  <a:lnTo>
                    <a:pt x="3277" y="1001"/>
                  </a:lnTo>
                  <a:lnTo>
                    <a:pt x="3294" y="991"/>
                  </a:lnTo>
                  <a:lnTo>
                    <a:pt x="3309" y="984"/>
                  </a:lnTo>
                  <a:lnTo>
                    <a:pt x="3322" y="976"/>
                  </a:lnTo>
                  <a:lnTo>
                    <a:pt x="3333" y="970"/>
                  </a:lnTo>
                  <a:lnTo>
                    <a:pt x="3344" y="964"/>
                  </a:lnTo>
                  <a:lnTo>
                    <a:pt x="3353" y="960"/>
                  </a:lnTo>
                  <a:lnTo>
                    <a:pt x="3360" y="956"/>
                  </a:lnTo>
                  <a:lnTo>
                    <a:pt x="3368" y="952"/>
                  </a:lnTo>
                  <a:lnTo>
                    <a:pt x="3374" y="950"/>
                  </a:lnTo>
                  <a:lnTo>
                    <a:pt x="3378" y="948"/>
                  </a:lnTo>
                  <a:lnTo>
                    <a:pt x="3384" y="947"/>
                  </a:lnTo>
                  <a:lnTo>
                    <a:pt x="3387" y="946"/>
                  </a:lnTo>
                  <a:lnTo>
                    <a:pt x="3390" y="945"/>
                  </a:lnTo>
                  <a:lnTo>
                    <a:pt x="3393" y="945"/>
                  </a:lnTo>
                  <a:lnTo>
                    <a:pt x="3395" y="945"/>
                  </a:lnTo>
                  <a:lnTo>
                    <a:pt x="3397" y="945"/>
                  </a:lnTo>
                  <a:lnTo>
                    <a:pt x="3398" y="945"/>
                  </a:lnTo>
                  <a:lnTo>
                    <a:pt x="3400" y="945"/>
                  </a:lnTo>
                  <a:lnTo>
                    <a:pt x="3414" y="951"/>
                  </a:lnTo>
                  <a:lnTo>
                    <a:pt x="3427" y="960"/>
                  </a:lnTo>
                  <a:lnTo>
                    <a:pt x="3436" y="971"/>
                  </a:lnTo>
                  <a:lnTo>
                    <a:pt x="3445" y="990"/>
                  </a:lnTo>
                  <a:lnTo>
                    <a:pt x="3447" y="1012"/>
                  </a:lnTo>
                  <a:lnTo>
                    <a:pt x="3445" y="1035"/>
                  </a:lnTo>
                  <a:lnTo>
                    <a:pt x="3437" y="1061"/>
                  </a:lnTo>
                  <a:lnTo>
                    <a:pt x="3425" y="1089"/>
                  </a:lnTo>
                  <a:lnTo>
                    <a:pt x="3408" y="1121"/>
                  </a:lnTo>
                  <a:lnTo>
                    <a:pt x="3387" y="1153"/>
                  </a:lnTo>
                  <a:lnTo>
                    <a:pt x="3362" y="1187"/>
                  </a:lnTo>
                  <a:lnTo>
                    <a:pt x="3332" y="1224"/>
                  </a:lnTo>
                  <a:lnTo>
                    <a:pt x="3298" y="1263"/>
                  </a:lnTo>
                  <a:lnTo>
                    <a:pt x="3262" y="1303"/>
                  </a:lnTo>
                  <a:lnTo>
                    <a:pt x="3222" y="1344"/>
                  </a:lnTo>
                  <a:lnTo>
                    <a:pt x="3177" y="1387"/>
                  </a:lnTo>
                  <a:lnTo>
                    <a:pt x="3130" y="1431"/>
                  </a:lnTo>
                  <a:lnTo>
                    <a:pt x="3081" y="1477"/>
                  </a:lnTo>
                  <a:lnTo>
                    <a:pt x="3027" y="1523"/>
                  </a:lnTo>
                  <a:lnTo>
                    <a:pt x="2972" y="1572"/>
                  </a:lnTo>
                  <a:lnTo>
                    <a:pt x="3019" y="1541"/>
                  </a:lnTo>
                  <a:lnTo>
                    <a:pt x="3061" y="1514"/>
                  </a:lnTo>
                  <a:lnTo>
                    <a:pt x="3097" y="1489"/>
                  </a:lnTo>
                  <a:lnTo>
                    <a:pt x="3131" y="1467"/>
                  </a:lnTo>
                  <a:lnTo>
                    <a:pt x="3162" y="1449"/>
                  </a:lnTo>
                  <a:lnTo>
                    <a:pt x="3188" y="1433"/>
                  </a:lnTo>
                  <a:lnTo>
                    <a:pt x="3211" y="1419"/>
                  </a:lnTo>
                  <a:lnTo>
                    <a:pt x="3232" y="1407"/>
                  </a:lnTo>
                  <a:lnTo>
                    <a:pt x="3250" y="1398"/>
                  </a:lnTo>
                  <a:lnTo>
                    <a:pt x="3265" y="1391"/>
                  </a:lnTo>
                  <a:lnTo>
                    <a:pt x="3278" y="1384"/>
                  </a:lnTo>
                  <a:lnTo>
                    <a:pt x="3290" y="1380"/>
                  </a:lnTo>
                  <a:lnTo>
                    <a:pt x="3299" y="1378"/>
                  </a:lnTo>
                  <a:lnTo>
                    <a:pt x="3308" y="1376"/>
                  </a:lnTo>
                  <a:lnTo>
                    <a:pt x="3315" y="1375"/>
                  </a:lnTo>
                  <a:lnTo>
                    <a:pt x="3323" y="1376"/>
                  </a:lnTo>
                  <a:lnTo>
                    <a:pt x="3329" y="1377"/>
                  </a:lnTo>
                  <a:lnTo>
                    <a:pt x="3343" y="1382"/>
                  </a:lnTo>
                  <a:lnTo>
                    <a:pt x="3356" y="1392"/>
                  </a:lnTo>
                  <a:lnTo>
                    <a:pt x="3367" y="1404"/>
                  </a:lnTo>
                  <a:lnTo>
                    <a:pt x="3375" y="1421"/>
                  </a:lnTo>
                  <a:lnTo>
                    <a:pt x="3379" y="1438"/>
                  </a:lnTo>
                  <a:lnTo>
                    <a:pt x="3380" y="1457"/>
                  </a:lnTo>
                  <a:lnTo>
                    <a:pt x="3378" y="1476"/>
                  </a:lnTo>
                  <a:lnTo>
                    <a:pt x="3371" y="1497"/>
                  </a:lnTo>
                  <a:lnTo>
                    <a:pt x="3362" y="1517"/>
                  </a:lnTo>
                  <a:lnTo>
                    <a:pt x="3347" y="1540"/>
                  </a:lnTo>
                  <a:lnTo>
                    <a:pt x="3329" y="1564"/>
                  </a:lnTo>
                  <a:lnTo>
                    <a:pt x="3306" y="1589"/>
                  </a:lnTo>
                  <a:lnTo>
                    <a:pt x="3279" y="1617"/>
                  </a:lnTo>
                  <a:lnTo>
                    <a:pt x="3249" y="1646"/>
                  </a:lnTo>
                  <a:lnTo>
                    <a:pt x="3213" y="1676"/>
                  </a:lnTo>
                  <a:lnTo>
                    <a:pt x="3174" y="1710"/>
                  </a:lnTo>
                  <a:lnTo>
                    <a:pt x="3130" y="1744"/>
                  </a:lnTo>
                  <a:lnTo>
                    <a:pt x="3082" y="1782"/>
                  </a:lnTo>
                  <a:lnTo>
                    <a:pt x="3029" y="1822"/>
                  </a:lnTo>
                  <a:lnTo>
                    <a:pt x="2971" y="1864"/>
                  </a:lnTo>
                  <a:lnTo>
                    <a:pt x="2909" y="1909"/>
                  </a:lnTo>
                  <a:lnTo>
                    <a:pt x="2842" y="1957"/>
                  </a:lnTo>
                  <a:lnTo>
                    <a:pt x="2770" y="2007"/>
                  </a:lnTo>
                  <a:lnTo>
                    <a:pt x="2693" y="2060"/>
                  </a:lnTo>
                  <a:lnTo>
                    <a:pt x="2611" y="2116"/>
                  </a:lnTo>
                  <a:lnTo>
                    <a:pt x="2524" y="2176"/>
                  </a:lnTo>
                  <a:lnTo>
                    <a:pt x="2469" y="2214"/>
                  </a:lnTo>
                  <a:lnTo>
                    <a:pt x="2411" y="2254"/>
                  </a:lnTo>
                  <a:lnTo>
                    <a:pt x="2350" y="2296"/>
                  </a:lnTo>
                  <a:lnTo>
                    <a:pt x="2288" y="2339"/>
                  </a:lnTo>
                  <a:lnTo>
                    <a:pt x="2225" y="2383"/>
                  </a:lnTo>
                  <a:lnTo>
                    <a:pt x="2161" y="2428"/>
                  </a:lnTo>
                  <a:lnTo>
                    <a:pt x="2097" y="2474"/>
                  </a:lnTo>
                  <a:lnTo>
                    <a:pt x="2035" y="2519"/>
                  </a:lnTo>
                  <a:lnTo>
                    <a:pt x="1974" y="2564"/>
                  </a:lnTo>
                  <a:lnTo>
                    <a:pt x="1915" y="2608"/>
                  </a:lnTo>
                  <a:lnTo>
                    <a:pt x="1858" y="2651"/>
                  </a:lnTo>
                  <a:lnTo>
                    <a:pt x="1805" y="2693"/>
                  </a:lnTo>
                  <a:lnTo>
                    <a:pt x="1757" y="2733"/>
                  </a:lnTo>
                  <a:lnTo>
                    <a:pt x="1714" y="2771"/>
                  </a:lnTo>
                  <a:lnTo>
                    <a:pt x="1808" y="2710"/>
                  </a:lnTo>
                  <a:lnTo>
                    <a:pt x="1897" y="2651"/>
                  </a:lnTo>
                  <a:lnTo>
                    <a:pt x="1981" y="2596"/>
                  </a:lnTo>
                  <a:lnTo>
                    <a:pt x="2062" y="2544"/>
                  </a:lnTo>
                  <a:lnTo>
                    <a:pt x="2138" y="2494"/>
                  </a:lnTo>
                  <a:lnTo>
                    <a:pt x="2209" y="2448"/>
                  </a:lnTo>
                  <a:lnTo>
                    <a:pt x="2277" y="2405"/>
                  </a:lnTo>
                  <a:lnTo>
                    <a:pt x="2340" y="2364"/>
                  </a:lnTo>
                  <a:lnTo>
                    <a:pt x="2400" y="2325"/>
                  </a:lnTo>
                  <a:lnTo>
                    <a:pt x="2456" y="2289"/>
                  </a:lnTo>
                  <a:lnTo>
                    <a:pt x="2507" y="2256"/>
                  </a:lnTo>
                  <a:lnTo>
                    <a:pt x="2557" y="2225"/>
                  </a:lnTo>
                  <a:lnTo>
                    <a:pt x="2602" y="2196"/>
                  </a:lnTo>
                  <a:lnTo>
                    <a:pt x="2644" y="2169"/>
                  </a:lnTo>
                  <a:lnTo>
                    <a:pt x="2683" y="2144"/>
                  </a:lnTo>
                  <a:lnTo>
                    <a:pt x="2719" y="2121"/>
                  </a:lnTo>
                  <a:lnTo>
                    <a:pt x="2751" y="2101"/>
                  </a:lnTo>
                  <a:lnTo>
                    <a:pt x="2782" y="2082"/>
                  </a:lnTo>
                  <a:lnTo>
                    <a:pt x="2810" y="2064"/>
                  </a:lnTo>
                  <a:lnTo>
                    <a:pt x="2835" y="2049"/>
                  </a:lnTo>
                  <a:lnTo>
                    <a:pt x="2859" y="2035"/>
                  </a:lnTo>
                  <a:lnTo>
                    <a:pt x="2880" y="2022"/>
                  </a:lnTo>
                  <a:lnTo>
                    <a:pt x="2898" y="2011"/>
                  </a:lnTo>
                  <a:lnTo>
                    <a:pt x="2914" y="2002"/>
                  </a:lnTo>
                  <a:lnTo>
                    <a:pt x="2929" y="1993"/>
                  </a:lnTo>
                  <a:lnTo>
                    <a:pt x="2943" y="1987"/>
                  </a:lnTo>
                  <a:lnTo>
                    <a:pt x="2954" y="1980"/>
                  </a:lnTo>
                  <a:lnTo>
                    <a:pt x="2965" y="1975"/>
                  </a:lnTo>
                  <a:lnTo>
                    <a:pt x="2973" y="1971"/>
                  </a:lnTo>
                  <a:lnTo>
                    <a:pt x="2981" y="1967"/>
                  </a:lnTo>
                  <a:lnTo>
                    <a:pt x="2987" y="1965"/>
                  </a:lnTo>
                  <a:lnTo>
                    <a:pt x="2992" y="1963"/>
                  </a:lnTo>
                  <a:lnTo>
                    <a:pt x="2997" y="1962"/>
                  </a:lnTo>
                  <a:lnTo>
                    <a:pt x="3002" y="1961"/>
                  </a:lnTo>
                  <a:lnTo>
                    <a:pt x="3005" y="1960"/>
                  </a:lnTo>
                  <a:lnTo>
                    <a:pt x="3007" y="1960"/>
                  </a:lnTo>
                  <a:lnTo>
                    <a:pt x="3010" y="1960"/>
                  </a:lnTo>
                  <a:lnTo>
                    <a:pt x="3012" y="1961"/>
                  </a:lnTo>
                  <a:lnTo>
                    <a:pt x="3014" y="1961"/>
                  </a:lnTo>
                  <a:lnTo>
                    <a:pt x="3029" y="1966"/>
                  </a:lnTo>
                  <a:lnTo>
                    <a:pt x="3041" y="1975"/>
                  </a:lnTo>
                  <a:lnTo>
                    <a:pt x="3051" y="1987"/>
                  </a:lnTo>
                  <a:lnTo>
                    <a:pt x="3057" y="2001"/>
                  </a:lnTo>
                  <a:lnTo>
                    <a:pt x="3060" y="2016"/>
                  </a:lnTo>
                  <a:lnTo>
                    <a:pt x="3057" y="2031"/>
                  </a:lnTo>
                  <a:lnTo>
                    <a:pt x="3053" y="2045"/>
                  </a:lnTo>
                  <a:lnTo>
                    <a:pt x="3044" y="2057"/>
                  </a:lnTo>
                  <a:lnTo>
                    <a:pt x="3032" y="2068"/>
                  </a:lnTo>
                  <a:lnTo>
                    <a:pt x="3025" y="2072"/>
                  </a:lnTo>
                  <a:lnTo>
                    <a:pt x="3016" y="2075"/>
                  </a:lnTo>
                  <a:lnTo>
                    <a:pt x="3005" y="2080"/>
                  </a:lnTo>
                  <a:lnTo>
                    <a:pt x="2989" y="2089"/>
                  </a:lnTo>
                  <a:lnTo>
                    <a:pt x="2969" y="2102"/>
                  </a:lnTo>
                  <a:lnTo>
                    <a:pt x="2945" y="2116"/>
                  </a:lnTo>
                  <a:lnTo>
                    <a:pt x="2916" y="2134"/>
                  </a:lnTo>
                  <a:lnTo>
                    <a:pt x="2884" y="2154"/>
                  </a:lnTo>
                  <a:lnTo>
                    <a:pt x="2848" y="2176"/>
                  </a:lnTo>
                  <a:lnTo>
                    <a:pt x="2809" y="2201"/>
                  </a:lnTo>
                  <a:lnTo>
                    <a:pt x="2767" y="2228"/>
                  </a:lnTo>
                  <a:lnTo>
                    <a:pt x="2722" y="2256"/>
                  </a:lnTo>
                  <a:lnTo>
                    <a:pt x="2674" y="2287"/>
                  </a:lnTo>
                  <a:lnTo>
                    <a:pt x="2624" y="2319"/>
                  </a:lnTo>
                  <a:lnTo>
                    <a:pt x="2572" y="2352"/>
                  </a:lnTo>
                  <a:lnTo>
                    <a:pt x="2518" y="2387"/>
                  </a:lnTo>
                  <a:lnTo>
                    <a:pt x="2462" y="2423"/>
                  </a:lnTo>
                  <a:lnTo>
                    <a:pt x="2404" y="2461"/>
                  </a:lnTo>
                  <a:lnTo>
                    <a:pt x="2346" y="2498"/>
                  </a:lnTo>
                  <a:lnTo>
                    <a:pt x="2286" y="2537"/>
                  </a:lnTo>
                  <a:lnTo>
                    <a:pt x="2225" y="2576"/>
                  </a:lnTo>
                  <a:lnTo>
                    <a:pt x="2164" y="2616"/>
                  </a:lnTo>
                  <a:lnTo>
                    <a:pt x="2102" y="2656"/>
                  </a:lnTo>
                  <a:lnTo>
                    <a:pt x="2041" y="2696"/>
                  </a:lnTo>
                  <a:lnTo>
                    <a:pt x="1979" y="2737"/>
                  </a:lnTo>
                  <a:lnTo>
                    <a:pt x="1918" y="2776"/>
                  </a:lnTo>
                  <a:lnTo>
                    <a:pt x="1857" y="2816"/>
                  </a:lnTo>
                  <a:lnTo>
                    <a:pt x="1797" y="2855"/>
                  </a:lnTo>
                  <a:lnTo>
                    <a:pt x="1738" y="2894"/>
                  </a:lnTo>
                  <a:lnTo>
                    <a:pt x="1680" y="2932"/>
                  </a:lnTo>
                  <a:lnTo>
                    <a:pt x="1623" y="2968"/>
                  </a:lnTo>
                  <a:lnTo>
                    <a:pt x="1569" y="3005"/>
                  </a:lnTo>
                  <a:lnTo>
                    <a:pt x="1553" y="3011"/>
                  </a:lnTo>
                  <a:lnTo>
                    <a:pt x="1537" y="3013"/>
                  </a:lnTo>
                  <a:lnTo>
                    <a:pt x="1531" y="3012"/>
                  </a:lnTo>
                  <a:lnTo>
                    <a:pt x="1523" y="3012"/>
                  </a:lnTo>
                  <a:lnTo>
                    <a:pt x="1510" y="3007"/>
                  </a:lnTo>
                  <a:lnTo>
                    <a:pt x="1497" y="2998"/>
                  </a:lnTo>
                  <a:lnTo>
                    <a:pt x="1489" y="2986"/>
                  </a:lnTo>
                  <a:lnTo>
                    <a:pt x="1478" y="2966"/>
                  </a:lnTo>
                  <a:lnTo>
                    <a:pt x="1473" y="2943"/>
                  </a:lnTo>
                  <a:lnTo>
                    <a:pt x="1473" y="2921"/>
                  </a:lnTo>
                  <a:lnTo>
                    <a:pt x="1477" y="2897"/>
                  </a:lnTo>
                  <a:lnTo>
                    <a:pt x="1486" y="2871"/>
                  </a:lnTo>
                  <a:lnTo>
                    <a:pt x="1499" y="2844"/>
                  </a:lnTo>
                  <a:lnTo>
                    <a:pt x="1517" y="2816"/>
                  </a:lnTo>
                  <a:lnTo>
                    <a:pt x="1540" y="2786"/>
                  </a:lnTo>
                  <a:lnTo>
                    <a:pt x="1569" y="2755"/>
                  </a:lnTo>
                  <a:lnTo>
                    <a:pt x="1601" y="2721"/>
                  </a:lnTo>
                  <a:lnTo>
                    <a:pt x="1638" y="2686"/>
                  </a:lnTo>
                  <a:lnTo>
                    <a:pt x="1680" y="2648"/>
                  </a:lnTo>
                  <a:lnTo>
                    <a:pt x="1728" y="2608"/>
                  </a:lnTo>
                  <a:lnTo>
                    <a:pt x="1779" y="2567"/>
                  </a:lnTo>
                  <a:lnTo>
                    <a:pt x="1835" y="2523"/>
                  </a:lnTo>
                  <a:lnTo>
                    <a:pt x="1897" y="2477"/>
                  </a:lnTo>
                  <a:lnTo>
                    <a:pt x="1962" y="2428"/>
                  </a:lnTo>
                  <a:lnTo>
                    <a:pt x="2034" y="2377"/>
                  </a:lnTo>
                  <a:lnTo>
                    <a:pt x="2110" y="2323"/>
                  </a:lnTo>
                  <a:lnTo>
                    <a:pt x="2189" y="2266"/>
                  </a:lnTo>
                  <a:lnTo>
                    <a:pt x="2275" y="2206"/>
                  </a:lnTo>
                  <a:lnTo>
                    <a:pt x="2365" y="2144"/>
                  </a:lnTo>
                  <a:lnTo>
                    <a:pt x="2461" y="2079"/>
                  </a:lnTo>
                  <a:lnTo>
                    <a:pt x="2528" y="2032"/>
                  </a:lnTo>
                  <a:lnTo>
                    <a:pt x="2599" y="1983"/>
                  </a:lnTo>
                  <a:lnTo>
                    <a:pt x="2670" y="1934"/>
                  </a:lnTo>
                  <a:lnTo>
                    <a:pt x="2743" y="1884"/>
                  </a:lnTo>
                  <a:lnTo>
                    <a:pt x="2813" y="1834"/>
                  </a:lnTo>
                  <a:lnTo>
                    <a:pt x="2884" y="1784"/>
                  </a:lnTo>
                  <a:lnTo>
                    <a:pt x="2950" y="1735"/>
                  </a:lnTo>
                  <a:lnTo>
                    <a:pt x="3013" y="1688"/>
                  </a:lnTo>
                  <a:lnTo>
                    <a:pt x="3072" y="1643"/>
                  </a:lnTo>
                  <a:lnTo>
                    <a:pt x="3013" y="1682"/>
                  </a:lnTo>
                  <a:lnTo>
                    <a:pt x="2951" y="1724"/>
                  </a:lnTo>
                  <a:lnTo>
                    <a:pt x="2886" y="1768"/>
                  </a:lnTo>
                  <a:lnTo>
                    <a:pt x="2818" y="1814"/>
                  </a:lnTo>
                  <a:lnTo>
                    <a:pt x="2748" y="1862"/>
                  </a:lnTo>
                  <a:lnTo>
                    <a:pt x="2677" y="1910"/>
                  </a:lnTo>
                  <a:lnTo>
                    <a:pt x="2605" y="1959"/>
                  </a:lnTo>
                  <a:lnTo>
                    <a:pt x="2534" y="2008"/>
                  </a:lnTo>
                  <a:lnTo>
                    <a:pt x="2462" y="2057"/>
                  </a:lnTo>
                  <a:lnTo>
                    <a:pt x="2370" y="2120"/>
                  </a:lnTo>
                  <a:lnTo>
                    <a:pt x="2283" y="2180"/>
                  </a:lnTo>
                  <a:lnTo>
                    <a:pt x="2200" y="2236"/>
                  </a:lnTo>
                  <a:lnTo>
                    <a:pt x="2122" y="2289"/>
                  </a:lnTo>
                  <a:lnTo>
                    <a:pt x="2048" y="2339"/>
                  </a:lnTo>
                  <a:lnTo>
                    <a:pt x="1979" y="2386"/>
                  </a:lnTo>
                  <a:lnTo>
                    <a:pt x="1914" y="2431"/>
                  </a:lnTo>
                  <a:lnTo>
                    <a:pt x="1853" y="2472"/>
                  </a:lnTo>
                  <a:lnTo>
                    <a:pt x="1796" y="2509"/>
                  </a:lnTo>
                  <a:lnTo>
                    <a:pt x="1742" y="2546"/>
                  </a:lnTo>
                  <a:lnTo>
                    <a:pt x="1692" y="2578"/>
                  </a:lnTo>
                  <a:lnTo>
                    <a:pt x="1646" y="2608"/>
                  </a:lnTo>
                  <a:lnTo>
                    <a:pt x="1601" y="2636"/>
                  </a:lnTo>
                  <a:lnTo>
                    <a:pt x="1561" y="2662"/>
                  </a:lnTo>
                  <a:lnTo>
                    <a:pt x="1525" y="2686"/>
                  </a:lnTo>
                  <a:lnTo>
                    <a:pt x="1490" y="2707"/>
                  </a:lnTo>
                  <a:lnTo>
                    <a:pt x="1459" y="2726"/>
                  </a:lnTo>
                  <a:lnTo>
                    <a:pt x="1430" y="2743"/>
                  </a:lnTo>
                  <a:lnTo>
                    <a:pt x="1404" y="2758"/>
                  </a:lnTo>
                  <a:lnTo>
                    <a:pt x="1380" y="2771"/>
                  </a:lnTo>
                  <a:lnTo>
                    <a:pt x="1358" y="2783"/>
                  </a:lnTo>
                  <a:lnTo>
                    <a:pt x="1339" y="2791"/>
                  </a:lnTo>
                  <a:lnTo>
                    <a:pt x="1321" y="2800"/>
                  </a:lnTo>
                  <a:lnTo>
                    <a:pt x="1306" y="2807"/>
                  </a:lnTo>
                  <a:lnTo>
                    <a:pt x="1292" y="2812"/>
                  </a:lnTo>
                  <a:lnTo>
                    <a:pt x="1279" y="2815"/>
                  </a:lnTo>
                  <a:lnTo>
                    <a:pt x="1269" y="2817"/>
                  </a:lnTo>
                  <a:lnTo>
                    <a:pt x="1258" y="2818"/>
                  </a:lnTo>
                  <a:lnTo>
                    <a:pt x="1250" y="2818"/>
                  </a:lnTo>
                  <a:lnTo>
                    <a:pt x="1243" y="2817"/>
                  </a:lnTo>
                  <a:lnTo>
                    <a:pt x="1227" y="2811"/>
                  </a:lnTo>
                  <a:lnTo>
                    <a:pt x="1213" y="2801"/>
                  </a:lnTo>
                  <a:lnTo>
                    <a:pt x="1203" y="2788"/>
                  </a:lnTo>
                  <a:lnTo>
                    <a:pt x="1196" y="2774"/>
                  </a:lnTo>
                  <a:lnTo>
                    <a:pt x="1193" y="2760"/>
                  </a:lnTo>
                  <a:lnTo>
                    <a:pt x="1194" y="2745"/>
                  </a:lnTo>
                  <a:lnTo>
                    <a:pt x="1199" y="2731"/>
                  </a:lnTo>
                  <a:lnTo>
                    <a:pt x="1208" y="2719"/>
                  </a:lnTo>
                  <a:lnTo>
                    <a:pt x="1218" y="2709"/>
                  </a:lnTo>
                  <a:lnTo>
                    <a:pt x="1315" y="2644"/>
                  </a:lnTo>
                  <a:lnTo>
                    <a:pt x="1411" y="2579"/>
                  </a:lnTo>
                  <a:lnTo>
                    <a:pt x="1507" y="2514"/>
                  </a:lnTo>
                  <a:lnTo>
                    <a:pt x="1602" y="2448"/>
                  </a:lnTo>
                  <a:lnTo>
                    <a:pt x="1697" y="2382"/>
                  </a:lnTo>
                  <a:lnTo>
                    <a:pt x="1791" y="2316"/>
                  </a:lnTo>
                  <a:lnTo>
                    <a:pt x="1884" y="2250"/>
                  </a:lnTo>
                  <a:lnTo>
                    <a:pt x="1976" y="2185"/>
                  </a:lnTo>
                  <a:lnTo>
                    <a:pt x="2066" y="2119"/>
                  </a:lnTo>
                  <a:lnTo>
                    <a:pt x="2156" y="2055"/>
                  </a:lnTo>
                  <a:lnTo>
                    <a:pt x="2243" y="1991"/>
                  </a:lnTo>
                  <a:lnTo>
                    <a:pt x="2328" y="1927"/>
                  </a:lnTo>
                  <a:lnTo>
                    <a:pt x="2411" y="1865"/>
                  </a:lnTo>
                  <a:lnTo>
                    <a:pt x="2492" y="1804"/>
                  </a:lnTo>
                  <a:lnTo>
                    <a:pt x="2571" y="1743"/>
                  </a:lnTo>
                  <a:lnTo>
                    <a:pt x="2647" y="1685"/>
                  </a:lnTo>
                  <a:lnTo>
                    <a:pt x="2720" y="1628"/>
                  </a:lnTo>
                  <a:lnTo>
                    <a:pt x="2789" y="1572"/>
                  </a:lnTo>
                  <a:lnTo>
                    <a:pt x="2857" y="1518"/>
                  </a:lnTo>
                  <a:lnTo>
                    <a:pt x="2920" y="1466"/>
                  </a:lnTo>
                  <a:lnTo>
                    <a:pt x="2979" y="1416"/>
                  </a:lnTo>
                  <a:lnTo>
                    <a:pt x="3034" y="1368"/>
                  </a:lnTo>
                  <a:lnTo>
                    <a:pt x="3086" y="1323"/>
                  </a:lnTo>
                  <a:lnTo>
                    <a:pt x="3133" y="1279"/>
                  </a:lnTo>
                  <a:lnTo>
                    <a:pt x="3176" y="1239"/>
                  </a:lnTo>
                  <a:lnTo>
                    <a:pt x="3214" y="1200"/>
                  </a:lnTo>
                  <a:lnTo>
                    <a:pt x="3248" y="1166"/>
                  </a:lnTo>
                  <a:lnTo>
                    <a:pt x="3276" y="1133"/>
                  </a:lnTo>
                  <a:lnTo>
                    <a:pt x="3235" y="1158"/>
                  </a:lnTo>
                  <a:lnTo>
                    <a:pt x="3191" y="1186"/>
                  </a:lnTo>
                  <a:lnTo>
                    <a:pt x="3142" y="1217"/>
                  </a:lnTo>
                  <a:lnTo>
                    <a:pt x="3088" y="1252"/>
                  </a:lnTo>
                  <a:lnTo>
                    <a:pt x="3030" y="1288"/>
                  </a:lnTo>
                  <a:lnTo>
                    <a:pt x="2969" y="1326"/>
                  </a:lnTo>
                  <a:lnTo>
                    <a:pt x="2904" y="1368"/>
                  </a:lnTo>
                  <a:lnTo>
                    <a:pt x="2837" y="1411"/>
                  </a:lnTo>
                  <a:lnTo>
                    <a:pt x="2765" y="1457"/>
                  </a:lnTo>
                  <a:lnTo>
                    <a:pt x="2691" y="1504"/>
                  </a:lnTo>
                  <a:lnTo>
                    <a:pt x="2616" y="1553"/>
                  </a:lnTo>
                  <a:lnTo>
                    <a:pt x="2537" y="1603"/>
                  </a:lnTo>
                  <a:lnTo>
                    <a:pt x="2457" y="1655"/>
                  </a:lnTo>
                  <a:lnTo>
                    <a:pt x="2375" y="1708"/>
                  </a:lnTo>
                  <a:lnTo>
                    <a:pt x="2290" y="1762"/>
                  </a:lnTo>
                  <a:lnTo>
                    <a:pt x="2205" y="1816"/>
                  </a:lnTo>
                  <a:lnTo>
                    <a:pt x="2120" y="1871"/>
                  </a:lnTo>
                  <a:lnTo>
                    <a:pt x="2033" y="1929"/>
                  </a:lnTo>
                  <a:lnTo>
                    <a:pt x="1945" y="1985"/>
                  </a:lnTo>
                  <a:lnTo>
                    <a:pt x="1857" y="2042"/>
                  </a:lnTo>
                  <a:lnTo>
                    <a:pt x="1769" y="2099"/>
                  </a:lnTo>
                  <a:lnTo>
                    <a:pt x="1681" y="2156"/>
                  </a:lnTo>
                  <a:lnTo>
                    <a:pt x="1594" y="2212"/>
                  </a:lnTo>
                  <a:lnTo>
                    <a:pt x="1507" y="2269"/>
                  </a:lnTo>
                  <a:lnTo>
                    <a:pt x="1420" y="2325"/>
                  </a:lnTo>
                  <a:lnTo>
                    <a:pt x="1335" y="2380"/>
                  </a:lnTo>
                  <a:lnTo>
                    <a:pt x="1252" y="2434"/>
                  </a:lnTo>
                  <a:lnTo>
                    <a:pt x="1170" y="2488"/>
                  </a:lnTo>
                  <a:lnTo>
                    <a:pt x="1089" y="2540"/>
                  </a:lnTo>
                  <a:lnTo>
                    <a:pt x="1011" y="2591"/>
                  </a:lnTo>
                  <a:lnTo>
                    <a:pt x="997" y="2598"/>
                  </a:lnTo>
                  <a:lnTo>
                    <a:pt x="983" y="2600"/>
                  </a:lnTo>
                  <a:lnTo>
                    <a:pt x="968" y="2599"/>
                  </a:lnTo>
                  <a:lnTo>
                    <a:pt x="954" y="2593"/>
                  </a:lnTo>
                  <a:lnTo>
                    <a:pt x="942" y="2585"/>
                  </a:lnTo>
                  <a:lnTo>
                    <a:pt x="932" y="2573"/>
                  </a:lnTo>
                  <a:lnTo>
                    <a:pt x="926" y="2561"/>
                  </a:lnTo>
                  <a:lnTo>
                    <a:pt x="920" y="2547"/>
                  </a:lnTo>
                  <a:lnTo>
                    <a:pt x="915" y="2531"/>
                  </a:lnTo>
                  <a:lnTo>
                    <a:pt x="913" y="2511"/>
                  </a:lnTo>
                  <a:lnTo>
                    <a:pt x="914" y="2490"/>
                  </a:lnTo>
                  <a:lnTo>
                    <a:pt x="917" y="2466"/>
                  </a:lnTo>
                  <a:lnTo>
                    <a:pt x="926" y="2439"/>
                  </a:lnTo>
                  <a:lnTo>
                    <a:pt x="940" y="2411"/>
                  </a:lnTo>
                  <a:lnTo>
                    <a:pt x="956" y="2380"/>
                  </a:lnTo>
                  <a:lnTo>
                    <a:pt x="977" y="2349"/>
                  </a:lnTo>
                  <a:lnTo>
                    <a:pt x="1003" y="2315"/>
                  </a:lnTo>
                  <a:lnTo>
                    <a:pt x="1032" y="2281"/>
                  </a:lnTo>
                  <a:lnTo>
                    <a:pt x="1066" y="2244"/>
                  </a:lnTo>
                  <a:lnTo>
                    <a:pt x="980" y="2301"/>
                  </a:lnTo>
                  <a:lnTo>
                    <a:pt x="895" y="2356"/>
                  </a:lnTo>
                  <a:lnTo>
                    <a:pt x="812" y="2410"/>
                  </a:lnTo>
                  <a:lnTo>
                    <a:pt x="799" y="2417"/>
                  </a:lnTo>
                  <a:lnTo>
                    <a:pt x="784" y="2420"/>
                  </a:lnTo>
                  <a:lnTo>
                    <a:pt x="769" y="2419"/>
                  </a:lnTo>
                  <a:lnTo>
                    <a:pt x="755" y="2413"/>
                  </a:lnTo>
                  <a:lnTo>
                    <a:pt x="743" y="2404"/>
                  </a:lnTo>
                  <a:lnTo>
                    <a:pt x="733" y="2392"/>
                  </a:lnTo>
                  <a:lnTo>
                    <a:pt x="728" y="2381"/>
                  </a:lnTo>
                  <a:lnTo>
                    <a:pt x="723" y="2367"/>
                  </a:lnTo>
                  <a:lnTo>
                    <a:pt x="720" y="2350"/>
                  </a:lnTo>
                  <a:lnTo>
                    <a:pt x="720" y="2330"/>
                  </a:lnTo>
                  <a:lnTo>
                    <a:pt x="723" y="2308"/>
                  </a:lnTo>
                  <a:lnTo>
                    <a:pt x="730" y="2286"/>
                  </a:lnTo>
                  <a:lnTo>
                    <a:pt x="742" y="2261"/>
                  </a:lnTo>
                  <a:lnTo>
                    <a:pt x="759" y="2234"/>
                  </a:lnTo>
                  <a:lnTo>
                    <a:pt x="780" y="2206"/>
                  </a:lnTo>
                  <a:lnTo>
                    <a:pt x="805" y="2175"/>
                  </a:lnTo>
                  <a:lnTo>
                    <a:pt x="834" y="2143"/>
                  </a:lnTo>
                  <a:lnTo>
                    <a:pt x="799" y="2166"/>
                  </a:lnTo>
                  <a:lnTo>
                    <a:pt x="768" y="2185"/>
                  </a:lnTo>
                  <a:lnTo>
                    <a:pt x="741" y="2201"/>
                  </a:lnTo>
                  <a:lnTo>
                    <a:pt x="716" y="2214"/>
                  </a:lnTo>
                  <a:lnTo>
                    <a:pt x="697" y="2226"/>
                  </a:lnTo>
                  <a:lnTo>
                    <a:pt x="679" y="2234"/>
                  </a:lnTo>
                  <a:lnTo>
                    <a:pt x="664" y="2242"/>
                  </a:lnTo>
                  <a:lnTo>
                    <a:pt x="651" y="2247"/>
                  </a:lnTo>
                  <a:lnTo>
                    <a:pt x="641" y="2251"/>
                  </a:lnTo>
                  <a:lnTo>
                    <a:pt x="632" y="2253"/>
                  </a:lnTo>
                  <a:lnTo>
                    <a:pt x="625" y="2254"/>
                  </a:lnTo>
                  <a:lnTo>
                    <a:pt x="619" y="2255"/>
                  </a:lnTo>
                  <a:lnTo>
                    <a:pt x="613" y="2254"/>
                  </a:lnTo>
                  <a:lnTo>
                    <a:pt x="608" y="2253"/>
                  </a:lnTo>
                  <a:lnTo>
                    <a:pt x="593" y="2247"/>
                  </a:lnTo>
                  <a:lnTo>
                    <a:pt x="580" y="2239"/>
                  </a:lnTo>
                  <a:lnTo>
                    <a:pt x="570" y="2226"/>
                  </a:lnTo>
                  <a:lnTo>
                    <a:pt x="558" y="2200"/>
                  </a:lnTo>
                  <a:lnTo>
                    <a:pt x="551" y="2172"/>
                  </a:lnTo>
                  <a:lnTo>
                    <a:pt x="551" y="2141"/>
                  </a:lnTo>
                  <a:lnTo>
                    <a:pt x="558" y="2108"/>
                  </a:lnTo>
                  <a:lnTo>
                    <a:pt x="568" y="2074"/>
                  </a:lnTo>
                  <a:lnTo>
                    <a:pt x="586" y="2036"/>
                  </a:lnTo>
                  <a:lnTo>
                    <a:pt x="608" y="1997"/>
                  </a:lnTo>
                  <a:lnTo>
                    <a:pt x="638" y="1957"/>
                  </a:lnTo>
                  <a:lnTo>
                    <a:pt x="671" y="1912"/>
                  </a:lnTo>
                  <a:lnTo>
                    <a:pt x="711" y="1867"/>
                  </a:lnTo>
                  <a:lnTo>
                    <a:pt x="755" y="1819"/>
                  </a:lnTo>
                  <a:lnTo>
                    <a:pt x="806" y="1768"/>
                  </a:lnTo>
                  <a:lnTo>
                    <a:pt x="862" y="1716"/>
                  </a:lnTo>
                  <a:lnTo>
                    <a:pt x="923" y="1661"/>
                  </a:lnTo>
                  <a:lnTo>
                    <a:pt x="988" y="1604"/>
                  </a:lnTo>
                  <a:lnTo>
                    <a:pt x="1059" y="1545"/>
                  </a:lnTo>
                  <a:lnTo>
                    <a:pt x="1135" y="1484"/>
                  </a:lnTo>
                  <a:lnTo>
                    <a:pt x="1216" y="1420"/>
                  </a:lnTo>
                  <a:lnTo>
                    <a:pt x="1301" y="1354"/>
                  </a:lnTo>
                  <a:lnTo>
                    <a:pt x="1392" y="1286"/>
                  </a:lnTo>
                  <a:lnTo>
                    <a:pt x="1488" y="1216"/>
                  </a:lnTo>
                  <a:lnTo>
                    <a:pt x="1588" y="1144"/>
                  </a:lnTo>
                  <a:lnTo>
                    <a:pt x="1692" y="1070"/>
                  </a:lnTo>
                  <a:lnTo>
                    <a:pt x="1801" y="993"/>
                  </a:lnTo>
                  <a:lnTo>
                    <a:pt x="1915" y="914"/>
                  </a:lnTo>
                  <a:lnTo>
                    <a:pt x="2033" y="833"/>
                  </a:lnTo>
                  <a:lnTo>
                    <a:pt x="2155" y="749"/>
                  </a:lnTo>
                  <a:lnTo>
                    <a:pt x="2281" y="664"/>
                  </a:lnTo>
                  <a:lnTo>
                    <a:pt x="2411" y="575"/>
                  </a:lnTo>
                  <a:lnTo>
                    <a:pt x="2546" y="485"/>
                  </a:lnTo>
                  <a:lnTo>
                    <a:pt x="2598" y="450"/>
                  </a:lnTo>
                  <a:lnTo>
                    <a:pt x="2649" y="416"/>
                  </a:lnTo>
                  <a:lnTo>
                    <a:pt x="2699" y="383"/>
                  </a:lnTo>
                  <a:lnTo>
                    <a:pt x="2746" y="351"/>
                  </a:lnTo>
                  <a:lnTo>
                    <a:pt x="2791" y="321"/>
                  </a:lnTo>
                  <a:lnTo>
                    <a:pt x="2832" y="292"/>
                  </a:lnTo>
                  <a:lnTo>
                    <a:pt x="2871" y="266"/>
                  </a:lnTo>
                  <a:lnTo>
                    <a:pt x="2906" y="242"/>
                  </a:lnTo>
                  <a:lnTo>
                    <a:pt x="2872" y="253"/>
                  </a:lnTo>
                  <a:lnTo>
                    <a:pt x="2834" y="268"/>
                  </a:lnTo>
                  <a:lnTo>
                    <a:pt x="2793" y="288"/>
                  </a:lnTo>
                  <a:lnTo>
                    <a:pt x="2747" y="309"/>
                  </a:lnTo>
                  <a:lnTo>
                    <a:pt x="2698" y="335"/>
                  </a:lnTo>
                  <a:lnTo>
                    <a:pt x="2645" y="364"/>
                  </a:lnTo>
                  <a:lnTo>
                    <a:pt x="2588" y="397"/>
                  </a:lnTo>
                  <a:lnTo>
                    <a:pt x="2528" y="432"/>
                  </a:lnTo>
                  <a:lnTo>
                    <a:pt x="2465" y="470"/>
                  </a:lnTo>
                  <a:lnTo>
                    <a:pt x="2399" y="511"/>
                  </a:lnTo>
                  <a:lnTo>
                    <a:pt x="2330" y="555"/>
                  </a:lnTo>
                  <a:lnTo>
                    <a:pt x="2259" y="601"/>
                  </a:lnTo>
                  <a:lnTo>
                    <a:pt x="2184" y="650"/>
                  </a:lnTo>
                  <a:lnTo>
                    <a:pt x="2107" y="700"/>
                  </a:lnTo>
                  <a:lnTo>
                    <a:pt x="2030" y="754"/>
                  </a:lnTo>
                  <a:lnTo>
                    <a:pt x="1949" y="809"/>
                  </a:lnTo>
                  <a:lnTo>
                    <a:pt x="1865" y="866"/>
                  </a:lnTo>
                  <a:lnTo>
                    <a:pt x="1781" y="926"/>
                  </a:lnTo>
                  <a:lnTo>
                    <a:pt x="1695" y="987"/>
                  </a:lnTo>
                  <a:lnTo>
                    <a:pt x="1608" y="1049"/>
                  </a:lnTo>
                  <a:lnTo>
                    <a:pt x="1519" y="1113"/>
                  </a:lnTo>
                  <a:lnTo>
                    <a:pt x="1430" y="1179"/>
                  </a:lnTo>
                  <a:lnTo>
                    <a:pt x="1339" y="1245"/>
                  </a:lnTo>
                  <a:lnTo>
                    <a:pt x="1248" y="1313"/>
                  </a:lnTo>
                  <a:lnTo>
                    <a:pt x="1162" y="1379"/>
                  </a:lnTo>
                  <a:lnTo>
                    <a:pt x="1073" y="1448"/>
                  </a:lnTo>
                  <a:lnTo>
                    <a:pt x="981" y="1519"/>
                  </a:lnTo>
                  <a:lnTo>
                    <a:pt x="885" y="1592"/>
                  </a:lnTo>
                  <a:lnTo>
                    <a:pt x="785" y="1669"/>
                  </a:lnTo>
                  <a:lnTo>
                    <a:pt x="683" y="1748"/>
                  </a:lnTo>
                  <a:lnTo>
                    <a:pt x="642" y="1778"/>
                  </a:lnTo>
                  <a:lnTo>
                    <a:pt x="604" y="1808"/>
                  </a:lnTo>
                  <a:lnTo>
                    <a:pt x="567" y="1835"/>
                  </a:lnTo>
                  <a:lnTo>
                    <a:pt x="534" y="1861"/>
                  </a:lnTo>
                  <a:lnTo>
                    <a:pt x="504" y="1884"/>
                  </a:lnTo>
                  <a:lnTo>
                    <a:pt x="422" y="1950"/>
                  </a:lnTo>
                  <a:lnTo>
                    <a:pt x="408" y="1958"/>
                  </a:lnTo>
                  <a:lnTo>
                    <a:pt x="392" y="1961"/>
                  </a:lnTo>
                  <a:lnTo>
                    <a:pt x="378" y="1961"/>
                  </a:lnTo>
                  <a:lnTo>
                    <a:pt x="362" y="1955"/>
                  </a:lnTo>
                  <a:lnTo>
                    <a:pt x="349" y="1947"/>
                  </a:lnTo>
                  <a:lnTo>
                    <a:pt x="339" y="1934"/>
                  </a:lnTo>
                  <a:lnTo>
                    <a:pt x="334" y="1925"/>
                  </a:lnTo>
                  <a:lnTo>
                    <a:pt x="330" y="1918"/>
                  </a:lnTo>
                  <a:lnTo>
                    <a:pt x="327" y="1910"/>
                  </a:lnTo>
                  <a:lnTo>
                    <a:pt x="327" y="1903"/>
                  </a:lnTo>
                  <a:lnTo>
                    <a:pt x="329" y="1894"/>
                  </a:lnTo>
                  <a:lnTo>
                    <a:pt x="335" y="1884"/>
                  </a:lnTo>
                  <a:lnTo>
                    <a:pt x="342" y="1874"/>
                  </a:lnTo>
                  <a:lnTo>
                    <a:pt x="355" y="1861"/>
                  </a:lnTo>
                  <a:lnTo>
                    <a:pt x="352" y="1857"/>
                  </a:lnTo>
                  <a:lnTo>
                    <a:pt x="369" y="1844"/>
                  </a:lnTo>
                  <a:lnTo>
                    <a:pt x="390" y="1827"/>
                  </a:lnTo>
                  <a:lnTo>
                    <a:pt x="416" y="1807"/>
                  </a:lnTo>
                  <a:lnTo>
                    <a:pt x="446" y="1784"/>
                  </a:lnTo>
                  <a:lnTo>
                    <a:pt x="480" y="1757"/>
                  </a:lnTo>
                  <a:lnTo>
                    <a:pt x="517" y="1728"/>
                  </a:lnTo>
                  <a:lnTo>
                    <a:pt x="558" y="1696"/>
                  </a:lnTo>
                  <a:lnTo>
                    <a:pt x="602" y="1661"/>
                  </a:lnTo>
                  <a:lnTo>
                    <a:pt x="649" y="1624"/>
                  </a:lnTo>
                  <a:lnTo>
                    <a:pt x="700" y="1585"/>
                  </a:lnTo>
                  <a:lnTo>
                    <a:pt x="753" y="1544"/>
                  </a:lnTo>
                  <a:lnTo>
                    <a:pt x="809" y="1501"/>
                  </a:lnTo>
                  <a:lnTo>
                    <a:pt x="868" y="1456"/>
                  </a:lnTo>
                  <a:lnTo>
                    <a:pt x="928" y="1409"/>
                  </a:lnTo>
                  <a:lnTo>
                    <a:pt x="991" y="1362"/>
                  </a:lnTo>
                  <a:lnTo>
                    <a:pt x="1055" y="1313"/>
                  </a:lnTo>
                  <a:lnTo>
                    <a:pt x="1122" y="1263"/>
                  </a:lnTo>
                  <a:lnTo>
                    <a:pt x="1190" y="1212"/>
                  </a:lnTo>
                  <a:lnTo>
                    <a:pt x="1265" y="1154"/>
                  </a:lnTo>
                  <a:lnTo>
                    <a:pt x="1341" y="1095"/>
                  </a:lnTo>
                  <a:lnTo>
                    <a:pt x="1418" y="1034"/>
                  </a:lnTo>
                  <a:lnTo>
                    <a:pt x="1496" y="974"/>
                  </a:lnTo>
                  <a:lnTo>
                    <a:pt x="1574" y="913"/>
                  </a:lnTo>
                  <a:lnTo>
                    <a:pt x="1651" y="851"/>
                  </a:lnTo>
                  <a:lnTo>
                    <a:pt x="1728" y="790"/>
                  </a:lnTo>
                  <a:lnTo>
                    <a:pt x="1803" y="729"/>
                  </a:lnTo>
                  <a:lnTo>
                    <a:pt x="1877" y="670"/>
                  </a:lnTo>
                  <a:lnTo>
                    <a:pt x="1950" y="611"/>
                  </a:lnTo>
                  <a:lnTo>
                    <a:pt x="2019" y="554"/>
                  </a:lnTo>
                  <a:lnTo>
                    <a:pt x="2087" y="498"/>
                  </a:lnTo>
                  <a:lnTo>
                    <a:pt x="2152" y="444"/>
                  </a:lnTo>
                  <a:lnTo>
                    <a:pt x="2213" y="392"/>
                  </a:lnTo>
                  <a:lnTo>
                    <a:pt x="2269" y="343"/>
                  </a:lnTo>
                  <a:lnTo>
                    <a:pt x="2323" y="296"/>
                  </a:lnTo>
                  <a:lnTo>
                    <a:pt x="2261" y="336"/>
                  </a:lnTo>
                  <a:lnTo>
                    <a:pt x="2195" y="378"/>
                  </a:lnTo>
                  <a:lnTo>
                    <a:pt x="2125" y="423"/>
                  </a:lnTo>
                  <a:lnTo>
                    <a:pt x="2053" y="471"/>
                  </a:lnTo>
                  <a:lnTo>
                    <a:pt x="1978" y="519"/>
                  </a:lnTo>
                  <a:lnTo>
                    <a:pt x="1901" y="569"/>
                  </a:lnTo>
                  <a:lnTo>
                    <a:pt x="1822" y="621"/>
                  </a:lnTo>
                  <a:lnTo>
                    <a:pt x="1742" y="672"/>
                  </a:lnTo>
                  <a:lnTo>
                    <a:pt x="1662" y="724"/>
                  </a:lnTo>
                  <a:lnTo>
                    <a:pt x="1582" y="777"/>
                  </a:lnTo>
                  <a:lnTo>
                    <a:pt x="1502" y="830"/>
                  </a:lnTo>
                  <a:lnTo>
                    <a:pt x="1422" y="881"/>
                  </a:lnTo>
                  <a:lnTo>
                    <a:pt x="1345" y="932"/>
                  </a:lnTo>
                  <a:lnTo>
                    <a:pt x="1257" y="989"/>
                  </a:lnTo>
                  <a:lnTo>
                    <a:pt x="1174" y="1044"/>
                  </a:lnTo>
                  <a:lnTo>
                    <a:pt x="1096" y="1095"/>
                  </a:lnTo>
                  <a:lnTo>
                    <a:pt x="1022" y="1143"/>
                  </a:lnTo>
                  <a:lnTo>
                    <a:pt x="952" y="1188"/>
                  </a:lnTo>
                  <a:lnTo>
                    <a:pt x="887" y="1231"/>
                  </a:lnTo>
                  <a:lnTo>
                    <a:pt x="826" y="1271"/>
                  </a:lnTo>
                  <a:lnTo>
                    <a:pt x="768" y="1309"/>
                  </a:lnTo>
                  <a:lnTo>
                    <a:pt x="714" y="1344"/>
                  </a:lnTo>
                  <a:lnTo>
                    <a:pt x="664" y="1377"/>
                  </a:lnTo>
                  <a:lnTo>
                    <a:pt x="618" y="1407"/>
                  </a:lnTo>
                  <a:lnTo>
                    <a:pt x="574" y="1434"/>
                  </a:lnTo>
                  <a:lnTo>
                    <a:pt x="534" y="1460"/>
                  </a:lnTo>
                  <a:lnTo>
                    <a:pt x="498" y="1484"/>
                  </a:lnTo>
                  <a:lnTo>
                    <a:pt x="464" y="1506"/>
                  </a:lnTo>
                  <a:lnTo>
                    <a:pt x="432" y="1526"/>
                  </a:lnTo>
                  <a:lnTo>
                    <a:pt x="405" y="1544"/>
                  </a:lnTo>
                  <a:lnTo>
                    <a:pt x="379" y="1560"/>
                  </a:lnTo>
                  <a:lnTo>
                    <a:pt x="356" y="1574"/>
                  </a:lnTo>
                  <a:lnTo>
                    <a:pt x="335" y="1587"/>
                  </a:lnTo>
                  <a:lnTo>
                    <a:pt x="316" y="1599"/>
                  </a:lnTo>
                  <a:lnTo>
                    <a:pt x="299" y="1609"/>
                  </a:lnTo>
                  <a:lnTo>
                    <a:pt x="284" y="1617"/>
                  </a:lnTo>
                  <a:lnTo>
                    <a:pt x="270" y="1625"/>
                  </a:lnTo>
                  <a:lnTo>
                    <a:pt x="259" y="1631"/>
                  </a:lnTo>
                  <a:lnTo>
                    <a:pt x="248" y="1637"/>
                  </a:lnTo>
                  <a:lnTo>
                    <a:pt x="240" y="1641"/>
                  </a:lnTo>
                  <a:lnTo>
                    <a:pt x="231" y="1645"/>
                  </a:lnTo>
                  <a:lnTo>
                    <a:pt x="225" y="1647"/>
                  </a:lnTo>
                  <a:lnTo>
                    <a:pt x="220" y="1649"/>
                  </a:lnTo>
                  <a:lnTo>
                    <a:pt x="215" y="1651"/>
                  </a:lnTo>
                  <a:lnTo>
                    <a:pt x="210" y="1652"/>
                  </a:lnTo>
                  <a:lnTo>
                    <a:pt x="207" y="1652"/>
                  </a:lnTo>
                  <a:lnTo>
                    <a:pt x="204" y="1652"/>
                  </a:lnTo>
                  <a:lnTo>
                    <a:pt x="201" y="1652"/>
                  </a:lnTo>
                  <a:lnTo>
                    <a:pt x="198" y="1651"/>
                  </a:lnTo>
                  <a:lnTo>
                    <a:pt x="195" y="1649"/>
                  </a:lnTo>
                  <a:lnTo>
                    <a:pt x="181" y="1644"/>
                  </a:lnTo>
                  <a:lnTo>
                    <a:pt x="168" y="1635"/>
                  </a:lnTo>
                  <a:lnTo>
                    <a:pt x="159" y="1624"/>
                  </a:lnTo>
                  <a:lnTo>
                    <a:pt x="155" y="1615"/>
                  </a:lnTo>
                  <a:lnTo>
                    <a:pt x="150" y="1605"/>
                  </a:lnTo>
                  <a:lnTo>
                    <a:pt x="148" y="1596"/>
                  </a:lnTo>
                  <a:lnTo>
                    <a:pt x="146" y="1586"/>
                  </a:lnTo>
                  <a:lnTo>
                    <a:pt x="147" y="1575"/>
                  </a:lnTo>
                  <a:lnTo>
                    <a:pt x="148" y="1564"/>
                  </a:lnTo>
                  <a:lnTo>
                    <a:pt x="153" y="1551"/>
                  </a:lnTo>
                  <a:lnTo>
                    <a:pt x="158" y="1539"/>
                  </a:lnTo>
                  <a:lnTo>
                    <a:pt x="164" y="1525"/>
                  </a:lnTo>
                  <a:lnTo>
                    <a:pt x="174" y="1509"/>
                  </a:lnTo>
                  <a:lnTo>
                    <a:pt x="185" y="1493"/>
                  </a:lnTo>
                  <a:lnTo>
                    <a:pt x="199" y="1475"/>
                  </a:lnTo>
                  <a:lnTo>
                    <a:pt x="215" y="1457"/>
                  </a:lnTo>
                  <a:lnTo>
                    <a:pt x="233" y="1435"/>
                  </a:lnTo>
                  <a:lnTo>
                    <a:pt x="254" y="1414"/>
                  </a:lnTo>
                  <a:lnTo>
                    <a:pt x="277" y="1390"/>
                  </a:lnTo>
                  <a:lnTo>
                    <a:pt x="303" y="1364"/>
                  </a:lnTo>
                  <a:lnTo>
                    <a:pt x="332" y="1336"/>
                  </a:lnTo>
                  <a:lnTo>
                    <a:pt x="365" y="1307"/>
                  </a:lnTo>
                  <a:lnTo>
                    <a:pt x="400" y="1275"/>
                  </a:lnTo>
                  <a:lnTo>
                    <a:pt x="439" y="1240"/>
                  </a:lnTo>
                  <a:lnTo>
                    <a:pt x="481" y="1205"/>
                  </a:lnTo>
                  <a:lnTo>
                    <a:pt x="526" y="1166"/>
                  </a:lnTo>
                  <a:lnTo>
                    <a:pt x="576" y="1125"/>
                  </a:lnTo>
                  <a:lnTo>
                    <a:pt x="628" y="1081"/>
                  </a:lnTo>
                  <a:lnTo>
                    <a:pt x="685" y="1034"/>
                  </a:lnTo>
                  <a:lnTo>
                    <a:pt x="745" y="985"/>
                  </a:lnTo>
                  <a:lnTo>
                    <a:pt x="809" y="932"/>
                  </a:lnTo>
                  <a:lnTo>
                    <a:pt x="879" y="877"/>
                  </a:lnTo>
                  <a:lnTo>
                    <a:pt x="951" y="818"/>
                  </a:lnTo>
                  <a:lnTo>
                    <a:pt x="1029" y="756"/>
                  </a:lnTo>
                  <a:lnTo>
                    <a:pt x="1110" y="692"/>
                  </a:lnTo>
                  <a:lnTo>
                    <a:pt x="1170" y="644"/>
                  </a:lnTo>
                  <a:lnTo>
                    <a:pt x="1231" y="596"/>
                  </a:lnTo>
                  <a:lnTo>
                    <a:pt x="1290" y="548"/>
                  </a:lnTo>
                  <a:lnTo>
                    <a:pt x="1348" y="502"/>
                  </a:lnTo>
                  <a:lnTo>
                    <a:pt x="1401" y="459"/>
                  </a:lnTo>
                  <a:lnTo>
                    <a:pt x="1348" y="492"/>
                  </a:lnTo>
                  <a:lnTo>
                    <a:pt x="1291" y="530"/>
                  </a:lnTo>
                  <a:lnTo>
                    <a:pt x="1230" y="570"/>
                  </a:lnTo>
                  <a:lnTo>
                    <a:pt x="1168" y="613"/>
                  </a:lnTo>
                  <a:lnTo>
                    <a:pt x="1105" y="658"/>
                  </a:lnTo>
                  <a:lnTo>
                    <a:pt x="1039" y="705"/>
                  </a:lnTo>
                  <a:lnTo>
                    <a:pt x="975" y="751"/>
                  </a:lnTo>
                  <a:lnTo>
                    <a:pt x="911" y="798"/>
                  </a:lnTo>
                  <a:lnTo>
                    <a:pt x="848" y="845"/>
                  </a:lnTo>
                  <a:lnTo>
                    <a:pt x="786" y="891"/>
                  </a:lnTo>
                  <a:lnTo>
                    <a:pt x="728" y="934"/>
                  </a:lnTo>
                  <a:lnTo>
                    <a:pt x="672" y="976"/>
                  </a:lnTo>
                  <a:lnTo>
                    <a:pt x="621" y="1015"/>
                  </a:lnTo>
                  <a:lnTo>
                    <a:pt x="566" y="1056"/>
                  </a:lnTo>
                  <a:lnTo>
                    <a:pt x="514" y="1095"/>
                  </a:lnTo>
                  <a:lnTo>
                    <a:pt x="468" y="1129"/>
                  </a:lnTo>
                  <a:lnTo>
                    <a:pt x="425" y="1161"/>
                  </a:lnTo>
                  <a:lnTo>
                    <a:pt x="386" y="1191"/>
                  </a:lnTo>
                  <a:lnTo>
                    <a:pt x="350" y="1216"/>
                  </a:lnTo>
                  <a:lnTo>
                    <a:pt x="318" y="1240"/>
                  </a:lnTo>
                  <a:lnTo>
                    <a:pt x="288" y="1261"/>
                  </a:lnTo>
                  <a:lnTo>
                    <a:pt x="262" y="1279"/>
                  </a:lnTo>
                  <a:lnTo>
                    <a:pt x="238" y="1295"/>
                  </a:lnTo>
                  <a:lnTo>
                    <a:pt x="217" y="1309"/>
                  </a:lnTo>
                  <a:lnTo>
                    <a:pt x="198" y="1322"/>
                  </a:lnTo>
                  <a:lnTo>
                    <a:pt x="181" y="1332"/>
                  </a:lnTo>
                  <a:lnTo>
                    <a:pt x="166" y="1340"/>
                  </a:lnTo>
                  <a:lnTo>
                    <a:pt x="153" y="1347"/>
                  </a:lnTo>
                  <a:lnTo>
                    <a:pt x="141" y="1352"/>
                  </a:lnTo>
                  <a:lnTo>
                    <a:pt x="130" y="1356"/>
                  </a:lnTo>
                  <a:lnTo>
                    <a:pt x="122" y="1360"/>
                  </a:lnTo>
                  <a:lnTo>
                    <a:pt x="114" y="1361"/>
                  </a:lnTo>
                  <a:lnTo>
                    <a:pt x="106" y="1362"/>
                  </a:lnTo>
                  <a:lnTo>
                    <a:pt x="99" y="1362"/>
                  </a:lnTo>
                  <a:lnTo>
                    <a:pt x="93" y="1361"/>
                  </a:lnTo>
                  <a:lnTo>
                    <a:pt x="77" y="1355"/>
                  </a:lnTo>
                  <a:lnTo>
                    <a:pt x="63" y="1345"/>
                  </a:lnTo>
                  <a:lnTo>
                    <a:pt x="53" y="1333"/>
                  </a:lnTo>
                  <a:lnTo>
                    <a:pt x="46" y="1321"/>
                  </a:lnTo>
                  <a:lnTo>
                    <a:pt x="42" y="1308"/>
                  </a:lnTo>
                  <a:lnTo>
                    <a:pt x="40" y="1296"/>
                  </a:lnTo>
                  <a:lnTo>
                    <a:pt x="40" y="1283"/>
                  </a:lnTo>
                  <a:lnTo>
                    <a:pt x="43" y="1270"/>
                  </a:lnTo>
                  <a:lnTo>
                    <a:pt x="48" y="1256"/>
                  </a:lnTo>
                  <a:lnTo>
                    <a:pt x="56" y="1241"/>
                  </a:lnTo>
                  <a:lnTo>
                    <a:pt x="67" y="1225"/>
                  </a:lnTo>
                  <a:lnTo>
                    <a:pt x="81" y="1208"/>
                  </a:lnTo>
                  <a:lnTo>
                    <a:pt x="98" y="1189"/>
                  </a:lnTo>
                  <a:lnTo>
                    <a:pt x="118" y="1169"/>
                  </a:lnTo>
                  <a:lnTo>
                    <a:pt x="141" y="1147"/>
                  </a:lnTo>
                  <a:lnTo>
                    <a:pt x="168" y="1125"/>
                  </a:lnTo>
                  <a:lnTo>
                    <a:pt x="199" y="1099"/>
                  </a:lnTo>
                  <a:lnTo>
                    <a:pt x="233" y="1072"/>
                  </a:lnTo>
                  <a:lnTo>
                    <a:pt x="271" y="1043"/>
                  </a:lnTo>
                  <a:lnTo>
                    <a:pt x="314" y="1011"/>
                  </a:lnTo>
                  <a:lnTo>
                    <a:pt x="360" y="976"/>
                  </a:lnTo>
                  <a:lnTo>
                    <a:pt x="410" y="940"/>
                  </a:lnTo>
                  <a:lnTo>
                    <a:pt x="466" y="900"/>
                  </a:lnTo>
                  <a:lnTo>
                    <a:pt x="525" y="858"/>
                  </a:lnTo>
                  <a:lnTo>
                    <a:pt x="590" y="811"/>
                  </a:lnTo>
                  <a:lnTo>
                    <a:pt x="659" y="763"/>
                  </a:lnTo>
                  <a:lnTo>
                    <a:pt x="709" y="727"/>
                  </a:lnTo>
                  <a:lnTo>
                    <a:pt x="762" y="691"/>
                  </a:lnTo>
                  <a:lnTo>
                    <a:pt x="815" y="652"/>
                  </a:lnTo>
                  <a:lnTo>
                    <a:pt x="745" y="698"/>
                  </a:lnTo>
                  <a:lnTo>
                    <a:pt x="679" y="742"/>
                  </a:lnTo>
                  <a:lnTo>
                    <a:pt x="618" y="783"/>
                  </a:lnTo>
                  <a:lnTo>
                    <a:pt x="561" y="821"/>
                  </a:lnTo>
                  <a:lnTo>
                    <a:pt x="508" y="856"/>
                  </a:lnTo>
                  <a:lnTo>
                    <a:pt x="459" y="887"/>
                  </a:lnTo>
                  <a:lnTo>
                    <a:pt x="413" y="916"/>
                  </a:lnTo>
                  <a:lnTo>
                    <a:pt x="372" y="943"/>
                  </a:lnTo>
                  <a:lnTo>
                    <a:pt x="335" y="968"/>
                  </a:lnTo>
                  <a:lnTo>
                    <a:pt x="300" y="989"/>
                  </a:lnTo>
                  <a:lnTo>
                    <a:pt x="268" y="1008"/>
                  </a:lnTo>
                  <a:lnTo>
                    <a:pt x="240" y="1026"/>
                  </a:lnTo>
                  <a:lnTo>
                    <a:pt x="214" y="1042"/>
                  </a:lnTo>
                  <a:lnTo>
                    <a:pt x="190" y="1055"/>
                  </a:lnTo>
                  <a:lnTo>
                    <a:pt x="170" y="1067"/>
                  </a:lnTo>
                  <a:lnTo>
                    <a:pt x="152" y="1077"/>
                  </a:lnTo>
                  <a:lnTo>
                    <a:pt x="136" y="1086"/>
                  </a:lnTo>
                  <a:lnTo>
                    <a:pt x="121" y="1094"/>
                  </a:lnTo>
                  <a:lnTo>
                    <a:pt x="108" y="1099"/>
                  </a:lnTo>
                  <a:lnTo>
                    <a:pt x="98" y="1104"/>
                  </a:lnTo>
                  <a:lnTo>
                    <a:pt x="88" y="1108"/>
                  </a:lnTo>
                  <a:lnTo>
                    <a:pt x="80" y="1110"/>
                  </a:lnTo>
                  <a:lnTo>
                    <a:pt x="73" y="1112"/>
                  </a:lnTo>
                  <a:lnTo>
                    <a:pt x="66" y="1113"/>
                  </a:lnTo>
                  <a:lnTo>
                    <a:pt x="61" y="1113"/>
                  </a:lnTo>
                  <a:lnTo>
                    <a:pt x="56" y="1113"/>
                  </a:lnTo>
                  <a:lnTo>
                    <a:pt x="52" y="1113"/>
                  </a:lnTo>
                  <a:lnTo>
                    <a:pt x="47" y="1112"/>
                  </a:lnTo>
                  <a:lnTo>
                    <a:pt x="33" y="1107"/>
                  </a:lnTo>
                  <a:lnTo>
                    <a:pt x="20" y="1097"/>
                  </a:lnTo>
                  <a:lnTo>
                    <a:pt x="9" y="1085"/>
                  </a:lnTo>
                  <a:lnTo>
                    <a:pt x="6" y="1080"/>
                  </a:lnTo>
                  <a:lnTo>
                    <a:pt x="4" y="1075"/>
                  </a:lnTo>
                  <a:lnTo>
                    <a:pt x="2" y="1071"/>
                  </a:lnTo>
                  <a:lnTo>
                    <a:pt x="0" y="1066"/>
                  </a:lnTo>
                  <a:lnTo>
                    <a:pt x="0" y="1062"/>
                  </a:lnTo>
                  <a:lnTo>
                    <a:pt x="0" y="1057"/>
                  </a:lnTo>
                  <a:lnTo>
                    <a:pt x="0" y="1054"/>
                  </a:lnTo>
                  <a:lnTo>
                    <a:pt x="2" y="1047"/>
                  </a:lnTo>
                  <a:lnTo>
                    <a:pt x="5" y="1040"/>
                  </a:lnTo>
                  <a:lnTo>
                    <a:pt x="9" y="1031"/>
                  </a:lnTo>
                  <a:lnTo>
                    <a:pt x="16" y="1020"/>
                  </a:lnTo>
                  <a:lnTo>
                    <a:pt x="24" y="1010"/>
                  </a:lnTo>
                  <a:lnTo>
                    <a:pt x="35" y="997"/>
                  </a:lnTo>
                  <a:lnTo>
                    <a:pt x="46" y="982"/>
                  </a:lnTo>
                  <a:lnTo>
                    <a:pt x="61" y="965"/>
                  </a:lnTo>
                  <a:lnTo>
                    <a:pt x="79" y="946"/>
                  </a:lnTo>
                  <a:lnTo>
                    <a:pt x="99" y="924"/>
                  </a:lnTo>
                  <a:lnTo>
                    <a:pt x="122" y="902"/>
                  </a:lnTo>
                  <a:lnTo>
                    <a:pt x="148" y="875"/>
                  </a:lnTo>
                  <a:lnTo>
                    <a:pt x="177" y="846"/>
                  </a:lnTo>
                  <a:lnTo>
                    <a:pt x="210" y="815"/>
                  </a:lnTo>
                  <a:lnTo>
                    <a:pt x="246" y="779"/>
                  </a:lnTo>
                  <a:lnTo>
                    <a:pt x="286" y="741"/>
                  </a:lnTo>
                  <a:lnTo>
                    <a:pt x="330" y="699"/>
                  </a:lnTo>
                  <a:lnTo>
                    <a:pt x="378" y="654"/>
                  </a:lnTo>
                  <a:lnTo>
                    <a:pt x="430" y="604"/>
                  </a:lnTo>
                  <a:lnTo>
                    <a:pt x="384" y="634"/>
                  </a:lnTo>
                  <a:lnTo>
                    <a:pt x="340" y="662"/>
                  </a:lnTo>
                  <a:lnTo>
                    <a:pt x="298" y="686"/>
                  </a:lnTo>
                  <a:lnTo>
                    <a:pt x="258" y="709"/>
                  </a:lnTo>
                  <a:lnTo>
                    <a:pt x="221" y="728"/>
                  </a:lnTo>
                  <a:lnTo>
                    <a:pt x="187" y="746"/>
                  </a:lnTo>
                  <a:lnTo>
                    <a:pt x="157" y="760"/>
                  </a:lnTo>
                  <a:lnTo>
                    <a:pt x="130" y="770"/>
                  </a:lnTo>
                  <a:lnTo>
                    <a:pt x="107" y="777"/>
                  </a:lnTo>
                  <a:lnTo>
                    <a:pt x="88" y="780"/>
                  </a:lnTo>
                  <a:lnTo>
                    <a:pt x="73" y="780"/>
                  </a:lnTo>
                  <a:lnTo>
                    <a:pt x="60" y="776"/>
                  </a:lnTo>
                  <a:lnTo>
                    <a:pt x="47" y="768"/>
                  </a:lnTo>
                  <a:lnTo>
                    <a:pt x="37" y="760"/>
                  </a:lnTo>
                  <a:lnTo>
                    <a:pt x="28" y="750"/>
                  </a:lnTo>
                  <a:lnTo>
                    <a:pt x="25" y="746"/>
                  </a:lnTo>
                  <a:lnTo>
                    <a:pt x="23" y="740"/>
                  </a:lnTo>
                  <a:lnTo>
                    <a:pt x="20" y="734"/>
                  </a:lnTo>
                  <a:lnTo>
                    <a:pt x="19" y="727"/>
                  </a:lnTo>
                  <a:lnTo>
                    <a:pt x="17" y="720"/>
                  </a:lnTo>
                  <a:lnTo>
                    <a:pt x="17" y="710"/>
                  </a:lnTo>
                  <a:lnTo>
                    <a:pt x="17" y="700"/>
                  </a:lnTo>
                  <a:lnTo>
                    <a:pt x="19" y="689"/>
                  </a:lnTo>
                  <a:lnTo>
                    <a:pt x="23" y="675"/>
                  </a:lnTo>
                  <a:lnTo>
                    <a:pt x="28" y="659"/>
                  </a:lnTo>
                  <a:lnTo>
                    <a:pt x="36" y="641"/>
                  </a:lnTo>
                  <a:lnTo>
                    <a:pt x="45" y="622"/>
                  </a:lnTo>
                  <a:lnTo>
                    <a:pt x="58" y="599"/>
                  </a:lnTo>
                  <a:lnTo>
                    <a:pt x="73" y="575"/>
                  </a:lnTo>
                  <a:lnTo>
                    <a:pt x="90" y="547"/>
                  </a:lnTo>
                  <a:lnTo>
                    <a:pt x="113" y="517"/>
                  </a:lnTo>
                  <a:lnTo>
                    <a:pt x="137" y="485"/>
                  </a:lnTo>
                  <a:lnTo>
                    <a:pt x="166" y="448"/>
                  </a:lnTo>
                  <a:lnTo>
                    <a:pt x="199" y="409"/>
                  </a:lnTo>
                  <a:lnTo>
                    <a:pt x="235" y="366"/>
                  </a:lnTo>
                  <a:lnTo>
                    <a:pt x="277" y="320"/>
                  </a:lnTo>
                  <a:lnTo>
                    <a:pt x="294" y="225"/>
                  </a:lnTo>
                  <a:lnTo>
                    <a:pt x="283" y="282"/>
                  </a:lnTo>
                  <a:lnTo>
                    <a:pt x="251" y="233"/>
                  </a:lnTo>
                  <a:lnTo>
                    <a:pt x="256" y="230"/>
                  </a:lnTo>
                  <a:lnTo>
                    <a:pt x="263" y="224"/>
                  </a:lnTo>
                  <a:lnTo>
                    <a:pt x="272" y="216"/>
                  </a:lnTo>
                  <a:lnTo>
                    <a:pt x="312" y="184"/>
                  </a:lnTo>
                  <a:lnTo>
                    <a:pt x="348" y="156"/>
                  </a:lnTo>
                  <a:lnTo>
                    <a:pt x="381" y="132"/>
                  </a:lnTo>
                  <a:lnTo>
                    <a:pt x="409" y="110"/>
                  </a:lnTo>
                  <a:lnTo>
                    <a:pt x="435" y="93"/>
                  </a:lnTo>
                  <a:lnTo>
                    <a:pt x="457" y="78"/>
                  </a:lnTo>
                  <a:lnTo>
                    <a:pt x="477" y="66"/>
                  </a:lnTo>
                  <a:lnTo>
                    <a:pt x="494" y="56"/>
                  </a:lnTo>
                  <a:lnTo>
                    <a:pt x="509" y="50"/>
                  </a:lnTo>
                  <a:lnTo>
                    <a:pt x="523" y="44"/>
                  </a:lnTo>
                  <a:lnTo>
                    <a:pt x="536" y="41"/>
                  </a:lnTo>
                  <a:lnTo>
                    <a:pt x="546" y="39"/>
                  </a:lnTo>
                  <a:lnTo>
                    <a:pt x="557" y="39"/>
                  </a:lnTo>
                  <a:lnTo>
                    <a:pt x="566" y="40"/>
                  </a:lnTo>
                  <a:lnTo>
                    <a:pt x="579" y="44"/>
                  </a:lnTo>
                  <a:lnTo>
                    <a:pt x="592" y="52"/>
                  </a:lnTo>
                  <a:lnTo>
                    <a:pt x="604" y="60"/>
                  </a:lnTo>
                  <a:lnTo>
                    <a:pt x="612" y="71"/>
                  </a:lnTo>
                  <a:lnTo>
                    <a:pt x="619" y="85"/>
                  </a:lnTo>
                  <a:lnTo>
                    <a:pt x="621" y="101"/>
                  </a:lnTo>
                  <a:lnTo>
                    <a:pt x="619" y="116"/>
                  </a:lnTo>
                  <a:lnTo>
                    <a:pt x="613" y="132"/>
                  </a:lnTo>
                  <a:lnTo>
                    <a:pt x="604" y="144"/>
                  </a:lnTo>
                  <a:lnTo>
                    <a:pt x="562" y="186"/>
                  </a:lnTo>
                  <a:lnTo>
                    <a:pt x="520" y="230"/>
                  </a:lnTo>
                  <a:lnTo>
                    <a:pt x="478" y="274"/>
                  </a:lnTo>
                  <a:lnTo>
                    <a:pt x="437" y="318"/>
                  </a:lnTo>
                  <a:lnTo>
                    <a:pt x="396" y="361"/>
                  </a:lnTo>
                  <a:lnTo>
                    <a:pt x="357" y="404"/>
                  </a:lnTo>
                  <a:lnTo>
                    <a:pt x="320" y="446"/>
                  </a:lnTo>
                  <a:lnTo>
                    <a:pt x="285" y="487"/>
                  </a:lnTo>
                  <a:lnTo>
                    <a:pt x="253" y="526"/>
                  </a:lnTo>
                  <a:lnTo>
                    <a:pt x="223" y="562"/>
                  </a:lnTo>
                  <a:lnTo>
                    <a:pt x="197" y="596"/>
                  </a:lnTo>
                  <a:lnTo>
                    <a:pt x="175" y="627"/>
                  </a:lnTo>
                  <a:lnTo>
                    <a:pt x="209" y="607"/>
                  </a:lnTo>
                  <a:lnTo>
                    <a:pt x="248" y="583"/>
                  </a:lnTo>
                  <a:lnTo>
                    <a:pt x="291" y="556"/>
                  </a:lnTo>
                  <a:lnTo>
                    <a:pt x="338" y="527"/>
                  </a:lnTo>
                  <a:lnTo>
                    <a:pt x="387" y="495"/>
                  </a:lnTo>
                  <a:lnTo>
                    <a:pt x="441" y="459"/>
                  </a:lnTo>
                  <a:lnTo>
                    <a:pt x="496" y="422"/>
                  </a:lnTo>
                  <a:lnTo>
                    <a:pt x="553" y="383"/>
                  </a:lnTo>
                  <a:lnTo>
                    <a:pt x="612" y="342"/>
                  </a:lnTo>
                  <a:lnTo>
                    <a:pt x="673" y="300"/>
                  </a:lnTo>
                  <a:lnTo>
                    <a:pt x="735" y="255"/>
                  </a:lnTo>
                  <a:lnTo>
                    <a:pt x="799" y="210"/>
                  </a:lnTo>
                  <a:lnTo>
                    <a:pt x="862" y="165"/>
                  </a:lnTo>
                  <a:lnTo>
                    <a:pt x="926" y="119"/>
                  </a:lnTo>
                  <a:lnTo>
                    <a:pt x="989" y="72"/>
                  </a:lnTo>
                  <a:lnTo>
                    <a:pt x="1052" y="26"/>
                  </a:lnTo>
                  <a:lnTo>
                    <a:pt x="1068" y="18"/>
                  </a:lnTo>
                  <a:lnTo>
                    <a:pt x="1084" y="15"/>
                  </a:lnTo>
                  <a:lnTo>
                    <a:pt x="1101" y="17"/>
                  </a:lnTo>
                  <a:lnTo>
                    <a:pt x="1116" y="25"/>
                  </a:lnTo>
                  <a:lnTo>
                    <a:pt x="1129" y="37"/>
                  </a:lnTo>
                  <a:lnTo>
                    <a:pt x="1138" y="52"/>
                  </a:lnTo>
                  <a:lnTo>
                    <a:pt x="1142" y="69"/>
                  </a:lnTo>
                  <a:lnTo>
                    <a:pt x="1140" y="86"/>
                  </a:lnTo>
                  <a:lnTo>
                    <a:pt x="1134" y="102"/>
                  </a:lnTo>
                  <a:lnTo>
                    <a:pt x="1124" y="116"/>
                  </a:lnTo>
                  <a:lnTo>
                    <a:pt x="1059" y="176"/>
                  </a:lnTo>
                  <a:lnTo>
                    <a:pt x="991" y="239"/>
                  </a:lnTo>
                  <a:lnTo>
                    <a:pt x="922" y="304"/>
                  </a:lnTo>
                  <a:lnTo>
                    <a:pt x="849" y="372"/>
                  </a:lnTo>
                  <a:lnTo>
                    <a:pt x="775" y="441"/>
                  </a:lnTo>
                  <a:lnTo>
                    <a:pt x="703" y="510"/>
                  </a:lnTo>
                  <a:lnTo>
                    <a:pt x="630" y="578"/>
                  </a:lnTo>
                  <a:lnTo>
                    <a:pt x="559" y="644"/>
                  </a:lnTo>
                  <a:lnTo>
                    <a:pt x="489" y="710"/>
                  </a:lnTo>
                  <a:lnTo>
                    <a:pt x="424" y="773"/>
                  </a:lnTo>
                  <a:lnTo>
                    <a:pt x="486" y="732"/>
                  </a:lnTo>
                  <a:lnTo>
                    <a:pt x="550" y="690"/>
                  </a:lnTo>
                  <a:lnTo>
                    <a:pt x="614" y="648"/>
                  </a:lnTo>
                  <a:lnTo>
                    <a:pt x="680" y="603"/>
                  </a:lnTo>
                  <a:lnTo>
                    <a:pt x="745" y="561"/>
                  </a:lnTo>
                  <a:lnTo>
                    <a:pt x="808" y="518"/>
                  </a:lnTo>
                  <a:lnTo>
                    <a:pt x="870" y="477"/>
                  </a:lnTo>
                  <a:lnTo>
                    <a:pt x="929" y="437"/>
                  </a:lnTo>
                  <a:lnTo>
                    <a:pt x="986" y="400"/>
                  </a:lnTo>
                  <a:lnTo>
                    <a:pt x="1038" y="364"/>
                  </a:lnTo>
                  <a:lnTo>
                    <a:pt x="1088" y="332"/>
                  </a:lnTo>
                  <a:lnTo>
                    <a:pt x="1132" y="302"/>
                  </a:lnTo>
                  <a:lnTo>
                    <a:pt x="1172" y="275"/>
                  </a:lnTo>
                  <a:lnTo>
                    <a:pt x="1209" y="250"/>
                  </a:lnTo>
                  <a:lnTo>
                    <a:pt x="1240" y="230"/>
                  </a:lnTo>
                  <a:lnTo>
                    <a:pt x="1269" y="210"/>
                  </a:lnTo>
                  <a:lnTo>
                    <a:pt x="1294" y="194"/>
                  </a:lnTo>
                  <a:lnTo>
                    <a:pt x="1316" y="180"/>
                  </a:lnTo>
                  <a:lnTo>
                    <a:pt x="1335" y="167"/>
                  </a:lnTo>
                  <a:lnTo>
                    <a:pt x="1351" y="157"/>
                  </a:lnTo>
                  <a:lnTo>
                    <a:pt x="1366" y="149"/>
                  </a:lnTo>
                  <a:lnTo>
                    <a:pt x="1377" y="142"/>
                  </a:lnTo>
                  <a:lnTo>
                    <a:pt x="1387" y="137"/>
                  </a:lnTo>
                  <a:lnTo>
                    <a:pt x="1395" y="133"/>
                  </a:lnTo>
                  <a:lnTo>
                    <a:pt x="1401" y="130"/>
                  </a:lnTo>
                  <a:lnTo>
                    <a:pt x="1408" y="128"/>
                  </a:lnTo>
                  <a:lnTo>
                    <a:pt x="1412" y="127"/>
                  </a:lnTo>
                  <a:lnTo>
                    <a:pt x="1416" y="127"/>
                  </a:lnTo>
                  <a:lnTo>
                    <a:pt x="1420" y="127"/>
                  </a:lnTo>
                  <a:lnTo>
                    <a:pt x="1424" y="127"/>
                  </a:lnTo>
                  <a:lnTo>
                    <a:pt x="1428" y="128"/>
                  </a:lnTo>
                  <a:lnTo>
                    <a:pt x="1441" y="134"/>
                  </a:lnTo>
                  <a:lnTo>
                    <a:pt x="1454" y="142"/>
                  </a:lnTo>
                  <a:lnTo>
                    <a:pt x="1465" y="154"/>
                  </a:lnTo>
                  <a:lnTo>
                    <a:pt x="1472" y="170"/>
                  </a:lnTo>
                  <a:lnTo>
                    <a:pt x="1476" y="188"/>
                  </a:lnTo>
                  <a:lnTo>
                    <a:pt x="1477" y="206"/>
                  </a:lnTo>
                  <a:lnTo>
                    <a:pt x="1474" y="224"/>
                  </a:lnTo>
                  <a:lnTo>
                    <a:pt x="1468" y="245"/>
                  </a:lnTo>
                  <a:lnTo>
                    <a:pt x="1456" y="266"/>
                  </a:lnTo>
                  <a:lnTo>
                    <a:pt x="1441" y="290"/>
                  </a:lnTo>
                  <a:lnTo>
                    <a:pt x="1421" y="315"/>
                  </a:lnTo>
                  <a:lnTo>
                    <a:pt x="1460" y="294"/>
                  </a:lnTo>
                  <a:lnTo>
                    <a:pt x="1496" y="278"/>
                  </a:lnTo>
                  <a:lnTo>
                    <a:pt x="1528" y="265"/>
                  </a:lnTo>
                  <a:lnTo>
                    <a:pt x="1557" y="257"/>
                  </a:lnTo>
                  <a:lnTo>
                    <a:pt x="1582" y="251"/>
                  </a:lnTo>
                  <a:lnTo>
                    <a:pt x="1606" y="249"/>
                  </a:lnTo>
                  <a:lnTo>
                    <a:pt x="1626" y="251"/>
                  </a:lnTo>
                  <a:lnTo>
                    <a:pt x="1642" y="255"/>
                  </a:lnTo>
                  <a:lnTo>
                    <a:pt x="1658" y="264"/>
                  </a:lnTo>
                  <a:lnTo>
                    <a:pt x="1672" y="276"/>
                  </a:lnTo>
                  <a:lnTo>
                    <a:pt x="1682" y="290"/>
                  </a:lnTo>
                  <a:lnTo>
                    <a:pt x="1687" y="296"/>
                  </a:lnTo>
                  <a:lnTo>
                    <a:pt x="1690" y="303"/>
                  </a:lnTo>
                  <a:lnTo>
                    <a:pt x="1693" y="308"/>
                  </a:lnTo>
                  <a:lnTo>
                    <a:pt x="1695" y="315"/>
                  </a:lnTo>
                  <a:lnTo>
                    <a:pt x="1696" y="321"/>
                  </a:lnTo>
                  <a:lnTo>
                    <a:pt x="1696" y="327"/>
                  </a:lnTo>
                  <a:lnTo>
                    <a:pt x="1695" y="334"/>
                  </a:lnTo>
                  <a:lnTo>
                    <a:pt x="1693" y="341"/>
                  </a:lnTo>
                  <a:lnTo>
                    <a:pt x="1689" y="349"/>
                  </a:lnTo>
                  <a:lnTo>
                    <a:pt x="1683" y="358"/>
                  </a:lnTo>
                  <a:lnTo>
                    <a:pt x="1676" y="367"/>
                  </a:lnTo>
                  <a:lnTo>
                    <a:pt x="1667" y="379"/>
                  </a:lnTo>
                  <a:lnTo>
                    <a:pt x="1655" y="391"/>
                  </a:lnTo>
                  <a:lnTo>
                    <a:pt x="1641" y="405"/>
                  </a:lnTo>
                  <a:lnTo>
                    <a:pt x="1624" y="420"/>
                  </a:lnTo>
                  <a:lnTo>
                    <a:pt x="1606" y="437"/>
                  </a:lnTo>
                  <a:lnTo>
                    <a:pt x="1583" y="457"/>
                  </a:lnTo>
                  <a:lnTo>
                    <a:pt x="1559" y="477"/>
                  </a:lnTo>
                  <a:lnTo>
                    <a:pt x="1532" y="501"/>
                  </a:lnTo>
                  <a:lnTo>
                    <a:pt x="1500" y="527"/>
                  </a:lnTo>
                  <a:lnTo>
                    <a:pt x="1467" y="555"/>
                  </a:lnTo>
                  <a:lnTo>
                    <a:pt x="1429" y="585"/>
                  </a:lnTo>
                  <a:lnTo>
                    <a:pt x="1387" y="618"/>
                  </a:lnTo>
                  <a:lnTo>
                    <a:pt x="1341" y="655"/>
                  </a:lnTo>
                  <a:lnTo>
                    <a:pt x="1292" y="694"/>
                  </a:lnTo>
                  <a:lnTo>
                    <a:pt x="1238" y="737"/>
                  </a:lnTo>
                  <a:lnTo>
                    <a:pt x="1180" y="783"/>
                  </a:lnTo>
                  <a:lnTo>
                    <a:pt x="1122" y="830"/>
                  </a:lnTo>
                  <a:lnTo>
                    <a:pt x="1059" y="879"/>
                  </a:lnTo>
                  <a:lnTo>
                    <a:pt x="994" y="931"/>
                  </a:lnTo>
                  <a:lnTo>
                    <a:pt x="928" y="985"/>
                  </a:lnTo>
                  <a:lnTo>
                    <a:pt x="860" y="1040"/>
                  </a:lnTo>
                  <a:lnTo>
                    <a:pt x="792" y="1095"/>
                  </a:lnTo>
                  <a:lnTo>
                    <a:pt x="725" y="1150"/>
                  </a:lnTo>
                  <a:lnTo>
                    <a:pt x="659" y="1205"/>
                  </a:lnTo>
                  <a:lnTo>
                    <a:pt x="596" y="1258"/>
                  </a:lnTo>
                  <a:lnTo>
                    <a:pt x="534" y="1310"/>
                  </a:lnTo>
                  <a:lnTo>
                    <a:pt x="478" y="1360"/>
                  </a:lnTo>
                  <a:lnTo>
                    <a:pt x="539" y="1320"/>
                  </a:lnTo>
                  <a:lnTo>
                    <a:pt x="604" y="1278"/>
                  </a:lnTo>
                  <a:lnTo>
                    <a:pt x="673" y="1234"/>
                  </a:lnTo>
                  <a:lnTo>
                    <a:pt x="744" y="1186"/>
                  </a:lnTo>
                  <a:lnTo>
                    <a:pt x="819" y="1139"/>
                  </a:lnTo>
                  <a:lnTo>
                    <a:pt x="894" y="1089"/>
                  </a:lnTo>
                  <a:lnTo>
                    <a:pt x="971" y="1039"/>
                  </a:lnTo>
                  <a:lnTo>
                    <a:pt x="1049" y="988"/>
                  </a:lnTo>
                  <a:lnTo>
                    <a:pt x="1128" y="936"/>
                  </a:lnTo>
                  <a:lnTo>
                    <a:pt x="1207" y="885"/>
                  </a:lnTo>
                  <a:lnTo>
                    <a:pt x="1285" y="834"/>
                  </a:lnTo>
                  <a:lnTo>
                    <a:pt x="1380" y="771"/>
                  </a:lnTo>
                  <a:lnTo>
                    <a:pt x="1473" y="711"/>
                  </a:lnTo>
                  <a:lnTo>
                    <a:pt x="1559" y="654"/>
                  </a:lnTo>
                  <a:lnTo>
                    <a:pt x="1641" y="600"/>
                  </a:lnTo>
                  <a:lnTo>
                    <a:pt x="1719" y="550"/>
                  </a:lnTo>
                  <a:lnTo>
                    <a:pt x="1793" y="502"/>
                  </a:lnTo>
                  <a:lnTo>
                    <a:pt x="1861" y="457"/>
                  </a:lnTo>
                  <a:lnTo>
                    <a:pt x="1926" y="415"/>
                  </a:lnTo>
                  <a:lnTo>
                    <a:pt x="1987" y="375"/>
                  </a:lnTo>
                  <a:lnTo>
                    <a:pt x="2044" y="338"/>
                  </a:lnTo>
                  <a:lnTo>
                    <a:pt x="2098" y="304"/>
                  </a:lnTo>
                  <a:lnTo>
                    <a:pt x="2147" y="272"/>
                  </a:lnTo>
                  <a:lnTo>
                    <a:pt x="2194" y="242"/>
                  </a:lnTo>
                  <a:lnTo>
                    <a:pt x="2237" y="214"/>
                  </a:lnTo>
                  <a:lnTo>
                    <a:pt x="2277" y="189"/>
                  </a:lnTo>
                  <a:lnTo>
                    <a:pt x="2314" y="166"/>
                  </a:lnTo>
                  <a:lnTo>
                    <a:pt x="2347" y="144"/>
                  </a:lnTo>
                  <a:lnTo>
                    <a:pt x="2378" y="125"/>
                  </a:lnTo>
                  <a:lnTo>
                    <a:pt x="2406" y="107"/>
                  </a:lnTo>
                  <a:lnTo>
                    <a:pt x="2431" y="92"/>
                  </a:lnTo>
                  <a:lnTo>
                    <a:pt x="2456" y="77"/>
                  </a:lnTo>
                  <a:lnTo>
                    <a:pt x="2477" y="64"/>
                  </a:lnTo>
                  <a:lnTo>
                    <a:pt x="2496" y="53"/>
                  </a:lnTo>
                  <a:lnTo>
                    <a:pt x="2512" y="43"/>
                  </a:lnTo>
                  <a:lnTo>
                    <a:pt x="2527" y="35"/>
                  </a:lnTo>
                  <a:lnTo>
                    <a:pt x="2541" y="27"/>
                  </a:lnTo>
                  <a:lnTo>
                    <a:pt x="2552" y="21"/>
                  </a:lnTo>
                  <a:lnTo>
                    <a:pt x="2563" y="15"/>
                  </a:lnTo>
                  <a:lnTo>
                    <a:pt x="2571" y="11"/>
                  </a:lnTo>
                  <a:lnTo>
                    <a:pt x="2580" y="8"/>
                  </a:lnTo>
                  <a:lnTo>
                    <a:pt x="2586" y="4"/>
                  </a:lnTo>
                  <a:lnTo>
                    <a:pt x="2591" y="2"/>
                  </a:lnTo>
                  <a:lnTo>
                    <a:pt x="2597" y="1"/>
                  </a:lnTo>
                  <a:lnTo>
                    <a:pt x="2601" y="0"/>
                  </a:lnTo>
                  <a:lnTo>
                    <a:pt x="26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9217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8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96" y="1589893"/>
            <a:ext cx="1631808" cy="8168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55" y="4721961"/>
            <a:ext cx="2252090" cy="1123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" b="11046"/>
          <a:stretch/>
        </p:blipFill>
        <p:spPr>
          <a:xfrm>
            <a:off x="6527183" y="4482642"/>
            <a:ext cx="1322151" cy="6666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07" y="1987908"/>
            <a:ext cx="1692711" cy="16927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944" y="990299"/>
            <a:ext cx="2025239" cy="1010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TT231 DevOps </a:t>
            </a:r>
            <a:r>
              <a:rPr lang="en-SG" dirty="0" smtClean="0"/>
              <a:t>process</a:t>
            </a:r>
            <a:r>
              <a:rPr lang="en-SG" dirty="0"/>
              <a:t> &amp; </a:t>
            </a:r>
            <a:r>
              <a:rPr lang="en-SG" dirty="0" err="1" smtClean="0"/>
              <a:t>componentS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AB67DFE-E98F-436A-BD4B-ACCE07DE9320}" type="slidenum">
              <a:rPr lang="fr-FR" altLang="en-US" smtClean="0"/>
              <a:pPr>
                <a:defRPr/>
              </a:pPr>
              <a:t>4</a:t>
            </a:fld>
            <a:endParaRPr lang="fr-F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91" b="18791"/>
          <a:stretch/>
        </p:blipFill>
        <p:spPr>
          <a:xfrm>
            <a:off x="5937082" y="5129868"/>
            <a:ext cx="1052800" cy="8239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29" y="5873841"/>
            <a:ext cx="759956" cy="7599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83" y="4091297"/>
            <a:ext cx="908947" cy="9089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885" y="5194555"/>
            <a:ext cx="686709" cy="267244"/>
          </a:xfrm>
          <a:prstGeom prst="rect">
            <a:avLst/>
          </a:prstGeom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80373349"/>
              </p:ext>
            </p:extLst>
          </p:nvPr>
        </p:nvGraphicFramePr>
        <p:xfrm>
          <a:off x="539750" y="1339850"/>
          <a:ext cx="8088313" cy="468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95" y="2452534"/>
            <a:ext cx="726135" cy="58484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7" y="2006056"/>
            <a:ext cx="759956" cy="75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TT231 </a:t>
            </a:r>
            <a:r>
              <a:rPr lang="en-SG" dirty="0" err="1"/>
              <a:t>GitLab</a:t>
            </a:r>
            <a:r>
              <a:rPr lang="en-SG" dirty="0"/>
              <a:t> Project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02400"/>
            <a:ext cx="296863" cy="161925"/>
          </a:xfrm>
        </p:spPr>
        <p:txBody>
          <a:bodyPr/>
          <a:lstStyle/>
          <a:p>
            <a:pPr>
              <a:defRPr/>
            </a:pPr>
            <a:fld id="{3F3598EC-7E0C-4325-8D05-EE47AD1218DE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6863" y="3923818"/>
            <a:ext cx="378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dirty="0">
                <a:solidFill>
                  <a:schemeClr val="bg1"/>
                </a:solidFill>
                <a:hlinkClick r:id="rId2"/>
              </a:rPr>
              <a:t>http://10.180.11.144/i-transport-2</a:t>
            </a:r>
            <a:r>
              <a:rPr lang="en-SG" sz="1800" dirty="0" smtClean="0">
                <a:solidFill>
                  <a:schemeClr val="bg1"/>
                </a:solidFill>
              </a:rPr>
              <a:t>. 0</a:t>
            </a:r>
            <a:endParaRPr lang="en-SG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Developer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02400"/>
            <a:ext cx="296863" cy="161925"/>
          </a:xfrm>
        </p:spPr>
        <p:txBody>
          <a:bodyPr/>
          <a:lstStyle/>
          <a:p>
            <a:pPr>
              <a:defRPr/>
            </a:pPr>
            <a:fld id="{3F3598EC-7E0C-4325-8D05-EE47AD1218DE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0767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TT231 DevOps </a:t>
            </a:r>
            <a:r>
              <a:rPr lang="en-SG" dirty="0" smtClean="0"/>
              <a:t>process</a:t>
            </a:r>
            <a:r>
              <a:rPr lang="en-SG" dirty="0"/>
              <a:t> &amp; components explanation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AB67DFE-E98F-436A-BD4B-ACCE07DE9320}" type="slidenum">
              <a:rPr lang="fr-FR" altLang="en-US" smtClean="0"/>
              <a:pPr>
                <a:defRPr/>
              </a:pPr>
              <a:t>7</a:t>
            </a:fld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Versioning Control House </a:t>
            </a:r>
            <a:r>
              <a:rPr lang="en-US" dirty="0"/>
              <a:t>Rules Overview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gray">
          <a:xfrm>
            <a:off x="840029" y="1698427"/>
            <a:ext cx="8088312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defTabSz="912813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CF022B"/>
              </a:buClr>
              <a:buSzPct val="90000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242888" algn="l" defTabSz="912813" rtl="0" eaLnBrk="0" fontAlgn="base" hangingPunct="0">
              <a:spcBef>
                <a:spcPts val="413"/>
              </a:spcBef>
              <a:spcAft>
                <a:spcPct val="0"/>
              </a:spcAft>
              <a:buClr>
                <a:srgbClr val="F07D00"/>
              </a:buClr>
              <a:buSzPct val="100000"/>
              <a:buFont typeface="Wingdings" pitchFamily="2" charset="2"/>
              <a:buChar char="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indent="-203200" algn="l" defTabSz="725488" rtl="0" eaLnBrk="0" fontAlgn="base" hangingPunct="0">
              <a:spcBef>
                <a:spcPts val="413"/>
              </a:spcBef>
              <a:spcAft>
                <a:spcPct val="0"/>
              </a:spcAft>
              <a:buFont typeface="Calibri" pitchFamily="34" charset="0"/>
              <a:buChar char="‐"/>
              <a:def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2813" rtl="0" eaLnBrk="0" fontAlgn="base" hangingPunct="0">
              <a:spcBef>
                <a:spcPct val="0"/>
              </a:spcBef>
              <a:spcAft>
                <a:spcPct val="0"/>
              </a:spcAft>
              <a:buFont typeface="Calibri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indent="-198438" algn="l" defTabSz="912813" rtl="0" eaLnBrk="0" fontAlgn="base" hangingPunct="0">
              <a:spcBef>
                <a:spcPct val="0"/>
              </a:spcBef>
              <a:spcAft>
                <a:spcPct val="0"/>
              </a:spcAft>
              <a:buFont typeface="Calibri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 smtClean="0"/>
              <a:t>5 type of Branches</a:t>
            </a:r>
          </a:p>
          <a:p>
            <a:pPr lvl="1"/>
            <a:r>
              <a:rPr lang="en-SG" sz="1400" dirty="0" smtClean="0"/>
              <a:t>Master (Permanent)</a:t>
            </a:r>
          </a:p>
          <a:p>
            <a:pPr lvl="2"/>
            <a:r>
              <a:rPr lang="en-SG" sz="1200" dirty="0" smtClean="0"/>
              <a:t>ALWAYS Production Code</a:t>
            </a:r>
          </a:p>
          <a:p>
            <a:pPr lvl="2"/>
            <a:r>
              <a:rPr lang="en-SG" sz="1200" dirty="0" smtClean="0"/>
              <a:t>Only check in from Release</a:t>
            </a:r>
          </a:p>
          <a:p>
            <a:pPr lvl="1"/>
            <a:r>
              <a:rPr lang="en-SG" sz="1400" dirty="0" smtClean="0"/>
              <a:t>Release (Permanent)</a:t>
            </a:r>
          </a:p>
          <a:p>
            <a:pPr lvl="2"/>
            <a:r>
              <a:rPr lang="en-SG" sz="1200" dirty="0" smtClean="0"/>
              <a:t>For developers to work together and consolidating all the code before release</a:t>
            </a:r>
          </a:p>
          <a:p>
            <a:pPr lvl="2"/>
            <a:r>
              <a:rPr lang="en-SG" sz="1200" dirty="0" smtClean="0"/>
              <a:t>Code stay here before deployed to production (then merge into Master)</a:t>
            </a:r>
          </a:p>
          <a:p>
            <a:pPr lvl="1"/>
            <a:r>
              <a:rPr lang="en-SG" sz="1400" dirty="0" smtClean="0"/>
              <a:t>Develop (Permanent)</a:t>
            </a:r>
          </a:p>
          <a:p>
            <a:pPr lvl="2"/>
            <a:r>
              <a:rPr lang="en-SG" sz="1200" dirty="0" smtClean="0"/>
              <a:t>For developers to work together on all the unreleased changes/features</a:t>
            </a:r>
          </a:p>
          <a:p>
            <a:pPr lvl="1"/>
            <a:r>
              <a:rPr lang="en-SG" sz="1400" dirty="0" smtClean="0"/>
              <a:t>Features</a:t>
            </a:r>
          </a:p>
          <a:p>
            <a:pPr lvl="2"/>
            <a:r>
              <a:rPr lang="en-SG" sz="1200" dirty="0" smtClean="0"/>
              <a:t>A features per branch</a:t>
            </a:r>
          </a:p>
          <a:p>
            <a:pPr lvl="2"/>
            <a:r>
              <a:rPr lang="en-SG" sz="1200" dirty="0" smtClean="0"/>
              <a:t>To be removed after merge into development</a:t>
            </a:r>
          </a:p>
          <a:p>
            <a:pPr lvl="2"/>
            <a:r>
              <a:rPr lang="en-SG" sz="1200" dirty="0" smtClean="0"/>
              <a:t>Can only merge into Development</a:t>
            </a:r>
          </a:p>
          <a:p>
            <a:pPr lvl="2"/>
            <a:r>
              <a:rPr lang="en-SG" sz="1200" dirty="0" smtClean="0"/>
              <a:t>Prefix of “feature_”</a:t>
            </a:r>
          </a:p>
          <a:p>
            <a:pPr lvl="1"/>
            <a:r>
              <a:rPr lang="en-SG" sz="1400" dirty="0" smtClean="0"/>
              <a:t>Hotfixes</a:t>
            </a:r>
          </a:p>
          <a:p>
            <a:pPr lvl="2"/>
            <a:r>
              <a:rPr lang="en-SG" sz="1200" dirty="0" smtClean="0"/>
              <a:t>A fixes per branch</a:t>
            </a:r>
          </a:p>
          <a:p>
            <a:pPr lvl="2"/>
            <a:r>
              <a:rPr lang="en-SG" sz="1200" dirty="0" smtClean="0"/>
              <a:t>For issues that required faster/immediate solution to production / testing</a:t>
            </a:r>
          </a:p>
          <a:p>
            <a:pPr lvl="2"/>
            <a:r>
              <a:rPr lang="en-SG" sz="1200" dirty="0" smtClean="0"/>
              <a:t>Can only merge into Development</a:t>
            </a:r>
          </a:p>
          <a:p>
            <a:pPr lvl="2"/>
            <a:r>
              <a:rPr lang="en-SG" sz="1200" dirty="0" smtClean="0"/>
              <a:t>Prefix of “hotfix_”</a:t>
            </a:r>
          </a:p>
          <a:p>
            <a:pPr lvl="2"/>
            <a:endParaRPr lang="en-SG" sz="1200" dirty="0" smtClean="0"/>
          </a:p>
          <a:p>
            <a:pPr lvl="2"/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032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TT231 DevOps process &amp; components explanation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Restricted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AB67DFE-E98F-436A-BD4B-ACCE07DE9320}" type="slidenum">
              <a:rPr lang="fr-FR" altLang="en-US" smtClean="0"/>
              <a:pPr>
                <a:defRPr/>
              </a:pPr>
              <a:t>8</a:t>
            </a:fld>
            <a:endParaRPr lang="fr-FR" altLang="en-US"/>
          </a:p>
        </p:txBody>
      </p:sp>
      <p:sp>
        <p:nvSpPr>
          <p:cNvPr id="6" name="Rectangle 5"/>
          <p:cNvSpPr/>
          <p:nvPr/>
        </p:nvSpPr>
        <p:spPr>
          <a:xfrm>
            <a:off x="444500" y="1714500"/>
            <a:ext cx="1181100" cy="8255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Local Changes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1727200"/>
            <a:ext cx="1193800" cy="8255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1714500"/>
            <a:ext cx="1193800" cy="8255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Push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800" y="1714500"/>
            <a:ext cx="1193800" cy="8255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Raise merge request</a:t>
            </a:r>
          </a:p>
        </p:txBody>
      </p:sp>
      <p:sp>
        <p:nvSpPr>
          <p:cNvPr id="10" name="Rectangle 9"/>
          <p:cNvSpPr/>
          <p:nvPr/>
        </p:nvSpPr>
        <p:spPr>
          <a:xfrm rot="2677106">
            <a:off x="6874667" y="1803399"/>
            <a:ext cx="698500" cy="6731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Ok?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35133" y="1727200"/>
            <a:ext cx="850900" cy="8255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Prepare for Release</a:t>
            </a:r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1625600" y="2127250"/>
            <a:ext cx="431800" cy="12700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3251200" y="2127250"/>
            <a:ext cx="406400" cy="12700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>
            <a:off x="4851400" y="2127250"/>
            <a:ext cx="406400" cy="0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</p:cNvCxnSpPr>
          <p:nvPr/>
        </p:nvCxnSpPr>
        <p:spPr>
          <a:xfrm>
            <a:off x="6451600" y="2127250"/>
            <a:ext cx="287334" cy="12700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1"/>
          </p:cNvCxnSpPr>
          <p:nvPr/>
        </p:nvCxnSpPr>
        <p:spPr>
          <a:xfrm>
            <a:off x="7708900" y="2127250"/>
            <a:ext cx="326233" cy="12700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6" idx="2"/>
          </p:cNvCxnSpPr>
          <p:nvPr/>
        </p:nvCxnSpPr>
        <p:spPr>
          <a:xfrm rot="10800000">
            <a:off x="1035051" y="2540000"/>
            <a:ext cx="6188867" cy="406400"/>
          </a:xfrm>
          <a:prstGeom prst="bentConnector2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223918" y="2624813"/>
            <a:ext cx="0" cy="321588"/>
          </a:xfrm>
          <a:prstGeom prst="line">
            <a:avLst/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81000" y="3350570"/>
            <a:ext cx="8331200" cy="1439777"/>
            <a:chOff x="342900" y="3361897"/>
            <a:chExt cx="8331200" cy="1439777"/>
          </a:xfrm>
        </p:grpSpPr>
        <p:sp>
          <p:nvSpPr>
            <p:cNvPr id="85" name="Oval 84"/>
            <p:cNvSpPr/>
            <p:nvPr/>
          </p:nvSpPr>
          <p:spPr>
            <a:xfrm>
              <a:off x="5867400" y="3629198"/>
              <a:ext cx="203200" cy="24310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sp>
          <p:nvSpPr>
            <p:cNvPr id="84" name="Oval 83"/>
            <p:cNvSpPr/>
            <p:nvPr/>
          </p:nvSpPr>
          <p:spPr>
            <a:xfrm>
              <a:off x="4953000" y="3915848"/>
              <a:ext cx="203200" cy="24310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sp>
          <p:nvSpPr>
            <p:cNvPr id="83" name="Oval 82"/>
            <p:cNvSpPr/>
            <p:nvPr/>
          </p:nvSpPr>
          <p:spPr>
            <a:xfrm>
              <a:off x="3733800" y="3884999"/>
              <a:ext cx="203200" cy="24310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sp>
          <p:nvSpPr>
            <p:cNvPr id="81" name="Oval 80"/>
            <p:cNvSpPr/>
            <p:nvPr/>
          </p:nvSpPr>
          <p:spPr>
            <a:xfrm>
              <a:off x="4129484" y="4114846"/>
              <a:ext cx="203200" cy="2431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365500" y="4125699"/>
              <a:ext cx="203200" cy="2431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342900" y="3746500"/>
              <a:ext cx="8331200" cy="12700"/>
            </a:xfrm>
            <a:prstGeom prst="straightConnector1">
              <a:avLst/>
            </a:prstGeom>
            <a:ln w="19050">
              <a:solidFill>
                <a:srgbClr val="CF022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42900" y="3467099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master</a:t>
              </a:r>
              <a:endParaRPr lang="en-SG" dirty="0"/>
            </a:p>
          </p:txBody>
        </p:sp>
        <p:cxnSp>
          <p:nvCxnSpPr>
            <p:cNvPr id="48" name="Curved Connector 47"/>
            <p:cNvCxnSpPr>
              <a:stCxn id="45" idx="2"/>
            </p:cNvCxnSpPr>
            <p:nvPr/>
          </p:nvCxnSpPr>
          <p:spPr>
            <a:xfrm rot="16200000" flipH="1">
              <a:off x="724361" y="3689810"/>
              <a:ext cx="256402" cy="364978"/>
            </a:xfrm>
            <a:prstGeom prst="curvedConnector2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016000" y="4013200"/>
              <a:ext cx="7658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Curved Connector 51"/>
            <p:cNvCxnSpPr>
              <a:stCxn id="45" idx="2"/>
            </p:cNvCxnSpPr>
            <p:nvPr/>
          </p:nvCxnSpPr>
          <p:spPr>
            <a:xfrm rot="16200000" flipH="1">
              <a:off x="673561" y="3740610"/>
              <a:ext cx="510402" cy="517378"/>
            </a:xfrm>
            <a:prstGeom prst="curvedConnector2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187451" y="4254500"/>
              <a:ext cx="74866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187154" y="3746500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release</a:t>
              </a:r>
              <a:endParaRPr lang="en-SG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39554" y="3987800"/>
              <a:ext cx="1061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development</a:t>
              </a:r>
              <a:endParaRPr lang="en-SG" dirty="0"/>
            </a:p>
          </p:txBody>
        </p:sp>
        <p:cxnSp>
          <p:nvCxnSpPr>
            <p:cNvPr id="60" name="Curved Connector 59"/>
            <p:cNvCxnSpPr/>
            <p:nvPr/>
          </p:nvCxnSpPr>
          <p:spPr>
            <a:xfrm rot="16200000" flipH="1">
              <a:off x="1222096" y="4251012"/>
              <a:ext cx="510402" cy="517378"/>
            </a:xfrm>
            <a:prstGeom prst="curvedConnector2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/>
            <p:nvPr/>
          </p:nvCxnSpPr>
          <p:spPr>
            <a:xfrm rot="16200000" flipH="1">
              <a:off x="1273785" y="4199011"/>
              <a:ext cx="256402" cy="364978"/>
            </a:xfrm>
            <a:prstGeom prst="curvedConnector2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urved Connector 65"/>
            <p:cNvCxnSpPr/>
            <p:nvPr/>
          </p:nvCxnSpPr>
          <p:spPr>
            <a:xfrm flipV="1">
              <a:off x="1584475" y="4264799"/>
              <a:ext cx="1869925" cy="244902"/>
            </a:xfrm>
            <a:prstGeom prst="curvedConnector3">
              <a:avLst>
                <a:gd name="adj1" fmla="val 100258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urved Connector 70"/>
            <p:cNvCxnSpPr/>
            <p:nvPr/>
          </p:nvCxnSpPr>
          <p:spPr>
            <a:xfrm flipV="1">
              <a:off x="1719337" y="4264799"/>
              <a:ext cx="2535163" cy="519753"/>
            </a:xfrm>
            <a:prstGeom prst="curvedConnector3">
              <a:avLst>
                <a:gd name="adj1" fmla="val 100095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401986" y="4264799"/>
              <a:ext cx="1418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err="1"/>
                <a:t>f</a:t>
              </a:r>
              <a:r>
                <a:rPr lang="en-SG" dirty="0" err="1" smtClean="0"/>
                <a:t>eature_mainpage</a:t>
              </a:r>
              <a:endParaRPr lang="en-SG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677323" y="4524675"/>
              <a:ext cx="18036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err="1"/>
                <a:t>f</a:t>
              </a:r>
              <a:r>
                <a:rPr lang="en-SG" dirty="0" err="1" smtClean="0"/>
                <a:t>eature_websocket_dev</a:t>
              </a:r>
              <a:endParaRPr lang="en-SG" dirty="0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flipV="1">
              <a:off x="4699000" y="4023499"/>
              <a:ext cx="355600" cy="229800"/>
            </a:xfrm>
            <a:prstGeom prst="straightConnector1">
              <a:avLst/>
            </a:prstGeom>
            <a:ln w="19050">
              <a:solidFill>
                <a:srgbClr val="CF022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5537200" y="3759200"/>
              <a:ext cx="431800" cy="264299"/>
            </a:xfrm>
            <a:prstGeom prst="straightConnector1">
              <a:avLst/>
            </a:prstGeom>
            <a:ln w="19050">
              <a:solidFill>
                <a:srgbClr val="CF022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3479800" y="4013200"/>
              <a:ext cx="355600" cy="229800"/>
            </a:xfrm>
            <a:prstGeom prst="straightConnector1">
              <a:avLst/>
            </a:prstGeom>
            <a:ln w="19050">
              <a:solidFill>
                <a:srgbClr val="CF022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753100" y="3361897"/>
              <a:ext cx="628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V1.0.2</a:t>
              </a:r>
              <a:endParaRPr lang="en-SG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81000" y="5098535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Check in </a:t>
            </a:r>
            <a:r>
              <a:rPr lang="en-SG" b="1" u="sng" dirty="0">
                <a:solidFill>
                  <a:srgbClr val="FF0000"/>
                </a:solidFill>
              </a:rPr>
              <a:t>EVERYDAY</a:t>
            </a:r>
            <a:r>
              <a:rPr lang="en-SG" dirty="0">
                <a:solidFill>
                  <a:srgbClr val="FF0000"/>
                </a:solidFill>
              </a:rPr>
              <a:t> </a:t>
            </a:r>
            <a:r>
              <a:rPr lang="en-SG" dirty="0"/>
              <a:t>before you leave (commit &amp; push to remote git server)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sz="quarter" idx="13"/>
          </p:nvPr>
        </p:nvSpPr>
        <p:spPr>
          <a:xfrm>
            <a:off x="483646" y="1286800"/>
            <a:ext cx="8088312" cy="4681537"/>
          </a:xfrm>
        </p:spPr>
        <p:txBody>
          <a:bodyPr/>
          <a:lstStyle/>
          <a:p>
            <a:r>
              <a:rPr lang="en-US" dirty="0"/>
              <a:t>Versioning Control </a:t>
            </a:r>
            <a:r>
              <a:rPr lang="en-US" dirty="0" smtClean="0"/>
              <a:t>House </a:t>
            </a:r>
            <a:r>
              <a:rPr lang="en-US" dirty="0"/>
              <a:t>Rules </a:t>
            </a: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173146" y="4406588"/>
            <a:ext cx="1894105" cy="17455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TT231 Artifacts Repository</a:t>
            </a:r>
            <a:endParaRPr lang="en-SG" sz="1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Source Code Quality Process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Dependency Management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F3598EC-7E0C-4325-8D05-EE47AD1218DE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TT231 DevOps process &amp; components explanation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72274" y="1868690"/>
            <a:ext cx="6717774" cy="1811829"/>
            <a:chOff x="983848" y="2235090"/>
            <a:chExt cx="6717774" cy="1811829"/>
          </a:xfrm>
        </p:grpSpPr>
        <p:sp>
          <p:nvSpPr>
            <p:cNvPr id="6" name="Rectangle 5"/>
            <p:cNvSpPr/>
            <p:nvPr/>
          </p:nvSpPr>
          <p:spPr>
            <a:xfrm>
              <a:off x="983848" y="2349661"/>
              <a:ext cx="1446836" cy="694481"/>
            </a:xfrm>
            <a:prstGeom prst="rect">
              <a:avLst/>
            </a:prstGeom>
            <a:solidFill>
              <a:srgbClr val="CF0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Developing</a:t>
              </a:r>
              <a:endParaRPr lang="en-SG" sz="1600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6623" y="2349660"/>
              <a:ext cx="1446836" cy="694481"/>
            </a:xfrm>
            <a:prstGeom prst="rect">
              <a:avLst/>
            </a:prstGeom>
            <a:solidFill>
              <a:srgbClr val="CF0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Commit to Branch</a:t>
              </a:r>
              <a:endParaRPr lang="en-SG" sz="1600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78825" y="2349659"/>
              <a:ext cx="1032608" cy="694481"/>
            </a:xfrm>
            <a:prstGeom prst="rect">
              <a:avLst/>
            </a:prstGeom>
            <a:solidFill>
              <a:srgbClr val="CF0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Releasing</a:t>
              </a:r>
              <a:endParaRPr lang="en-SG" sz="1600" dirty="0" smtClean="0"/>
            </a:p>
          </p:txBody>
        </p:sp>
        <p:sp>
          <p:nvSpPr>
            <p:cNvPr id="16" name="Curved Up Arrow 15"/>
            <p:cNvSpPr/>
            <p:nvPr/>
          </p:nvSpPr>
          <p:spPr>
            <a:xfrm flipH="1">
              <a:off x="1267428" y="3188571"/>
              <a:ext cx="879676" cy="428494"/>
            </a:xfrm>
            <a:prstGeom prst="curvedUpArrow">
              <a:avLst/>
            </a:prstGeom>
            <a:solidFill>
              <a:srgbClr val="CF0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430684" y="2569580"/>
              <a:ext cx="545939" cy="196769"/>
            </a:xfrm>
            <a:prstGeom prst="rightArrow">
              <a:avLst/>
            </a:prstGeom>
            <a:solidFill>
              <a:srgbClr val="CF0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478172" y="2598514"/>
              <a:ext cx="545939" cy="196769"/>
            </a:xfrm>
            <a:prstGeom prst="rightArrow">
              <a:avLst/>
            </a:prstGeom>
            <a:solidFill>
              <a:srgbClr val="CF0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sp>
          <p:nvSpPr>
            <p:cNvPr id="19" name="Rectangle 18"/>
            <p:cNvSpPr/>
            <p:nvPr/>
          </p:nvSpPr>
          <p:spPr>
            <a:xfrm rot="2901442">
              <a:off x="6727107" y="2245733"/>
              <a:ext cx="865746" cy="844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13851" y="2518284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Quality Ok?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6143696" y="2569578"/>
              <a:ext cx="545939" cy="196769"/>
            </a:xfrm>
            <a:prstGeom prst="rightArrow">
              <a:avLst/>
            </a:prstGeom>
            <a:solidFill>
              <a:srgbClr val="CF0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sp>
          <p:nvSpPr>
            <p:cNvPr id="23" name="Curved Up Arrow 22"/>
            <p:cNvSpPr/>
            <p:nvPr/>
          </p:nvSpPr>
          <p:spPr>
            <a:xfrm flipH="1">
              <a:off x="4280454" y="3272016"/>
              <a:ext cx="2879527" cy="408503"/>
            </a:xfrm>
            <a:prstGeom prst="curvedUpArrow">
              <a:avLst/>
            </a:prstGeom>
            <a:solidFill>
              <a:srgbClr val="CF0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4908" y="3402816"/>
              <a:ext cx="6447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Failed.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0062" y="3585254"/>
              <a:ext cx="1114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Feedback on </a:t>
              </a:r>
            </a:p>
            <a:p>
              <a:pPr algn="ctr"/>
              <a:r>
                <a:rPr lang="en-US" dirty="0" smtClean="0"/>
                <a:t>code quality.</a:t>
              </a:r>
              <a:endParaRPr lang="en-SG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838834" y="4850902"/>
            <a:ext cx="1446836" cy="694481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Compilation Trigger</a:t>
            </a:r>
            <a:endParaRPr lang="en-SG" sz="16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3429880" y="5042966"/>
            <a:ext cx="1446836" cy="694481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Dependent Libraries</a:t>
            </a:r>
            <a:endParaRPr lang="en-SG" sz="1600" dirty="0" smtClean="0"/>
          </a:p>
        </p:txBody>
      </p:sp>
      <p:sp>
        <p:nvSpPr>
          <p:cNvPr id="30" name="Right Arrow 29"/>
          <p:cNvSpPr/>
          <p:nvPr/>
        </p:nvSpPr>
        <p:spPr>
          <a:xfrm>
            <a:off x="2311982" y="5020981"/>
            <a:ext cx="1117898" cy="210776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972274" y="5987551"/>
            <a:ext cx="1296696" cy="514849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SG" sz="1600" dirty="0" smtClean="0"/>
          </a:p>
        </p:txBody>
      </p:sp>
      <p:sp>
        <p:nvSpPr>
          <p:cNvPr id="32" name="Right Arrow 31"/>
          <p:cNvSpPr/>
          <p:nvPr/>
        </p:nvSpPr>
        <p:spPr>
          <a:xfrm rot="5400000">
            <a:off x="1410178" y="5696254"/>
            <a:ext cx="398009" cy="184590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252896" y="4449822"/>
            <a:ext cx="92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1.) Get depending library</a:t>
            </a:r>
            <a:endParaRPr lang="en-SG" dirty="0"/>
          </a:p>
        </p:txBody>
      </p:sp>
      <p:sp>
        <p:nvSpPr>
          <p:cNvPr id="34" name="TextBox 33"/>
          <p:cNvSpPr txBox="1"/>
          <p:nvPr/>
        </p:nvSpPr>
        <p:spPr>
          <a:xfrm>
            <a:off x="1516887" y="5622657"/>
            <a:ext cx="114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.) Compile</a:t>
            </a:r>
            <a:endParaRPr lang="en-SG" dirty="0"/>
          </a:p>
        </p:txBody>
      </p:sp>
      <p:sp>
        <p:nvSpPr>
          <p:cNvPr id="35" name="Rectangle 34"/>
          <p:cNvSpPr/>
          <p:nvPr/>
        </p:nvSpPr>
        <p:spPr>
          <a:xfrm>
            <a:off x="6412375" y="4293052"/>
            <a:ext cx="2310756" cy="941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Public Artifact Repository</a:t>
            </a:r>
            <a:endParaRPr lang="en-SG" sz="16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6901348" y="4662447"/>
            <a:ext cx="1446836" cy="433706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Dependent Libraries</a:t>
            </a:r>
            <a:endParaRPr lang="en-SG" sz="1600" dirty="0" smtClean="0"/>
          </a:p>
        </p:txBody>
      </p:sp>
      <p:sp>
        <p:nvSpPr>
          <p:cNvPr id="37" name="Curved Up Arrow 36"/>
          <p:cNvSpPr/>
          <p:nvPr/>
        </p:nvSpPr>
        <p:spPr>
          <a:xfrm flipH="1" flipV="1">
            <a:off x="4884656" y="4664712"/>
            <a:ext cx="1982084" cy="461657"/>
          </a:xfrm>
          <a:prstGeom prst="curvedUp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97484" y="4662447"/>
            <a:ext cx="114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Offline retrieve, scan, deploy</a:t>
            </a:r>
            <a:endParaRPr lang="en-SG" dirty="0"/>
          </a:p>
        </p:txBody>
      </p:sp>
      <p:sp>
        <p:nvSpPr>
          <p:cNvPr id="39" name="Right Arrow 38"/>
          <p:cNvSpPr/>
          <p:nvPr/>
        </p:nvSpPr>
        <p:spPr>
          <a:xfrm rot="20039658">
            <a:off x="2294992" y="5839357"/>
            <a:ext cx="1117898" cy="210776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238100" y="6201149"/>
            <a:ext cx="1870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3.) Release internally for internal referencing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86546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teria PowerPoint&amp;#x0D;&amp;#x0A;Template deck - blu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Image Title Slide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Agenda&amp;quot;&quot;/&gt;&lt;property id=&quot;20307&quot; value=&quot;295&quot;/&gt;&lt;/object&gt;&lt;object type=&quot;3&quot; unique_id=&quot;10008&quot;&gt;&lt;property id=&quot;20148&quot; value=&quot;5&quot;/&gt;&lt;property id=&quot;20300&quot; value=&quot;Slide 5 - &amp;quot;Text only Slide&amp;quot;&quot;/&gt;&lt;property id=&quot;20307&quot; value=&quot;257&quot;/&gt;&lt;/object&gt;&lt;object type=&quot;3&quot; unique_id=&quot;10009&quot;&gt;&lt;property id=&quot;20148&quot; value=&quot;5&quot;/&gt;&lt;property id=&quot;20300&quot; value=&quot;Slide 7 - &amp;quot;Image with Bulleted Points&amp;quot;&quot;/&gt;&lt;property id=&quot;20307&quot; value=&quot;315&quot;/&gt;&lt;/object&gt;&lt;object type=&quot;3&quot; unique_id=&quot;10010&quot;&gt;&lt;property id=&quot;20148&quot; value=&quot;5&quot;/&gt;&lt;property id=&quot;20300&quot; value=&quot;Slide 8 - &amp;quot;Image with Bulleted Points&amp;quot;&quot;/&gt;&lt;property id=&quot;20307&quot; value=&quot;313&quot;/&gt;&lt;/object&gt;&lt;object type=&quot;3&quot; unique_id=&quot;10011&quot;&gt;&lt;property id=&quot;20148&quot; value=&quot;5&quot;/&gt;&lt;property id=&quot;20300&quot; value=&quot;Slide 9 - &amp;quot;Image with Bulleted Points&amp;quot;&quot;/&gt;&lt;property id=&quot;20307&quot; value=&quot;314&quot;/&gt;&lt;/object&gt;&lt;object type=&quot;3&quot; unique_id=&quot;10012&quot;&gt;&lt;property id=&quot;20148&quot; value=&quot;5&quot;/&gt;&lt;property id=&quot;20300&quot; value=&quot;Slide 10 - &amp;quot;Quote with image&amp;quot;&quot;/&gt;&lt;property id=&quot;20307&quot; value=&quot;323&quot;/&gt;&lt;/object&gt;&lt;object type=&quot;3&quot; unique_id=&quot;10013&quot;&gt;&lt;property id=&quot;20148&quot; value=&quot;5&quot;/&gt;&lt;property id=&quot;20300&quot; value=&quot;Slide 11 - &amp;quot;Two column slide&amp;quot;&quot;/&gt;&lt;property id=&quot;20307&quot; value=&quot;296&quot;/&gt;&lt;/object&gt;&lt;object type=&quot;3&quot; unique_id=&quot;10014&quot;&gt;&lt;property id=&quot;20148&quot; value=&quot;5&quot;/&gt;&lt;property id=&quot;20300&quot; value=&quot;Slide 12 - &amp;quot;Three column slide&amp;quot;&quot;/&gt;&lt;property id=&quot;20307&quot; value=&quot;300&quot;/&gt;&lt;/object&gt;&lt;object type=&quot;3&quot; unique_id=&quot;10016&quot;&gt;&lt;property id=&quot;20148&quot; value=&quot;5&quot;/&gt;&lt;property id=&quot;20300&quot; value=&quot;Slide 14 - &amp;quot;Table 1&amp;quot;&quot;/&gt;&lt;property id=&quot;20307&quot; value=&quot;302&quot;/&gt;&lt;/object&gt;&lt;object type=&quot;3&quot; unique_id=&quot;10017&quot;&gt;&lt;property id=&quot;20148&quot; value=&quot;5&quot;/&gt;&lt;property id=&quot;20300&quot; value=&quot;Slide 15 - &amp;quot;Table 2&amp;quot;&quot;/&gt;&lt;property id=&quot;20307&quot; value=&quot;304&quot;/&gt;&lt;/object&gt;&lt;object type=&quot;3&quot; unique_id=&quot;10019&quot;&gt;&lt;property id=&quot;20148&quot; value=&quot;5&quot;/&gt;&lt;property id=&quot;20300&quot; value=&quot;Slide 17 - &amp;quot;Timeline 1&amp;quot;&quot;/&gt;&lt;property id=&quot;20307&quot; value=&quot;306&quot;/&gt;&lt;/object&gt;&lt;object type=&quot;3&quot; unique_id=&quot;10021&quot;&gt;&lt;property id=&quot;20148&quot; value=&quot;5&quot;/&gt;&lt;property id=&quot;20300&quot; value=&quot;Slide 18 - &amp;quot;Timeline 2&amp;quot;&quot;/&gt;&lt;property id=&quot;20307&quot; value=&quot;320&quot;/&gt;&lt;/object&gt;&lt;object type=&quot;3&quot; unique_id=&quot;10022&quot;&gt;&lt;property id=&quot;20148&quot; value=&quot;5&quot;/&gt;&lt;property id=&quot;20300&quot; value=&quot;Slide 19 - &amp;quot;Diagram&amp;quot;&quot;/&gt;&lt;property id=&quot;20307&quot; value=&quot;330&quot;/&gt;&lt;/object&gt;&lt;object type=&quot;3&quot; unique_id=&quot;10023&quot;&gt;&lt;property id=&quot;20148&quot; value=&quot;5&quot;/&gt;&lt;property id=&quot;20300&quot; value=&quot;Slide 20 - &amp;quot;Table with picture 1&amp;quot;&quot;/&gt;&lt;property id=&quot;20307&quot; value=&quot;329&quot;/&gt;&lt;/object&gt;&lt;object type=&quot;3&quot; unique_id=&quot;10024&quot;&gt;&lt;property id=&quot;20148&quot; value=&quot;5&quot;/&gt;&lt;property id=&quot;20300&quot; value=&quot;Slide 21 - &amp;quot;Table with picture 2&amp;quot;&quot;/&gt;&lt;property id=&quot;20307&quot; value=&quot;332&quot;/&gt;&lt;/object&gt;&lt;object type=&quot;3&quot; unique_id=&quot;10026&quot;&gt;&lt;property id=&quot;20148&quot; value=&quot;5&quot;/&gt;&lt;property id=&quot;20300&quot; value=&quot;Slide 22 - &amp;quot;Diagram&amp;quot;&quot;/&gt;&lt;property id=&quot;20307&quot; value=&quot;303&quot;/&gt;&lt;/object&gt;&lt;object type=&quot;3&quot; unique_id=&quot;10027&quot;&gt;&lt;property id=&quot;20148&quot; value=&quot;5&quot;/&gt;&lt;property id=&quot;20300&quot; value=&quot;Slide 23 - &amp;quot;Diagram&amp;quot;&quot;/&gt;&lt;property id=&quot;20307&quot; value=&quot;317&quot;/&gt;&lt;/object&gt;&lt;object type=&quot;3&quot; unique_id=&quot;10028&quot;&gt;&lt;property id=&quot;20148&quot; value=&quot;5&quot;/&gt;&lt;property id=&quot;20300&quot; value=&quot;Slide 24 - &amp;quot;Diagram&amp;quot;&quot;/&gt;&lt;property id=&quot;20307&quot; value=&quot;318&quot;/&gt;&lt;/object&gt;&lt;object type=&quot;3&quot; unique_id=&quot;10029&quot;&gt;&lt;property id=&quot;20148&quot; value=&quot;5&quot;/&gt;&lt;property id=&quot;20300&quot; value=&quot;Slide 25 - &amp;quot;Diagram&amp;quot;&quot;/&gt;&lt;property id=&quot;20307&quot; value=&quot;328&quot;/&gt;&lt;/object&gt;&lt;object type=&quot;3&quot; unique_id=&quot;10030&quot;&gt;&lt;property id=&quot;20148&quot; value=&quot;5&quot;/&gt;&lt;property id=&quot;20300&quot; value=&quot;Slide 26 - &amp;quot;Example Chart&amp;quot;&quot;/&gt;&lt;property id=&quot;20307&quot; value=&quot;260&quot;/&gt;&lt;/object&gt;&lt;object type=&quot;3&quot; unique_id=&quot;10031&quot;&gt;&lt;property id=&quot;20148&quot; value=&quot;5&quot;/&gt;&lt;property id=&quot;20300&quot; value=&quot;Slide 27&quot;/&gt;&lt;property id=&quot;20307&quot; value=&quot;294&quot;/&gt;&lt;/object&gt;&lt;object type=&quot;3&quot; unique_id=&quot;10032&quot;&gt;&lt;property id=&quot;20148&quot; value=&quot;5&quot;/&gt;&lt;property id=&quot;20300&quot; value=&quot;Slide 28&quot;/&gt;&lt;property id=&quot;20307&quot; value=&quot;307&quot;/&gt;&lt;/object&gt;&lt;object type=&quot;3&quot; unique_id=&quot;10033&quot;&gt;&lt;property id=&quot;20148&quot; value=&quot;5&quot;/&gt;&lt;property id=&quot;20300&quot; value=&quot;Slide 29&quot;/&gt;&lt;property id=&quot;20307&quot; value=&quot;308&quot;/&gt;&lt;/object&gt;&lt;object type=&quot;3&quot; unique_id=&quot;10034&quot;&gt;&lt;property id=&quot;20148&quot; value=&quot;5&quot;/&gt;&lt;property id=&quot;20300&quot; value=&quot;Slide 30&quot;/&gt;&lt;property id=&quot;20307&quot; value=&quot;321&quot;/&gt;&lt;/object&gt;&lt;object type=&quot;3&quot; unique_id=&quot;10035&quot;&gt;&lt;property id=&quot;20148&quot; value=&quot;5&quot;/&gt;&lt;property id=&quot;20300&quot; value=&quot;Slide 32&quot;/&gt;&lt;property id=&quot;20307&quot; value=&quot;322&quot;/&gt;&lt;/object&gt;&lt;object type=&quot;3&quot; unique_id=&quot;10036&quot;&gt;&lt;property id=&quot;20148&quot; value=&quot;5&quot;/&gt;&lt;property id=&quot;20300&quot; value=&quot;Slide 31&quot;/&gt;&lt;property id=&quot;20307&quot; value=&quot;333&quot;/&gt;&lt;/object&gt;&lt;object type=&quot;3&quot; unique_id=&quot;10037&quot;&gt;&lt;property id=&quot;20148&quot; value=&quot;5&quot;/&gt;&lt;property id=&quot;20300&quot; value=&quot;Slide 33&quot;/&gt;&lt;property id=&quot;20307&quot; value=&quot;334&quot;/&gt;&lt;/object&gt;&lt;object type=&quot;3&quot; unique_id=&quot;10038&quot;&gt;&lt;property id=&quot;20148&quot; value=&quot;5&quot;/&gt;&lt;property id=&quot;20300&quot; value=&quot;Slide 36 - &amp;quot;Organizational charts 1  &amp;quot;&quot;/&gt;&lt;property id=&quot;20307&quot; value=&quot;264&quot;/&gt;&lt;/object&gt;&lt;object type=&quot;3&quot; unique_id=&quot;10039&quot;&gt;&lt;property id=&quot;20148&quot; value=&quot;5&quot;/&gt;&lt;property id=&quot;20300&quot; value=&quot;Slide 38 - &amp;quot;Results Headlines&amp;quot;&quot;/&gt;&lt;property id=&quot;20307&quot; value=&quot;326&quot;/&gt;&lt;/object&gt;&lt;object type=&quot;3&quot; unique_id=&quot;10040&quot;&gt;&lt;property id=&quot;20148&quot; value=&quot;5&quot;/&gt;&lt;property id=&quot;20300&quot; value=&quot;Slide 39 - &amp;quot;Results Headlines&amp;quot;&quot;/&gt;&lt;property id=&quot;20307&quot; value=&quot;327&quot;/&gt;&lt;/object&gt;&lt;object type=&quot;3&quot; unique_id=&quot;10041&quot;&gt;&lt;property id=&quot;20148&quot; value=&quot;5&quot;/&gt;&lt;property id=&quot;20300&quot; value=&quot;Slide 40 - &amp;quot;Embedded Video&amp;quot;&quot;/&gt;&lt;property id=&quot;20307&quot; value=&quot;324&quot;/&gt;&lt;/object&gt;&lt;object type=&quot;3&quot; unique_id=&quot;10042&quot;&gt;&lt;property id=&quot;20148&quot; value=&quot;5&quot;/&gt;&lt;property id=&quot;20300&quot; value=&quot;Slide 41 - &amp;quot;Embedded Video&amp;quot;&quot;/&gt;&lt;property id=&quot;20307&quot; value=&quot;325&quot;/&gt;&lt;/object&gt;&lt;object type=&quot;3&quot; unique_id=&quot;10043&quot;&gt;&lt;property id=&quot;20148&quot; value=&quot;5&quot;/&gt;&lt;property id=&quot;20300&quot; value=&quot;Slide 42 - &amp;quot;Partner logos placed top right corner, covering the Steria URL&amp;quot;&quot;/&gt;&lt;property id=&quot;20307&quot; value=&quot;265&quot;/&gt;&lt;/object&gt;&lt;object type=&quot;3&quot; unique_id=&quot;10044&quot;&gt;&lt;property id=&quot;20148&quot; value=&quot;5&quot;/&gt;&lt;property id=&quot;20300&quot; value=&quot;Slide 43 - &amp;quot;Partner logos on content slides&amp;quot;&quot;/&gt;&lt;property id=&quot;20307&quot; value=&quot;266&quot;/&gt;&lt;/object&gt;&lt;object type=&quot;3&quot; unique_id=&quot;10046&quot;&gt;&lt;property id=&quot;20148&quot; value=&quot;5&quot;/&gt;&lt;property id=&quot;20300&quot; value=&quot;Slide 44 - &amp;quot;Thank you for your attention&amp;quot;&quot;/&gt;&lt;property id=&quot;20307&quot; value=&quot;292&quot;/&gt;&lt;/object&gt;&lt;object type=&quot;3&quot; unique_id=&quot;10362&quot;&gt;&lt;property id=&quot;20148&quot; value=&quot;5&quot;/&gt;&lt;property id=&quot;20300&quot; value=&quot;Slide 4 - &amp;quot;Agenda&amp;quot;&quot;/&gt;&lt;property id=&quot;20307&quot; value=&quot;335&quot;/&gt;&lt;/object&gt;&lt;object type=&quot;3&quot; unique_id=&quot;10363&quot;&gt;&lt;property id=&quot;20148&quot; value=&quot;5&quot;/&gt;&lt;property id=&quot;20300&quot; value=&quot;Slide 6 - &amp;quot;Photo and text&amp;quot;&quot;/&gt;&lt;property id=&quot;20307&quot; value=&quot;338&quot;/&gt;&lt;/object&gt;&lt;object type=&quot;3&quot; unique_id=&quot;10364&quot;&gt;&lt;property id=&quot;20148&quot; value=&quot;5&quot;/&gt;&lt;property id=&quot;20300&quot; value=&quot;Slide 13 - &amp;quot;Three columns text with boxes&amp;quot;&quot;/&gt;&lt;property id=&quot;20307&quot; value=&quot;337&quot;/&gt;&lt;/object&gt;&lt;object type=&quot;3&quot; unique_id=&quot;10365&quot;&gt;&lt;property id=&quot;20148&quot; value=&quot;5&quot;/&gt;&lt;property id=&quot;20300&quot; value=&quot;Slide 16 - &amp;quot;Table 3&amp;quot;&quot;/&gt;&lt;property id=&quot;20307&quot; value=&quot;341&quot;/&gt;&lt;/object&gt;&lt;object type=&quot;3&quot; unique_id=&quot;10366&quot;&gt;&lt;property id=&quot;20148&quot; value=&quot;5&quot;/&gt;&lt;property id=&quot;20300&quot; value=&quot;Slide 34 - &amp;quot;Example chart with picture&amp;quot;&quot;/&gt;&lt;property id=&quot;20307&quot; value=&quot;336&quot;/&gt;&lt;/object&gt;&lt;object type=&quot;3&quot; unique_id=&quot;10367&quot;&gt;&lt;property id=&quot;20148&quot; value=&quot;5&quot;/&gt;&lt;property id=&quot;20300&quot; value=&quot;Slide 35 - &amp;quot;Example chart with text&amp;quot;&quot;/&gt;&lt;property id=&quot;20307&quot; value=&quot;339&quot;/&gt;&lt;/object&gt;&lt;object type=&quot;3&quot; unique_id=&quot;10368&quot;&gt;&lt;property id=&quot;20148&quot; value=&quot;5&quot;/&gt;&lt;property id=&quot;20300&quot; value=&quot;Slide 37 - &amp;quot;Organizational charts &amp;quot;&quot;/&gt;&lt;property id=&quot;20307&quot; value=&quot;34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SA_Theme1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N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SSA_Theme1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EN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SSA_Theme1</Template>
  <TotalTime>0</TotalTime>
  <Words>436</Words>
  <Application>Microsoft Office PowerPoint</Application>
  <PresentationFormat>On-screen Show (4:3)</PresentationFormat>
  <Paragraphs>179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 Unicode MS</vt:lpstr>
      <vt:lpstr>Arial</vt:lpstr>
      <vt:lpstr>Calibri</vt:lpstr>
      <vt:lpstr>Tahoma</vt:lpstr>
      <vt:lpstr>Wingdings</vt:lpstr>
      <vt:lpstr>SSA_Theme1</vt:lpstr>
      <vt:lpstr>EN_Template_SopraSteria_Consulting_SopraHR</vt:lpstr>
      <vt:lpstr>1_SSA_Theme1</vt:lpstr>
      <vt:lpstr>1_EN_Template_SopraSteria_Consulting_SopraHR</vt:lpstr>
      <vt:lpstr>TT231 – DevOps Process demonstration </vt:lpstr>
      <vt:lpstr>Agenda</vt:lpstr>
      <vt:lpstr>Key Objectives of DevOps</vt:lpstr>
      <vt:lpstr>TT231 DevOps process &amp; componentS</vt:lpstr>
      <vt:lpstr>TT231 GitLab Project Setup</vt:lpstr>
      <vt:lpstr>Developer Environment</vt:lpstr>
      <vt:lpstr>TT231 DevOps process &amp; components explanation </vt:lpstr>
      <vt:lpstr>TT231 DevOps process &amp; components explanation </vt:lpstr>
      <vt:lpstr>TT231 DevOps process &amp; components explanation </vt:lpstr>
      <vt:lpstr>TT231 DevOps process &amp; components explanation </vt:lpstr>
      <vt:lpstr>Pending works for DevOps setup</vt:lpstr>
      <vt:lpstr>Discussion &amp; feedbacks</vt:lpstr>
      <vt:lpstr>PowerPoint Presentation</vt:lpstr>
    </vt:vector>
  </TitlesOfParts>
  <Company>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Steria</dc:creator>
  <cp:lastModifiedBy>PHANG Tian He</cp:lastModifiedBy>
  <cp:revision>431</cp:revision>
  <dcterms:created xsi:type="dcterms:W3CDTF">2009-02-18T13:30:54Z</dcterms:created>
  <dcterms:modified xsi:type="dcterms:W3CDTF">2019-10-10T17:56:30Z</dcterms:modified>
</cp:coreProperties>
</file>