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7" r:id="rId1"/>
    <p:sldMasterId id="2147484219" r:id="rId2"/>
    <p:sldMasterId id="2147484241" r:id="rId3"/>
    <p:sldMasterId id="2147484263" r:id="rId4"/>
  </p:sldMasterIdLst>
  <p:notesMasterIdLst>
    <p:notesMasterId r:id="rId14"/>
  </p:notesMasterIdLst>
  <p:handoutMasterIdLst>
    <p:handoutMasterId r:id="rId15"/>
  </p:handoutMasterIdLst>
  <p:sldIdLst>
    <p:sldId id="622" r:id="rId5"/>
    <p:sldId id="669" r:id="rId6"/>
    <p:sldId id="670" r:id="rId7"/>
    <p:sldId id="663" r:id="rId8"/>
    <p:sldId id="664" r:id="rId9"/>
    <p:sldId id="671" r:id="rId10"/>
    <p:sldId id="666" r:id="rId11"/>
    <p:sldId id="665" r:id="rId12"/>
    <p:sldId id="636" r:id="rId13"/>
  </p:sldIdLst>
  <p:sldSz cx="9144000" cy="6858000" type="screen4x3"/>
  <p:notesSz cx="6797675" cy="9926638"/>
  <p:custDataLst>
    <p:tags r:id="rId16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2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2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2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2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76">
          <p15:clr>
            <a:srgbClr val="A4A3A4"/>
          </p15:clr>
        </p15:guide>
        <p15:guide id="2" orient="horz" pos="575">
          <p15:clr>
            <a:srgbClr val="A4A3A4"/>
          </p15:clr>
        </p15:guide>
        <p15:guide id="3" orient="horz" pos="1252">
          <p15:clr>
            <a:srgbClr val="A4A3A4"/>
          </p15:clr>
        </p15:guide>
        <p15:guide id="4" orient="horz" pos="1867">
          <p15:clr>
            <a:srgbClr val="A4A3A4"/>
          </p15:clr>
        </p15:guide>
        <p15:guide id="5" pos="2876">
          <p15:clr>
            <a:srgbClr val="A4A3A4"/>
          </p15:clr>
        </p15:guide>
        <p15:guide id="6" pos="3160">
          <p15:clr>
            <a:srgbClr val="A4A3A4"/>
          </p15:clr>
        </p15:guide>
        <p15:guide id="7" pos="1865">
          <p15:clr>
            <a:srgbClr val="A4A3A4"/>
          </p15:clr>
        </p15:guide>
        <p15:guide id="8" pos="44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FFFF"/>
    <a:srgbClr val="111987"/>
    <a:srgbClr val="DDDFDF"/>
    <a:srgbClr val="DBE3F1"/>
    <a:srgbClr val="BFC3F7"/>
    <a:srgbClr val="ABABAD"/>
    <a:srgbClr val="406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79433" autoAdjust="0"/>
  </p:normalViewPr>
  <p:slideViewPr>
    <p:cSldViewPr snapToGrid="0">
      <p:cViewPr varScale="1">
        <p:scale>
          <a:sx n="70" d="100"/>
          <a:sy n="70" d="100"/>
        </p:scale>
        <p:origin x="1824" y="43"/>
      </p:cViewPr>
      <p:guideLst>
        <p:guide orient="horz" pos="3776"/>
        <p:guide orient="horz" pos="575"/>
        <p:guide orient="horz" pos="1252"/>
        <p:guide orient="horz" pos="1867"/>
        <p:guide pos="2876"/>
        <p:guide pos="3160"/>
        <p:guide pos="1865"/>
        <p:guide pos="44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24"/>
    </p:cViewPr>
  </p:sorterViewPr>
  <p:notesViewPr>
    <p:cSldViewPr snapToGrid="0">
      <p:cViewPr varScale="1">
        <p:scale>
          <a:sx n="81" d="100"/>
          <a:sy n="81" d="100"/>
        </p:scale>
        <p:origin x="-402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73463" y="9304338"/>
            <a:ext cx="29210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EB7D1FE0-6F0F-4A93-B2EF-B7055CAF90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88067" name="Picture 19" descr="Steria Logo 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9158288"/>
            <a:ext cx="10810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157413" y="9294813"/>
            <a:ext cx="29210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altLang="en-US" smtClean="0">
              <a:solidFill>
                <a:schemeClr val="accent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629" name="Text Box 21"/>
          <p:cNvSpPr txBox="1">
            <a:spLocks noChangeArrowheads="1"/>
          </p:cNvSpPr>
          <p:nvPr/>
        </p:nvSpPr>
        <p:spPr bwMode="auto">
          <a:xfrm>
            <a:off x="1468438" y="9285288"/>
            <a:ext cx="622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en-US" smtClean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© Steria</a:t>
            </a:r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573463" y="0"/>
            <a:ext cx="292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accent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3463" y="365125"/>
            <a:ext cx="2921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accent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051405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1363"/>
            <a:ext cx="5316537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875213"/>
            <a:ext cx="4940300" cy="423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5425" y="0"/>
            <a:ext cx="29194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accent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25425" y="396875"/>
            <a:ext cx="29194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accent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1813" y="9191625"/>
            <a:ext cx="90011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GB" altLang="en-US"/>
              <a:t>Slide </a:t>
            </a:r>
            <a:fld id="{46302929-0120-452F-8C7E-EBB0FADBF8F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86023" name="Picture 11" descr="Steria Logo 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38" y="136525"/>
            <a:ext cx="10810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157413" y="9318625"/>
            <a:ext cx="29210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altLang="en-US" smtClean="0">
              <a:solidFill>
                <a:schemeClr val="accent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561" name="Text Box 13"/>
          <p:cNvSpPr txBox="1">
            <a:spLocks noChangeArrowheads="1"/>
          </p:cNvSpPr>
          <p:nvPr/>
        </p:nvSpPr>
        <p:spPr bwMode="auto">
          <a:xfrm>
            <a:off x="225425" y="930910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en-US" smtClean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© Steria</a:t>
            </a:r>
          </a:p>
        </p:txBody>
      </p:sp>
    </p:spTree>
    <p:extLst>
      <p:ext uri="{BB962C8B-B14F-4D97-AF65-F5344CB8AC3E}">
        <p14:creationId xmlns:p14="http://schemas.microsoft.com/office/powerpoint/2010/main" val="33757922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charset="0"/>
        <a:ea typeface="Arial Unicode MS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charset="0"/>
        <a:ea typeface="Arial Unicode MS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charset="0"/>
        <a:ea typeface="Arial Unicode MS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charset="0"/>
        <a:ea typeface="Arial Unicode MS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charset="0"/>
        <a:ea typeface="Arial Unicode MS" pitchFamily="34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844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02463" y="6283325"/>
            <a:ext cx="214153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e 20"/>
          <p:cNvGrpSpPr/>
          <p:nvPr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6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7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8" name="Rectangle 2"/>
          <p:cNvSpPr/>
          <p:nvPr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sp>
        <p:nvSpPr>
          <p:cNvPr id="9" name="ZoneTexte 10"/>
          <p:cNvSpPr txBox="1">
            <a:spLocks noChangeArrowheads="1"/>
          </p:cNvSpPr>
          <p:nvPr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fr-FR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30775" y="6299200"/>
            <a:ext cx="1873250" cy="40481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549275" y="6634163"/>
            <a:ext cx="2949575" cy="161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14E8-B45D-434F-8A97-E8A7786D146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666350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1474788"/>
            <a:ext cx="455612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4584700" y="1474788"/>
            <a:ext cx="455930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3824288"/>
            <a:ext cx="4556125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4584700" y="3824288"/>
            <a:ext cx="4559300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2" name="Espace réservé de la dat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3" name="Espace réservé du pied de page 9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4" name="Espace réservé du numéro de diapositiv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A1E5B-9683-49D4-B1A3-43DE6815D1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402479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gray">
          <a:xfrm>
            <a:off x="0" y="1474788"/>
            <a:ext cx="48910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4932363" y="1474788"/>
            <a:ext cx="421163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4932363" y="3824288"/>
            <a:ext cx="4211637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8104B-A469-4614-88B4-6185D706D0D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16183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gray">
          <a:xfrm>
            <a:off x="0" y="1474788"/>
            <a:ext cx="3019425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30575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61182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F90C0-6FDE-44A5-B91E-152B75EA018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535849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7EC85-8153-48B4-8339-43336E5A660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299670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1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pic>
        <p:nvPicPr>
          <p:cNvPr id="4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BBDCE-5F13-47AC-ACD4-F07555C1293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888191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ZoneTexte 8"/>
          <p:cNvSpPr txBox="1">
            <a:spLocks noChangeArrowheads="1"/>
          </p:cNvSpPr>
          <p:nvPr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CONTACTS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5A761-F32A-4D15-B485-F12375B5BC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006331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664E-AECB-431E-9E68-4539688DAFB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500325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7524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E9BE-109C-4220-853B-8E754521250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414817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-3175" y="2714625"/>
            <a:ext cx="9183688" cy="1158875"/>
            <a:chOff x="-2" y="933"/>
            <a:chExt cx="5785" cy="730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0" y="933"/>
              <a:ext cx="5783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-2" y="1376"/>
              <a:ext cx="4418" cy="287"/>
            </a:xfrm>
            <a:custGeom>
              <a:avLst/>
              <a:gdLst>
                <a:gd name="T0" fmla="*/ 0 w 4418"/>
                <a:gd name="T1" fmla="*/ 0 h 287"/>
                <a:gd name="T2" fmla="*/ 0 w 4418"/>
                <a:gd name="T3" fmla="*/ 287 h 287"/>
                <a:gd name="T4" fmla="*/ 4263 w 4418"/>
                <a:gd name="T5" fmla="*/ 287 h 287"/>
                <a:gd name="T6" fmla="*/ 4418 w 4418"/>
                <a:gd name="T7" fmla="*/ 0 h 287"/>
                <a:gd name="T8" fmla="*/ 0 w 4418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18" h="287">
                  <a:moveTo>
                    <a:pt x="0" y="0"/>
                  </a:moveTo>
                  <a:lnTo>
                    <a:pt x="0" y="287"/>
                  </a:lnTo>
                  <a:lnTo>
                    <a:pt x="4263" y="287"/>
                  </a:lnTo>
                  <a:lnTo>
                    <a:pt x="44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4466" y="933"/>
              <a:ext cx="1294" cy="347"/>
            </a:xfrm>
            <a:custGeom>
              <a:avLst/>
              <a:gdLst>
                <a:gd name="T0" fmla="*/ 2147483647 w 655"/>
                <a:gd name="T1" fmla="*/ 2147483647 h 173"/>
                <a:gd name="T2" fmla="*/ 2147483647 w 655"/>
                <a:gd name="T3" fmla="*/ 2147483647 h 173"/>
                <a:gd name="T4" fmla="*/ 2147483647 w 655"/>
                <a:gd name="T5" fmla="*/ 2147483647 h 173"/>
                <a:gd name="T6" fmla="*/ 2147483647 w 655"/>
                <a:gd name="T7" fmla="*/ 2147483647 h 173"/>
                <a:gd name="T8" fmla="*/ 2147483647 w 655"/>
                <a:gd name="T9" fmla="*/ 2147483647 h 173"/>
                <a:gd name="T10" fmla="*/ 2147483647 w 655"/>
                <a:gd name="T11" fmla="*/ 0 h 173"/>
                <a:gd name="T12" fmla="*/ 2147483647 w 655"/>
                <a:gd name="T13" fmla="*/ 0 h 173"/>
                <a:gd name="T14" fmla="*/ 2147483647 w 655"/>
                <a:gd name="T15" fmla="*/ 2147483647 h 1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55" h="173">
                  <a:moveTo>
                    <a:pt x="205" y="4"/>
                  </a:moveTo>
                  <a:cubicBezTo>
                    <a:pt x="21" y="141"/>
                    <a:pt x="21" y="141"/>
                    <a:pt x="21" y="141"/>
                  </a:cubicBezTo>
                  <a:cubicBezTo>
                    <a:pt x="21" y="141"/>
                    <a:pt x="12" y="148"/>
                    <a:pt x="5" y="163"/>
                  </a:cubicBezTo>
                  <a:cubicBezTo>
                    <a:pt x="0" y="173"/>
                    <a:pt x="144" y="144"/>
                    <a:pt x="144" y="144"/>
                  </a:cubicBezTo>
                  <a:cubicBezTo>
                    <a:pt x="655" y="144"/>
                    <a:pt x="655" y="144"/>
                    <a:pt x="655" y="144"/>
                  </a:cubicBezTo>
                  <a:cubicBezTo>
                    <a:pt x="655" y="0"/>
                    <a:pt x="655" y="0"/>
                    <a:pt x="655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2" y="0"/>
                    <a:pt x="211" y="0"/>
                    <a:pt x="205" y="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4261" y="1220"/>
              <a:ext cx="494" cy="443"/>
            </a:xfrm>
            <a:custGeom>
              <a:avLst/>
              <a:gdLst>
                <a:gd name="T0" fmla="*/ 2147483647 w 246"/>
                <a:gd name="T1" fmla="*/ 2147483647 h 221"/>
                <a:gd name="T2" fmla="*/ 2147483647 w 246"/>
                <a:gd name="T3" fmla="*/ 2147483647 h 221"/>
                <a:gd name="T4" fmla="*/ 2147483647 w 246"/>
                <a:gd name="T5" fmla="*/ 2147483647 h 221"/>
                <a:gd name="T6" fmla="*/ 2147483647 w 246"/>
                <a:gd name="T7" fmla="*/ 2147483647 h 221"/>
                <a:gd name="T8" fmla="*/ 2147483647 w 246"/>
                <a:gd name="T9" fmla="*/ 2147483647 h 221"/>
                <a:gd name="T10" fmla="*/ 0 w 246"/>
                <a:gd name="T11" fmla="*/ 2147483647 h 2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6" h="221">
                  <a:moveTo>
                    <a:pt x="112" y="10"/>
                  </a:moveTo>
                  <a:cubicBezTo>
                    <a:pt x="119" y="0"/>
                    <a:pt x="127" y="1"/>
                    <a:pt x="127" y="1"/>
                  </a:cubicBezTo>
                  <a:cubicBezTo>
                    <a:pt x="246" y="1"/>
                    <a:pt x="246" y="1"/>
                    <a:pt x="246" y="1"/>
                  </a:cubicBezTo>
                  <a:cubicBezTo>
                    <a:pt x="246" y="1"/>
                    <a:pt x="212" y="65"/>
                    <a:pt x="202" y="86"/>
                  </a:cubicBezTo>
                  <a:cubicBezTo>
                    <a:pt x="191" y="107"/>
                    <a:pt x="182" y="112"/>
                    <a:pt x="182" y="112"/>
                  </a:cubicBezTo>
                  <a:cubicBezTo>
                    <a:pt x="0" y="221"/>
                    <a:pt x="0" y="221"/>
                    <a:pt x="0" y="221"/>
                  </a:cubicBezTo>
                </a:path>
              </a:pathLst>
            </a:custGeom>
            <a:solidFill>
              <a:srgbClr val="7FC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8" name="Rectangle 7"/>
          <p:cNvSpPr/>
          <p:nvPr/>
        </p:nvSpPr>
        <p:spPr bwMode="white">
          <a:xfrm>
            <a:off x="0" y="0"/>
            <a:ext cx="9144000" cy="1484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729538" y="2814638"/>
            <a:ext cx="1309687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85725" indent="-85725"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è"/>
              <a:defRPr/>
            </a:pPr>
            <a:r>
              <a:rPr lang="en-GB" sz="1050" dirty="0">
                <a:solidFill>
                  <a:schemeClr val="bg1"/>
                </a:solidFill>
              </a:rPr>
              <a:t> www.steria.com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27713" y="6316663"/>
            <a:ext cx="1873250" cy="3651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87338" y="2395488"/>
            <a:ext cx="6192688" cy="100811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117214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7"/>
          <p:cNvGrpSpPr/>
          <p:nvPr/>
        </p:nvGrpSpPr>
        <p:grpSpPr>
          <a:xfrm>
            <a:off x="1230814" y="2276873"/>
            <a:ext cx="1324962" cy="1844938"/>
            <a:chOff x="663207" y="1246790"/>
            <a:chExt cx="1324962" cy="1844938"/>
          </a:xfrm>
          <a:solidFill>
            <a:schemeClr val="accent1">
              <a:lumMod val="75000"/>
            </a:schemeClr>
          </a:solidFill>
        </p:grpSpPr>
        <p:sp>
          <p:nvSpPr>
            <p:cNvPr id="14" name="Rounded Rectangle 68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15" name="Isosceles Triangle 69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16" name="Round Same Side Corner Rectangle 76"/>
          <p:cNvSpPr/>
          <p:nvPr/>
        </p:nvSpPr>
        <p:spPr>
          <a:xfrm>
            <a:off x="12303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7" name="Group 48"/>
          <p:cNvGrpSpPr/>
          <p:nvPr/>
        </p:nvGrpSpPr>
        <p:grpSpPr>
          <a:xfrm>
            <a:off x="2843810" y="2276872"/>
            <a:ext cx="1324962" cy="1844938"/>
            <a:chOff x="663207" y="1246790"/>
            <a:chExt cx="1324962" cy="1844938"/>
          </a:xfrm>
          <a:solidFill>
            <a:schemeClr val="accent2">
              <a:lumMod val="75000"/>
            </a:schemeClr>
          </a:solidFill>
        </p:grpSpPr>
        <p:sp>
          <p:nvSpPr>
            <p:cNvPr id="18" name="Rounded Rectangle 85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19" name="Isosceles Triangle 86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20" name="Round Same Side Corner Rectangle 88"/>
          <p:cNvSpPr/>
          <p:nvPr/>
        </p:nvSpPr>
        <p:spPr>
          <a:xfrm>
            <a:off x="28432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grpSp>
        <p:nvGrpSpPr>
          <p:cNvPr id="21" name="Group 54"/>
          <p:cNvGrpSpPr/>
          <p:nvPr/>
        </p:nvGrpSpPr>
        <p:grpSpPr>
          <a:xfrm>
            <a:off x="4456806" y="2276873"/>
            <a:ext cx="1324962" cy="1844938"/>
            <a:chOff x="663207" y="1246790"/>
            <a:chExt cx="1324962" cy="1844938"/>
          </a:xfrm>
          <a:solidFill>
            <a:schemeClr val="accent3">
              <a:lumMod val="75000"/>
            </a:schemeClr>
          </a:solidFill>
        </p:grpSpPr>
        <p:sp>
          <p:nvSpPr>
            <p:cNvPr id="22" name="Rounded Rectangle 91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23" name="Isosceles Triangle 92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24" name="Round Same Side Corner Rectangle 94"/>
          <p:cNvSpPr/>
          <p:nvPr/>
        </p:nvSpPr>
        <p:spPr>
          <a:xfrm>
            <a:off x="44561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5" name="Group 60"/>
          <p:cNvGrpSpPr/>
          <p:nvPr/>
        </p:nvGrpSpPr>
        <p:grpSpPr>
          <a:xfrm>
            <a:off x="6069802" y="2276873"/>
            <a:ext cx="1324962" cy="1844938"/>
            <a:chOff x="663207" y="1246790"/>
            <a:chExt cx="1324962" cy="1844938"/>
          </a:xfrm>
          <a:solidFill>
            <a:schemeClr val="accent4">
              <a:lumMod val="50000"/>
            </a:schemeClr>
          </a:solidFill>
        </p:grpSpPr>
        <p:sp>
          <p:nvSpPr>
            <p:cNvPr id="26" name="Rounded Rectangle 97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27" name="Isosceles Triangle 98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28" name="Round Same Side Corner Rectangle 100"/>
          <p:cNvSpPr/>
          <p:nvPr/>
        </p:nvSpPr>
        <p:spPr>
          <a:xfrm>
            <a:off x="60690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29" name="Group 66"/>
          <p:cNvGrpSpPr/>
          <p:nvPr/>
        </p:nvGrpSpPr>
        <p:grpSpPr>
          <a:xfrm>
            <a:off x="7682798" y="2276873"/>
            <a:ext cx="1324962" cy="1844938"/>
            <a:chOff x="663207" y="1246790"/>
            <a:chExt cx="1324962" cy="1844938"/>
          </a:xfrm>
          <a:solidFill>
            <a:schemeClr val="accent5">
              <a:lumMod val="75000"/>
            </a:schemeClr>
          </a:solidFill>
        </p:grpSpPr>
        <p:sp>
          <p:nvSpPr>
            <p:cNvPr id="30" name="Rounded Rectangle 103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31" name="Isosceles Triangle 104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32" name="Round Same Side Corner Rectangle 106"/>
          <p:cNvSpPr/>
          <p:nvPr/>
        </p:nvSpPr>
        <p:spPr>
          <a:xfrm>
            <a:off x="7683500" y="2276475"/>
            <a:ext cx="1323975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3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9" b="11128"/>
          <a:stretch>
            <a:fillRect/>
          </a:stretch>
        </p:blipFill>
        <p:spPr bwMode="auto">
          <a:xfrm>
            <a:off x="6084888" y="6356350"/>
            <a:ext cx="1914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97"/>
          </p:nvPr>
        </p:nvSpPr>
        <p:spPr bwMode="gray">
          <a:xfrm>
            <a:off x="1230814" y="3480176"/>
            <a:ext cx="1324962" cy="2383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98"/>
          </p:nvPr>
        </p:nvSpPr>
        <p:spPr bwMode="gray">
          <a:xfrm>
            <a:off x="2858221" y="3495236"/>
            <a:ext cx="1296142" cy="23477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99"/>
          </p:nvPr>
        </p:nvSpPr>
        <p:spPr bwMode="gray">
          <a:xfrm>
            <a:off x="4456805" y="3495236"/>
            <a:ext cx="1310553" cy="22332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100"/>
          </p:nvPr>
        </p:nvSpPr>
        <p:spPr bwMode="gray">
          <a:xfrm>
            <a:off x="6069802" y="3495236"/>
            <a:ext cx="1324962" cy="23477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101"/>
          </p:nvPr>
        </p:nvSpPr>
        <p:spPr bwMode="gray">
          <a:xfrm>
            <a:off x="7682757" y="3495236"/>
            <a:ext cx="1324962" cy="2383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89"/>
          </p:nvPr>
        </p:nvSpPr>
        <p:spPr bwMode="gray">
          <a:xfrm>
            <a:off x="1230855" y="4296654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102"/>
          </p:nvPr>
        </p:nvSpPr>
        <p:spPr bwMode="gray">
          <a:xfrm>
            <a:off x="2887039" y="4303170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103"/>
          </p:nvPr>
        </p:nvSpPr>
        <p:spPr bwMode="gray">
          <a:xfrm>
            <a:off x="4514446" y="4296654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104"/>
          </p:nvPr>
        </p:nvSpPr>
        <p:spPr bwMode="gray">
          <a:xfrm>
            <a:off x="6098622" y="4303170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105"/>
          </p:nvPr>
        </p:nvSpPr>
        <p:spPr bwMode="gray">
          <a:xfrm>
            <a:off x="7711575" y="4303170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Espace réservé de la date 8"/>
          <p:cNvSpPr>
            <a:spLocks noGrp="1"/>
          </p:cNvSpPr>
          <p:nvPr>
            <p:ph type="dt" sz="half" idx="10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35" name="Espace réservé du pied de page 9"/>
          <p:cNvSpPr>
            <a:spLocks noGrp="1"/>
          </p:cNvSpPr>
          <p:nvPr>
            <p:ph type="ftr" sz="quarter" idx="10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36" name="Espace réservé du numéro de diapositive 10"/>
          <p:cNvSpPr>
            <a:spLocks noGrp="1"/>
          </p:cNvSpPr>
          <p:nvPr>
            <p:ph type="sldNum" sz="quarter" idx="10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7833D-E223-4D4B-882C-24CFBA404D7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557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 descr="Z:\Sopra group - Evolution du masque Sopra Steria\2. Recu\Logo\SOPRASTERIA_soprasteriaconsulting_RV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5927725"/>
            <a:ext cx="400526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fr-FR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C5DB8-3918-4D4E-872C-704D1A8B915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4930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ta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327025"/>
            <a:ext cx="268922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11300" y="1365250"/>
            <a:ext cx="7419975" cy="98901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41320" name="Rectangle 10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511300" y="2354263"/>
            <a:ext cx="7442200" cy="650875"/>
          </a:xfrm>
        </p:spPr>
        <p:txBody>
          <a:bodyPr anchor="ctr"/>
          <a:lstStyle>
            <a:lvl1pPr marL="0" indent="0">
              <a:lnSpc>
                <a:spcPct val="95000"/>
              </a:lnSpc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227887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D404-62BA-4AD0-AAA7-CAE96692DDF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528238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345113" y="6165850"/>
            <a:ext cx="36718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6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7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8" name="Rectangle 2"/>
          <p:cNvSpPr/>
          <p:nvPr userDrawn="1"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A8BA8-9CF7-425A-A722-FC4D72C6483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037212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 userDrawn="1"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5927725"/>
            <a:ext cx="400526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 userDrawn="1"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B8BDF-127E-46C8-AE98-1531A368380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610353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 userDrawn="1"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5986463"/>
            <a:ext cx="346075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 userDrawn="1"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DE73F-6DBF-43BE-837E-032EC098083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074130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1E369-2802-422E-B9BA-E8A06A4C7247}" type="datetime5">
              <a:rPr lang="en-US"/>
              <a:pPr>
                <a:defRPr/>
              </a:pPr>
              <a:t>23-Dec-19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22F36-6273-4D7E-9DEA-23B44222C6F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408631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6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ZoneTexte 9"/>
          <p:cNvSpPr txBox="1">
            <a:spLocks noChangeArrowheads="1"/>
          </p:cNvSpPr>
          <p:nvPr userDrawn="1"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OVERVIEW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AC268-E7CD-4165-B1B8-8C269BC6B959}" type="datetime5">
              <a:rPr lang="en-US"/>
              <a:pPr>
                <a:defRPr/>
              </a:pPr>
              <a:t>23-Dec-19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59BB8-A4B0-4F38-9DDB-B6459A01E2A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9258346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39"/>
          <p:cNvGrpSpPr/>
          <p:nvPr userDrawn="1"/>
        </p:nvGrpSpPr>
        <p:grpSpPr bwMode="gray">
          <a:xfrm>
            <a:off x="0" y="-2738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6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ZoneTexte 9"/>
          <p:cNvSpPr txBox="1">
            <a:spLocks noChangeArrowheads="1"/>
          </p:cNvSpPr>
          <p:nvPr userDrawn="1"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FEFAD-C5DB-4267-BF14-397CA448D9A6}" type="datetime5">
              <a:rPr lang="en-US"/>
              <a:pPr>
                <a:defRPr/>
              </a:pPr>
              <a:t>23-Dec-19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486E-B3EB-472B-BF39-95F3DA917BB2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074421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17"/>
          <p:cNvCxnSpPr/>
          <p:nvPr userDrawn="1"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7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pic>
        <p:nvPicPr>
          <p:cNvPr id="9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fr-FR" noProof="0" dirty="0"/>
          </a:p>
        </p:txBody>
      </p: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e la date 1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4B004-B55C-49CF-A277-D83CDD435EEF}" type="datetime5">
              <a:rPr lang="en-US"/>
              <a:pPr>
                <a:defRPr/>
              </a:pPr>
              <a:t>23-Dec-19</a:t>
            </a:fld>
            <a:endParaRPr lang="fr-FR" dirty="0"/>
          </a:p>
        </p:txBody>
      </p:sp>
      <p:sp>
        <p:nvSpPr>
          <p:cNvPr id="11" name="Espace réservé du pied de page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2" name="Espace réservé du numéro de diapositiv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C910D-00C1-4C49-9C5F-38B92365DCA3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5510606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tIns="4571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51080-9992-49D9-A0F7-FA78AC89FF2B}" type="datetime5">
              <a:rPr lang="en-US"/>
              <a:pPr>
                <a:defRPr/>
              </a:pPr>
              <a:t>23-Dec-19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FA674-933A-415F-BE37-7ED94DCC3F3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24344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5986463"/>
            <a:ext cx="346075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fr-FR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3EB1F-A446-4A84-95C4-1727D3E6BF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5510443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4C50A-D7F8-418F-A103-ADC6AB601650}" type="datetime5">
              <a:rPr lang="en-US"/>
              <a:pPr>
                <a:defRPr/>
              </a:pPr>
              <a:t>23-Dec-19</a:t>
            </a:fld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08EB3-C81E-4A2F-B256-3A56CCACEC6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9676493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F9A8F-5A06-49BD-8B89-C5050ED43D68}" type="datetime5">
              <a:rPr lang="en-US"/>
              <a:pPr>
                <a:defRPr/>
              </a:pPr>
              <a:t>23-Dec-19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9051F-368D-42C3-92E8-2B4B290A70A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6804696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1474788"/>
            <a:ext cx="455612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4584700" y="1474788"/>
            <a:ext cx="455930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3824288"/>
            <a:ext cx="4556125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4584700" y="3824288"/>
            <a:ext cx="4559300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2" name="Espace réservé de la dat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8F383-76B1-4CD8-8A06-E50C1B0F2EA1}" type="datetime5">
              <a:rPr lang="en-US"/>
              <a:pPr>
                <a:defRPr/>
              </a:pPr>
              <a:t>23-Dec-19</a:t>
            </a:fld>
            <a:endParaRPr lang="fr-FR" dirty="0"/>
          </a:p>
        </p:txBody>
      </p:sp>
      <p:sp>
        <p:nvSpPr>
          <p:cNvPr id="13" name="Espace réservé du pied de page 9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4" name="Espace réservé du numéro de diapositiv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D28C7-9815-41EB-A453-3B01B9B4468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507208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4788"/>
            <a:ext cx="48910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4932363" y="1474788"/>
            <a:ext cx="421163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4932363" y="3824288"/>
            <a:ext cx="4211637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F0F45-9667-44CC-9896-E57B28B35B4C}" type="datetime5">
              <a:rPr lang="en-US"/>
              <a:pPr>
                <a:defRPr/>
              </a:pPr>
              <a:t>23-Dec-19</a:t>
            </a:fld>
            <a:endParaRPr lang="fr-FR" dirty="0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634B5-D66B-484B-9A42-D432871F354F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0978055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4788"/>
            <a:ext cx="3019425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30575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61182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6B869-5451-4481-B416-20B006379479}" type="datetime5">
              <a:rPr lang="en-US"/>
              <a:pPr>
                <a:defRPr/>
              </a:pPr>
              <a:t>23-Dec-19</a:t>
            </a:fld>
            <a:endParaRPr lang="fr-FR" dirty="0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47743-F38A-4A1A-9EBA-FB9F59605988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6296917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7B04D-19F6-4EB7-A34B-4A330F2BC69E}" type="datetime5">
              <a:rPr lang="en-US"/>
              <a:pPr>
                <a:defRPr/>
              </a:pPr>
              <a:t>23-Dec-19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D6430-CA12-43BB-8310-4B9CDD66AFD9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9564128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1"/>
          <p:cNvCxnSpPr/>
          <p:nvPr userDrawn="1"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pic>
        <p:nvPicPr>
          <p:cNvPr id="4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CEB9F-90DA-4B6F-9680-85B72D3F8614}" type="datetime5">
              <a:rPr lang="en-US"/>
              <a:pPr>
                <a:defRPr/>
              </a:pPr>
              <a:t>23-Dec-19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C6199-37C0-46D1-86EA-1E18D670E49B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769565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ZoneTexte 8"/>
          <p:cNvSpPr txBox="1">
            <a:spLocks noChangeArrowheads="1"/>
          </p:cNvSpPr>
          <p:nvPr userDrawn="1"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CONTACTS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59BAF-86F3-4524-802E-74FB2F9BE2FD}" type="datetime5">
              <a:rPr lang="en-US"/>
              <a:pPr>
                <a:defRPr/>
              </a:pPr>
              <a:t>23-Dec-19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9B914-030C-4D07-92D7-4E5A8F76BC4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3470435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B2243-BB55-4EDA-B039-B9A84565DC7A}" type="datetime5">
              <a:rPr lang="en-US"/>
              <a:pPr>
                <a:defRPr/>
              </a:pPr>
              <a:t>23-Dec-19</a:t>
            </a:fld>
            <a:endParaRPr lang="fr-FR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3671F-5689-438D-BA05-D5AF5E54749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7861273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1144F-2EC8-4B70-99B8-9DB3502C1DE0}" type="datetime5">
              <a:rPr lang="en-US"/>
              <a:pPr>
                <a:defRPr/>
              </a:pPr>
              <a:t>23-Dec-19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F061B-377E-4B3D-9B97-C132C02E0B2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44053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39552" y="1339751"/>
            <a:ext cx="8088312" cy="46815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E17CC-E65D-40D9-8CA5-9B74C9B758F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48186073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277813"/>
            <a:ext cx="7950200" cy="974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77888" y="1547813"/>
            <a:ext cx="3900487" cy="4392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0775" y="1547813"/>
            <a:ext cx="3900488" cy="4392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484938"/>
            <a:ext cx="755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D8975-F4BA-4AE9-B841-DDBB8547E568}" type="datetime5">
              <a:rPr lang="en-US"/>
              <a:pPr>
                <a:defRPr/>
              </a:pPr>
              <a:t>23-Dec-19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0225" y="6381750"/>
            <a:ext cx="3003550" cy="204788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494A4B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en-GB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95400" y="6484938"/>
            <a:ext cx="3968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64F38-643F-4192-9BC5-66D7B77CFA8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9454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ltGray"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ltGray">
          <a:xfrm>
            <a:off x="287524" y="1600201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ltGray">
          <a:xfrm>
            <a:off x="185738" y="6492875"/>
            <a:ext cx="755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684E9-112B-4603-84E2-F15D24B07AEC}" type="datetime5">
              <a:rPr lang="en-US"/>
              <a:pPr>
                <a:defRPr/>
              </a:pPr>
              <a:t>23-Dec-19</a:t>
            </a:fld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19475" y="6492875"/>
            <a:ext cx="1965325" cy="365125"/>
          </a:xfrm>
        </p:spPr>
        <p:txBody>
          <a:bodyPr lIns="91440" tIns="45720" rIns="91440" bIns="45720"/>
          <a:lstStyle>
            <a:lvl1pPr algn="ctr">
              <a:defRPr lang="en-US"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6720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87917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02463" y="6283325"/>
            <a:ext cx="214153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e 20"/>
          <p:cNvGrpSpPr/>
          <p:nvPr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6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7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8" name="Rectangle 2"/>
          <p:cNvSpPr/>
          <p:nvPr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sp>
        <p:nvSpPr>
          <p:cNvPr id="9" name="ZoneTexte 10"/>
          <p:cNvSpPr txBox="1">
            <a:spLocks noChangeArrowheads="1"/>
          </p:cNvSpPr>
          <p:nvPr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fr-FR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549275" y="6634163"/>
            <a:ext cx="2949575" cy="161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C0C22-B434-4463-A482-E4FC83CF2B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533560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 descr="Z:\Sopra group - Evolution du masque Sopra Steria\2. Recu\Logo\SOPRASTERIA_soprasteriaconsulting_RV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5927725"/>
            <a:ext cx="400526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fr-FR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08571-BB55-48F2-ACA3-9EC2453F29A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07466844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5986463"/>
            <a:ext cx="346075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fr-FR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37755-06C6-44AE-ABDD-EB71FEE894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16126138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39552" y="1339751"/>
            <a:ext cx="8088312" cy="46815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598EC-7E0C-4325-8D05-EE47AD1218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9796039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39"/>
          <p:cNvGrpSpPr/>
          <p:nvPr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6" name="Freeform 21"/>
          <p:cNvSpPr>
            <a:spLocks/>
          </p:cNvSpPr>
          <p:nvPr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A567-2048-4B6A-9657-D8D7AD392E0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66055656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17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13"/>
          <p:cNvGrpSpPr/>
          <p:nvPr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7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pic>
        <p:nvPicPr>
          <p:cNvPr id="9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fr-FR" noProof="0" dirty="0"/>
          </a:p>
        </p:txBody>
      </p: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e la date 1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1" name="Espace réservé du pied de page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2" name="Espace réservé du numéro de diapositiv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64944-51BF-490D-958D-E47B13661A6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10153799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11759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tIns="4571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Espace réservé du pied de page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9F732-45B5-458A-883E-29253EE9750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286881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39"/>
          <p:cNvGrpSpPr/>
          <p:nvPr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6" name="Freeform 21"/>
          <p:cNvSpPr>
            <a:spLocks/>
          </p:cNvSpPr>
          <p:nvPr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3ADB1-131D-4059-87F4-BCBEB0727FF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3358882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6F000-AFAE-43F8-97B4-B010924123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3644384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ACB89-DA34-4F64-9C0B-8CD93A99B3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0358653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1474788"/>
            <a:ext cx="455612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4584700" y="1474788"/>
            <a:ext cx="455930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3824288"/>
            <a:ext cx="4556125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4584700" y="3824288"/>
            <a:ext cx="4559300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2" name="Espace réservé de la dat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3" name="Espace réservé du pied de page 9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4" name="Espace réservé du numéro de diapositiv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0C18F-29C2-48D2-8973-E83A75B38FF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02822967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gray">
          <a:xfrm>
            <a:off x="0" y="1474788"/>
            <a:ext cx="48910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4932363" y="1474788"/>
            <a:ext cx="421163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4932363" y="3824288"/>
            <a:ext cx="4211637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0764A-DA81-4E2B-BAF5-88ED293DF96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0314032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gray">
          <a:xfrm>
            <a:off x="0" y="1474788"/>
            <a:ext cx="3019425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30575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61182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5F84C-9AEB-4C53-A379-5E5962BCC7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1872548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7CBBB-B1C2-44BD-8C87-02C5F0DF29F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3101912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1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pic>
        <p:nvPicPr>
          <p:cNvPr id="4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2B72E-8382-454B-9592-A5911D24AEF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4472976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ZoneTexte 8"/>
          <p:cNvSpPr txBox="1">
            <a:spLocks noChangeArrowheads="1"/>
          </p:cNvSpPr>
          <p:nvPr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CONTACTS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A70B1-8004-4AD9-9F97-9CA4538A5F9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0510007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FA268-2027-41A0-893B-571CFF595BF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4904878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7524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42167-0269-4735-BD2C-FB89A2A9B0A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34469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17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13"/>
          <p:cNvGrpSpPr/>
          <p:nvPr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7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pic>
        <p:nvPicPr>
          <p:cNvPr id="9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fr-FR" noProof="0" dirty="0"/>
          </a:p>
        </p:txBody>
      </p: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e la date 1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1" name="Espace réservé du pied de page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2" name="Espace réservé du numéro de diapositiv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43D8A-8364-4D24-BD2C-E29D188157E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9083004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7"/>
          <p:cNvGrpSpPr/>
          <p:nvPr/>
        </p:nvGrpSpPr>
        <p:grpSpPr>
          <a:xfrm>
            <a:off x="1230814" y="2276873"/>
            <a:ext cx="1324962" cy="1844938"/>
            <a:chOff x="663207" y="1246790"/>
            <a:chExt cx="1324962" cy="1844938"/>
          </a:xfrm>
          <a:solidFill>
            <a:schemeClr val="accent1">
              <a:lumMod val="75000"/>
            </a:schemeClr>
          </a:solidFill>
        </p:grpSpPr>
        <p:sp>
          <p:nvSpPr>
            <p:cNvPr id="14" name="Rounded Rectangle 68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15" name="Isosceles Triangle 69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16" name="Round Same Side Corner Rectangle 76"/>
          <p:cNvSpPr/>
          <p:nvPr/>
        </p:nvSpPr>
        <p:spPr>
          <a:xfrm>
            <a:off x="12303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7" name="Group 48"/>
          <p:cNvGrpSpPr/>
          <p:nvPr/>
        </p:nvGrpSpPr>
        <p:grpSpPr>
          <a:xfrm>
            <a:off x="2843810" y="2276872"/>
            <a:ext cx="1324962" cy="1844938"/>
            <a:chOff x="663207" y="1246790"/>
            <a:chExt cx="1324962" cy="1844938"/>
          </a:xfrm>
          <a:solidFill>
            <a:schemeClr val="accent2">
              <a:lumMod val="75000"/>
            </a:schemeClr>
          </a:solidFill>
        </p:grpSpPr>
        <p:sp>
          <p:nvSpPr>
            <p:cNvPr id="18" name="Rounded Rectangle 85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19" name="Isosceles Triangle 86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20" name="Round Same Side Corner Rectangle 88"/>
          <p:cNvSpPr/>
          <p:nvPr/>
        </p:nvSpPr>
        <p:spPr>
          <a:xfrm>
            <a:off x="28432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grpSp>
        <p:nvGrpSpPr>
          <p:cNvPr id="21" name="Group 54"/>
          <p:cNvGrpSpPr/>
          <p:nvPr/>
        </p:nvGrpSpPr>
        <p:grpSpPr>
          <a:xfrm>
            <a:off x="4456806" y="2276873"/>
            <a:ext cx="1324962" cy="1844938"/>
            <a:chOff x="663207" y="1246790"/>
            <a:chExt cx="1324962" cy="1844938"/>
          </a:xfrm>
          <a:solidFill>
            <a:schemeClr val="accent3">
              <a:lumMod val="75000"/>
            </a:schemeClr>
          </a:solidFill>
        </p:grpSpPr>
        <p:sp>
          <p:nvSpPr>
            <p:cNvPr id="22" name="Rounded Rectangle 91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23" name="Isosceles Triangle 92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24" name="Round Same Side Corner Rectangle 94"/>
          <p:cNvSpPr/>
          <p:nvPr/>
        </p:nvSpPr>
        <p:spPr>
          <a:xfrm>
            <a:off x="44561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5" name="Group 60"/>
          <p:cNvGrpSpPr/>
          <p:nvPr/>
        </p:nvGrpSpPr>
        <p:grpSpPr>
          <a:xfrm>
            <a:off x="6069802" y="2276873"/>
            <a:ext cx="1324962" cy="1844938"/>
            <a:chOff x="663207" y="1246790"/>
            <a:chExt cx="1324962" cy="1844938"/>
          </a:xfrm>
          <a:solidFill>
            <a:schemeClr val="accent4">
              <a:lumMod val="50000"/>
            </a:schemeClr>
          </a:solidFill>
        </p:grpSpPr>
        <p:sp>
          <p:nvSpPr>
            <p:cNvPr id="26" name="Rounded Rectangle 97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27" name="Isosceles Triangle 98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28" name="Round Same Side Corner Rectangle 100"/>
          <p:cNvSpPr/>
          <p:nvPr/>
        </p:nvSpPr>
        <p:spPr>
          <a:xfrm>
            <a:off x="60690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29" name="Group 66"/>
          <p:cNvGrpSpPr/>
          <p:nvPr/>
        </p:nvGrpSpPr>
        <p:grpSpPr>
          <a:xfrm>
            <a:off x="7682798" y="2276873"/>
            <a:ext cx="1324962" cy="1844938"/>
            <a:chOff x="663207" y="1246790"/>
            <a:chExt cx="1324962" cy="1844938"/>
          </a:xfrm>
          <a:solidFill>
            <a:schemeClr val="accent5">
              <a:lumMod val="75000"/>
            </a:schemeClr>
          </a:solidFill>
        </p:grpSpPr>
        <p:sp>
          <p:nvSpPr>
            <p:cNvPr id="30" name="Rounded Rectangle 103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31" name="Isosceles Triangle 104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32" name="Round Same Side Corner Rectangle 106"/>
          <p:cNvSpPr/>
          <p:nvPr/>
        </p:nvSpPr>
        <p:spPr>
          <a:xfrm>
            <a:off x="7683500" y="2276475"/>
            <a:ext cx="1323975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3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9" b="11128"/>
          <a:stretch>
            <a:fillRect/>
          </a:stretch>
        </p:blipFill>
        <p:spPr bwMode="auto">
          <a:xfrm>
            <a:off x="6084888" y="6356350"/>
            <a:ext cx="1914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97"/>
          </p:nvPr>
        </p:nvSpPr>
        <p:spPr bwMode="gray">
          <a:xfrm>
            <a:off x="1230814" y="3480176"/>
            <a:ext cx="1324962" cy="2383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98"/>
          </p:nvPr>
        </p:nvSpPr>
        <p:spPr bwMode="gray">
          <a:xfrm>
            <a:off x="2858221" y="3495236"/>
            <a:ext cx="1296142" cy="23477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99"/>
          </p:nvPr>
        </p:nvSpPr>
        <p:spPr bwMode="gray">
          <a:xfrm>
            <a:off x="4456805" y="3495236"/>
            <a:ext cx="1310553" cy="22332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100"/>
          </p:nvPr>
        </p:nvSpPr>
        <p:spPr bwMode="gray">
          <a:xfrm>
            <a:off x="6069802" y="3495236"/>
            <a:ext cx="1324962" cy="23477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101"/>
          </p:nvPr>
        </p:nvSpPr>
        <p:spPr bwMode="gray">
          <a:xfrm>
            <a:off x="7682757" y="3495236"/>
            <a:ext cx="1324962" cy="2383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89"/>
          </p:nvPr>
        </p:nvSpPr>
        <p:spPr bwMode="gray">
          <a:xfrm>
            <a:off x="1230855" y="4296654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102"/>
          </p:nvPr>
        </p:nvSpPr>
        <p:spPr bwMode="gray">
          <a:xfrm>
            <a:off x="2887039" y="4303170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103"/>
          </p:nvPr>
        </p:nvSpPr>
        <p:spPr bwMode="gray">
          <a:xfrm>
            <a:off x="4514446" y="4296654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104"/>
          </p:nvPr>
        </p:nvSpPr>
        <p:spPr bwMode="gray">
          <a:xfrm>
            <a:off x="6098622" y="4303170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105"/>
          </p:nvPr>
        </p:nvSpPr>
        <p:spPr bwMode="gray">
          <a:xfrm>
            <a:off x="7711575" y="4303170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Espace réservé de la date 8"/>
          <p:cNvSpPr>
            <a:spLocks noGrp="1"/>
          </p:cNvSpPr>
          <p:nvPr>
            <p:ph type="dt" sz="half" idx="10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35" name="Espace réservé du pied de page 9"/>
          <p:cNvSpPr>
            <a:spLocks noGrp="1"/>
          </p:cNvSpPr>
          <p:nvPr>
            <p:ph type="ftr" sz="quarter" idx="10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36" name="Espace réservé du numéro de diapositive 10"/>
          <p:cNvSpPr>
            <a:spLocks noGrp="1"/>
          </p:cNvSpPr>
          <p:nvPr>
            <p:ph type="sldNum" sz="quarter" idx="10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AD6F-35B9-4D6C-81F0-4624CDAB12E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443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ta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327025"/>
            <a:ext cx="268922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11300" y="1365250"/>
            <a:ext cx="7419975" cy="98901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41320" name="Rectangle 10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511300" y="2354263"/>
            <a:ext cx="7442200" cy="650875"/>
          </a:xfrm>
        </p:spPr>
        <p:txBody>
          <a:bodyPr anchor="ctr"/>
          <a:lstStyle>
            <a:lvl1pPr marL="0" indent="0">
              <a:lnSpc>
                <a:spcPct val="95000"/>
              </a:lnSpc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970781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9E80-CAB8-40D0-B908-8767758F02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01722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345113" y="6165850"/>
            <a:ext cx="36718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6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7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8" name="Rectangle 2"/>
          <p:cNvSpPr/>
          <p:nvPr userDrawn="1"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C4926-F214-4CCA-9A14-FB2FDBCC673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016747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 userDrawn="1"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5927725"/>
            <a:ext cx="400526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 userDrawn="1"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C6F7B-2DF6-445B-A6B9-DEF86351E53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26903348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 userDrawn="1"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5986463"/>
            <a:ext cx="346075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 userDrawn="1"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38224-AAEA-4F29-BB61-E99D6B1D3C3F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577787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5" name="Espace réservé de la date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DE2E5-86A4-4C98-B6DD-D17C6CAA8A2A}" type="datetime5">
              <a:rPr lang="en-US"/>
              <a:pPr>
                <a:defRPr/>
              </a:pPr>
              <a:t>23-Dec-19</a:t>
            </a:fld>
            <a:endParaRPr lang="fr-FR" dirty="0"/>
          </a:p>
        </p:txBody>
      </p:sp>
      <p:sp>
        <p:nvSpPr>
          <p:cNvPr id="6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67DFE-E98F-436A-BD4B-ACCE07DE9320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156820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6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ZoneTexte 9"/>
          <p:cNvSpPr txBox="1">
            <a:spLocks noChangeArrowheads="1"/>
          </p:cNvSpPr>
          <p:nvPr userDrawn="1"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OVERVIEW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D8400-B35F-4789-9A77-93888D9B9D1D}" type="datetime5">
              <a:rPr lang="en-US"/>
              <a:pPr>
                <a:defRPr/>
              </a:pPr>
              <a:t>23-Dec-19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C36A5-952E-4280-8836-C4B5FC7BA046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1715869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39"/>
          <p:cNvGrpSpPr/>
          <p:nvPr userDrawn="1"/>
        </p:nvGrpSpPr>
        <p:grpSpPr bwMode="gray">
          <a:xfrm>
            <a:off x="0" y="-2738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6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ZoneTexte 9"/>
          <p:cNvSpPr txBox="1">
            <a:spLocks noChangeArrowheads="1"/>
          </p:cNvSpPr>
          <p:nvPr userDrawn="1"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</a:p>
        </p:txBody>
      </p:sp>
      <p:pic>
        <p:nvPicPr>
          <p:cNvPr id="8" name="Picture 19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6310313"/>
            <a:ext cx="19843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75113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17"/>
          <p:cNvCxnSpPr/>
          <p:nvPr userDrawn="1"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7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pic>
        <p:nvPicPr>
          <p:cNvPr id="9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fr-FR" noProof="0" dirty="0"/>
          </a:p>
        </p:txBody>
      </p: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e la date 1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CE105-40FE-4D17-BDFC-9EEA452B4D37}" type="datetime5">
              <a:rPr lang="en-US"/>
              <a:pPr>
                <a:defRPr/>
              </a:pPr>
              <a:t>23-Dec-19</a:t>
            </a:fld>
            <a:endParaRPr lang="fr-FR" dirty="0"/>
          </a:p>
        </p:txBody>
      </p:sp>
      <p:sp>
        <p:nvSpPr>
          <p:cNvPr id="11" name="Espace réservé du pied de page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2" name="Espace réservé du numéro de diapositiv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56850-D505-4C76-9281-05B8B57904A9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9694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11759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tIns="4571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Espace réservé du pied de page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27B48-F241-4166-A85E-F039AECBED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96093015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tIns="4571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D4D49-EA69-4713-B590-2C1B44318798}" type="datetime5">
              <a:rPr lang="en-US"/>
              <a:pPr>
                <a:defRPr/>
              </a:pPr>
              <a:t>23-Dec-19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8A6A1-F25C-4193-A40C-0FCDB175C1B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6199532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3B620-53E0-429A-84DB-0BF4DF705491}" type="datetime5">
              <a:rPr lang="en-US"/>
              <a:pPr>
                <a:defRPr/>
              </a:pPr>
              <a:t>23-Dec-19</a:t>
            </a:fld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A42A0-BD04-41AD-BEE5-3B3C99E328B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8465833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ACD3F-03AE-4680-944A-6E1235AA99A5}" type="datetime5">
              <a:rPr lang="en-US"/>
              <a:pPr>
                <a:defRPr/>
              </a:pPr>
              <a:t>23-Dec-19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04C49-0272-4D1E-B149-5FCF387931E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76109900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1474788"/>
            <a:ext cx="455612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4584700" y="1474788"/>
            <a:ext cx="455930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3824288"/>
            <a:ext cx="4556125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4584700" y="3824288"/>
            <a:ext cx="4559300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2" name="Espace réservé de la dat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75D34-1957-4039-BFF6-B96D414EE0EE}" type="datetime5">
              <a:rPr lang="en-US"/>
              <a:pPr>
                <a:defRPr/>
              </a:pPr>
              <a:t>23-Dec-19</a:t>
            </a:fld>
            <a:endParaRPr lang="fr-FR" dirty="0"/>
          </a:p>
        </p:txBody>
      </p:sp>
      <p:sp>
        <p:nvSpPr>
          <p:cNvPr id="13" name="Espace réservé du pied de page 9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4" name="Espace réservé du numéro de diapositiv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631D1-A5B7-435E-BFA3-9DBF3D08EBA0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4828763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4788"/>
            <a:ext cx="48910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4932363" y="1474788"/>
            <a:ext cx="421163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4932363" y="3824288"/>
            <a:ext cx="4211637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AEAB3-7201-47EA-852E-FDFEF9E2E931}" type="datetime5">
              <a:rPr lang="en-US"/>
              <a:pPr>
                <a:defRPr/>
              </a:pPr>
              <a:t>23-Dec-19</a:t>
            </a:fld>
            <a:endParaRPr lang="fr-FR" dirty="0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38B23-6759-4900-967A-ED4B1485C23B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82081333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4788"/>
            <a:ext cx="3019425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30575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61182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9E3FC-F140-427C-AB29-1CE0396A0E04}" type="datetime5">
              <a:rPr lang="en-US"/>
              <a:pPr>
                <a:defRPr/>
              </a:pPr>
              <a:t>23-Dec-19</a:t>
            </a:fld>
            <a:endParaRPr lang="fr-FR" dirty="0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EC899-DF19-40DC-97DF-C259735C312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9425927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604DF-07F9-4804-99F7-2769477D06B9}" type="datetime5">
              <a:rPr lang="en-US"/>
              <a:pPr>
                <a:defRPr/>
              </a:pPr>
              <a:t>23-Dec-19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3EE4E-E71C-4C6F-B2FC-C944A9E47C2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929363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1"/>
          <p:cNvCxnSpPr/>
          <p:nvPr userDrawn="1"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pic>
        <p:nvPicPr>
          <p:cNvPr id="4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2EBFF-5C8E-4F6E-B5F0-D362F88F255A}" type="datetime5">
              <a:rPr lang="en-US"/>
              <a:pPr>
                <a:defRPr/>
              </a:pPr>
              <a:t>23-Dec-19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7BF37-6A57-4128-B96C-3D8BA602492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76225586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ZoneTexte 8"/>
          <p:cNvSpPr txBox="1">
            <a:spLocks noChangeArrowheads="1"/>
          </p:cNvSpPr>
          <p:nvPr userDrawn="1"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CONTACTS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8A3A2-F8A4-492B-AB58-FAED878A4B53}" type="datetime5">
              <a:rPr lang="en-US"/>
              <a:pPr>
                <a:defRPr/>
              </a:pPr>
              <a:t>23-Dec-19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2ED70-089E-4E6D-8608-3499C603C0FE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80908144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667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45B45-85BB-449F-87AB-1880FB3731E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1657645"/>
      </p:ext>
    </p:extLst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8E544-1168-47C6-89D6-01498AB10DC6}" type="datetime5">
              <a:rPr lang="en-US"/>
              <a:pPr>
                <a:defRPr/>
              </a:pPr>
              <a:t>23-Dec-19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5DA5E-EAF4-4D76-B24F-6FE2FDD842B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95758926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277813"/>
            <a:ext cx="7950200" cy="974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77888" y="1547813"/>
            <a:ext cx="3900487" cy="4392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0775" y="1547813"/>
            <a:ext cx="3900488" cy="4392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484938"/>
            <a:ext cx="755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E52E2-1118-4E30-9361-2C1130BEDBD7}" type="datetime5">
              <a:rPr lang="en-US"/>
              <a:pPr>
                <a:defRPr/>
              </a:pPr>
              <a:t>23-Dec-19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0225" y="6381750"/>
            <a:ext cx="3003550" cy="204788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494A4B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en-GB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95400" y="6484938"/>
            <a:ext cx="3968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8012A-E22B-4104-ADB5-233ECB7A3A6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634334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ltGray"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ltGray">
          <a:xfrm>
            <a:off x="287524" y="1600201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ltGray">
          <a:xfrm>
            <a:off x="185738" y="6492875"/>
            <a:ext cx="755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9A2F8-A98D-406E-BE74-F382377640BD}" type="datetime5">
              <a:rPr lang="en-US"/>
              <a:pPr>
                <a:defRPr/>
              </a:pPr>
              <a:t>23-Dec-19</a:t>
            </a:fld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19475" y="6492875"/>
            <a:ext cx="1965325" cy="365125"/>
          </a:xfrm>
        </p:spPr>
        <p:txBody>
          <a:bodyPr lIns="91440" tIns="45720" rIns="91440" bIns="45720"/>
          <a:lstStyle>
            <a:lvl1pPr algn="ctr">
              <a:defRPr lang="en-US"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25152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1985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0E492-54E0-4D90-9F86-9EBC578B2A9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74799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513" y="190500"/>
            <a:ext cx="8045450" cy="790575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1913" y="6469063"/>
            <a:ext cx="1085850" cy="204787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813" y="6502400"/>
            <a:ext cx="4545012" cy="1619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238" y="6502400"/>
            <a:ext cx="296862" cy="161925"/>
          </a:xfrm>
          <a:prstGeom prst="rect">
            <a:avLst/>
          </a:prstGeom>
        </p:spPr>
        <p:txBody>
          <a:bodyPr vert="horz" wrap="square" lIns="0" tIns="45710" rIns="0" bIns="4571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000">
                <a:solidFill>
                  <a:srgbClr val="464646"/>
                </a:solidFill>
              </a:defRPr>
            </a:lvl1pPr>
          </a:lstStyle>
          <a:p>
            <a:pPr>
              <a:defRPr/>
            </a:pPr>
            <a:fld id="{11EC24F9-B662-45B6-BB14-68CBFD118A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00"/>
            <a:ext cx="641350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sp>
        <p:nvSpPr>
          <p:cNvPr id="1033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3"/>
            <a:ext cx="8088312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Text level one</a:t>
            </a:r>
          </a:p>
          <a:p>
            <a:pPr lvl="1"/>
            <a:r>
              <a:rPr lang="en-GB" altLang="en-US" smtClean="0"/>
              <a:t>Text level two</a:t>
            </a:r>
          </a:p>
          <a:p>
            <a:pPr lvl="2"/>
            <a:r>
              <a:rPr lang="en-GB" altLang="en-US" smtClean="0"/>
              <a:t>Text level three</a:t>
            </a:r>
          </a:p>
        </p:txBody>
      </p:sp>
      <p:pic>
        <p:nvPicPr>
          <p:cNvPr id="1034" name="Image 1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288" r:id="rId1"/>
    <p:sldLayoutId id="2147489289" r:id="rId2"/>
    <p:sldLayoutId id="2147489290" r:id="rId3"/>
    <p:sldLayoutId id="2147489269" r:id="rId4"/>
    <p:sldLayoutId id="2147489291" r:id="rId5"/>
    <p:sldLayoutId id="2147489292" r:id="rId6"/>
    <p:sldLayoutId id="2147489293" r:id="rId7"/>
    <p:sldLayoutId id="2147489270" r:id="rId8"/>
    <p:sldLayoutId id="2147489271" r:id="rId9"/>
    <p:sldLayoutId id="2147489294" r:id="rId10"/>
    <p:sldLayoutId id="2147489295" r:id="rId11"/>
    <p:sldLayoutId id="2147489296" r:id="rId12"/>
    <p:sldLayoutId id="2147489297" r:id="rId13"/>
    <p:sldLayoutId id="2147489298" r:id="rId14"/>
    <p:sldLayoutId id="2147489299" r:id="rId15"/>
    <p:sldLayoutId id="2147489300" r:id="rId16"/>
    <p:sldLayoutId id="2147489301" r:id="rId17"/>
    <p:sldLayoutId id="2147489302" r:id="rId18"/>
    <p:sldLayoutId id="2147489303" r:id="rId19"/>
    <p:sldLayoutId id="2147489304" r:id="rId20"/>
    <p:sldLayoutId id="2147489272" r:id="rId2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 cap="all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271463" indent="-271463" algn="l" defTabSz="912813" rtl="0" eaLnBrk="0" fontAlgn="base" hangingPunct="0">
        <a:spcBef>
          <a:spcPts val="1800"/>
        </a:spcBef>
        <a:spcAft>
          <a:spcPct val="0"/>
        </a:spcAft>
        <a:buClr>
          <a:srgbClr val="CF022B"/>
        </a:buClr>
        <a:buSzPct val="90000"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2813" rtl="0" eaLnBrk="0" fontAlgn="base" hangingPunct="0">
        <a:spcBef>
          <a:spcPts val="413"/>
        </a:spcBef>
        <a:spcAft>
          <a:spcPct val="0"/>
        </a:spcAft>
        <a:buClr>
          <a:srgbClr val="F07D00"/>
        </a:buClr>
        <a:buSzPct val="100000"/>
        <a:buFont typeface="Wingdings" pitchFamily="2" charset="2"/>
        <a:buChar char="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indent="-203200" algn="l" defTabSz="725488" rtl="0" eaLnBrk="0" fontAlgn="base" hangingPunct="0">
        <a:spcBef>
          <a:spcPts val="413"/>
        </a:spcBef>
        <a:spcAft>
          <a:spcPct val="0"/>
        </a:spcAft>
        <a:buFont typeface="Calibri" pitchFamily="34" charset="0"/>
        <a:buChar char="‐"/>
        <a:defRPr lang="fr-FR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98438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513" y="190500"/>
            <a:ext cx="8045450" cy="790575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1913" y="6469063"/>
            <a:ext cx="1085850" cy="204787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C55DFC0-2888-4DB9-A4A1-D9AF19477590}" type="datetime5">
              <a:rPr lang="en-US"/>
              <a:pPr>
                <a:defRPr/>
              </a:pPr>
              <a:t>23-Dec-19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813" y="6502400"/>
            <a:ext cx="4545012" cy="1619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238" y="6502400"/>
            <a:ext cx="296862" cy="161925"/>
          </a:xfrm>
          <a:prstGeom prst="rect">
            <a:avLst/>
          </a:prstGeom>
        </p:spPr>
        <p:txBody>
          <a:bodyPr vert="horz" wrap="square" lIns="0" tIns="45710" rIns="0" bIns="4571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000">
                <a:solidFill>
                  <a:srgbClr val="464646"/>
                </a:solidFill>
              </a:defRPr>
            </a:lvl1pPr>
          </a:lstStyle>
          <a:p>
            <a:pPr>
              <a:defRPr/>
            </a:pPr>
            <a:fld id="{961C9380-BDDE-4911-9048-956A0D49EB46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00"/>
            <a:ext cx="641350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sp>
        <p:nvSpPr>
          <p:cNvPr id="205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3"/>
            <a:ext cx="8088312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Text level one</a:t>
            </a:r>
          </a:p>
          <a:p>
            <a:pPr lvl="1"/>
            <a:r>
              <a:rPr lang="en-GB" altLang="en-US" smtClean="0"/>
              <a:t>Text level two</a:t>
            </a:r>
          </a:p>
          <a:p>
            <a:pPr lvl="2"/>
            <a:r>
              <a:rPr lang="en-GB" altLang="en-US" smtClean="0"/>
              <a:t>Text level three</a:t>
            </a:r>
          </a:p>
        </p:txBody>
      </p:sp>
      <p:pic>
        <p:nvPicPr>
          <p:cNvPr id="2058" name="Image 1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305" r:id="rId1"/>
    <p:sldLayoutId id="2147489306" r:id="rId2"/>
    <p:sldLayoutId id="2147489307" r:id="rId3"/>
    <p:sldLayoutId id="2147489273" r:id="rId4"/>
    <p:sldLayoutId id="2147489308" r:id="rId5"/>
    <p:sldLayoutId id="2147489309" r:id="rId6"/>
    <p:sldLayoutId id="2147489310" r:id="rId7"/>
    <p:sldLayoutId id="2147489274" r:id="rId8"/>
    <p:sldLayoutId id="2147489275" r:id="rId9"/>
    <p:sldLayoutId id="2147489276" r:id="rId10"/>
    <p:sldLayoutId id="2147489311" r:id="rId11"/>
    <p:sldLayoutId id="2147489312" r:id="rId12"/>
    <p:sldLayoutId id="2147489313" r:id="rId13"/>
    <p:sldLayoutId id="2147489277" r:id="rId14"/>
    <p:sldLayoutId id="2147489314" r:id="rId15"/>
    <p:sldLayoutId id="2147489315" r:id="rId16"/>
    <p:sldLayoutId id="2147489316" r:id="rId17"/>
    <p:sldLayoutId id="2147489278" r:id="rId18"/>
    <p:sldLayoutId id="2147489317" r:id="rId19"/>
    <p:sldLayoutId id="2147489318" r:id="rId20"/>
    <p:sldLayoutId id="2147489319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 cap="all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271463" indent="-271463" algn="l" defTabSz="912813" rtl="0" eaLnBrk="0" fontAlgn="base" hangingPunct="0">
        <a:spcBef>
          <a:spcPts val="1800"/>
        </a:spcBef>
        <a:spcAft>
          <a:spcPct val="0"/>
        </a:spcAft>
        <a:buClr>
          <a:srgbClr val="CF022B"/>
        </a:buClr>
        <a:buSzPct val="90000"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2813" rtl="0" eaLnBrk="0" fontAlgn="base" hangingPunct="0">
        <a:spcBef>
          <a:spcPts val="413"/>
        </a:spcBef>
        <a:spcAft>
          <a:spcPct val="0"/>
        </a:spcAft>
        <a:buClr>
          <a:srgbClr val="F07D00"/>
        </a:buClr>
        <a:buSzPct val="100000"/>
        <a:buFont typeface="Wingdings" pitchFamily="2" charset="2"/>
        <a:buChar char="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indent="-203200" algn="l" defTabSz="725488" rtl="0" eaLnBrk="0" fontAlgn="base" hangingPunct="0">
        <a:spcBef>
          <a:spcPts val="413"/>
        </a:spcBef>
        <a:spcAft>
          <a:spcPct val="0"/>
        </a:spcAft>
        <a:buFont typeface="Calibri" pitchFamily="34" charset="0"/>
        <a:buChar char="‐"/>
        <a:defRPr lang="fr-FR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98438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513" y="190500"/>
            <a:ext cx="8045450" cy="790575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1913" y="6469063"/>
            <a:ext cx="1085850" cy="204787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813" y="6502400"/>
            <a:ext cx="4545012" cy="1619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238" y="6502400"/>
            <a:ext cx="296862" cy="161925"/>
          </a:xfrm>
          <a:prstGeom prst="rect">
            <a:avLst/>
          </a:prstGeom>
        </p:spPr>
        <p:txBody>
          <a:bodyPr vert="horz" wrap="square" lIns="0" tIns="45710" rIns="0" bIns="4571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000">
                <a:solidFill>
                  <a:srgbClr val="464646"/>
                </a:solidFill>
              </a:defRPr>
            </a:lvl1pPr>
          </a:lstStyle>
          <a:p>
            <a:pPr>
              <a:defRPr/>
            </a:pPr>
            <a:fld id="{04F9A399-9AC5-4F0E-A6FE-138E7556018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00"/>
            <a:ext cx="641350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sp>
        <p:nvSpPr>
          <p:cNvPr id="3081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3"/>
            <a:ext cx="8088312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Text level one</a:t>
            </a:r>
          </a:p>
          <a:p>
            <a:pPr lvl="1"/>
            <a:r>
              <a:rPr lang="en-GB" altLang="en-US" smtClean="0"/>
              <a:t>Text level two</a:t>
            </a:r>
          </a:p>
          <a:p>
            <a:pPr lvl="2"/>
            <a:r>
              <a:rPr lang="en-GB" altLang="en-US" smtClean="0"/>
              <a:t>Text level three</a:t>
            </a:r>
          </a:p>
        </p:txBody>
      </p:sp>
      <p:pic>
        <p:nvPicPr>
          <p:cNvPr id="3082" name="Image 1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320" r:id="rId1"/>
    <p:sldLayoutId id="2147489321" r:id="rId2"/>
    <p:sldLayoutId id="2147489322" r:id="rId3"/>
    <p:sldLayoutId id="2147489279" r:id="rId4"/>
    <p:sldLayoutId id="2147489323" r:id="rId5"/>
    <p:sldLayoutId id="2147489324" r:id="rId6"/>
    <p:sldLayoutId id="2147489325" r:id="rId7"/>
    <p:sldLayoutId id="2147489280" r:id="rId8"/>
    <p:sldLayoutId id="2147489281" r:id="rId9"/>
    <p:sldLayoutId id="2147489326" r:id="rId10"/>
    <p:sldLayoutId id="2147489327" r:id="rId11"/>
    <p:sldLayoutId id="2147489328" r:id="rId12"/>
    <p:sldLayoutId id="2147489329" r:id="rId13"/>
    <p:sldLayoutId id="2147489330" r:id="rId14"/>
    <p:sldLayoutId id="2147489331" r:id="rId15"/>
    <p:sldLayoutId id="2147489332" r:id="rId16"/>
    <p:sldLayoutId id="2147489333" r:id="rId17"/>
    <p:sldLayoutId id="2147489335" r:id="rId18"/>
    <p:sldLayoutId id="2147489336" r:id="rId19"/>
    <p:sldLayoutId id="2147489282" r:id="rId2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 cap="all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271463" indent="-271463" algn="l" defTabSz="912813" rtl="0" eaLnBrk="0" fontAlgn="base" hangingPunct="0">
        <a:spcBef>
          <a:spcPts val="1800"/>
        </a:spcBef>
        <a:spcAft>
          <a:spcPct val="0"/>
        </a:spcAft>
        <a:buClr>
          <a:srgbClr val="CF022B"/>
        </a:buClr>
        <a:buSzPct val="90000"/>
        <a:buBlip>
          <a:blip r:embed="rId2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2813" rtl="0" eaLnBrk="0" fontAlgn="base" hangingPunct="0">
        <a:spcBef>
          <a:spcPts val="413"/>
        </a:spcBef>
        <a:spcAft>
          <a:spcPct val="0"/>
        </a:spcAft>
        <a:buClr>
          <a:srgbClr val="F07D00"/>
        </a:buClr>
        <a:buSzPct val="100000"/>
        <a:buFont typeface="Wingdings" pitchFamily="2" charset="2"/>
        <a:buChar char="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indent="-203200" algn="l" defTabSz="725488" rtl="0" eaLnBrk="0" fontAlgn="base" hangingPunct="0">
        <a:spcBef>
          <a:spcPts val="413"/>
        </a:spcBef>
        <a:spcAft>
          <a:spcPct val="0"/>
        </a:spcAft>
        <a:buFont typeface="Calibri" pitchFamily="34" charset="0"/>
        <a:buChar char="‐"/>
        <a:defRPr lang="fr-FR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98438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513" y="190500"/>
            <a:ext cx="8045450" cy="790575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1913" y="6469063"/>
            <a:ext cx="1085850" cy="204787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69BBCB4-1BA7-48E4-ADA2-83BA5213B9B9}" type="datetime5">
              <a:rPr lang="en-US"/>
              <a:pPr>
                <a:defRPr/>
              </a:pPr>
              <a:t>23-Dec-19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813" y="6502400"/>
            <a:ext cx="4545012" cy="1619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238" y="6502400"/>
            <a:ext cx="296862" cy="161925"/>
          </a:xfrm>
          <a:prstGeom prst="rect">
            <a:avLst/>
          </a:prstGeom>
        </p:spPr>
        <p:txBody>
          <a:bodyPr vert="horz" wrap="square" lIns="0" tIns="45710" rIns="0" bIns="4571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000">
                <a:solidFill>
                  <a:srgbClr val="464646"/>
                </a:solidFill>
              </a:defRPr>
            </a:lvl1pPr>
          </a:lstStyle>
          <a:p>
            <a:pPr>
              <a:defRPr/>
            </a:pPr>
            <a:fld id="{6DACD9BE-BA8C-4C73-9A59-CEFB014AE2C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00"/>
            <a:ext cx="641350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sp>
        <p:nvSpPr>
          <p:cNvPr id="4105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3"/>
            <a:ext cx="8088312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Text level one</a:t>
            </a:r>
          </a:p>
          <a:p>
            <a:pPr lvl="1"/>
            <a:r>
              <a:rPr lang="en-GB" altLang="en-US" smtClean="0"/>
              <a:t>Text level two</a:t>
            </a:r>
          </a:p>
          <a:p>
            <a:pPr lvl="2"/>
            <a:r>
              <a:rPr lang="en-GB" altLang="en-US" smtClean="0"/>
              <a:t>Text level three</a:t>
            </a:r>
          </a:p>
        </p:txBody>
      </p:sp>
      <p:pic>
        <p:nvPicPr>
          <p:cNvPr id="4106" name="Image 1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337" r:id="rId1"/>
    <p:sldLayoutId id="2147489338" r:id="rId2"/>
    <p:sldLayoutId id="2147489339" r:id="rId3"/>
    <p:sldLayoutId id="2147489340" r:id="rId4"/>
    <p:sldLayoutId id="2147489341" r:id="rId5"/>
    <p:sldLayoutId id="2147489342" r:id="rId6"/>
    <p:sldLayoutId id="2147489343" r:id="rId7"/>
    <p:sldLayoutId id="2147489283" r:id="rId8"/>
    <p:sldLayoutId id="2147489284" r:id="rId9"/>
    <p:sldLayoutId id="2147489285" r:id="rId10"/>
    <p:sldLayoutId id="2147489344" r:id="rId11"/>
    <p:sldLayoutId id="2147489345" r:id="rId12"/>
    <p:sldLayoutId id="2147489346" r:id="rId13"/>
    <p:sldLayoutId id="2147489286" r:id="rId14"/>
    <p:sldLayoutId id="2147489347" r:id="rId15"/>
    <p:sldLayoutId id="2147489348" r:id="rId16"/>
    <p:sldLayoutId id="2147489349" r:id="rId17"/>
    <p:sldLayoutId id="2147489287" r:id="rId18"/>
    <p:sldLayoutId id="2147489350" r:id="rId19"/>
    <p:sldLayoutId id="2147489351" r:id="rId20"/>
    <p:sldLayoutId id="2147489352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 cap="all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271463" indent="-271463" algn="l" defTabSz="912813" rtl="0" eaLnBrk="0" fontAlgn="base" hangingPunct="0">
        <a:spcBef>
          <a:spcPts val="1800"/>
        </a:spcBef>
        <a:spcAft>
          <a:spcPct val="0"/>
        </a:spcAft>
        <a:buClr>
          <a:srgbClr val="CF022B"/>
        </a:buClr>
        <a:buSzPct val="90000"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2813" rtl="0" eaLnBrk="0" fontAlgn="base" hangingPunct="0">
        <a:spcBef>
          <a:spcPts val="413"/>
        </a:spcBef>
        <a:spcAft>
          <a:spcPct val="0"/>
        </a:spcAft>
        <a:buClr>
          <a:srgbClr val="F07D00"/>
        </a:buClr>
        <a:buSzPct val="100000"/>
        <a:buFont typeface="Wingdings" pitchFamily="2" charset="2"/>
        <a:buChar char="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indent="-203200" algn="l" defTabSz="725488" rtl="0" eaLnBrk="0" fontAlgn="base" hangingPunct="0">
        <a:spcBef>
          <a:spcPts val="413"/>
        </a:spcBef>
        <a:spcAft>
          <a:spcPct val="0"/>
        </a:spcAft>
        <a:buFont typeface="Calibri" pitchFamily="34" charset="0"/>
        <a:buChar char="‐"/>
        <a:defRPr lang="fr-FR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98438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51884" y="4217142"/>
            <a:ext cx="6451431" cy="424711"/>
          </a:xfrm>
        </p:spPr>
        <p:txBody>
          <a:bodyPr/>
          <a:lstStyle/>
          <a:p>
            <a:r>
              <a:rPr lang="en-SG" dirty="0"/>
              <a:t>TT231 – DevOps </a:t>
            </a:r>
            <a:r>
              <a:rPr lang="en-SG" dirty="0" smtClean="0"/>
              <a:t>Process demonstration </a:t>
            </a:r>
            <a:endParaRPr lang="en-S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46100" y="4653136"/>
            <a:ext cx="6457215" cy="307777"/>
          </a:xfrm>
        </p:spPr>
        <p:txBody>
          <a:bodyPr/>
          <a:lstStyle/>
          <a:p>
            <a:r>
              <a:rPr lang="en-SG" dirty="0" smtClean="0"/>
              <a:t>23</a:t>
            </a:r>
            <a:r>
              <a:rPr lang="en-SG" dirty="0" smtClean="0"/>
              <a:t> December </a:t>
            </a:r>
            <a:r>
              <a:rPr lang="en-SG" dirty="0" smtClean="0"/>
              <a:t>2019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5514E8-B45D-434F-8A97-E8A7786D1463}" type="slidenum">
              <a:rPr lang="en-GB" altLang="en-US" smtClean="0"/>
              <a:pPr>
                <a:defRPr/>
              </a:pPr>
              <a:t>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631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Key things in Git	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Confidential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AB67DFE-E98F-436A-BD4B-ACCE07DE9320}" type="slidenum">
              <a:rPr lang="fr-FR" altLang="en-US" smtClean="0"/>
              <a:pPr>
                <a:defRPr/>
              </a:pPr>
              <a:t>2</a:t>
            </a:fld>
            <a:endParaRPr lang="fr-FR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" y="1382713"/>
            <a:ext cx="2875338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11500" y="1498600"/>
            <a:ext cx="56769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600" dirty="0" smtClean="0"/>
              <a:t>Unlike SVN, Git consist of “Local Repo” and “Remote Repo”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600" dirty="0" smtClean="0"/>
              <a:t>Most important commands in GIT: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600" dirty="0" smtClean="0"/>
              <a:t>“Fetch”: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/>
              <a:t> downloads commits, files, and refs from a remote repository into your local </a:t>
            </a:r>
            <a:r>
              <a:rPr lang="en-US" sz="1600" dirty="0" smtClean="0"/>
              <a:t>repo.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Fetching </a:t>
            </a:r>
            <a:r>
              <a:rPr lang="en-US" sz="1600" dirty="0"/>
              <a:t>is what you do when you want to see what everybody else has been working on. </a:t>
            </a:r>
            <a:endParaRPr lang="en-SG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600" dirty="0" smtClean="0"/>
              <a:t>“Pull”: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git</a:t>
            </a:r>
            <a:r>
              <a:rPr lang="en-US" sz="1600" dirty="0"/>
              <a:t> pull command is used to fetch and download content from a remote repository and immediately update the local repository to match that </a:t>
            </a:r>
            <a:r>
              <a:rPr lang="en-US" sz="1600" dirty="0" smtClean="0"/>
              <a:t>content.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Merging </a:t>
            </a:r>
            <a:r>
              <a:rPr lang="en-US" sz="1600" dirty="0"/>
              <a:t>remote upstream changes into your local repository is a common task in </a:t>
            </a:r>
            <a:r>
              <a:rPr lang="en-US" sz="1600" dirty="0" err="1"/>
              <a:t>Git</a:t>
            </a:r>
            <a:r>
              <a:rPr lang="en-US" sz="1600" dirty="0"/>
              <a:t>-based collaboration work flows. </a:t>
            </a:r>
            <a:endParaRPr lang="en-SG" sz="1600" dirty="0" smtClean="0"/>
          </a:p>
        </p:txBody>
      </p:sp>
    </p:spTree>
    <p:extLst>
      <p:ext uri="{BB962C8B-B14F-4D97-AF65-F5344CB8AC3E}">
        <p14:creationId xmlns:p14="http://schemas.microsoft.com/office/powerpoint/2010/main" val="18340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Key things in Git	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Confidential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AB67DFE-E98F-436A-BD4B-ACCE07DE9320}" type="slidenum">
              <a:rPr lang="fr-FR" altLang="en-US" smtClean="0"/>
              <a:pPr>
                <a:defRPr/>
              </a:pPr>
              <a:t>3</a:t>
            </a:fld>
            <a:endParaRPr lang="fr-FR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" y="1382713"/>
            <a:ext cx="2875338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11500" y="1498600"/>
            <a:ext cx="56769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600" dirty="0" smtClean="0"/>
              <a:t>Unlike SVN, Git consist of “Local Repo” and “Remote Repo”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600" dirty="0" smtClean="0"/>
              <a:t>Most important commands in GIT: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600" dirty="0" smtClean="0"/>
              <a:t>“Push”: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git</a:t>
            </a:r>
            <a:r>
              <a:rPr lang="en-US" sz="1600" dirty="0"/>
              <a:t> push command is used to upload local repository content to a remote </a:t>
            </a:r>
            <a:r>
              <a:rPr lang="en-US" sz="1600" dirty="0" smtClean="0"/>
              <a:t>repository.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Pushing </a:t>
            </a:r>
            <a:r>
              <a:rPr lang="en-US" sz="1600" dirty="0"/>
              <a:t>is how you transfer commits from your local repository to a remote repo.</a:t>
            </a:r>
            <a:endParaRPr lang="en-SG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600" dirty="0" smtClean="0"/>
              <a:t>“Commit”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git</a:t>
            </a:r>
            <a:r>
              <a:rPr lang="en-US" sz="1600" dirty="0"/>
              <a:t> commit command captures a snapshot of the project's currently staged </a:t>
            </a:r>
            <a:r>
              <a:rPr lang="en-US" sz="1600" dirty="0" smtClean="0"/>
              <a:t>changes.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Committed </a:t>
            </a:r>
            <a:r>
              <a:rPr lang="en-US" sz="1600" dirty="0"/>
              <a:t>snapshots can be thought of as “safe” versions of a project</a:t>
            </a:r>
            <a:endParaRPr lang="en-SG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600" dirty="0" smtClean="0"/>
              <a:t>“Merge Request”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SG" sz="1600" dirty="0" smtClean="0"/>
              <a:t>To raise a merging code from a branch to another branch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849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TT231 DevOps </a:t>
            </a:r>
            <a:r>
              <a:rPr lang="en-SG" dirty="0" smtClean="0"/>
              <a:t>process</a:t>
            </a:r>
            <a:r>
              <a:rPr lang="en-SG" dirty="0"/>
              <a:t> &amp; components explanation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AB67DFE-E98F-436A-BD4B-ACCE07DE9320}" type="slidenum">
              <a:rPr lang="fr-FR" altLang="en-US" smtClean="0"/>
              <a:pPr>
                <a:defRPr/>
              </a:pPr>
              <a:t>4</a:t>
            </a:fld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Versioning Control House </a:t>
            </a:r>
            <a:r>
              <a:rPr lang="en-US" dirty="0"/>
              <a:t>Rules Overview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gray">
          <a:xfrm>
            <a:off x="840029" y="1698427"/>
            <a:ext cx="8088312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defTabSz="912813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CF022B"/>
              </a:buClr>
              <a:buSzPct val="90000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242888" algn="l" defTabSz="912813" rtl="0" eaLnBrk="0" fontAlgn="base" hangingPunct="0">
              <a:spcBef>
                <a:spcPts val="413"/>
              </a:spcBef>
              <a:spcAft>
                <a:spcPct val="0"/>
              </a:spcAft>
              <a:buClr>
                <a:srgbClr val="F07D00"/>
              </a:buClr>
              <a:buSzPct val="100000"/>
              <a:buFont typeface="Wingdings" pitchFamily="2" charset="2"/>
              <a:buChar char="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indent="-203200" algn="l" defTabSz="725488" rtl="0" eaLnBrk="0" fontAlgn="base" hangingPunct="0">
              <a:spcBef>
                <a:spcPts val="413"/>
              </a:spcBef>
              <a:spcAft>
                <a:spcPct val="0"/>
              </a:spcAft>
              <a:buFont typeface="Calibri" pitchFamily="34" charset="0"/>
              <a:buChar char="‐"/>
              <a:def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2813" rtl="0" eaLnBrk="0" fontAlgn="base" hangingPunct="0">
              <a:spcBef>
                <a:spcPct val="0"/>
              </a:spcBef>
              <a:spcAft>
                <a:spcPct val="0"/>
              </a:spcAft>
              <a:buFont typeface="Calibri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indent="-198438" algn="l" defTabSz="912813" rtl="0" eaLnBrk="0" fontAlgn="base" hangingPunct="0">
              <a:spcBef>
                <a:spcPct val="0"/>
              </a:spcBef>
              <a:spcAft>
                <a:spcPct val="0"/>
              </a:spcAft>
              <a:buFont typeface="Calibri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 smtClean="0"/>
              <a:t>5 type of Branches</a:t>
            </a:r>
          </a:p>
          <a:p>
            <a:pPr lvl="1"/>
            <a:r>
              <a:rPr lang="en-SG" sz="1400" dirty="0" smtClean="0"/>
              <a:t>Master (Permanent)</a:t>
            </a:r>
          </a:p>
          <a:p>
            <a:pPr lvl="2"/>
            <a:r>
              <a:rPr lang="en-SG" sz="1200" dirty="0" smtClean="0"/>
              <a:t>ALWAYS Production Code</a:t>
            </a:r>
          </a:p>
          <a:p>
            <a:pPr lvl="2"/>
            <a:r>
              <a:rPr lang="en-SG" sz="1200" dirty="0" smtClean="0"/>
              <a:t>Only check in from Release</a:t>
            </a:r>
          </a:p>
          <a:p>
            <a:pPr lvl="1"/>
            <a:r>
              <a:rPr lang="en-SG" sz="1400" dirty="0" smtClean="0"/>
              <a:t>Release (Permanent)</a:t>
            </a:r>
          </a:p>
          <a:p>
            <a:pPr lvl="2"/>
            <a:r>
              <a:rPr lang="en-SG" sz="1200" dirty="0" smtClean="0"/>
              <a:t>For developers to work together and consolidating all the code before release</a:t>
            </a:r>
          </a:p>
          <a:p>
            <a:pPr lvl="2"/>
            <a:r>
              <a:rPr lang="en-SG" sz="1200" dirty="0" smtClean="0"/>
              <a:t>Code stay here before deployed to production (then merge into Master</a:t>
            </a:r>
            <a:r>
              <a:rPr lang="en-SG" sz="1200" dirty="0" smtClean="0"/>
              <a:t>)</a:t>
            </a:r>
          </a:p>
          <a:p>
            <a:pPr lvl="2"/>
            <a:r>
              <a:rPr lang="en-US" sz="1200" smtClean="0"/>
              <a:t>For testing</a:t>
            </a:r>
            <a:endParaRPr lang="en-SG" sz="1200" dirty="0" smtClean="0"/>
          </a:p>
          <a:p>
            <a:pPr lvl="1"/>
            <a:r>
              <a:rPr lang="en-SG" sz="1400" dirty="0" smtClean="0"/>
              <a:t>Develop (Permanent)</a:t>
            </a:r>
          </a:p>
          <a:p>
            <a:pPr lvl="2"/>
            <a:r>
              <a:rPr lang="en-SG" sz="1200" dirty="0" smtClean="0"/>
              <a:t>For developers to work together on all the unreleased changes/features</a:t>
            </a:r>
          </a:p>
          <a:p>
            <a:pPr lvl="1"/>
            <a:r>
              <a:rPr lang="en-SG" sz="1400" dirty="0" smtClean="0"/>
              <a:t>Features</a:t>
            </a:r>
          </a:p>
          <a:p>
            <a:pPr lvl="2"/>
            <a:r>
              <a:rPr lang="en-SG" sz="1200" dirty="0" smtClean="0"/>
              <a:t>A features per branch</a:t>
            </a:r>
          </a:p>
          <a:p>
            <a:pPr lvl="2"/>
            <a:r>
              <a:rPr lang="en-SG" sz="1200" dirty="0" smtClean="0"/>
              <a:t>To be removed after merge into development</a:t>
            </a:r>
          </a:p>
          <a:p>
            <a:pPr lvl="2"/>
            <a:r>
              <a:rPr lang="en-SG" sz="1200" dirty="0" smtClean="0"/>
              <a:t>Can only merge into Development</a:t>
            </a:r>
          </a:p>
          <a:p>
            <a:pPr lvl="2"/>
            <a:r>
              <a:rPr lang="en-SG" sz="1200" dirty="0" smtClean="0"/>
              <a:t>Prefix of “feature_”</a:t>
            </a:r>
          </a:p>
          <a:p>
            <a:pPr lvl="1"/>
            <a:r>
              <a:rPr lang="en-SG" sz="1400" dirty="0" smtClean="0"/>
              <a:t>Hotfixes</a:t>
            </a:r>
          </a:p>
          <a:p>
            <a:pPr lvl="2"/>
            <a:r>
              <a:rPr lang="en-SG" sz="1200" dirty="0" smtClean="0"/>
              <a:t>A fixes per branch</a:t>
            </a:r>
          </a:p>
          <a:p>
            <a:pPr lvl="2"/>
            <a:r>
              <a:rPr lang="en-SG" sz="1200" dirty="0" smtClean="0"/>
              <a:t>For issues that required faster/immediate solution to production / testing</a:t>
            </a:r>
          </a:p>
          <a:p>
            <a:pPr lvl="2"/>
            <a:r>
              <a:rPr lang="en-SG" sz="1200" dirty="0" smtClean="0"/>
              <a:t>Can only merge into Development</a:t>
            </a:r>
          </a:p>
          <a:p>
            <a:pPr lvl="2"/>
            <a:r>
              <a:rPr lang="en-SG" sz="1200" dirty="0" smtClean="0"/>
              <a:t>Prefix of “hotfix_”</a:t>
            </a:r>
          </a:p>
          <a:p>
            <a:pPr lvl="2"/>
            <a:endParaRPr lang="en-SG" sz="1200" dirty="0" smtClean="0"/>
          </a:p>
          <a:p>
            <a:pPr lvl="2"/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032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TT231 DevOps process &amp; components explanation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AB67DFE-E98F-436A-BD4B-ACCE07DE9320}" type="slidenum">
              <a:rPr lang="fr-FR" altLang="en-US" smtClean="0"/>
              <a:pPr>
                <a:defRPr/>
              </a:pPr>
              <a:t>5</a:t>
            </a:fld>
            <a:endParaRPr lang="fr-FR" altLang="en-US"/>
          </a:p>
        </p:txBody>
      </p:sp>
      <p:sp>
        <p:nvSpPr>
          <p:cNvPr id="6" name="Rectangle 5"/>
          <p:cNvSpPr/>
          <p:nvPr/>
        </p:nvSpPr>
        <p:spPr>
          <a:xfrm>
            <a:off x="444500" y="1714500"/>
            <a:ext cx="1181100" cy="8255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Local Changes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1727200"/>
            <a:ext cx="1193800" cy="8255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1714500"/>
            <a:ext cx="1193800" cy="8255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Push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800" y="1714500"/>
            <a:ext cx="1193800" cy="8255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Raise merge request</a:t>
            </a:r>
          </a:p>
        </p:txBody>
      </p:sp>
      <p:sp>
        <p:nvSpPr>
          <p:cNvPr id="10" name="Rectangle 9"/>
          <p:cNvSpPr/>
          <p:nvPr/>
        </p:nvSpPr>
        <p:spPr>
          <a:xfrm rot="2677106">
            <a:off x="6874667" y="1803399"/>
            <a:ext cx="698500" cy="6731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Ok?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35133" y="1727200"/>
            <a:ext cx="850900" cy="8255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Prepare for Release</a:t>
            </a:r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1625600" y="2127250"/>
            <a:ext cx="431800" cy="12700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3251200" y="2127250"/>
            <a:ext cx="406400" cy="12700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>
            <a:off x="4851400" y="2127250"/>
            <a:ext cx="406400" cy="0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</p:cNvCxnSpPr>
          <p:nvPr/>
        </p:nvCxnSpPr>
        <p:spPr>
          <a:xfrm>
            <a:off x="6451600" y="2127250"/>
            <a:ext cx="287334" cy="12700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1"/>
          </p:cNvCxnSpPr>
          <p:nvPr/>
        </p:nvCxnSpPr>
        <p:spPr>
          <a:xfrm>
            <a:off x="7708900" y="2127250"/>
            <a:ext cx="326233" cy="12700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6" idx="2"/>
          </p:cNvCxnSpPr>
          <p:nvPr/>
        </p:nvCxnSpPr>
        <p:spPr>
          <a:xfrm rot="10800000">
            <a:off x="1035051" y="2540000"/>
            <a:ext cx="6188867" cy="406400"/>
          </a:xfrm>
          <a:prstGeom prst="bentConnector2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223918" y="2624813"/>
            <a:ext cx="0" cy="321588"/>
          </a:xfrm>
          <a:prstGeom prst="line">
            <a:avLst/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81000" y="3350570"/>
            <a:ext cx="8331200" cy="1439777"/>
            <a:chOff x="342900" y="3361897"/>
            <a:chExt cx="8331200" cy="1439777"/>
          </a:xfrm>
        </p:grpSpPr>
        <p:sp>
          <p:nvSpPr>
            <p:cNvPr id="85" name="Oval 84"/>
            <p:cNvSpPr/>
            <p:nvPr/>
          </p:nvSpPr>
          <p:spPr>
            <a:xfrm>
              <a:off x="5867400" y="3629198"/>
              <a:ext cx="203200" cy="24310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sp>
          <p:nvSpPr>
            <p:cNvPr id="84" name="Oval 83"/>
            <p:cNvSpPr/>
            <p:nvPr/>
          </p:nvSpPr>
          <p:spPr>
            <a:xfrm>
              <a:off x="4953000" y="3915848"/>
              <a:ext cx="203200" cy="24310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sp>
          <p:nvSpPr>
            <p:cNvPr id="83" name="Oval 82"/>
            <p:cNvSpPr/>
            <p:nvPr/>
          </p:nvSpPr>
          <p:spPr>
            <a:xfrm>
              <a:off x="3733800" y="3884999"/>
              <a:ext cx="203200" cy="24310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sp>
          <p:nvSpPr>
            <p:cNvPr id="81" name="Oval 80"/>
            <p:cNvSpPr/>
            <p:nvPr/>
          </p:nvSpPr>
          <p:spPr>
            <a:xfrm>
              <a:off x="4129484" y="4114846"/>
              <a:ext cx="203200" cy="2431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365500" y="4125699"/>
              <a:ext cx="203200" cy="2431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342900" y="3746500"/>
              <a:ext cx="8331200" cy="12700"/>
            </a:xfrm>
            <a:prstGeom prst="straightConnector1">
              <a:avLst/>
            </a:prstGeom>
            <a:ln w="19050">
              <a:solidFill>
                <a:srgbClr val="CF022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42900" y="3467099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master</a:t>
              </a:r>
              <a:endParaRPr lang="en-SG" dirty="0"/>
            </a:p>
          </p:txBody>
        </p:sp>
        <p:cxnSp>
          <p:nvCxnSpPr>
            <p:cNvPr id="48" name="Curved Connector 47"/>
            <p:cNvCxnSpPr>
              <a:stCxn id="45" idx="2"/>
            </p:cNvCxnSpPr>
            <p:nvPr/>
          </p:nvCxnSpPr>
          <p:spPr>
            <a:xfrm rot="16200000" flipH="1">
              <a:off x="724361" y="3689810"/>
              <a:ext cx="256402" cy="364978"/>
            </a:xfrm>
            <a:prstGeom prst="curvedConnector2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016000" y="4013200"/>
              <a:ext cx="7658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Curved Connector 51"/>
            <p:cNvCxnSpPr>
              <a:stCxn id="45" idx="2"/>
            </p:cNvCxnSpPr>
            <p:nvPr/>
          </p:nvCxnSpPr>
          <p:spPr>
            <a:xfrm rot="16200000" flipH="1">
              <a:off x="673561" y="3740610"/>
              <a:ext cx="510402" cy="517378"/>
            </a:xfrm>
            <a:prstGeom prst="curvedConnector2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187451" y="4254500"/>
              <a:ext cx="74866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187154" y="3746500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release</a:t>
              </a:r>
              <a:endParaRPr lang="en-SG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39554" y="3987800"/>
              <a:ext cx="1061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development</a:t>
              </a:r>
              <a:endParaRPr lang="en-SG" dirty="0"/>
            </a:p>
          </p:txBody>
        </p:sp>
        <p:cxnSp>
          <p:nvCxnSpPr>
            <p:cNvPr id="60" name="Curved Connector 59"/>
            <p:cNvCxnSpPr/>
            <p:nvPr/>
          </p:nvCxnSpPr>
          <p:spPr>
            <a:xfrm rot="16200000" flipH="1">
              <a:off x="1222096" y="4251012"/>
              <a:ext cx="510402" cy="517378"/>
            </a:xfrm>
            <a:prstGeom prst="curvedConnector2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/>
            <p:nvPr/>
          </p:nvCxnSpPr>
          <p:spPr>
            <a:xfrm rot="16200000" flipH="1">
              <a:off x="1273785" y="4199011"/>
              <a:ext cx="256402" cy="364978"/>
            </a:xfrm>
            <a:prstGeom prst="curvedConnector2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urved Connector 65"/>
            <p:cNvCxnSpPr/>
            <p:nvPr/>
          </p:nvCxnSpPr>
          <p:spPr>
            <a:xfrm flipV="1">
              <a:off x="1584475" y="4264799"/>
              <a:ext cx="1869925" cy="244902"/>
            </a:xfrm>
            <a:prstGeom prst="curvedConnector3">
              <a:avLst>
                <a:gd name="adj1" fmla="val 100258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urved Connector 70"/>
            <p:cNvCxnSpPr/>
            <p:nvPr/>
          </p:nvCxnSpPr>
          <p:spPr>
            <a:xfrm flipV="1">
              <a:off x="1719337" y="4264799"/>
              <a:ext cx="2535163" cy="519753"/>
            </a:xfrm>
            <a:prstGeom prst="curvedConnector3">
              <a:avLst>
                <a:gd name="adj1" fmla="val 100095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401986" y="4264799"/>
              <a:ext cx="1418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err="1"/>
                <a:t>f</a:t>
              </a:r>
              <a:r>
                <a:rPr lang="en-SG" dirty="0" err="1" smtClean="0"/>
                <a:t>eature_mainpage</a:t>
              </a:r>
              <a:endParaRPr lang="en-SG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677323" y="4524675"/>
              <a:ext cx="18036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err="1"/>
                <a:t>f</a:t>
              </a:r>
              <a:r>
                <a:rPr lang="en-SG" dirty="0" err="1" smtClean="0"/>
                <a:t>eature_websocket_dev</a:t>
              </a:r>
              <a:endParaRPr lang="en-SG" dirty="0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flipV="1">
              <a:off x="4699000" y="4023499"/>
              <a:ext cx="355600" cy="229800"/>
            </a:xfrm>
            <a:prstGeom prst="straightConnector1">
              <a:avLst/>
            </a:prstGeom>
            <a:ln w="19050">
              <a:solidFill>
                <a:srgbClr val="CF022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5537200" y="3759200"/>
              <a:ext cx="431800" cy="264299"/>
            </a:xfrm>
            <a:prstGeom prst="straightConnector1">
              <a:avLst/>
            </a:prstGeom>
            <a:ln w="19050">
              <a:solidFill>
                <a:srgbClr val="CF022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3479800" y="4013200"/>
              <a:ext cx="355600" cy="229800"/>
            </a:xfrm>
            <a:prstGeom prst="straightConnector1">
              <a:avLst/>
            </a:prstGeom>
            <a:ln w="19050">
              <a:solidFill>
                <a:srgbClr val="CF022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753100" y="3361897"/>
              <a:ext cx="628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V1.0.2</a:t>
              </a:r>
              <a:endParaRPr lang="en-SG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81000" y="5098535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Check in </a:t>
            </a:r>
            <a:r>
              <a:rPr lang="en-SG" dirty="0" smtClean="0"/>
              <a:t>EVERY TIME after a feature/hotfix branch is completed.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Check in </a:t>
            </a:r>
            <a:r>
              <a:rPr lang="en-SG" b="1" u="sng" dirty="0" smtClean="0">
                <a:solidFill>
                  <a:srgbClr val="FF0000"/>
                </a:solidFill>
              </a:rPr>
              <a:t>EVERYDAY</a:t>
            </a:r>
            <a:r>
              <a:rPr lang="en-SG" dirty="0" smtClean="0">
                <a:solidFill>
                  <a:srgbClr val="FF0000"/>
                </a:solidFill>
              </a:rPr>
              <a:t> </a:t>
            </a:r>
            <a:r>
              <a:rPr lang="en-SG" dirty="0"/>
              <a:t>before you leave </a:t>
            </a:r>
            <a:r>
              <a:rPr lang="en-SG" dirty="0" smtClean="0"/>
              <a:t>if haven’t finished the works(commit </a:t>
            </a:r>
            <a:r>
              <a:rPr lang="en-SG" dirty="0"/>
              <a:t>&amp; push to remote git server)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sz="quarter" idx="13"/>
          </p:nvPr>
        </p:nvSpPr>
        <p:spPr>
          <a:xfrm>
            <a:off x="405892" y="1253502"/>
            <a:ext cx="8088312" cy="4681537"/>
          </a:xfrm>
        </p:spPr>
        <p:txBody>
          <a:bodyPr/>
          <a:lstStyle/>
          <a:p>
            <a:r>
              <a:rPr lang="en-US" dirty="0"/>
              <a:t>Versioning Control </a:t>
            </a:r>
            <a:r>
              <a:rPr lang="en-US" dirty="0" smtClean="0"/>
              <a:t>House </a:t>
            </a:r>
            <a:r>
              <a:rPr lang="en-US" dirty="0"/>
              <a:t>Rules </a:t>
            </a: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Control House </a:t>
            </a:r>
            <a:r>
              <a:rPr lang="en-US" dirty="0" smtClean="0"/>
              <a:t>Rules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MASTER branch is STABLE production release for ALL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RELEASE branch is for features that are released for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STRICTLY no direct COMMIT to MASTER, RELEASE, DEVELOP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After feature is completed, raise MERGE REQUEST to request merging your changes to DEVELOP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Only DEVELOP branch can merge into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Only RELEASE branch can merge into 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Team Lead has to manage testing and production release by controlling merge requests on MASTER and RELEASE</a:t>
            </a:r>
            <a:endParaRPr lang="en-SG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600" dirty="0" smtClean="0"/>
              <a:t>Commit your code EVERY </a:t>
            </a:r>
            <a:r>
              <a:rPr lang="en-SG" sz="1600" dirty="0"/>
              <a:t>TIME after a feature/hotfix branch is completed.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600" dirty="0" smtClean="0"/>
              <a:t>Commit your code minimally </a:t>
            </a:r>
            <a:r>
              <a:rPr lang="en-SG" sz="1600" b="1" u="sng" dirty="0" smtClean="0">
                <a:solidFill>
                  <a:srgbClr val="FF0000"/>
                </a:solidFill>
              </a:rPr>
              <a:t>EVERYDAY</a:t>
            </a:r>
            <a:r>
              <a:rPr lang="en-SG" sz="1600" dirty="0" smtClean="0">
                <a:solidFill>
                  <a:srgbClr val="FF0000"/>
                </a:solidFill>
              </a:rPr>
              <a:t> </a:t>
            </a:r>
            <a:r>
              <a:rPr lang="en-SG" sz="1600" dirty="0"/>
              <a:t>before you leave if haven’t finished the works(commit &amp; push to remote git </a:t>
            </a:r>
            <a:r>
              <a:rPr lang="en-SG" sz="1600" dirty="0" smtClean="0"/>
              <a:t>server)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Approve</a:t>
            </a:r>
            <a:r>
              <a:rPr lang="en-US" sz="1600" dirty="0"/>
              <a:t> </a:t>
            </a:r>
            <a:r>
              <a:rPr lang="en-US" sz="1600" dirty="0" smtClean="0"/>
              <a:t>and merge by Merge Request Raiser is </a:t>
            </a:r>
            <a:r>
              <a:rPr lang="en-US" sz="1600" dirty="0" smtClean="0">
                <a:solidFill>
                  <a:srgbClr val="FF0000"/>
                </a:solidFill>
              </a:rPr>
              <a:t>PROHIBITED</a:t>
            </a:r>
            <a:r>
              <a:rPr lang="en-US" sz="1600" dirty="0" smtClean="0"/>
              <a:t>. </a:t>
            </a:r>
            <a:endParaRPr lang="en-SG" sz="160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F3598EC-7E0C-4325-8D05-EE47AD1218DE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423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173146" y="4406588"/>
            <a:ext cx="1894105" cy="17455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TT231 Artifacts Repository</a:t>
            </a:r>
            <a:endParaRPr lang="en-SG" sz="1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Source Code Quality Process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Dependency Management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F3598EC-7E0C-4325-8D05-EE47AD1218DE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TT231 DevOps process &amp; components explanation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72274" y="1868690"/>
            <a:ext cx="6717774" cy="1811829"/>
            <a:chOff x="983848" y="2235090"/>
            <a:chExt cx="6717774" cy="1811829"/>
          </a:xfrm>
        </p:grpSpPr>
        <p:sp>
          <p:nvSpPr>
            <p:cNvPr id="6" name="Rectangle 5"/>
            <p:cNvSpPr/>
            <p:nvPr/>
          </p:nvSpPr>
          <p:spPr>
            <a:xfrm>
              <a:off x="983848" y="2349661"/>
              <a:ext cx="1446836" cy="694481"/>
            </a:xfrm>
            <a:prstGeom prst="rect">
              <a:avLst/>
            </a:prstGeom>
            <a:solidFill>
              <a:srgbClr val="CF0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Developing</a:t>
              </a:r>
              <a:endParaRPr lang="en-SG" sz="1600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6623" y="2349660"/>
              <a:ext cx="1446836" cy="694481"/>
            </a:xfrm>
            <a:prstGeom prst="rect">
              <a:avLst/>
            </a:prstGeom>
            <a:solidFill>
              <a:srgbClr val="CF0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Commit to Branch</a:t>
              </a:r>
              <a:endParaRPr lang="en-SG" sz="1600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78825" y="2349659"/>
              <a:ext cx="1032608" cy="694481"/>
            </a:xfrm>
            <a:prstGeom prst="rect">
              <a:avLst/>
            </a:prstGeom>
            <a:solidFill>
              <a:srgbClr val="CF0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Releasing</a:t>
              </a:r>
              <a:endParaRPr lang="en-SG" sz="1600" dirty="0" smtClean="0"/>
            </a:p>
          </p:txBody>
        </p:sp>
        <p:sp>
          <p:nvSpPr>
            <p:cNvPr id="16" name="Curved Up Arrow 15"/>
            <p:cNvSpPr/>
            <p:nvPr/>
          </p:nvSpPr>
          <p:spPr>
            <a:xfrm flipH="1">
              <a:off x="1267428" y="3188571"/>
              <a:ext cx="879676" cy="428494"/>
            </a:xfrm>
            <a:prstGeom prst="curvedUpArrow">
              <a:avLst/>
            </a:prstGeom>
            <a:solidFill>
              <a:srgbClr val="CF0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430684" y="2569580"/>
              <a:ext cx="545939" cy="196769"/>
            </a:xfrm>
            <a:prstGeom prst="rightArrow">
              <a:avLst/>
            </a:prstGeom>
            <a:solidFill>
              <a:srgbClr val="CF0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478172" y="2598514"/>
              <a:ext cx="545939" cy="196769"/>
            </a:xfrm>
            <a:prstGeom prst="rightArrow">
              <a:avLst/>
            </a:prstGeom>
            <a:solidFill>
              <a:srgbClr val="CF0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sp>
          <p:nvSpPr>
            <p:cNvPr id="19" name="Rectangle 18"/>
            <p:cNvSpPr/>
            <p:nvPr/>
          </p:nvSpPr>
          <p:spPr>
            <a:xfrm rot="2901442">
              <a:off x="6727107" y="2245733"/>
              <a:ext cx="865746" cy="844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13851" y="2518284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Quality Ok?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6143696" y="2569578"/>
              <a:ext cx="545939" cy="196769"/>
            </a:xfrm>
            <a:prstGeom prst="rightArrow">
              <a:avLst/>
            </a:prstGeom>
            <a:solidFill>
              <a:srgbClr val="CF0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sp>
          <p:nvSpPr>
            <p:cNvPr id="23" name="Curved Up Arrow 22"/>
            <p:cNvSpPr/>
            <p:nvPr/>
          </p:nvSpPr>
          <p:spPr>
            <a:xfrm flipH="1">
              <a:off x="4280454" y="3272016"/>
              <a:ext cx="2879527" cy="408503"/>
            </a:xfrm>
            <a:prstGeom prst="curvedUpArrow">
              <a:avLst/>
            </a:prstGeom>
            <a:solidFill>
              <a:srgbClr val="CF0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4908" y="3402816"/>
              <a:ext cx="6447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Failed.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0062" y="3585254"/>
              <a:ext cx="1114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Feedback on </a:t>
              </a:r>
            </a:p>
            <a:p>
              <a:pPr algn="ctr"/>
              <a:r>
                <a:rPr lang="en-US" dirty="0" smtClean="0"/>
                <a:t>code quality.</a:t>
              </a:r>
              <a:endParaRPr lang="en-SG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838834" y="4850902"/>
            <a:ext cx="1446836" cy="694481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Compilation Trigger</a:t>
            </a:r>
            <a:endParaRPr lang="en-SG" sz="16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3429880" y="5042966"/>
            <a:ext cx="1446836" cy="694481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Dependent Libraries</a:t>
            </a:r>
            <a:endParaRPr lang="en-SG" sz="1600" dirty="0" smtClean="0"/>
          </a:p>
        </p:txBody>
      </p:sp>
      <p:sp>
        <p:nvSpPr>
          <p:cNvPr id="30" name="Right Arrow 29"/>
          <p:cNvSpPr/>
          <p:nvPr/>
        </p:nvSpPr>
        <p:spPr>
          <a:xfrm>
            <a:off x="2311982" y="5020981"/>
            <a:ext cx="1117898" cy="210776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972274" y="5987551"/>
            <a:ext cx="1296696" cy="514849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SG" sz="1600" dirty="0" smtClean="0"/>
          </a:p>
        </p:txBody>
      </p:sp>
      <p:sp>
        <p:nvSpPr>
          <p:cNvPr id="32" name="Right Arrow 31"/>
          <p:cNvSpPr/>
          <p:nvPr/>
        </p:nvSpPr>
        <p:spPr>
          <a:xfrm rot="5400000">
            <a:off x="1410178" y="5696254"/>
            <a:ext cx="398009" cy="184590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252896" y="4449822"/>
            <a:ext cx="92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1.) Get depending library</a:t>
            </a:r>
            <a:endParaRPr lang="en-SG" dirty="0"/>
          </a:p>
        </p:txBody>
      </p:sp>
      <p:sp>
        <p:nvSpPr>
          <p:cNvPr id="34" name="TextBox 33"/>
          <p:cNvSpPr txBox="1"/>
          <p:nvPr/>
        </p:nvSpPr>
        <p:spPr>
          <a:xfrm>
            <a:off x="1516887" y="5622657"/>
            <a:ext cx="114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.) Compile</a:t>
            </a:r>
            <a:endParaRPr lang="en-SG" dirty="0"/>
          </a:p>
        </p:txBody>
      </p:sp>
      <p:sp>
        <p:nvSpPr>
          <p:cNvPr id="35" name="Rectangle 34"/>
          <p:cNvSpPr/>
          <p:nvPr/>
        </p:nvSpPr>
        <p:spPr>
          <a:xfrm>
            <a:off x="6412375" y="4293052"/>
            <a:ext cx="2310756" cy="941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Public Artifact Repository</a:t>
            </a:r>
            <a:endParaRPr lang="en-SG" sz="16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6901348" y="4662447"/>
            <a:ext cx="1446836" cy="433706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Dependent Libraries</a:t>
            </a:r>
            <a:endParaRPr lang="en-SG" sz="1600" dirty="0" smtClean="0"/>
          </a:p>
        </p:txBody>
      </p:sp>
      <p:sp>
        <p:nvSpPr>
          <p:cNvPr id="37" name="Curved Up Arrow 36"/>
          <p:cNvSpPr/>
          <p:nvPr/>
        </p:nvSpPr>
        <p:spPr>
          <a:xfrm flipH="1" flipV="1">
            <a:off x="4884656" y="4664712"/>
            <a:ext cx="1982084" cy="461657"/>
          </a:xfrm>
          <a:prstGeom prst="curvedUp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97484" y="4662447"/>
            <a:ext cx="114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Offline retrieve, scan, deploy</a:t>
            </a:r>
            <a:endParaRPr lang="en-SG" dirty="0"/>
          </a:p>
        </p:txBody>
      </p:sp>
      <p:sp>
        <p:nvSpPr>
          <p:cNvPr id="39" name="Right Arrow 38"/>
          <p:cNvSpPr/>
          <p:nvPr/>
        </p:nvSpPr>
        <p:spPr>
          <a:xfrm rot="20039658">
            <a:off x="2294992" y="5839357"/>
            <a:ext cx="1117898" cy="210776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238100" y="6201149"/>
            <a:ext cx="1870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3.) Release internally for internal referencing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865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TT231 DevOps process &amp; components explanation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F3598EC-7E0C-4325-8D05-EE47AD1218DE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Proposed CI/CD Process Overview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821164" y="2286782"/>
            <a:ext cx="203200" cy="2431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</p:txBody>
      </p:sp>
      <p:sp>
        <p:nvSpPr>
          <p:cNvPr id="14" name="Oval 13"/>
          <p:cNvSpPr/>
          <p:nvPr/>
        </p:nvSpPr>
        <p:spPr>
          <a:xfrm>
            <a:off x="4906764" y="2573432"/>
            <a:ext cx="203200" cy="2431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</p:txBody>
      </p:sp>
      <p:sp>
        <p:nvSpPr>
          <p:cNvPr id="17" name="Oval 16"/>
          <p:cNvSpPr/>
          <p:nvPr/>
        </p:nvSpPr>
        <p:spPr>
          <a:xfrm>
            <a:off x="3319264" y="2783283"/>
            <a:ext cx="203200" cy="2431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96664" y="2404084"/>
            <a:ext cx="8331200" cy="12700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6664" y="2124683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master</a:t>
            </a:r>
            <a:endParaRPr lang="en-SG" dirty="0"/>
          </a:p>
        </p:txBody>
      </p:sp>
      <p:cxnSp>
        <p:nvCxnSpPr>
          <p:cNvPr id="20" name="Curved Connector 19"/>
          <p:cNvCxnSpPr>
            <a:stCxn id="19" idx="2"/>
          </p:cNvCxnSpPr>
          <p:nvPr/>
        </p:nvCxnSpPr>
        <p:spPr>
          <a:xfrm rot="16200000" flipH="1">
            <a:off x="678125" y="2347394"/>
            <a:ext cx="256402" cy="364978"/>
          </a:xfrm>
          <a:prstGeom prst="curvedConnector2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69764" y="2670784"/>
            <a:ext cx="7658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9" idx="2"/>
          </p:cNvCxnSpPr>
          <p:nvPr/>
        </p:nvCxnSpPr>
        <p:spPr>
          <a:xfrm rot="16200000" flipH="1">
            <a:off x="627325" y="2398194"/>
            <a:ext cx="510402" cy="517378"/>
          </a:xfrm>
          <a:prstGeom prst="curvedConnector2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41215" y="2912084"/>
            <a:ext cx="74866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40918" y="2404084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release</a:t>
            </a: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1293318" y="2645384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development</a:t>
            </a:r>
            <a:endParaRPr lang="en-SG" dirty="0"/>
          </a:p>
        </p:txBody>
      </p:sp>
      <p:cxnSp>
        <p:nvCxnSpPr>
          <p:cNvPr id="27" name="Curved Connector 26"/>
          <p:cNvCxnSpPr/>
          <p:nvPr/>
        </p:nvCxnSpPr>
        <p:spPr>
          <a:xfrm rot="16200000" flipH="1">
            <a:off x="1227549" y="2856595"/>
            <a:ext cx="256402" cy="364978"/>
          </a:xfrm>
          <a:prstGeom prst="curved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flipV="1">
            <a:off x="1538239" y="2922383"/>
            <a:ext cx="1869925" cy="244902"/>
          </a:xfrm>
          <a:prstGeom prst="curvedConnector3">
            <a:avLst>
              <a:gd name="adj1" fmla="val 10025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55750" y="2922383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f</a:t>
            </a:r>
            <a:r>
              <a:rPr lang="en-SG" dirty="0" err="1" smtClean="0"/>
              <a:t>eature_mainpage</a:t>
            </a:r>
            <a:endParaRPr lang="en-SG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652764" y="2681083"/>
            <a:ext cx="355600" cy="229800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490964" y="2416784"/>
            <a:ext cx="431800" cy="264299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06864" y="2019481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V1.0.2</a:t>
            </a:r>
            <a:endParaRPr lang="en-SG" dirty="0"/>
          </a:p>
        </p:txBody>
      </p:sp>
      <p:sp>
        <p:nvSpPr>
          <p:cNvPr id="38" name="Down Arrow 37"/>
          <p:cNvSpPr/>
          <p:nvPr/>
        </p:nvSpPr>
        <p:spPr>
          <a:xfrm flipV="1">
            <a:off x="3319264" y="3163306"/>
            <a:ext cx="271662" cy="2728207"/>
          </a:xfrm>
          <a:prstGeom prst="down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</p:txBody>
      </p:sp>
      <p:sp>
        <p:nvSpPr>
          <p:cNvPr id="39" name="Down Arrow 38"/>
          <p:cNvSpPr/>
          <p:nvPr/>
        </p:nvSpPr>
        <p:spPr>
          <a:xfrm flipV="1">
            <a:off x="4906764" y="2811685"/>
            <a:ext cx="285314" cy="2165427"/>
          </a:xfrm>
          <a:prstGeom prst="down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</p:txBody>
      </p:sp>
      <p:sp>
        <p:nvSpPr>
          <p:cNvPr id="40" name="Down Arrow 39"/>
          <p:cNvSpPr/>
          <p:nvPr/>
        </p:nvSpPr>
        <p:spPr>
          <a:xfrm flipV="1">
            <a:off x="5786933" y="2573431"/>
            <a:ext cx="287468" cy="1072591"/>
          </a:xfrm>
          <a:prstGeom prst="down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932611" y="4692927"/>
            <a:ext cx="1582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Developer released.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CI/CD automatic compile and release to dev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42" name="TextBox 41"/>
          <p:cNvSpPr txBox="1"/>
          <p:nvPr/>
        </p:nvSpPr>
        <p:spPr>
          <a:xfrm>
            <a:off x="4181714" y="5208113"/>
            <a:ext cx="1408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Ready for client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CI/CD automatic compile and release to UAT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43" name="TextBox 42"/>
          <p:cNvSpPr txBox="1"/>
          <p:nvPr/>
        </p:nvSpPr>
        <p:spPr>
          <a:xfrm>
            <a:off x="6041676" y="2999860"/>
            <a:ext cx="1582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Features accepted.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Tested.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AFTER</a:t>
            </a:r>
            <a:r>
              <a:rPr lang="en-US" dirty="0" smtClean="0"/>
              <a:t> Release deployed to Production &amp; DR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44" name="Rectangle 43"/>
          <p:cNvSpPr/>
          <p:nvPr/>
        </p:nvSpPr>
        <p:spPr>
          <a:xfrm>
            <a:off x="2677102" y="1794167"/>
            <a:ext cx="891251" cy="28536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Developed</a:t>
            </a:r>
            <a:endParaRPr lang="en-SG" b="1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4369691" y="1780419"/>
            <a:ext cx="891251" cy="28536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Released</a:t>
            </a:r>
            <a:endParaRPr lang="en-SG" b="1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6127874" y="1786368"/>
            <a:ext cx="891251" cy="28536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Deployed</a:t>
            </a:r>
            <a:endParaRPr lang="en-SG" b="1" dirty="0" smtClean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824072" y="1780420"/>
            <a:ext cx="17773" cy="4400461"/>
          </a:xfrm>
          <a:prstGeom prst="line">
            <a:avLst/>
          </a:prstGeom>
          <a:ln w="19050">
            <a:solidFill>
              <a:srgbClr val="CF022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163941" y="1780420"/>
            <a:ext cx="17773" cy="4400461"/>
          </a:xfrm>
          <a:prstGeom prst="line">
            <a:avLst/>
          </a:prstGeom>
          <a:ln w="19050">
            <a:solidFill>
              <a:srgbClr val="CF022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425645" y="1780419"/>
            <a:ext cx="17773" cy="4400461"/>
          </a:xfrm>
          <a:prstGeom prst="line">
            <a:avLst/>
          </a:prstGeom>
          <a:ln w="19050">
            <a:solidFill>
              <a:srgbClr val="CF022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613914" y="1862126"/>
            <a:ext cx="17773" cy="4400461"/>
          </a:xfrm>
          <a:prstGeom prst="line">
            <a:avLst/>
          </a:prstGeom>
          <a:ln w="19050">
            <a:solidFill>
              <a:srgbClr val="CF022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4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911225" y="2492375"/>
            <a:ext cx="8232775" cy="3673475"/>
          </a:xfrm>
        </p:spPr>
        <p:txBody>
          <a:bodyPr/>
          <a:lstStyle/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22400" y="6502400"/>
            <a:ext cx="296863" cy="161925"/>
          </a:xfrm>
          <a:prstGeom prst="rect">
            <a:avLst/>
          </a:prstGeom>
        </p:spPr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872975" y="2998472"/>
            <a:ext cx="1415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defTabSz="914199"/>
            <a:r>
              <a:rPr lang="en-US" sz="5400" b="1" cap="all" dirty="0">
                <a:ln w="0"/>
                <a:gradFill flip="none">
                  <a:gsLst>
                    <a:gs pos="0">
                      <a:srgbClr val="CF022B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CF022B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CF022B">
                        <a:shade val="65000"/>
                        <a:satMod val="130000"/>
                      </a:srgbClr>
                    </a:gs>
                    <a:gs pos="92000">
                      <a:srgbClr val="CF022B">
                        <a:shade val="50000"/>
                        <a:satMod val="120000"/>
                      </a:srgbClr>
                    </a:gs>
                    <a:gs pos="100000">
                      <a:srgbClr val="CF022B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End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531813" y="6458440"/>
            <a:ext cx="4545012" cy="1619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 smtClean="0"/>
              <a:t>Restricted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8155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teria PowerPoint&amp;#x0D;&amp;#x0A;Template deck - blu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Image Title Slide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Agenda&amp;quot;&quot;/&gt;&lt;property id=&quot;20307&quot; value=&quot;295&quot;/&gt;&lt;/object&gt;&lt;object type=&quot;3&quot; unique_id=&quot;10008&quot;&gt;&lt;property id=&quot;20148&quot; value=&quot;5&quot;/&gt;&lt;property id=&quot;20300&quot; value=&quot;Slide 5 - &amp;quot;Text only Slide&amp;quot;&quot;/&gt;&lt;property id=&quot;20307&quot; value=&quot;257&quot;/&gt;&lt;/object&gt;&lt;object type=&quot;3&quot; unique_id=&quot;10009&quot;&gt;&lt;property id=&quot;20148&quot; value=&quot;5&quot;/&gt;&lt;property id=&quot;20300&quot; value=&quot;Slide 7 - &amp;quot;Image with Bulleted Points&amp;quot;&quot;/&gt;&lt;property id=&quot;20307&quot; value=&quot;315&quot;/&gt;&lt;/object&gt;&lt;object type=&quot;3&quot; unique_id=&quot;10010&quot;&gt;&lt;property id=&quot;20148&quot; value=&quot;5&quot;/&gt;&lt;property id=&quot;20300&quot; value=&quot;Slide 8 - &amp;quot;Image with Bulleted Points&amp;quot;&quot;/&gt;&lt;property id=&quot;20307&quot; value=&quot;313&quot;/&gt;&lt;/object&gt;&lt;object type=&quot;3&quot; unique_id=&quot;10011&quot;&gt;&lt;property id=&quot;20148&quot; value=&quot;5&quot;/&gt;&lt;property id=&quot;20300&quot; value=&quot;Slide 9 - &amp;quot;Image with Bulleted Points&amp;quot;&quot;/&gt;&lt;property id=&quot;20307&quot; value=&quot;314&quot;/&gt;&lt;/object&gt;&lt;object type=&quot;3&quot; unique_id=&quot;10012&quot;&gt;&lt;property id=&quot;20148&quot; value=&quot;5&quot;/&gt;&lt;property id=&quot;20300&quot; value=&quot;Slide 10 - &amp;quot;Quote with image&amp;quot;&quot;/&gt;&lt;property id=&quot;20307&quot; value=&quot;323&quot;/&gt;&lt;/object&gt;&lt;object type=&quot;3&quot; unique_id=&quot;10013&quot;&gt;&lt;property id=&quot;20148&quot; value=&quot;5&quot;/&gt;&lt;property id=&quot;20300&quot; value=&quot;Slide 11 - &amp;quot;Two column slide&amp;quot;&quot;/&gt;&lt;property id=&quot;20307&quot; value=&quot;296&quot;/&gt;&lt;/object&gt;&lt;object type=&quot;3&quot; unique_id=&quot;10014&quot;&gt;&lt;property id=&quot;20148&quot; value=&quot;5&quot;/&gt;&lt;property id=&quot;20300&quot; value=&quot;Slide 12 - &amp;quot;Three column slide&amp;quot;&quot;/&gt;&lt;property id=&quot;20307&quot; value=&quot;300&quot;/&gt;&lt;/object&gt;&lt;object type=&quot;3&quot; unique_id=&quot;10016&quot;&gt;&lt;property id=&quot;20148&quot; value=&quot;5&quot;/&gt;&lt;property id=&quot;20300&quot; value=&quot;Slide 14 - &amp;quot;Table 1&amp;quot;&quot;/&gt;&lt;property id=&quot;20307&quot; value=&quot;302&quot;/&gt;&lt;/object&gt;&lt;object type=&quot;3&quot; unique_id=&quot;10017&quot;&gt;&lt;property id=&quot;20148&quot; value=&quot;5&quot;/&gt;&lt;property id=&quot;20300&quot; value=&quot;Slide 15 - &amp;quot;Table 2&amp;quot;&quot;/&gt;&lt;property id=&quot;20307&quot; value=&quot;304&quot;/&gt;&lt;/object&gt;&lt;object type=&quot;3&quot; unique_id=&quot;10019&quot;&gt;&lt;property id=&quot;20148&quot; value=&quot;5&quot;/&gt;&lt;property id=&quot;20300&quot; value=&quot;Slide 17 - &amp;quot;Timeline 1&amp;quot;&quot;/&gt;&lt;property id=&quot;20307&quot; value=&quot;306&quot;/&gt;&lt;/object&gt;&lt;object type=&quot;3&quot; unique_id=&quot;10021&quot;&gt;&lt;property id=&quot;20148&quot; value=&quot;5&quot;/&gt;&lt;property id=&quot;20300&quot; value=&quot;Slide 18 - &amp;quot;Timeline 2&amp;quot;&quot;/&gt;&lt;property id=&quot;20307&quot; value=&quot;320&quot;/&gt;&lt;/object&gt;&lt;object type=&quot;3&quot; unique_id=&quot;10022&quot;&gt;&lt;property id=&quot;20148&quot; value=&quot;5&quot;/&gt;&lt;property id=&quot;20300&quot; value=&quot;Slide 19 - &amp;quot;Diagram&amp;quot;&quot;/&gt;&lt;property id=&quot;20307&quot; value=&quot;330&quot;/&gt;&lt;/object&gt;&lt;object type=&quot;3&quot; unique_id=&quot;10023&quot;&gt;&lt;property id=&quot;20148&quot; value=&quot;5&quot;/&gt;&lt;property id=&quot;20300&quot; value=&quot;Slide 20 - &amp;quot;Table with picture 1&amp;quot;&quot;/&gt;&lt;property id=&quot;20307&quot; value=&quot;329&quot;/&gt;&lt;/object&gt;&lt;object type=&quot;3&quot; unique_id=&quot;10024&quot;&gt;&lt;property id=&quot;20148&quot; value=&quot;5&quot;/&gt;&lt;property id=&quot;20300&quot; value=&quot;Slide 21 - &amp;quot;Table with picture 2&amp;quot;&quot;/&gt;&lt;property id=&quot;20307&quot; value=&quot;332&quot;/&gt;&lt;/object&gt;&lt;object type=&quot;3&quot; unique_id=&quot;10026&quot;&gt;&lt;property id=&quot;20148&quot; value=&quot;5&quot;/&gt;&lt;property id=&quot;20300&quot; value=&quot;Slide 22 - &amp;quot;Diagram&amp;quot;&quot;/&gt;&lt;property id=&quot;20307&quot; value=&quot;303&quot;/&gt;&lt;/object&gt;&lt;object type=&quot;3&quot; unique_id=&quot;10027&quot;&gt;&lt;property id=&quot;20148&quot; value=&quot;5&quot;/&gt;&lt;property id=&quot;20300&quot; value=&quot;Slide 23 - &amp;quot;Diagram&amp;quot;&quot;/&gt;&lt;property id=&quot;20307&quot; value=&quot;317&quot;/&gt;&lt;/object&gt;&lt;object type=&quot;3&quot; unique_id=&quot;10028&quot;&gt;&lt;property id=&quot;20148&quot; value=&quot;5&quot;/&gt;&lt;property id=&quot;20300&quot; value=&quot;Slide 24 - &amp;quot;Diagram&amp;quot;&quot;/&gt;&lt;property id=&quot;20307&quot; value=&quot;318&quot;/&gt;&lt;/object&gt;&lt;object type=&quot;3&quot; unique_id=&quot;10029&quot;&gt;&lt;property id=&quot;20148&quot; value=&quot;5&quot;/&gt;&lt;property id=&quot;20300&quot; value=&quot;Slide 25 - &amp;quot;Diagram&amp;quot;&quot;/&gt;&lt;property id=&quot;20307&quot; value=&quot;328&quot;/&gt;&lt;/object&gt;&lt;object type=&quot;3&quot; unique_id=&quot;10030&quot;&gt;&lt;property id=&quot;20148&quot; value=&quot;5&quot;/&gt;&lt;property id=&quot;20300&quot; value=&quot;Slide 26 - &amp;quot;Example Chart&amp;quot;&quot;/&gt;&lt;property id=&quot;20307&quot; value=&quot;260&quot;/&gt;&lt;/object&gt;&lt;object type=&quot;3&quot; unique_id=&quot;10031&quot;&gt;&lt;property id=&quot;20148&quot; value=&quot;5&quot;/&gt;&lt;property id=&quot;20300&quot; value=&quot;Slide 27&quot;/&gt;&lt;property id=&quot;20307&quot; value=&quot;294&quot;/&gt;&lt;/object&gt;&lt;object type=&quot;3&quot; unique_id=&quot;10032&quot;&gt;&lt;property id=&quot;20148&quot; value=&quot;5&quot;/&gt;&lt;property id=&quot;20300&quot; value=&quot;Slide 28&quot;/&gt;&lt;property id=&quot;20307&quot; value=&quot;307&quot;/&gt;&lt;/object&gt;&lt;object type=&quot;3&quot; unique_id=&quot;10033&quot;&gt;&lt;property id=&quot;20148&quot; value=&quot;5&quot;/&gt;&lt;property id=&quot;20300&quot; value=&quot;Slide 29&quot;/&gt;&lt;property id=&quot;20307&quot; value=&quot;308&quot;/&gt;&lt;/object&gt;&lt;object type=&quot;3&quot; unique_id=&quot;10034&quot;&gt;&lt;property id=&quot;20148&quot; value=&quot;5&quot;/&gt;&lt;property id=&quot;20300&quot; value=&quot;Slide 30&quot;/&gt;&lt;property id=&quot;20307&quot; value=&quot;321&quot;/&gt;&lt;/object&gt;&lt;object type=&quot;3&quot; unique_id=&quot;10035&quot;&gt;&lt;property id=&quot;20148&quot; value=&quot;5&quot;/&gt;&lt;property id=&quot;20300&quot; value=&quot;Slide 32&quot;/&gt;&lt;property id=&quot;20307&quot; value=&quot;322&quot;/&gt;&lt;/object&gt;&lt;object type=&quot;3&quot; unique_id=&quot;10036&quot;&gt;&lt;property id=&quot;20148&quot; value=&quot;5&quot;/&gt;&lt;property id=&quot;20300&quot; value=&quot;Slide 31&quot;/&gt;&lt;property id=&quot;20307&quot; value=&quot;333&quot;/&gt;&lt;/object&gt;&lt;object type=&quot;3&quot; unique_id=&quot;10037&quot;&gt;&lt;property id=&quot;20148&quot; value=&quot;5&quot;/&gt;&lt;property id=&quot;20300&quot; value=&quot;Slide 33&quot;/&gt;&lt;property id=&quot;20307&quot; value=&quot;334&quot;/&gt;&lt;/object&gt;&lt;object type=&quot;3&quot; unique_id=&quot;10038&quot;&gt;&lt;property id=&quot;20148&quot; value=&quot;5&quot;/&gt;&lt;property id=&quot;20300&quot; value=&quot;Slide 36 - &amp;quot;Organizational charts 1  &amp;quot;&quot;/&gt;&lt;property id=&quot;20307&quot; value=&quot;264&quot;/&gt;&lt;/object&gt;&lt;object type=&quot;3&quot; unique_id=&quot;10039&quot;&gt;&lt;property id=&quot;20148&quot; value=&quot;5&quot;/&gt;&lt;property id=&quot;20300&quot; value=&quot;Slide 38 - &amp;quot;Results Headlines&amp;quot;&quot;/&gt;&lt;property id=&quot;20307&quot; value=&quot;326&quot;/&gt;&lt;/object&gt;&lt;object type=&quot;3&quot; unique_id=&quot;10040&quot;&gt;&lt;property id=&quot;20148&quot; value=&quot;5&quot;/&gt;&lt;property id=&quot;20300&quot; value=&quot;Slide 39 - &amp;quot;Results Headlines&amp;quot;&quot;/&gt;&lt;property id=&quot;20307&quot; value=&quot;327&quot;/&gt;&lt;/object&gt;&lt;object type=&quot;3&quot; unique_id=&quot;10041&quot;&gt;&lt;property id=&quot;20148&quot; value=&quot;5&quot;/&gt;&lt;property id=&quot;20300&quot; value=&quot;Slide 40 - &amp;quot;Embedded Video&amp;quot;&quot;/&gt;&lt;property id=&quot;20307&quot; value=&quot;324&quot;/&gt;&lt;/object&gt;&lt;object type=&quot;3&quot; unique_id=&quot;10042&quot;&gt;&lt;property id=&quot;20148&quot; value=&quot;5&quot;/&gt;&lt;property id=&quot;20300&quot; value=&quot;Slide 41 - &amp;quot;Embedded Video&amp;quot;&quot;/&gt;&lt;property id=&quot;20307&quot; value=&quot;325&quot;/&gt;&lt;/object&gt;&lt;object type=&quot;3&quot; unique_id=&quot;10043&quot;&gt;&lt;property id=&quot;20148&quot; value=&quot;5&quot;/&gt;&lt;property id=&quot;20300&quot; value=&quot;Slide 42 - &amp;quot;Partner logos placed top right corner, covering the Steria URL&amp;quot;&quot;/&gt;&lt;property id=&quot;20307&quot; value=&quot;265&quot;/&gt;&lt;/object&gt;&lt;object type=&quot;3&quot; unique_id=&quot;10044&quot;&gt;&lt;property id=&quot;20148&quot; value=&quot;5&quot;/&gt;&lt;property id=&quot;20300&quot; value=&quot;Slide 43 - &amp;quot;Partner logos on content slides&amp;quot;&quot;/&gt;&lt;property id=&quot;20307&quot; value=&quot;266&quot;/&gt;&lt;/object&gt;&lt;object type=&quot;3&quot; unique_id=&quot;10046&quot;&gt;&lt;property id=&quot;20148&quot; value=&quot;5&quot;/&gt;&lt;property id=&quot;20300&quot; value=&quot;Slide 44 - &amp;quot;Thank you for your attention&amp;quot;&quot;/&gt;&lt;property id=&quot;20307&quot; value=&quot;292&quot;/&gt;&lt;/object&gt;&lt;object type=&quot;3&quot; unique_id=&quot;10362&quot;&gt;&lt;property id=&quot;20148&quot; value=&quot;5&quot;/&gt;&lt;property id=&quot;20300&quot; value=&quot;Slide 4 - &amp;quot;Agenda&amp;quot;&quot;/&gt;&lt;property id=&quot;20307&quot; value=&quot;335&quot;/&gt;&lt;/object&gt;&lt;object type=&quot;3&quot; unique_id=&quot;10363&quot;&gt;&lt;property id=&quot;20148&quot; value=&quot;5&quot;/&gt;&lt;property id=&quot;20300&quot; value=&quot;Slide 6 - &amp;quot;Photo and text&amp;quot;&quot;/&gt;&lt;property id=&quot;20307&quot; value=&quot;338&quot;/&gt;&lt;/object&gt;&lt;object type=&quot;3&quot; unique_id=&quot;10364&quot;&gt;&lt;property id=&quot;20148&quot; value=&quot;5&quot;/&gt;&lt;property id=&quot;20300&quot; value=&quot;Slide 13 - &amp;quot;Three columns text with boxes&amp;quot;&quot;/&gt;&lt;property id=&quot;20307&quot; value=&quot;337&quot;/&gt;&lt;/object&gt;&lt;object type=&quot;3&quot; unique_id=&quot;10365&quot;&gt;&lt;property id=&quot;20148&quot; value=&quot;5&quot;/&gt;&lt;property id=&quot;20300&quot; value=&quot;Slide 16 - &amp;quot;Table 3&amp;quot;&quot;/&gt;&lt;property id=&quot;20307&quot; value=&quot;341&quot;/&gt;&lt;/object&gt;&lt;object type=&quot;3&quot; unique_id=&quot;10366&quot;&gt;&lt;property id=&quot;20148&quot; value=&quot;5&quot;/&gt;&lt;property id=&quot;20300&quot; value=&quot;Slide 34 - &amp;quot;Example chart with picture&amp;quot;&quot;/&gt;&lt;property id=&quot;20307&quot; value=&quot;336&quot;/&gt;&lt;/object&gt;&lt;object type=&quot;3&quot; unique_id=&quot;10367&quot;&gt;&lt;property id=&quot;20148&quot; value=&quot;5&quot;/&gt;&lt;property id=&quot;20300&quot; value=&quot;Slide 35 - &amp;quot;Example chart with text&amp;quot;&quot;/&gt;&lt;property id=&quot;20307&quot; value=&quot;339&quot;/&gt;&lt;/object&gt;&lt;object type=&quot;3&quot; unique_id=&quot;10368&quot;&gt;&lt;property id=&quot;20148&quot; value=&quot;5&quot;/&gt;&lt;property id=&quot;20300&quot; value=&quot;Slide 37 - &amp;quot;Organizational charts &amp;quot;&quot;/&gt;&lt;property id=&quot;20307&quot; value=&quot;34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SA_Theme1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N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SSA_Theme1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EN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SSA_Theme1</Template>
  <TotalTime>0</TotalTime>
  <Words>655</Words>
  <Application>Microsoft Office PowerPoint</Application>
  <PresentationFormat>On-screen Show (4:3)</PresentationFormat>
  <Paragraphs>127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Unicode MS</vt:lpstr>
      <vt:lpstr>Arial</vt:lpstr>
      <vt:lpstr>Calibri</vt:lpstr>
      <vt:lpstr>Tahoma</vt:lpstr>
      <vt:lpstr>Wingdings</vt:lpstr>
      <vt:lpstr>SSA_Theme1</vt:lpstr>
      <vt:lpstr>EN_Template_SopraSteria_Consulting_SopraHR</vt:lpstr>
      <vt:lpstr>1_SSA_Theme1</vt:lpstr>
      <vt:lpstr>1_EN_Template_SopraSteria_Consulting_SopraHR</vt:lpstr>
      <vt:lpstr>TT231 – DevOps Process demonstration </vt:lpstr>
      <vt:lpstr>Key things in Git </vt:lpstr>
      <vt:lpstr>Key things in Git </vt:lpstr>
      <vt:lpstr>TT231 DevOps process &amp; components explanation </vt:lpstr>
      <vt:lpstr>TT231 DevOps process &amp; components explanation </vt:lpstr>
      <vt:lpstr>Versioning Control House Rules</vt:lpstr>
      <vt:lpstr>TT231 DevOps process &amp; components explanation </vt:lpstr>
      <vt:lpstr>TT231 DevOps process &amp; components explanation </vt:lpstr>
      <vt:lpstr>PowerPoint Presentation</vt:lpstr>
    </vt:vector>
  </TitlesOfParts>
  <Company>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Steria</dc:creator>
  <cp:lastModifiedBy>PHANG Tian He</cp:lastModifiedBy>
  <cp:revision>436</cp:revision>
  <dcterms:created xsi:type="dcterms:W3CDTF">2009-02-18T13:30:54Z</dcterms:created>
  <dcterms:modified xsi:type="dcterms:W3CDTF">2019-12-23T01:11:22Z</dcterms:modified>
</cp:coreProperties>
</file>