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0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848-1609-4241-95FE-0FB26D330CC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E967-ED53-4133-AF8B-AC4010A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17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Money Matters: A Personal Finance Management App</a:t>
            </a:r>
            <a:endParaRPr lang="en-US" dirty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486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  <a:latin typeface="Book Antiqua" pitchFamily="18" charset="0"/>
              </a:rPr>
              <a:t>N </a:t>
            </a:r>
            <a:r>
              <a:rPr lang="en-US" sz="2400" dirty="0" err="1" smtClean="0">
                <a:solidFill>
                  <a:srgbClr val="C00000"/>
                </a:solidFill>
                <a:latin typeface="Book Antiqua" pitchFamily="18" charset="0"/>
              </a:rPr>
              <a:t>Manjula</a:t>
            </a:r>
            <a:endParaRPr lang="en-US" sz="2400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algn="r"/>
            <a:r>
              <a:rPr lang="en-US" sz="2400" dirty="0" smtClean="0">
                <a:solidFill>
                  <a:srgbClr val="C00000"/>
                </a:solidFill>
                <a:latin typeface="Book Antiqua" pitchFamily="18" charset="0"/>
              </a:rPr>
              <a:t>812122243008</a:t>
            </a:r>
            <a:endParaRPr lang="en-US" sz="24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AndroidManifest.xml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2600" y="22098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&lt;?xml version="1.0" encoding="utf-8"?&gt;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&lt;manifest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xmlns:android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="http://schemas.android.com/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apk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/res/android"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xmlns:tools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="http://schemas.android.com/tools"&gt;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&lt;application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android:allowBackup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="true"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android:dataExtractionRules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="@xml/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data_extraction_rules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android:fullBackupContent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="@xml/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backup_rules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android:icon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mipmap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ic_launcher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android:label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="@string/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app_name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android:supportsRtl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="true"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android:theme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="@style/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Theme.ExpensesTracker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tools:targetApi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="31"&gt;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&lt;activity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=".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RegisterActivity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android:exported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="false"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android:label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="@string/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title_activity_register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android:theme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="@style/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Theme.ExpensesTracker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7220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AndroidManifest.xml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25908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&lt;activity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=".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android:exported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="false"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android:label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android:theme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="@style/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Theme.ExpensesTracker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/&gt;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&lt;activity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=".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ViewRecordsActivity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android:exported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="false"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android:label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="@string/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title_activity_view_records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android:theme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="@style/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Theme.ExpensesTracker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/&gt;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&lt;activity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=".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SetLimitActivity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android:exported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="false"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android:label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="@string/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title_activity_set_limit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android:theme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="@style/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Theme.ExpensesTracker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/&gt;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&lt;activity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=".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AddExpensesActivity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android:exported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="false"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android:label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="@string/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title_activity_add_expenses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android:theme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="@style/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Theme.ExpensesTracker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9603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AndroidManfest.xml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8800" y="19812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&lt;activity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=".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LoginActivity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android:exported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="true"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android:label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="@string/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app_name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android:theme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="@style/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Theme.ExpensesTracker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&lt;intent-filter&gt;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&lt;action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android.intent.action.MAIN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/&gt;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&lt;category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android:name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android.intent.category.LAUNCHER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/&gt;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&lt;/intent-filter&gt;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&lt;/activity&gt;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&lt;/application&gt;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8958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1336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package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com.example.expensestracker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androidx.room.ColumnInfo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androidx.room.Entity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androidx.room.PrimaryKey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@Entity(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tableName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user_table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data class User(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PrimaryKey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autoGenerate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true)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id: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?,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ColumnInfo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(name = 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first_name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")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firstName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String?,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ColumnInfo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(name = 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last_name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")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lastName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String?,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ColumnInfo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(name = "email")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email: String?,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ColumnInfo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(name = "password")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password: String?,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8362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UserDao.kt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8800" y="2459182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package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com.example.expensestracker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androidx.room.*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@Dao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interface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UserDao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{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@Query("SELECT * FROM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user_table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WHERE email = :email")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suspend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getUserByEmail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(email: String): User?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@Insert(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onConflict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OnConflictStrategy.REPLACE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suspend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insertUser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(user: User)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@Update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suspend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updateUser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(user: User)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@Delete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suspend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deleteUser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(user: User)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UserDao.kt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0200" y="2798618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package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com.example.expensestracker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android.content.Context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androidx.room.Database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androidx.room.Room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androidx.room.RoomDatabase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@Database(entities = [User::class], version = 1)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abstract class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RoomDatabase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abstract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userDao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UserDao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companion object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@Volatile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private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instance: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? = null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getDatabase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(context: Context):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return instance ?: synchronized(this)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newInstance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Room.databaseBuilder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context.applicationContext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::class.java,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user_database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).build()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instance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newInstance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newInstance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}        }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}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7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UserDao.kt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0200" y="2798618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package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com.example.expensestracker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android.content.Context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androidx.room.Database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androidx.room.Room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androidx.room.RoomDatabase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@Database(entities = [User::class], version = 1)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abstract class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RoomDatabase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abstract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userDao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UserDao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companion object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@Volatile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private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instance: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? = null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getDatabase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(context: Context):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return instance ?: synchronized(this)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val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newInstance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Room.databaseBuilder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context.applicationContext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::class.java,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user_database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).build()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instance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newInstance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newInstance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}        }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}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8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5" t="18453" r="57945" b="29167"/>
          <a:stretch/>
        </p:blipFill>
        <p:spPr bwMode="auto">
          <a:xfrm>
            <a:off x="3352800" y="1022259"/>
            <a:ext cx="2797629" cy="476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Output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6" t="27976" r="58056" b="21627"/>
          <a:stretch/>
        </p:blipFill>
        <p:spPr bwMode="auto">
          <a:xfrm>
            <a:off x="2971800" y="1066800"/>
            <a:ext cx="3027218" cy="502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1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6" t="27579" r="58056" b="25992"/>
          <a:stretch/>
        </p:blipFill>
        <p:spPr bwMode="auto">
          <a:xfrm>
            <a:off x="3068528" y="1085767"/>
            <a:ext cx="3041579" cy="465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1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17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563" y="1143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Project Description</a:t>
            </a:r>
            <a:endParaRPr lang="en-US" b="1" dirty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563" y="18288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The app allows user to keep track of their expenses and accounts, and provides an overview of their financial status. Users can set a budget for various expenses and view their progress towards it.</a:t>
            </a:r>
            <a:endParaRPr lang="en-US" sz="2800" dirty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17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563" y="1143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Project Workflow: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563" y="21336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 register into the application.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After registration , user logins into the application.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 enters into the main page</a:t>
            </a:r>
          </a:p>
        </p:txBody>
      </p:sp>
    </p:spTree>
    <p:extLst>
      <p:ext uri="{BB962C8B-B14F-4D97-AF65-F5344CB8AC3E}">
        <p14:creationId xmlns:p14="http://schemas.microsoft.com/office/powerpoint/2010/main" val="3366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MainActvity.kt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884218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package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com.example.expensestracker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android.annotation.SuppressLint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android.content.Intent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android.os.Bundle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androidx.activity.ComponentActivity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androidx.activity.compose.setContent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androidx.compose.foundation.Image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androidx.compose.foundation.layout.*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androidx.compose.material.*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androidx.compose.runtime.*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androidx.compose.ui.Alignment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androidx.compose.ui.Modifier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androidx.compose.ui.graphics.Color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androidx.compose.ui.res.painterResource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androidx.compose.ui.text.font.FontWeight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androidx.compose.ui.text.style.TextAlign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androidx.compose.ui.tooling.preview.Preview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androidx.compose.ui.unit.dp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androidx.compose.ui.unit.sp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com.example.expensestracker.ui.theme.ExpensesTrackerTheme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170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MainActvity.kt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21336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class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: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ComponentActivity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@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SuppressLint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("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UnusedMaterialScaffoldPaddingParameter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override 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onCreate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savedInstanceState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Bundle?)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super.onCreate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savedInstanceState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setContent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Scaffold(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// in scaffold we are specifying top bar.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bottomBar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// inside top bar we are specifying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// background color.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BottomAppBar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backgroundColor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Color(0xFFadbef4),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Modifier.height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(80.dp),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// along with that we are specifying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// title for our top bar.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content = {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MainActvity.kt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2854036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Spacer(modifier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Modifier.width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(15.dp))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Button(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onClick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 {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startActivity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(Intent(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applicationContext,AddExpensesActivity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::class.java))},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colors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ButtonDefaults.buttonColors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backgroundColor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Color.White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(height = 55.dp, width = 110.dp)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Text(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text = "Add Expenses", color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Color.Black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fontSize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14.sp,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textAlign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TextAlign.Center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}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Spacer(modifier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Modifier.width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(15.dp))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Button(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onClick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startActivity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    Intent(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applicationContext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SetLimitActivity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::class.java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},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MainActvity.kt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00" y="25908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colors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ButtonDefaults.buttonColors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backgroundColor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Color.White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(height = 55.dp, width = 110.dp)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Text(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text = "Set Limit", color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Color.Black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fontSize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14.sp,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textAlign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TextAlign.Center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}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Spacer(modifier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Modifier.width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(15.dp))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Button(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onClick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startActivity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    Intent(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applicationContext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ViewRecordsActivity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::class.java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},</a:t>
            </a:r>
          </a:p>
        </p:txBody>
      </p:sp>
    </p:spTree>
    <p:extLst>
      <p:ext uri="{BB962C8B-B14F-4D97-AF65-F5344CB8AC3E}">
        <p14:creationId xmlns:p14="http://schemas.microsoft.com/office/powerpoint/2010/main" val="741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MainActvity.kt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2590800"/>
            <a:ext cx="83265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colors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ButtonDefaults.buttonColors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backgroundColor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Color.White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(height = 55.dp, width = 110.dp)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Text(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text = "View Records", color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Color.Black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fontSize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14.sp,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textAlign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TextAlign.Center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}               }            )             }            )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MainPage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}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}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}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78636" cy="689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54" y="2078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MainActvity.kt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74618" y="1981200"/>
            <a:ext cx="68787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@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Composable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MainPage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{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Column(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Modifier.padding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(20.dp).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fillMaxSize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verticalArrangement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Arrangement.Center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horizontalAlignment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Alignment.CenterHorizontally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) {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Text(text = "Welcome To Expense Tracker",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fontSize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42.sp,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fontWeight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FontWeight.Bold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textAlign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TextAlign.Center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Image(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painterResource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(id = R.drawable.img_1),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contentDescription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="", modifier = </a:t>
            </a:r>
            <a:r>
              <a:rPr lang="en-US" sz="1600" dirty="0" err="1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Modifier.size</a:t>
            </a:r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(height = 500.dp, width = 500.dp))</a:t>
            </a:r>
          </a:p>
          <a:p>
            <a:pPr algn="just"/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}</a:t>
            </a:r>
          </a:p>
          <a:p>
            <a:pPr algn="just"/>
            <a:r>
              <a:rPr lang="en-US" sz="1600" dirty="0" smtClean="0">
                <a:solidFill>
                  <a:srgbClr val="DA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</a:t>
            </a:r>
            <a:endParaRPr lang="en-US" sz="1600" dirty="0" smtClean="0">
              <a:solidFill>
                <a:srgbClr val="DA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1117</Words>
  <Application>Microsoft Office PowerPoint</Application>
  <PresentationFormat>On-screen Show (4:3)</PresentationFormat>
  <Paragraphs>280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Money Matters: A Personal Finance Management App</vt:lpstr>
      <vt:lpstr>Project Description</vt:lpstr>
      <vt:lpstr>Project Workflow:</vt:lpstr>
      <vt:lpstr>MainActvity.kt</vt:lpstr>
      <vt:lpstr>MainActvity.kt</vt:lpstr>
      <vt:lpstr>MainActvity.kt</vt:lpstr>
      <vt:lpstr>MainActvity.kt</vt:lpstr>
      <vt:lpstr>MainActvity.kt</vt:lpstr>
      <vt:lpstr>MainActvity.kt</vt:lpstr>
      <vt:lpstr>AndroidManifest.xml</vt:lpstr>
      <vt:lpstr>AndroidManifest.xml</vt:lpstr>
      <vt:lpstr>AndroidManfest.xml</vt:lpstr>
      <vt:lpstr>User.kt</vt:lpstr>
      <vt:lpstr>UserDao.kt</vt:lpstr>
      <vt:lpstr>UserDao.kt</vt:lpstr>
      <vt:lpstr>UserDao.kt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Matters: A Personal Finance Management App</dc:title>
  <dc:creator>Sathish</dc:creator>
  <cp:lastModifiedBy>Sathish</cp:lastModifiedBy>
  <cp:revision>12</cp:revision>
  <dcterms:created xsi:type="dcterms:W3CDTF">2024-11-21T15:32:21Z</dcterms:created>
  <dcterms:modified xsi:type="dcterms:W3CDTF">2024-11-21T16:48:08Z</dcterms:modified>
</cp:coreProperties>
</file>