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00000"/>
                </a:solidFill>
                <a:latin typeface="open sans"/>
              </a:rPr>
              <a:t>Shiny UI &amp; </a:t>
            </a:r>
            <a:r>
              <a:rPr lang="en-US" b="1" dirty="0" smtClean="0">
                <a:solidFill>
                  <a:srgbClr val="000000"/>
                </a:solidFill>
                <a:latin typeface="open sans"/>
              </a:rPr>
              <a:t>UX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b="1" dirty="0">
                <a:solidFill>
                  <a:srgbClr val="000000"/>
                </a:solidFill>
                <a:latin typeface="open sans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3178" y="4777379"/>
            <a:ext cx="2701434" cy="1126283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IN" sz="2100" dirty="0">
                <a:solidFill>
                  <a:prstClr val="black"/>
                </a:solidFill>
                <a:latin typeface="Garamond" panose="02020404030301010803"/>
              </a:rPr>
              <a:t>Manjula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IN" sz="2100" dirty="0">
                <a:solidFill>
                  <a:prstClr val="black"/>
                </a:solidFill>
                <a:latin typeface="Garamond" panose="02020404030301010803"/>
              </a:rPr>
              <a:t>Senior Research Fellow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IN" sz="2100" dirty="0">
                <a:solidFill>
                  <a:prstClr val="black"/>
                </a:solidFill>
                <a:latin typeface="Garamond" panose="02020404030301010803"/>
              </a:rPr>
              <a:t>HBNI, IGCAR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22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ell MT" panose="02020503060305020303" pitchFamily="18" charset="0"/>
              </a:rPr>
              <a:t>Design Principles</a:t>
            </a:r>
            <a:endParaRPr lang="en-IN" sz="4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2916"/>
            <a:ext cx="8915400" cy="4398306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All the users should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have an acutely positive experience that shifts an app from useful and usable to memorable and must-have. </a:t>
            </a:r>
            <a:endParaRPr lang="en-US" sz="200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The apps should showcase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 UI that is familiar, intuitive, and beautiful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 </a:t>
            </a: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UI </a:t>
            </a:r>
            <a:r>
              <a:rPr lang="en-US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(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User </a:t>
            </a:r>
            <a:r>
              <a:rPr lang="en-US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Interface) - It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deals about all the styles and the components and all the views and </a:t>
            </a:r>
            <a:r>
              <a:rPr lang="en-US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   interactions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with the pages </a:t>
            </a:r>
            <a:endParaRPr lang="en-US" sz="200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Bell MT" panose="02020503060305020303" pitchFamily="18" charset="0"/>
              </a:rPr>
              <a:t>UX </a:t>
            </a:r>
            <a:r>
              <a:rPr lang="en-IN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( User Experience) - </a:t>
            </a:r>
            <a:r>
              <a:rPr lang="en-US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deals with how the user feels about the applications, whether they can </a:t>
            </a:r>
            <a:r>
              <a:rPr lang="en-US" sz="20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accomplish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their goals, whether they like the interaction about your application and so on</a:t>
            </a:r>
          </a:p>
          <a:p>
            <a:pPr marL="342900" lvl="1" indent="-342900" algn="just"/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6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865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ell MT" panose="02020503060305020303" pitchFamily="18" charset="0"/>
              </a:rPr>
              <a:t>Why shiny.fluent?</a:t>
            </a:r>
            <a:endParaRPr lang="en-IN" sz="4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Professional look</a:t>
            </a:r>
          </a:p>
          <a:p>
            <a:r>
              <a:rPr lang="en-IN" dirty="0" smtClean="0"/>
              <a:t>Seamless integration with R and Shiny</a:t>
            </a:r>
          </a:p>
          <a:p>
            <a:r>
              <a:rPr lang="en-IN" dirty="0" smtClean="0"/>
              <a:t>Full power of fluent UI available</a:t>
            </a:r>
          </a:p>
          <a:p>
            <a:r>
              <a:rPr lang="en-IN" dirty="0" smtClean="0"/>
              <a:t>Extensive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3395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69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Bell MT</vt:lpstr>
      <vt:lpstr>Century Gothic</vt:lpstr>
      <vt:lpstr>Garamond</vt:lpstr>
      <vt:lpstr>open sans</vt:lpstr>
      <vt:lpstr>Wingdings 3</vt:lpstr>
      <vt:lpstr>Wisp</vt:lpstr>
      <vt:lpstr>Shiny UI &amp; UX </vt:lpstr>
      <vt:lpstr>Design Principles</vt:lpstr>
      <vt:lpstr>Why shiny.fluent?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UI &amp; UX</dc:title>
  <dc:creator>SIVA</dc:creator>
  <cp:lastModifiedBy>SIVA</cp:lastModifiedBy>
  <cp:revision>3</cp:revision>
  <dcterms:created xsi:type="dcterms:W3CDTF">2022-05-01T19:57:48Z</dcterms:created>
  <dcterms:modified xsi:type="dcterms:W3CDTF">2022-05-01T20:21:08Z</dcterms:modified>
</cp:coreProperties>
</file>