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dirty="0">
                <a:latin typeface="Bell MT" panose="02020503060305020303" pitchFamily="18" charset="0"/>
              </a:rPr>
              <a:t>Conducting Effective User Tests for Shiny Dashboards</a:t>
            </a:r>
            <a:br>
              <a:rPr lang="en-US" sz="2800" b="1" dirty="0">
                <a:latin typeface="Bell MT" panose="02020503060305020303" pitchFamily="18" charset="0"/>
              </a:rPr>
            </a:br>
            <a:endParaRPr lang="en-IN" sz="2800" dirty="0">
              <a:latin typeface="Bell MT" panose="020205030603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Manjula</a:t>
            </a:r>
          </a:p>
          <a:p>
            <a:r>
              <a:rPr lang="en-IN" dirty="0" smtClean="0"/>
              <a:t>Senior Research Fellow</a:t>
            </a:r>
          </a:p>
          <a:p>
            <a:r>
              <a:rPr lang="en-IN" dirty="0" smtClean="0"/>
              <a:t>HBNI, IGCAR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7365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10691"/>
            <a:ext cx="9601196" cy="3632662"/>
          </a:xfrm>
        </p:spPr>
        <p:txBody>
          <a:bodyPr>
            <a:normAutofit fontScale="85000" lnSpcReduction="10000"/>
          </a:bodyPr>
          <a:lstStyle/>
          <a:p>
            <a:pPr algn="just" fontAlgn="base"/>
            <a:r>
              <a:rPr lang="en-US" dirty="0">
                <a:solidFill>
                  <a:srgbClr val="000000"/>
                </a:solidFill>
                <a:latin typeface="Bell MT" panose="02020503060305020303" pitchFamily="18" charset="0"/>
              </a:rPr>
              <a:t>User tests are a crucial part of development, yet we frequently skip over them or conduct them too late in the process</a:t>
            </a:r>
            <a:r>
              <a:rPr lang="en-US" dirty="0" smtClean="0">
                <a:solidFill>
                  <a:srgbClr val="000000"/>
                </a:solidFill>
                <a:latin typeface="Bell MT" panose="02020503060305020303" pitchFamily="18" charset="0"/>
              </a:rPr>
              <a:t>.</a:t>
            </a:r>
          </a:p>
          <a:p>
            <a:pPr algn="just" fontAlgn="base"/>
            <a:r>
              <a:rPr lang="en-US" dirty="0" smtClean="0">
                <a:solidFill>
                  <a:srgbClr val="000000"/>
                </a:solidFill>
                <a:latin typeface="Bell MT" panose="02020503060305020303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Bell MT" panose="02020503060305020303" pitchFamily="18" charset="0"/>
              </a:rPr>
              <a:t>Involving users early on allows us to verify if the tool we want to build will be used by them or will be forgotten in the next few months. </a:t>
            </a:r>
            <a:endParaRPr lang="en-US" dirty="0" smtClean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pPr algn="just" fontAlgn="base"/>
            <a:r>
              <a:rPr lang="en-US" dirty="0" smtClean="0">
                <a:solidFill>
                  <a:srgbClr val="000000"/>
                </a:solidFill>
                <a:latin typeface="Bell MT" panose="02020503060305020303" pitchFamily="18" charset="0"/>
              </a:rPr>
              <a:t>Another </a:t>
            </a:r>
            <a:r>
              <a:rPr lang="en-US" dirty="0">
                <a:solidFill>
                  <a:srgbClr val="000000"/>
                </a:solidFill>
                <a:latin typeface="Bell MT" panose="02020503060305020303" pitchFamily="18" charset="0"/>
              </a:rPr>
              <a:t>risk that rises significantly when we don’t show the product to end-users before going live is that we will build something unintuitive and difficult to use. </a:t>
            </a:r>
            <a:endParaRPr lang="en-US" dirty="0" smtClean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pPr algn="just" fontAlgn="base"/>
            <a:r>
              <a:rPr lang="en-US" dirty="0" smtClean="0">
                <a:solidFill>
                  <a:srgbClr val="000000"/>
                </a:solidFill>
                <a:latin typeface="Bell MT" panose="02020503060305020303" pitchFamily="18" charset="0"/>
              </a:rPr>
              <a:t>When </a:t>
            </a:r>
            <a:r>
              <a:rPr lang="en-US" dirty="0">
                <a:solidFill>
                  <a:srgbClr val="000000"/>
                </a:solidFill>
                <a:latin typeface="Bell MT" panose="02020503060305020303" pitchFamily="18" charset="0"/>
              </a:rPr>
              <a:t>you are working with a product for a few months and you know every button and feature by heart, it is hard to take a step back and think about usability.</a:t>
            </a:r>
          </a:p>
          <a:p>
            <a:pPr algn="just" fontAlgn="base"/>
            <a:r>
              <a:rPr lang="en-US" dirty="0" smtClean="0">
                <a:solidFill>
                  <a:srgbClr val="000000"/>
                </a:solidFill>
                <a:latin typeface="Bell MT" panose="02020503060305020303" pitchFamily="18" charset="0"/>
              </a:rPr>
              <a:t>This talk will </a:t>
            </a:r>
            <a:r>
              <a:rPr lang="en-US" dirty="0">
                <a:solidFill>
                  <a:srgbClr val="000000"/>
                </a:solidFill>
                <a:latin typeface="Bell MT" panose="02020503060305020303" pitchFamily="18" charset="0"/>
              </a:rPr>
              <a:t>show why conducting effective user tests is so critical, and explain how to ask the right questions to gain the most from the interview.</a:t>
            </a:r>
          </a:p>
          <a:p>
            <a:pPr algn="just"/>
            <a:endParaRPr lang="en-IN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0940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</TotalTime>
  <Words>98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Bell MT</vt:lpstr>
      <vt:lpstr>Garamond</vt:lpstr>
      <vt:lpstr>Organic</vt:lpstr>
      <vt:lpstr>Conducting Effective User Tests for Shiny Dashboards </vt:lpstr>
      <vt:lpstr>Introduction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</dc:creator>
  <cp:lastModifiedBy>SIVA</cp:lastModifiedBy>
  <cp:revision>3</cp:revision>
  <dcterms:created xsi:type="dcterms:W3CDTF">2022-05-01T19:29:27Z</dcterms:created>
  <dcterms:modified xsi:type="dcterms:W3CDTF">2022-05-01T19:52:50Z</dcterms:modified>
</cp:coreProperties>
</file>