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9" r:id="rId4"/>
    <p:sldId id="283" r:id="rId5"/>
    <p:sldId id="284" r:id="rId6"/>
    <p:sldId id="269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FB77A6-BC44-4E3C-9805-86E756B05FC7}">
          <p14:sldIdLst>
            <p14:sldId id="256"/>
            <p14:sldId id="257"/>
            <p14:sldId id="259"/>
            <p14:sldId id="283"/>
            <p14:sldId id="284"/>
            <p14:sldId id="269"/>
            <p14:sldId id="285"/>
            <p14:sldId id="286"/>
            <p14:sldId id="287"/>
            <p14:sldId id="288"/>
          </p14:sldIdLst>
        </p14:section>
        <p14:section name="Untitled Section" id="{D2DE12CD-F002-4A37-9C4E-0C2BE7B0146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D48D-7986-44EB-9E68-AFFDED222B5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60ED-885D-45F9-909D-A341659D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6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4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E6BD6B-BF95-425F-B7CE-0925A21A9EC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9F42B0-F161-4B8C-87BC-4D1A62AE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lesh1984/aws-ecs-wp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 POC-AWS-ECS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Technology Stack/Details for  POC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URL: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Please find the </a:t>
            </a:r>
            <a:r>
              <a:rPr lang="en-US" dirty="0" err="1" smtClean="0"/>
              <a:t>github</a:t>
            </a:r>
            <a:r>
              <a:rPr lang="en-US" dirty="0" smtClean="0"/>
              <a:t> URL for this POC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github.com/kamlesh1984/aws-ecs-wp.git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7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Platform 			:- AWS</a:t>
            </a:r>
          </a:p>
          <a:p>
            <a:r>
              <a:rPr lang="en-US" dirty="0" smtClean="0"/>
              <a:t>Webserver 			:- Apache </a:t>
            </a:r>
          </a:p>
          <a:p>
            <a:r>
              <a:rPr lang="en-US" dirty="0" smtClean="0"/>
              <a:t>Application Server 		:-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Database 			:- </a:t>
            </a:r>
            <a:r>
              <a:rPr lang="en-US" dirty="0" smtClean="0"/>
              <a:t>RDS(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DNS Routing			:- AWS Route 53</a:t>
            </a:r>
          </a:p>
          <a:p>
            <a:r>
              <a:rPr lang="en-US" dirty="0" smtClean="0"/>
              <a:t>Server Authorization		:- AWS IAM/Roles</a:t>
            </a:r>
          </a:p>
          <a:p>
            <a:r>
              <a:rPr lang="en-US" dirty="0" smtClean="0"/>
              <a:t>Code Repository 		:-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1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72" y="1641582"/>
            <a:ext cx="544781" cy="6537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25" y="3759557"/>
            <a:ext cx="544781" cy="65373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44288" y="2287625"/>
            <a:ext cx="1158483" cy="3013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Apache Webserver</a:t>
            </a:r>
            <a:endParaRPr lang="en-US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90" y="1630206"/>
            <a:ext cx="544781" cy="65373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82" y="3718715"/>
            <a:ext cx="544781" cy="6537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04" y="2695045"/>
            <a:ext cx="544781" cy="65373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458581" y="3409761"/>
            <a:ext cx="888536" cy="2770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AWS-</a:t>
            </a:r>
            <a:r>
              <a:rPr lang="en-US" sz="1000" b="1" dirty="0" err="1" smtClean="0"/>
              <a:t>MySql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DataBase</a:t>
            </a:r>
            <a:endParaRPr lang="en-US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841903" y="1418201"/>
            <a:ext cx="1282035" cy="137102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582512" y="1411045"/>
            <a:ext cx="1282035" cy="13651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177214" y="1123838"/>
            <a:ext cx="6190071" cy="428188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2" y="876918"/>
            <a:ext cx="599170" cy="391125"/>
          </a:xfrm>
          <a:prstGeom prst="rect">
            <a:avLst/>
          </a:prstGeom>
        </p:spPr>
      </p:pic>
      <p:cxnSp>
        <p:nvCxnSpPr>
          <p:cNvPr id="117" name="Elbow Connector 116"/>
          <p:cNvCxnSpPr>
            <a:stCxn id="67" idx="3"/>
            <a:endCxn id="83" idx="1"/>
          </p:cNvCxnSpPr>
          <p:nvPr/>
        </p:nvCxnSpPr>
        <p:spPr>
          <a:xfrm>
            <a:off x="8864547" y="2093608"/>
            <a:ext cx="1053341" cy="909366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83" idx="1"/>
            <a:endCxn id="98" idx="3"/>
          </p:cNvCxnSpPr>
          <p:nvPr/>
        </p:nvCxnSpPr>
        <p:spPr>
          <a:xfrm rot="10800000" flipV="1">
            <a:off x="8869824" y="3002974"/>
            <a:ext cx="1048064" cy="118359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83" idx="3"/>
          </p:cNvCxnSpPr>
          <p:nvPr/>
        </p:nvCxnSpPr>
        <p:spPr>
          <a:xfrm rot="10800000" flipV="1">
            <a:off x="10461527" y="2996230"/>
            <a:ext cx="593876" cy="67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77378" y="3196553"/>
            <a:ext cx="799249" cy="9288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772884" y="2003392"/>
            <a:ext cx="756411" cy="114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370012" y="1072834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961664" y="3400427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b="1" dirty="0"/>
          </a:p>
        </p:txBody>
      </p:sp>
      <p:cxnSp>
        <p:nvCxnSpPr>
          <p:cNvPr id="74" name="Elbow Connector 73"/>
          <p:cNvCxnSpPr/>
          <p:nvPr/>
        </p:nvCxnSpPr>
        <p:spPr>
          <a:xfrm rot="5400000" flipH="1" flipV="1">
            <a:off x="10369864" y="2103742"/>
            <a:ext cx="1640447" cy="26936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88" y="2720495"/>
            <a:ext cx="543639" cy="564958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7582512" y="3491638"/>
            <a:ext cx="1287312" cy="138985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839997" y="3544778"/>
            <a:ext cx="1287312" cy="13123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39" y="2776171"/>
            <a:ext cx="543639" cy="564958"/>
          </a:xfrm>
          <a:prstGeom prst="rect">
            <a:avLst/>
          </a:prstGeom>
        </p:spPr>
      </p:pic>
      <p:sp>
        <p:nvSpPr>
          <p:cNvPr id="173" name="TextBox 37"/>
          <p:cNvSpPr txBox="1">
            <a:spLocks noChangeArrowheads="1"/>
          </p:cNvSpPr>
          <p:nvPr/>
        </p:nvSpPr>
        <p:spPr bwMode="auto">
          <a:xfrm>
            <a:off x="7442010" y="2533462"/>
            <a:ext cx="15557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>
                <a:ea typeface="Verdana" pitchFamily="34" charset="0"/>
                <a:cs typeface="Helvetica Neue"/>
              </a:rPr>
              <a:t>Private</a:t>
            </a:r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 </a:t>
            </a:r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subnet 1</a:t>
            </a:r>
            <a:endParaRPr lang="en-US" sz="11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74" name="TextBox 37"/>
          <p:cNvSpPr txBox="1">
            <a:spLocks noChangeArrowheads="1"/>
          </p:cNvSpPr>
          <p:nvPr/>
        </p:nvSpPr>
        <p:spPr bwMode="auto">
          <a:xfrm>
            <a:off x="7442010" y="4610655"/>
            <a:ext cx="15557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>
                <a:ea typeface="Verdana" pitchFamily="34" charset="0"/>
                <a:cs typeface="Helvetica Neue"/>
              </a:rPr>
              <a:t>Private</a:t>
            </a:r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 </a:t>
            </a:r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subnet 2</a:t>
            </a:r>
            <a:endParaRPr lang="en-US" sz="11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99" name="TextBox 37"/>
          <p:cNvSpPr txBox="1">
            <a:spLocks noChangeArrowheads="1"/>
          </p:cNvSpPr>
          <p:nvPr/>
        </p:nvSpPr>
        <p:spPr bwMode="auto">
          <a:xfrm>
            <a:off x="4727722" y="2548933"/>
            <a:ext cx="15557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Private subnet 1</a:t>
            </a:r>
            <a:endParaRPr lang="en-US" sz="11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00" name="TextBox 37"/>
          <p:cNvSpPr txBox="1">
            <a:spLocks noChangeArrowheads="1"/>
          </p:cNvSpPr>
          <p:nvPr/>
        </p:nvSpPr>
        <p:spPr bwMode="auto">
          <a:xfrm>
            <a:off x="4709145" y="4549074"/>
            <a:ext cx="15557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  <a:endParaRPr lang="en-US" sz="11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7442010" y="1268043"/>
            <a:ext cx="1555750" cy="385259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ounded Rectangle 210"/>
          <p:cNvSpPr/>
          <p:nvPr/>
        </p:nvSpPr>
        <p:spPr>
          <a:xfrm>
            <a:off x="4709145" y="1259935"/>
            <a:ext cx="1555750" cy="385259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7582512" y="4381346"/>
            <a:ext cx="1158483" cy="3013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Apache Webserver</a:t>
            </a:r>
            <a:endParaRPr lang="en-US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4881309" y="2254015"/>
            <a:ext cx="1158483" cy="3013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-</a:t>
            </a:r>
            <a:r>
              <a:rPr lang="en-US" sz="1000" b="1" dirty="0" err="1" smtClean="0"/>
              <a:t>Wordpress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Appserver</a:t>
            </a:r>
            <a:endParaRPr lang="en-US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4859638" y="4364042"/>
            <a:ext cx="1158483" cy="3013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err="1" smtClean="0"/>
              <a:t>Wordpress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Appserver</a:t>
            </a:r>
            <a:endParaRPr lang="en-US" b="1" dirty="0"/>
          </a:p>
        </p:txBody>
      </p:sp>
      <p:sp>
        <p:nvSpPr>
          <p:cNvPr id="234" name="TextBox 37"/>
          <p:cNvSpPr txBox="1">
            <a:spLocks noChangeArrowheads="1"/>
          </p:cNvSpPr>
          <p:nvPr/>
        </p:nvSpPr>
        <p:spPr bwMode="auto">
          <a:xfrm>
            <a:off x="6424719" y="3331855"/>
            <a:ext cx="9711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Internal</a:t>
            </a:r>
          </a:p>
          <a:p>
            <a:pPr algn="ctr"/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ALB</a:t>
            </a:r>
            <a:endParaRPr lang="en-US" sz="11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30460" y="1259934"/>
            <a:ext cx="1414320" cy="38525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0693543" y="818637"/>
            <a:ext cx="1221418" cy="5232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9" y="887116"/>
            <a:ext cx="503908" cy="510138"/>
          </a:xfrm>
          <a:prstGeom prst="rect">
            <a:avLst/>
          </a:prstGeom>
        </p:spPr>
      </p:pic>
      <p:sp>
        <p:nvSpPr>
          <p:cNvPr id="66" name="TextBox 37"/>
          <p:cNvSpPr txBox="1">
            <a:spLocks noChangeArrowheads="1"/>
          </p:cNvSpPr>
          <p:nvPr/>
        </p:nvSpPr>
        <p:spPr bwMode="auto">
          <a:xfrm>
            <a:off x="9752119" y="3340101"/>
            <a:ext cx="9414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External</a:t>
            </a:r>
            <a:endParaRPr lang="en-US" sz="1100" b="1" dirty="0" smtClean="0">
              <a:latin typeface="+mj-lt"/>
              <a:ea typeface="Verdana" pitchFamily="34" charset="0"/>
              <a:cs typeface="Helvetica Neue"/>
            </a:endParaRPr>
          </a:p>
          <a:p>
            <a:pPr algn="ctr"/>
            <a:r>
              <a:rPr lang="en-US" sz="1100" b="1" dirty="0" smtClean="0">
                <a:latin typeface="+mj-lt"/>
                <a:ea typeface="Verdana" pitchFamily="34" charset="0"/>
                <a:cs typeface="Helvetica Neue"/>
              </a:rPr>
              <a:t>ALB</a:t>
            </a:r>
            <a:endParaRPr lang="en-US" sz="1100" b="1" dirty="0"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5725054" y="2030565"/>
            <a:ext cx="1851084" cy="2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801254" y="4113365"/>
            <a:ext cx="1851084" cy="2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0" idx="1"/>
            <a:endCxn id="55" idx="3"/>
          </p:cNvCxnSpPr>
          <p:nvPr/>
        </p:nvCxnSpPr>
        <p:spPr>
          <a:xfrm flipH="1">
            <a:off x="4123385" y="1957075"/>
            <a:ext cx="1043105" cy="106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1"/>
            <a:endCxn id="55" idx="3"/>
          </p:cNvCxnSpPr>
          <p:nvPr/>
        </p:nvCxnSpPr>
        <p:spPr>
          <a:xfrm flipH="1" flipV="1">
            <a:off x="4123385" y="3021914"/>
            <a:ext cx="1047097" cy="10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-Component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325562"/>
            <a:ext cx="5943600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19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Docker: -</a:t>
            </a:r>
          </a:p>
          <a:p>
            <a:pPr marL="0" indent="0">
              <a:buNone/>
            </a:pPr>
            <a:r>
              <a:rPr lang="en-US" dirty="0"/>
              <a:t>Docker is a computer program that performs operating-system-level virtualization also known as </a:t>
            </a:r>
            <a:r>
              <a:rPr lang="en-US" dirty="0" smtClean="0"/>
              <a:t>containerization</a:t>
            </a:r>
            <a:r>
              <a:rPr lang="en-US" dirty="0"/>
              <a:t>. It was first released in 2013 and is developed by Docker, Inc. </a:t>
            </a:r>
            <a:r>
              <a:rPr lang="en-US" dirty="0" smtClean="0"/>
              <a:t>Docker </a:t>
            </a:r>
            <a:r>
              <a:rPr lang="en-US" dirty="0"/>
              <a:t>is used to run software packages called "containers"</a:t>
            </a:r>
          </a:p>
          <a:p>
            <a:pPr marL="0" indent="0">
              <a:buNone/>
            </a:pPr>
            <a:r>
              <a:rPr lang="en-US" dirty="0"/>
              <a:t>IMAGES</a:t>
            </a:r>
          </a:p>
          <a:p>
            <a:pPr marL="0" indent="0">
              <a:buNone/>
            </a:pPr>
            <a:r>
              <a:rPr lang="en-US" dirty="0"/>
              <a:t>An image is a read-only template with instructions for creating a Docker container</a:t>
            </a:r>
          </a:p>
          <a:p>
            <a:pPr marL="0" indent="0">
              <a:buNone/>
            </a:pPr>
            <a:r>
              <a:rPr lang="en-US" dirty="0" smtClean="0"/>
              <a:t>Containers</a:t>
            </a:r>
            <a:r>
              <a:rPr lang="en-US" dirty="0"/>
              <a:t>: -</a:t>
            </a:r>
          </a:p>
          <a:p>
            <a:pPr marL="0" indent="0">
              <a:buNone/>
            </a:pPr>
            <a:r>
              <a:rPr lang="en-US" dirty="0"/>
              <a:t>A container image is a lightweight, stand-alone, executable package of a piece of software that includes everything needed to run it: code, runtime, system tools, system libraries, settings.</a:t>
            </a:r>
          </a:p>
        </p:txBody>
      </p:sp>
    </p:spTree>
    <p:extLst>
      <p:ext uri="{BB962C8B-B14F-4D97-AF65-F5344CB8AC3E}">
        <p14:creationId xmlns:p14="http://schemas.microsoft.com/office/powerpoint/2010/main" val="12461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95081" cy="4601183"/>
          </a:xfrm>
        </p:spPr>
        <p:txBody>
          <a:bodyPr/>
          <a:lstStyle/>
          <a:p>
            <a:r>
              <a:rPr lang="en-US" dirty="0"/>
              <a:t>ECS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Image result for ecs architectur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31" y="1661697"/>
            <a:ext cx="7654637" cy="483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66200" y="520700"/>
            <a:ext cx="1790700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72600" y="72973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7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Amazon Elastic Container Service?</a:t>
            </a:r>
          </a:p>
          <a:p>
            <a:pPr marL="0" indent="0">
              <a:buNone/>
            </a:pPr>
            <a:r>
              <a:rPr lang="en-US" dirty="0"/>
              <a:t>Amazon Elastic Container Service (Amazon ECS) is a highly scalable, fast, container management service that makes it easy to run, stop, and manage Docker containers on a </a:t>
            </a:r>
            <a:r>
              <a:rPr lang="en-US" dirty="0" smtClean="0"/>
              <a:t>cluster</a:t>
            </a:r>
          </a:p>
          <a:p>
            <a:pPr marL="0" indent="0">
              <a:buNone/>
            </a:pPr>
            <a:r>
              <a:rPr lang="en-US" b="1" dirty="0"/>
              <a:t>Amazon Elastic Container </a:t>
            </a:r>
            <a:r>
              <a:rPr lang="en-US" b="1" dirty="0" smtClean="0"/>
              <a:t>Registry(ECR):</a:t>
            </a:r>
          </a:p>
          <a:p>
            <a:pPr marL="0" indent="0">
              <a:buNone/>
            </a:pPr>
            <a:r>
              <a:rPr lang="en-US" dirty="0" smtClean="0"/>
              <a:t>Elastic </a:t>
            </a:r>
            <a:r>
              <a:rPr lang="en-US" dirty="0"/>
              <a:t>Container Registry (ECR) is a fully-managed </a:t>
            </a:r>
            <a:r>
              <a:rPr lang="en-US" dirty="0" smtClean="0"/>
              <a:t>Docker container </a:t>
            </a:r>
            <a:r>
              <a:rPr lang="en-US" dirty="0"/>
              <a:t>registry that makes it easy for developers to store, manage, and deploy Docker container </a:t>
            </a:r>
            <a:r>
              <a:rPr lang="en-US" dirty="0" smtClean="0"/>
              <a:t>images</a:t>
            </a:r>
          </a:p>
          <a:p>
            <a:pPr marL="0" indent="0">
              <a:buNone/>
            </a:pPr>
            <a:r>
              <a:rPr lang="en-US" b="1" dirty="0"/>
              <a:t>Amazon ECS Clusters</a:t>
            </a:r>
          </a:p>
          <a:p>
            <a:pPr marL="0" indent="0">
              <a:buNone/>
            </a:pPr>
            <a:r>
              <a:rPr lang="en-US" dirty="0"/>
              <a:t>An Amazon ECS cluster is a logical grouping of tasks or services. If you are running tasks or services that use the EC2 launch type, a cluster is also a grouping of container instances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Service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Service </a:t>
            </a:r>
            <a:r>
              <a:rPr lang="en-US" dirty="0"/>
              <a:t>resource creates an Amazon Elastic Container Service (Amazon ECS) </a:t>
            </a:r>
            <a:r>
              <a:rPr lang="en-US" dirty="0" smtClean="0"/>
              <a:t>service </a:t>
            </a:r>
            <a:r>
              <a:rPr lang="en-US" dirty="0"/>
              <a:t>that runs and maintains the requested number of tasks and associated load balancers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TaskDefinition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TaskDefinition</a:t>
            </a:r>
            <a:r>
              <a:rPr lang="en-US" dirty="0"/>
              <a:t> resource describes the container and volume definitions of an Amazon Elastic Container Service (Amazon ECS) </a:t>
            </a:r>
            <a:r>
              <a:rPr lang="en-US" dirty="0" err="1" smtClean="0"/>
              <a:t>task.You</a:t>
            </a:r>
            <a:r>
              <a:rPr lang="en-US" dirty="0" smtClean="0"/>
              <a:t> </a:t>
            </a:r>
            <a:r>
              <a:rPr lang="en-US" dirty="0"/>
              <a:t>can specify which Docker images to use, the required resources, and other configurations related to </a:t>
            </a:r>
            <a:r>
              <a:rPr lang="en-US" dirty="0" smtClean="0"/>
              <a:t>launching </a:t>
            </a:r>
            <a:r>
              <a:rPr lang="en-US" dirty="0"/>
              <a:t>the task definition through an Amazon ECS service or task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Amazon </a:t>
            </a:r>
            <a:r>
              <a:rPr lang="en-US" b="1" dirty="0" smtClean="0"/>
              <a:t>RDS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Amazon Relational Database Service (Amazon RDS) makes it easy to set up, operate, and scale a relational database 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AWS-S3 and </a:t>
            </a:r>
            <a:r>
              <a:rPr lang="en-US" sz="3200" dirty="0" err="1" smtClean="0"/>
              <a:t>Cloudformation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Amazon </a:t>
            </a:r>
            <a:r>
              <a:rPr lang="en-US" b="1" dirty="0" smtClean="0"/>
              <a:t>S3</a:t>
            </a:r>
          </a:p>
          <a:p>
            <a:r>
              <a:rPr lang="en-US" dirty="0" smtClean="0"/>
              <a:t>Amazon </a:t>
            </a:r>
            <a:r>
              <a:rPr lang="en-US" dirty="0"/>
              <a:t>S3 is a cloud computing web service offered by Amazon Web Services. Amazon S3 provides object storage through web services </a:t>
            </a:r>
            <a:r>
              <a:rPr lang="en-US" dirty="0" smtClean="0"/>
              <a:t>interfaces</a:t>
            </a:r>
          </a:p>
          <a:p>
            <a:pPr marL="0" indent="0">
              <a:buNone/>
            </a:pPr>
            <a:r>
              <a:rPr lang="en-US" b="1" dirty="0" err="1"/>
              <a:t>Cloudformation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AWS </a:t>
            </a:r>
            <a:r>
              <a:rPr lang="en-US" dirty="0" err="1"/>
              <a:t>CloudFormation</a:t>
            </a:r>
            <a:r>
              <a:rPr lang="en-US" dirty="0"/>
              <a:t> provides a common language for you to describe and provision all the </a:t>
            </a:r>
            <a:r>
              <a:rPr lang="en-US" dirty="0" smtClean="0"/>
              <a:t>infrastructure </a:t>
            </a:r>
            <a:r>
              <a:rPr lang="en-US" dirty="0"/>
              <a:t>resources in your cloud environment. </a:t>
            </a:r>
            <a:r>
              <a:rPr lang="en-US" dirty="0" err="1"/>
              <a:t>CloudFormation</a:t>
            </a:r>
            <a:r>
              <a:rPr lang="en-US" dirty="0"/>
              <a:t> allows you to use a simple text file to model and provision, </a:t>
            </a:r>
            <a:r>
              <a:rPr lang="en-US" dirty="0" smtClean="0"/>
              <a:t> </a:t>
            </a:r>
            <a:r>
              <a:rPr lang="en-US" dirty="0"/>
              <a:t>in an automated and secure manner, all the resources needed for your applications across all regions and accounts.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73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6032</TotalTime>
  <Words>329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Helvetica Neue</vt:lpstr>
      <vt:lpstr>Verdana</vt:lpstr>
      <vt:lpstr>Wingdings 2</vt:lpstr>
      <vt:lpstr>Frame</vt:lpstr>
      <vt:lpstr>GS POC-AWS-ECS </vt:lpstr>
      <vt:lpstr>Technologies Used :-</vt:lpstr>
      <vt:lpstr>Architecture</vt:lpstr>
      <vt:lpstr>Docker -Component </vt:lpstr>
      <vt:lpstr>Docker </vt:lpstr>
      <vt:lpstr>ECS Architecture</vt:lpstr>
      <vt:lpstr>ECS :</vt:lpstr>
      <vt:lpstr>ECS</vt:lpstr>
      <vt:lpstr>AWS-S3 and Cloudformation</vt:lpstr>
      <vt:lpstr>GitHub URL: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 POC</dc:title>
  <dc:creator>Amit Verma 4</dc:creator>
  <cp:lastModifiedBy>Kamlesh Singh</cp:lastModifiedBy>
  <cp:revision>118</cp:revision>
  <dcterms:created xsi:type="dcterms:W3CDTF">2018-02-01T10:04:07Z</dcterms:created>
  <dcterms:modified xsi:type="dcterms:W3CDTF">2018-07-30T12:15:43Z</dcterms:modified>
</cp:coreProperties>
</file>