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43D8FC"/>
    <a:srgbClr val="AE6BF2"/>
    <a:srgbClr val="28273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6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7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6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6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66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Calibri" panose="020F0502020204030204" pitchFamily="34" charset="0"/>
        <a:cs typeface="Calibri" panose="020F0502020204030204" pitchFamily="34" charset="0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9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ly-arranged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7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4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5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and titl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2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</p:txBody>
      </p:sp>
      <p:sp>
        <p:nvSpPr>
          <p:cNvPr id="104862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9AA2F9-F3DA-4B3D-8745-6E78F508F019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4DE7837-08E4-4939-A834-4BA22CE8814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9730" t="26733" r="7568" b="24892"/>
          <a:stretch>
            <a:fillRect/>
          </a:stretch>
        </p:blipFill>
        <p:spPr>
          <a:xfrm>
            <a:off x="0" y="368870"/>
            <a:ext cx="11795292" cy="6020076"/>
          </a:xfrm>
          <a:prstGeom prst="rect"/>
        </p:spPr>
      </p:pic>
      <p:pic>
        <p:nvPicPr>
          <p:cNvPr id="2097154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21600000">
            <a:off x="7029981" y="1438316"/>
            <a:ext cx="3980509" cy="3881183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1422277" y="2266387"/>
            <a:ext cx="5830065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STUDENT NAME: 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n</a:t>
            </a:r>
            <a:r>
              <a:rPr dirty="0" sz="2400" lang="en-US">
                <a:latin typeface="Arial"/>
              </a:rPr>
              <a:t>j</a:t>
            </a:r>
            <a:r>
              <a:rPr dirty="0" sz="2400" lang="en-US">
                <a:latin typeface="Arial"/>
              </a:rPr>
              <a:t>u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M</a:t>
            </a:r>
            <a:endParaRPr altLang="en-US" lang="zh-CN"/>
          </a:p>
          <a:p>
            <a:r>
              <a:rPr dirty="0" sz="2400" lang="en-US">
                <a:latin typeface="Arial"/>
              </a:rPr>
              <a:t>REGISTER NO AND NMID: 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k</a:t>
            </a:r>
            <a:r>
              <a:rPr dirty="0" sz="2400" lang="en-US">
                <a:latin typeface="Arial"/>
              </a:rPr>
              <a:t>1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5</a:t>
            </a:r>
            <a:r>
              <a:rPr dirty="0" sz="2400" lang="en-US">
                <a:latin typeface="Arial"/>
              </a:rPr>
              <a:t>1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n</a:t>
            </a:r>
            <a:r>
              <a:rPr dirty="0" sz="2400" lang="en-US">
                <a:latin typeface="Arial"/>
              </a:rPr>
              <a:t>j</a:t>
            </a:r>
            <a:r>
              <a:rPr dirty="0" sz="2400" lang="en-US">
                <a:latin typeface="Arial"/>
              </a:rPr>
              <a:t>u</a:t>
            </a:r>
            <a:r>
              <a:rPr dirty="0" sz="2400" lang="en-US">
                <a:latin typeface="Arial"/>
              </a:rPr>
              <a:t>mnm2422k1451@gmail.com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DEPARTMENT: </a:t>
            </a:r>
            <a:r>
              <a:rPr dirty="0" sz="2400" lang="en-US">
                <a:latin typeface="Arial"/>
              </a:rPr>
              <a:t>B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c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c</a:t>
            </a:r>
            <a:r>
              <a:rPr dirty="0" sz="2400" lang="en-US">
                <a:latin typeface="Arial"/>
              </a:rPr>
              <a:t>o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puter </a:t>
            </a:r>
            <a:r>
              <a:rPr dirty="0" sz="2400" lang="en-US">
                <a:latin typeface="Arial"/>
              </a:rPr>
              <a:t>science </a:t>
            </a:r>
            <a:endParaRPr altLang="en-US" lang="zh-CN"/>
          </a:p>
          <a:p>
            <a:r>
              <a:rPr dirty="0" sz="2400" lang="en-US">
                <a:latin typeface="Arial"/>
              </a:rPr>
              <a:t>COLLEGE</a:t>
            </a:r>
            <a:r>
              <a:rPr dirty="0" sz="2400" lang="en-US">
                <a:latin typeface="Arial"/>
              </a:rPr>
              <a:t>/</a:t>
            </a:r>
            <a:r>
              <a:rPr dirty="0" sz="2400" lang="en-US">
                <a:latin typeface="Arial"/>
              </a:rPr>
              <a:t>UNIVERSITY</a:t>
            </a:r>
            <a:r>
              <a:rPr dirty="0" sz="2400" lang="en-US">
                <a:latin typeface="Arial"/>
              </a:rPr>
              <a:t>: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G</a:t>
            </a:r>
            <a:r>
              <a:rPr dirty="0" sz="2400" lang="en-US">
                <a:latin typeface="Arial"/>
              </a:rPr>
              <a:t>o</a:t>
            </a:r>
            <a:r>
              <a:rPr dirty="0" sz="2400" lang="en-US">
                <a:latin typeface="Arial"/>
              </a:rPr>
              <a:t>v</a:t>
            </a:r>
            <a:r>
              <a:rPr dirty="0" sz="2400" lang="en-US">
                <a:latin typeface="Arial"/>
              </a:rPr>
              <a:t>e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e</a:t>
            </a:r>
            <a:r>
              <a:rPr dirty="0" sz="2400" lang="en-US">
                <a:latin typeface="Arial"/>
              </a:rPr>
              <a:t>n</a:t>
            </a:r>
            <a:r>
              <a:rPr dirty="0" sz="2400" lang="en-US">
                <a:latin typeface="Arial"/>
              </a:rPr>
              <a:t>t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t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and </a:t>
            </a:r>
            <a:r>
              <a:rPr dirty="0" sz="2400" lang="en-US">
                <a:latin typeface="Arial"/>
              </a:rPr>
              <a:t>science </a:t>
            </a:r>
            <a:r>
              <a:rPr dirty="0" sz="2400" lang="en-US">
                <a:latin typeface="Arial"/>
              </a:rPr>
              <a:t>College </a:t>
            </a:r>
            <a:r>
              <a:rPr dirty="0" sz="2400" lang="en-US">
                <a:latin typeface="Arial"/>
              </a:rPr>
              <a:t>Bharathiyar </a:t>
            </a:r>
            <a:r>
              <a:rPr dirty="0" sz="2400" lang="en-US">
                <a:latin typeface="Arial"/>
              </a:rPr>
              <a:t>university </a:t>
            </a:r>
            <a:r>
              <a:rPr dirty="0" sz="2400" lang="en-US">
                <a:latin typeface="Arial"/>
              </a:rPr>
              <a:t> 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475539" y="1234888"/>
            <a:ext cx="3982998" cy="3982998"/>
          </a:xfrm>
          <a:prstGeom prst="rect"/>
        </p:spPr>
      </p:pic>
      <p:sp>
        <p:nvSpPr>
          <p:cNvPr id="1048608" name=""/>
          <p:cNvSpPr txBox="1"/>
          <p:nvPr/>
        </p:nvSpPr>
        <p:spPr>
          <a:xfrm>
            <a:off x="324316" y="222174"/>
            <a:ext cx="7151222" cy="751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nshot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246305" y="5074985"/>
            <a:ext cx="1108529" cy="1108529"/>
          </a:xfrm>
          <a:prstGeom prst="rect"/>
        </p:spPr>
      </p:pic>
      <p:sp>
        <p:nvSpPr>
          <p:cNvPr id="1048609" name=""/>
          <p:cNvSpPr txBox="1"/>
          <p:nvPr/>
        </p:nvSpPr>
        <p:spPr>
          <a:xfrm>
            <a:off x="732068" y="1204022"/>
            <a:ext cx="9782922" cy="41046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lusion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ure</a:t>
            </a:r>
            <a:r>
              <a:rPr sz="3200" lang="en-US">
                <a:solidFill>
                  <a:srgbClr val="000000"/>
                </a:solidFill>
              </a:rPr>
              <a:t>!</a:t>
            </a:r>
            <a:r>
              <a:rPr sz="2800" lang="en-US">
                <a:solidFill>
                  <a:srgbClr val="000000"/>
                </a:solidFill>
              </a:rPr>
              <a:t>Could you clarify what you'd like a conclusion for? (e.g., an essay, report, project, research topic, etc.) — and what the topic is?
If you already have some content, feel free to paste it, and I can write or refine the conclusion for you.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558410" y="1629228"/>
            <a:ext cx="3599543" cy="3599543"/>
          </a:xfrm>
          <a:prstGeom prst="rect"/>
        </p:spPr>
      </p:pic>
      <p:sp>
        <p:nvSpPr>
          <p:cNvPr id="1048610" name=""/>
          <p:cNvSpPr txBox="1"/>
          <p:nvPr/>
        </p:nvSpPr>
        <p:spPr>
          <a:xfrm>
            <a:off x="452868" y="249191"/>
            <a:ext cx="4000000" cy="688339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h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link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 3"/>
          <p:cNvSpPr txBox="1"/>
          <p:nvPr/>
        </p:nvSpPr>
        <p:spPr>
          <a:xfrm flipH="1">
            <a:off x="3308950" y="16863878"/>
            <a:ext cx="990370" cy="1056640"/>
          </a:xfrm>
          <a:prstGeom prst="rect"/>
          <a:noFill/>
        </p:spPr>
        <p:txBody>
          <a:bodyPr rtlCol="0" vert="horz" wrap="square">
            <a:spAutoFit/>
          </a:bodyPr>
          <a:p>
            <a:pPr algn="dist"/>
            <a:r>
              <a:rPr altLang="zh-CN" b="1" dirty="0" sz="32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</a:t>
            </a:r>
            <a:r>
              <a:rPr altLang="zh-CN" b="1" dirty="0" sz="3200" lang="en-US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endParaRPr altLang="en-US" b="1" dirty="0" sz="3200" lang="zh-CN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655353" y="593279"/>
            <a:ext cx="4888517" cy="7518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OJECT </a:t>
            </a:r>
            <a:r>
              <a:rPr sz="4400" lang="en-US">
                <a:solidFill>
                  <a:srgbClr val="000000"/>
                </a:solidFill>
              </a:rPr>
              <a:t>TITLE </a:t>
            </a:r>
            <a:r>
              <a:rPr sz="44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4950404" y="2932429"/>
            <a:ext cx="6119470" cy="993141"/>
          </a:xfrm>
          <a:prstGeom prst="rect"/>
        </p:spPr>
        <p:txBody>
          <a:bodyPr rtlCol="0" wrap="square">
            <a:spAutoFit/>
          </a:bodyPr>
          <a:p>
            <a:r>
              <a:rPr sz="6000" lang="en-US">
                <a:solidFill>
                  <a:srgbClr val="000000"/>
                </a:solidFill>
              </a:rPr>
              <a:t>D</a:t>
            </a:r>
            <a:r>
              <a:rPr sz="6000" lang="en-US">
                <a:solidFill>
                  <a:srgbClr val="000000"/>
                </a:solidFill>
              </a:rPr>
              <a:t>i</a:t>
            </a:r>
            <a:r>
              <a:rPr sz="6000" lang="en-US">
                <a:solidFill>
                  <a:srgbClr val="000000"/>
                </a:solidFill>
              </a:rPr>
              <a:t>g</a:t>
            </a:r>
            <a:r>
              <a:rPr sz="6000" lang="en-US">
                <a:solidFill>
                  <a:srgbClr val="000000"/>
                </a:solidFill>
              </a:rPr>
              <a:t>ital </a:t>
            </a:r>
            <a:r>
              <a:rPr sz="6000" lang="en-US">
                <a:solidFill>
                  <a:srgbClr val="000000"/>
                </a:solidFill>
              </a:rPr>
              <a:t>portfolio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42077" y="1262744"/>
            <a:ext cx="4760590" cy="4875694"/>
          </a:xfrm>
          <a:prstGeom prst="rect"/>
        </p:spPr>
      </p:pic>
      <p:sp>
        <p:nvSpPr>
          <p:cNvPr id="1048587" name=""/>
          <p:cNvSpPr txBox="1"/>
          <p:nvPr/>
        </p:nvSpPr>
        <p:spPr>
          <a:xfrm rot="19997864">
            <a:off x="1756702" y="3219450"/>
            <a:ext cx="633929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8" name="TextBox 22"/>
          <p:cNvSpPr txBox="1"/>
          <p:nvPr/>
        </p:nvSpPr>
        <p:spPr>
          <a:xfrm>
            <a:off x="987206" y="420093"/>
            <a:ext cx="6308323" cy="56032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0" dirty="0" sz="6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6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6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6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6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85" name=""/>
          <p:cNvSpPr txBox="1"/>
          <p:nvPr/>
        </p:nvSpPr>
        <p:spPr>
          <a:xfrm>
            <a:off x="631987" y="-311150"/>
            <a:ext cx="9682730" cy="75717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j</a:t>
            </a:r>
            <a:r>
              <a:rPr sz="4000" lang="en-US">
                <a:solidFill>
                  <a:srgbClr val="000000"/>
                </a:solidFill>
              </a:rPr>
              <a:t>ect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!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 you please clarify what kind of problem statement you're referring to?
For example:
A math or coding problem statement?
A project or research problem statement?
A business or case study problem statement?
A thesis or academic problem statement?
Let me know the topic and context, and I’ll help you write or understand a suitable problem statement.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422925" y="-829198"/>
            <a:ext cx="9733706" cy="7457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Sure! Here's a concise project overview template you can customize:
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ject </a:t>
            </a:r>
            <a:r>
              <a:rPr sz="4400" lang="en-US">
                <a:solidFill>
                  <a:srgbClr val="000000"/>
                </a:solidFill>
              </a:rPr>
              <a:t>overview</a:t>
            </a:r>
            <a:r>
              <a:rPr sz="44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**Project Overview:**
This project aims to \[briefly state the goal or purpose of the project]. It involves \[key activities or components] to deliver \[expected outcomes or deliverables]. The project will be completed within \[timeline], involving \[team/stakeholders], and is designed to address \[problem/opportunity the project targets].
If you give me some details about your specific project, I can tailor this overview for you.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extBox 15"/>
          <p:cNvSpPr txBox="1">
            <a:spLocks noChangeArrowheads="1"/>
          </p:cNvSpPr>
          <p:nvPr/>
        </p:nvSpPr>
        <p:spPr bwMode="auto">
          <a:xfrm>
            <a:off x="1694099" y="4714083"/>
            <a:ext cx="2589997" cy="1615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90" name="TextBox 15"/>
          <p:cNvSpPr txBox="1">
            <a:spLocks noChangeArrowheads="1"/>
          </p:cNvSpPr>
          <p:nvPr/>
        </p:nvSpPr>
        <p:spPr bwMode="auto">
          <a:xfrm>
            <a:off x="7412744" y="4604618"/>
            <a:ext cx="2589997" cy="1615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91" name="矩形 11"/>
          <p:cNvSpPr/>
          <p:nvPr/>
        </p:nvSpPr>
        <p:spPr>
          <a:xfrm>
            <a:off x="8409941" y="3265713"/>
            <a:ext cx="500458" cy="769441"/>
          </a:xfrm>
          <a:prstGeom prst="rect"/>
        </p:spPr>
        <p:txBody>
          <a:bodyPr wrap="none">
            <a:spAutoFit/>
          </a:bodyPr>
          <a:p>
            <a:r>
              <a:rPr altLang="zh-CN" b="1" dirty="0" sz="4400" lang="en-US" smtClean="0">
                <a:solidFill>
                  <a:schemeClr val="bg1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altLang="en-US" dirty="0" sz="4400" lang="zh-C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45728" name="直接连接符 13"/>
          <p:cNvCxnSpPr>
            <a:cxnSpLocks/>
          </p:cNvCxnSpPr>
          <p:nvPr/>
        </p:nvCxnSpPr>
        <p:spPr>
          <a:xfrm>
            <a:off x="5978195" y="3722346"/>
            <a:ext cx="0" cy="2431711"/>
          </a:xfrm>
          <a:prstGeom prst="line"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2" name=""/>
          <p:cNvSpPr txBox="1"/>
          <p:nvPr/>
        </p:nvSpPr>
        <p:spPr>
          <a:xfrm>
            <a:off x="492238" y="128634"/>
            <a:ext cx="9978695" cy="7813039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users</a:t>
            </a:r>
            <a:r>
              <a:rPr sz="40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you clarify what you're looking for regarding "end users"? Here are a few possibilities depending on your context:
1. **Definition** – Do you want a general definition of what an end user is?
2. **Examples** – Are you looking for examples of end users in a specific industry (e.g., software, healthcare, education)?
3. **End User Requirements** – Do you need help gathering or analyzing end user needs?
4. **Documentation or Training** – Are you looking to create guides or support material for end users?
5. **End User vs. Customer** – Are you looking to understand the difference between an end user and other roles like customers or clients?
Let me know how you'd like to explore this topic.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 txBox="1"/>
          <p:nvPr/>
        </p:nvSpPr>
        <p:spPr>
          <a:xfrm>
            <a:off x="397873" y="-218696"/>
            <a:ext cx="11396255" cy="7940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4800" lang="en-US">
                <a:solidFill>
                  <a:srgbClr val="000000"/>
                </a:solidFill>
              </a:rPr>
              <a:t>Tools 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techniques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!</a:t>
            </a:r>
            <a:r>
              <a:rPr sz="2800" lang="en-US">
                <a:solidFill>
                  <a:srgbClr val="000000"/>
                </a:solidFill>
              </a:rPr>
              <a:t>question is quite broad — could you clarify what you're referring to by **"tools and techniques"**?
For example, are you asking about:
* **Tools and techniques in software development?**
* **Scientific research?**
* **Data analysis or machine learning?**
* **Project management?**
* **Art and design?**
* **Education or teaching?**
* **Construction or engineering?**
If you give me a specific field or context, I can provide a much more helpful and relevant list. Let me know!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 txBox="1"/>
          <p:nvPr/>
        </p:nvSpPr>
        <p:spPr>
          <a:xfrm>
            <a:off x="328001" y="207187"/>
            <a:ext cx="10903869" cy="95529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portfolio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design </a:t>
            </a:r>
            <a:r>
              <a:rPr sz="4400" lang="en-US">
                <a:solidFill>
                  <a:srgbClr val="000000"/>
                </a:solidFill>
              </a:rPr>
              <a:t>and </a:t>
            </a:r>
            <a:r>
              <a:rPr sz="4400" lang="en-US">
                <a:solidFill>
                  <a:srgbClr val="000000"/>
                </a:solidFill>
              </a:rPr>
              <a:t>layout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Note on Portfolio Design and Layout:**
Portfolio design and layout is about how you arrange and present your work in a neat and attractive way. It helps show your skills, creativity, and experience clearly.
### Main Parts:
* **Cover Page** – Your name and title.
* **About Me** – A short introduction about yourself.
* **Table of Contents** – List of what’s inside.
* **Projects/Work Samples** – Your best work with short descriptions.
* **Consistent Design** – Same fonts, colors, and layout style throughout.
* **Clean Look** – Use of space to make it easy to read.
* **Contact Info** – Your email or social media at the end.
A good portfolio is simple, clear, and shows your work in the best possible way.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5"/>
          <p:cNvSpPr txBox="1">
            <a:spLocks noChangeArrowheads="1"/>
          </p:cNvSpPr>
          <p:nvPr/>
        </p:nvSpPr>
        <p:spPr bwMode="auto">
          <a:xfrm>
            <a:off x="6706016" y="1617590"/>
            <a:ext cx="4810682" cy="1615440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5" name="TextBox 15"/>
          <p:cNvSpPr txBox="1">
            <a:spLocks noChangeArrowheads="1"/>
          </p:cNvSpPr>
          <p:nvPr/>
        </p:nvSpPr>
        <p:spPr bwMode="auto">
          <a:xfrm>
            <a:off x="6706016" y="3171338"/>
            <a:ext cx="4810682" cy="188214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6" name="TextBox 15"/>
          <p:cNvSpPr txBox="1">
            <a:spLocks noChangeArrowheads="1"/>
          </p:cNvSpPr>
          <p:nvPr/>
        </p:nvSpPr>
        <p:spPr bwMode="auto">
          <a:xfrm>
            <a:off x="6706016" y="4721800"/>
            <a:ext cx="4810682" cy="1882141"/>
          </a:xfrm>
          <a:prstGeom prst="rect"/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b="1" dirty="0" sz="20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Enter title</a:t>
            </a:r>
            <a:endParaRPr altLang="zh-CN" b="1" dirty="0" sz="2000" lang="en-US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Click here to add content of the text，and briefly explain your point of view.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Click here to add content of the text，and briefly explain your point of view.
</a:t>
            </a:r>
            <a:r>
              <a:rPr altLang="en-US" dirty="0" sz="1200" lang="zh-CN" smtClean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
</a:t>
            </a:r>
            <a:endParaRPr altLang="en-US" dirty="0" sz="1200" lang="zh-CN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341429" y="238759"/>
            <a:ext cx="11509140" cy="66192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tures </a:t>
            </a:r>
            <a:r>
              <a:rPr sz="4400" lang="en-US">
                <a:solidFill>
                  <a:srgbClr val="000000"/>
                </a:solidFill>
              </a:rPr>
              <a:t>and </a:t>
            </a:r>
            <a:r>
              <a:rPr sz="4400" lang="en-US">
                <a:solidFill>
                  <a:srgbClr val="000000"/>
                </a:solidFill>
              </a:rPr>
              <a:t>functionality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 you clarify what you're asking about? "Features and functionality" could refer to:
* A **software product or app** (e.g., Instagram, Excel)
* A **website**
* A **device** (e.g., iPhone, smartwatch)
* A **service** or **tool** (e.g., ChatGPT)
* A **general concept** (e.g., the difference between a feature and a function)
Let me know what you're referring to so I can give a clear and helpful answer.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lenovo</dc:creator>
  <cp:lastModifiedBy>小天使</cp:lastModifiedBy>
  <dcterms:created xsi:type="dcterms:W3CDTF">2018-08-16T12:11:00Z</dcterms:created>
  <dcterms:modified xsi:type="dcterms:W3CDTF">2025-09-02T04:05:27Z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  <property fmtid="{D5CDD505-2E9C-101B-9397-08002B2CF9AE}" pid="3" name="ICV">
    <vt:lpwstr>4f13bbec8a7e4d9a9e8cde5ceac776b8</vt:lpwstr>
  </property>
</Properties>
</file>