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 varScale="1">
        <p:scale>
          <a:sx n="107" d="100"/>
          <a:sy n="107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9094A-E1EB-4D43-A8F8-880F5F083507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A0C38-CF59-4AC0-841D-3E88521D4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0C38-CF59-4AC0-841D-3E88521D4B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0C38-CF59-4AC0-841D-3E88521D4BE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A0C38-CF59-4AC0-841D-3E88521D4BE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D28895-2B1A-43C1-856E-6190506948E0}" type="datetimeFigureOut">
              <a:rPr lang="en-US" smtClean="0"/>
              <a:t>06/11/2022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50FCB9-DE8F-41AF-854C-DC640E8849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TACHOMETER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 simple non contact or contactless digital device using 8051 microcontroller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printed circuit board is a non-conductive material with conductive lines printed or etched. Electric components are mounted on the board and the traces connect the components together to form a working circuit.</a:t>
            </a:r>
            <a:endParaRPr lang="en-US" dirty="0"/>
          </a:p>
        </p:txBody>
      </p:sp>
      <p:pic>
        <p:nvPicPr>
          <p:cNvPr id="5" name="Picture Placeholder 4" descr="PCB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400" r="19400"/>
          <a:stretch>
            <a:fillRect/>
          </a:stretch>
        </p:blipFill>
        <p:spPr/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your attention….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tachometer is a device which measures the speed of rotating object like an electric motor or a crack shaft of a vehicle engine.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speed of an electric motor is determined by the number of revolutions made by the motor in one meter.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expressed in the unit of RPS (or) RPM.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individual pulses are counted by the microcontroller to give the final output of the RPM.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TACHOMETER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 simple non-contact or contactless digital  device  which can measure speed with an accuracy of 1rev/sec.</a:t>
            </a:r>
            <a:endParaRPr lang="en-US" dirty="0"/>
          </a:p>
        </p:txBody>
      </p:sp>
      <p:pic>
        <p:nvPicPr>
          <p:cNvPr id="14" name="Picture Placeholder 13" descr="8051 tachomet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103" r="17103"/>
          <a:stretch>
            <a:fillRect/>
          </a:stretch>
        </p:blipFill>
        <p:spPr>
          <a:xfrm rot="420000">
            <a:off x="3501263" y="1178393"/>
            <a:ext cx="4703057" cy="40045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8051 Microcontroller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microcontroller is a compact integrated circuits designed to govern a specific operation in an embedded system.</a:t>
            </a:r>
            <a:endParaRPr lang="en-US" dirty="0"/>
          </a:p>
        </p:txBody>
      </p:sp>
      <p:pic>
        <p:nvPicPr>
          <p:cNvPr id="5" name="Picture Placeholder 4" descr="8051microcontrollergeek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606" r="7606"/>
          <a:stretch>
            <a:fillRect/>
          </a:stretch>
        </p:blipFill>
        <p:spPr>
          <a:xfrm rot="420000">
            <a:off x="3575181" y="1181126"/>
            <a:ext cx="4617720" cy="3931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button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an incomplete switch used to operate an electric device.</a:t>
            </a:r>
            <a:endParaRPr lang="en-US" dirty="0"/>
          </a:p>
        </p:txBody>
      </p:sp>
      <p:pic>
        <p:nvPicPr>
          <p:cNvPr id="22" name="Picture Placeholder 21" descr="push buttons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7442" b="7442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Crystal oscillator 16MHz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an electric oscillator type circuit that uses piezoelectric resonator, a crystal as it’s frequency-determining element.</a:t>
            </a:r>
            <a:endParaRPr lang="en-US" dirty="0"/>
          </a:p>
        </p:txBody>
      </p:sp>
      <p:pic>
        <p:nvPicPr>
          <p:cNvPr id="5" name="Picture Placeholder 4" descr="16mhz-crystal-oscillator-500x5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442" b="74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22pf Ceramic capacitor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Ceramic capacitors consists of two or more alternating layers of ceramic material as the dielectric and metal layers acting as the non-polarized electrodes.</a:t>
            </a:r>
            <a:endParaRPr lang="en-US" dirty="0"/>
          </a:p>
        </p:txBody>
      </p:sp>
      <p:pic>
        <p:nvPicPr>
          <p:cNvPr id="5" name="Picture Placeholder 4" descr="ceramic capacito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442" b="74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Varo board/strip 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</a:t>
            </a:r>
            <a:r>
              <a:rPr lang="en-US" dirty="0" err="1" smtClean="0"/>
              <a:t>prefound</a:t>
            </a:r>
            <a:r>
              <a:rPr lang="en-US" dirty="0" smtClean="0"/>
              <a:t> circuit board material of copper strips on an insulating bonded paper board. It is manufactured from copper clad laminate board or epoxy based substrate.</a:t>
            </a:r>
            <a:endParaRPr lang="en-US" dirty="0"/>
          </a:p>
        </p:txBody>
      </p:sp>
      <p:pic>
        <p:nvPicPr>
          <p:cNvPr id="5" name="Picture Placeholder 4" descr="varo board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425" b="7425"/>
          <a:stretch>
            <a:fillRect/>
          </a:stretch>
        </p:blipFill>
        <p:spPr>
          <a:xfrm rot="420000">
            <a:off x="3575050" y="1181100"/>
            <a:ext cx="4618038" cy="3932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radiation sensitive optoelectronic component with spectral sensitivity that decode the pulses of light into binary data that the device’s microprocessor can understand.</a:t>
            </a:r>
          </a:p>
          <a:p>
            <a:endParaRPr lang="en-US" dirty="0"/>
          </a:p>
        </p:txBody>
      </p:sp>
      <p:pic>
        <p:nvPicPr>
          <p:cNvPr id="5" name="Picture Placeholder 4" descr="IR SENSO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85" b="358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303</Words>
  <Application>Microsoft Office PowerPoint</Application>
  <PresentationFormat>On-screen Show (4:3)</PresentationFormat>
  <Paragraphs>32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TACHOMETER</vt:lpstr>
      <vt:lpstr>Introduction</vt:lpstr>
      <vt:lpstr>TACHOMETER</vt:lpstr>
      <vt:lpstr>8051 Microcontroller</vt:lpstr>
      <vt:lpstr>Push button</vt:lpstr>
      <vt:lpstr>Crystal oscillator 16MHz</vt:lpstr>
      <vt:lpstr> 22pf Ceramic capacitor</vt:lpstr>
      <vt:lpstr>Varo board/strip board</vt:lpstr>
      <vt:lpstr>IR sensor.</vt:lpstr>
      <vt:lpstr>PCB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TACHOMETER</dc:title>
  <dc:creator>SREE</dc:creator>
  <cp:lastModifiedBy>SREE</cp:lastModifiedBy>
  <cp:revision>14</cp:revision>
  <dcterms:created xsi:type="dcterms:W3CDTF">2022-11-06T13:53:10Z</dcterms:created>
  <dcterms:modified xsi:type="dcterms:W3CDTF">2022-11-06T16:00:36Z</dcterms:modified>
</cp:coreProperties>
</file>