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3716000" cy="2438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202C8F"/>
    <a:srgbClr val="FDFBF6"/>
    <a:srgbClr val="AAC4E9"/>
    <a:srgbClr val="F5CDCE"/>
    <a:srgbClr val="DF8C8C"/>
    <a:srgbClr val="D4D593"/>
    <a:srgbClr val="E6F0FE"/>
    <a:srgbClr val="CDBE8A"/>
    <a:srgbClr val="FFEFEF"/>
    <a:srgbClr val="FCFBF6"/>
  </p:clrMru>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horzBarState="maximized">
    <p:restoredLeft sz="14995" autoAdjust="0"/>
    <p:restoredTop sz="94609" autoAdjust="0"/>
  </p:normalViewPr>
  <p:slideViewPr>
    <p:cSldViewPr snapToGrid="0" snapToObjects="1">
      <p:cViewPr varScale="1">
        <p:scale>
          <a:sx n="66" d="100"/>
          <a:sy n="66" d="100"/>
        </p:scale>
        <p:origin x="668" y="32"/>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9" name=""/>
        <p:cNvGrpSpPr/>
        <p:nvPr/>
      </p:nvGrpSpPr>
      <p:grpSpPr>
        <a:xfrm>
          <a:off x="0" y="0"/>
          <a:ext cx="0" cy="0"/>
          <a:chOff x="0" y="0"/>
          <a:chExt cx="0" cy="0"/>
        </a:xfrm>
      </p:grpSpPr>
    </p:spTree>
  </p:cSld>
  <p:clrMap accent1="accent1" accent2="accent2" accent3="accent3" accent4="accent4" accent5="accent5" accent6="accent6" bg1="lt1" bg2="lt2" tx1="dk1" tx2="dk2" hlink="hlink" folHlink="folHlink"/>
  <p:notesStyle>
    <a:lvl1pPr algn="l" defTabSz="457200" eaLnBrk="1" hangingPunct="1" latinLnBrk="0" marL="0" rtl="0">
      <a:defRPr sz="600" kern="1200">
        <a:solidFill>
          <a:schemeClr val="tx1"/>
        </a:solidFill>
        <a:latin typeface="+mn-lt"/>
        <a:ea typeface="+mn-ea"/>
        <a:cs typeface="+mn-cs"/>
      </a:defRPr>
    </a:lvl1pPr>
    <a:lvl2pPr algn="l" defTabSz="457200" eaLnBrk="1" hangingPunct="1" latinLnBrk="0" marL="228600" rtl="0">
      <a:defRPr sz="600" kern="1200">
        <a:solidFill>
          <a:schemeClr val="tx1"/>
        </a:solidFill>
        <a:latin typeface="+mn-lt"/>
        <a:ea typeface="+mn-ea"/>
        <a:cs typeface="+mn-cs"/>
      </a:defRPr>
    </a:lvl2pPr>
    <a:lvl3pPr algn="l" defTabSz="457200" eaLnBrk="1" hangingPunct="1" latinLnBrk="0" marL="457200" rtl="0">
      <a:defRPr sz="600" kern="1200">
        <a:solidFill>
          <a:schemeClr val="tx1"/>
        </a:solidFill>
        <a:latin typeface="+mn-lt"/>
        <a:ea typeface="+mn-ea"/>
        <a:cs typeface="+mn-cs"/>
      </a:defRPr>
    </a:lvl3pPr>
    <a:lvl4pPr algn="l" defTabSz="457200" eaLnBrk="1" hangingPunct="1" latinLnBrk="0" marL="685800" rtl="0">
      <a:defRPr sz="600" kern="1200">
        <a:solidFill>
          <a:schemeClr val="tx1"/>
        </a:solidFill>
        <a:latin typeface="+mn-lt"/>
        <a:ea typeface="+mn-ea"/>
        <a:cs typeface="+mn-cs"/>
      </a:defRPr>
    </a:lvl4pPr>
    <a:lvl5pPr algn="l" defTabSz="457200" eaLnBrk="1" hangingPunct="1" latinLnBrk="0" marL="914400" rtl="0">
      <a:defRPr sz="600" kern="1200">
        <a:solidFill>
          <a:schemeClr val="tx1"/>
        </a:solidFill>
        <a:latin typeface="+mn-lt"/>
        <a:ea typeface="+mn-ea"/>
        <a:cs typeface="+mn-cs"/>
      </a:defRPr>
    </a:lvl5pPr>
    <a:lvl6pPr algn="l" defTabSz="457200" eaLnBrk="1" hangingPunct="1" latinLnBrk="0" marL="1143000" rtl="0">
      <a:defRPr sz="600" kern="1200">
        <a:solidFill>
          <a:schemeClr val="tx1"/>
        </a:solidFill>
        <a:latin typeface="+mn-lt"/>
        <a:ea typeface="+mn-ea"/>
        <a:cs typeface="+mn-cs"/>
      </a:defRPr>
    </a:lvl6pPr>
    <a:lvl7pPr algn="l" defTabSz="457200" eaLnBrk="1" hangingPunct="1" latinLnBrk="0" marL="1371600" rtl="0">
      <a:defRPr sz="600" kern="1200">
        <a:solidFill>
          <a:schemeClr val="tx1"/>
        </a:solidFill>
        <a:latin typeface="+mn-lt"/>
        <a:ea typeface="+mn-ea"/>
        <a:cs typeface="+mn-cs"/>
      </a:defRPr>
    </a:lvl7pPr>
    <a:lvl8pPr algn="l" defTabSz="457200" eaLnBrk="1" hangingPunct="1" latinLnBrk="0" marL="1600200" rtl="0">
      <a:defRPr sz="600" kern="1200">
        <a:solidFill>
          <a:schemeClr val="tx1"/>
        </a:solidFill>
        <a:latin typeface="+mn-lt"/>
        <a:ea typeface="+mn-ea"/>
        <a:cs typeface="+mn-cs"/>
      </a:defRPr>
    </a:lvl8pPr>
    <a:lvl9pPr algn="l" defTabSz="457200" eaLnBrk="1" hangingPunct="1" latinLnBrk="0" marL="1828800" rtl="0">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70" name=""/>
        <p:cNvGrpSpPr/>
        <p:nvPr/>
      </p:nvGrpSpPr>
      <p:grpSpPr>
        <a:xfrm>
          <a:off x="0" y="0"/>
          <a:ext cx="0" cy="0"/>
          <a:chOff x="0" y="0"/>
          <a:chExt cx="0" cy="0"/>
        </a:xfrm>
      </p:grpSpPr>
      <p:sp>
        <p:nvSpPr>
          <p:cNvPr id="1048811" name=""/>
          <p:cNvSpPr>
            <a:spLocks noGrp="1"/>
          </p:cNvSpPr>
          <p:nvPr>
            <p:ph type="body"/>
          </p:nvPr>
        </p:nvSpPr>
        <p:spPr/>
        <p:txBody>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bg>
      <p:bgPr>
        <a:solidFill>
          <a:schemeClr val="accent1"/>
        </a:solidFill>
        <a:effectLst/>
      </p:bgPr>
    </p:bg>
    <p:spTree>
      <p:nvGrpSpPr>
        <p:cNvPr id="33" name=""/>
        <p:cNvGrpSpPr/>
        <p:nvPr/>
      </p:nvGrpSpPr>
      <p:grpSpPr>
        <a:xfrm>
          <a:off x="0" y="0"/>
          <a:ext cx="0" cy="0"/>
          <a:chOff x="0" y="0"/>
          <a:chExt cx="0" cy="0"/>
        </a:xfrm>
      </p:grpSpPr>
      <p:sp>
        <p:nvSpPr>
          <p:cNvPr id="1048580" name="Image 0" descr="preencoded.png"/>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anchor="ctr" rtlCol="0">
            <a:noAutofit/>
          </a:bodyPr>
          <a:p>
            <a:endParaRPr dirty="0" lang="en-US"/>
          </a:p>
        </p:txBody>
      </p:sp>
      <p:sp>
        <p:nvSpPr>
          <p:cNvPr id="1048581" name="Freeform: Shape 19"/>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582" name="Freeform: Shape 17"/>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583" name="Title 1"/>
          <p:cNvSpPr>
            <a:spLocks noGrp="1"/>
          </p:cNvSpPr>
          <p:nvPr>
            <p:ph type="ctrTitle"/>
          </p:nvPr>
        </p:nvSpPr>
        <p:spPr>
          <a:xfrm>
            <a:off x="3403092" y="1984248"/>
            <a:ext cx="5385816" cy="1225296"/>
          </a:xfrm>
        </p:spPr>
        <p:txBody>
          <a:bodyPr anchor="t" tIns="0">
            <a:noAutofit/>
          </a:bodyPr>
          <a:lstStyle>
            <a:lvl1pPr algn="ctr">
              <a:defRPr sz="4400"/>
            </a:lvl1pPr>
          </a:lstStyle>
          <a:p>
            <a:r>
              <a:rPr lang="en-US"/>
              <a:t>Click to edit Master title style</a:t>
            </a:r>
            <a:endParaRPr dirty="0" lang="en-US"/>
          </a:p>
        </p:txBody>
      </p:sp>
      <p:sp>
        <p:nvSpPr>
          <p:cNvPr id="1048584" name="Subtitle 2"/>
          <p:cNvSpPr>
            <a:spLocks noGrp="1"/>
          </p:cNvSpPr>
          <p:nvPr>
            <p:ph type="subTitle" idx="1"/>
          </p:nvPr>
        </p:nvSpPr>
        <p:spPr>
          <a:xfrm>
            <a:off x="4349496" y="3483864"/>
            <a:ext cx="3493008" cy="878908"/>
          </a:xfrm>
        </p:spPr>
        <p:txBody>
          <a:bodyPr bIns="0" lIns="0" rIns="0" tIns="0">
            <a:noAutofit/>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64" name=""/>
        <p:cNvGrpSpPr/>
        <p:nvPr/>
      </p:nvGrpSpPr>
      <p:grpSpPr>
        <a:xfrm>
          <a:off x="0" y="0"/>
          <a:ext cx="0" cy="0"/>
          <a:chOff x="0" y="0"/>
          <a:chExt cx="0" cy="0"/>
        </a:xfrm>
      </p:grpSpPr>
      <p:sp>
        <p:nvSpPr>
          <p:cNvPr id="1048747" name="Rectangle 15"/>
          <p:cNvSpPr/>
          <p:nvPr userDrawn="1"/>
        </p:nvSpPr>
        <p:spPr>
          <a:xfrm>
            <a:off x="685338" y="3796480"/>
            <a:ext cx="2011680" cy="1517904"/>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8" name="Rectangle 17"/>
          <p:cNvSpPr/>
          <p:nvPr userDrawn="1"/>
        </p:nvSpPr>
        <p:spPr>
          <a:xfrm>
            <a:off x="2900911" y="3796480"/>
            <a:ext cx="2011680" cy="1517904"/>
          </a:xfrm>
          <a:prstGeom prst="rect"/>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49" name="Rectangle 19"/>
          <p:cNvSpPr/>
          <p:nvPr userDrawn="1"/>
        </p:nvSpPr>
        <p:spPr>
          <a:xfrm>
            <a:off x="5116484" y="3796480"/>
            <a:ext cx="2011680" cy="1517904"/>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0" name="Rectangle 21"/>
          <p:cNvSpPr/>
          <p:nvPr userDrawn="1"/>
        </p:nvSpPr>
        <p:spPr>
          <a:xfrm>
            <a:off x="9547629" y="3796480"/>
            <a:ext cx="2011680" cy="1517904"/>
          </a:xfrm>
          <a:prstGeom prst="rect"/>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1" name="Rectangle 23"/>
          <p:cNvSpPr/>
          <p:nvPr userDrawn="1"/>
        </p:nvSpPr>
        <p:spPr>
          <a:xfrm>
            <a:off x="7332057" y="3796480"/>
            <a:ext cx="2011680" cy="1517904"/>
          </a:xfrm>
          <a:prstGeom prst="rect"/>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p>
            <a:pPr algn="ctr"/>
            <a:endParaRPr lang="en-US"/>
          </a:p>
        </p:txBody>
      </p:sp>
      <p:sp>
        <p:nvSpPr>
          <p:cNvPr id="1048752" name="Title 1"/>
          <p:cNvSpPr>
            <a:spLocks noGrp="1"/>
          </p:cNvSpPr>
          <p:nvPr>
            <p:ph type="title"/>
          </p:nvPr>
        </p:nvSpPr>
        <p:spPr>
          <a:xfrm>
            <a:off x="758952" y="841248"/>
            <a:ext cx="10671048" cy="768096"/>
          </a:xfrm>
        </p:spPr>
        <p:txBody>
          <a:bodyPr>
            <a:noAutofit/>
          </a:bodyPr>
          <a:lstStyle>
            <a:lvl1pPr>
              <a:lnSpc>
                <a:spcPct val="100000"/>
              </a:lnSpc>
            </a:lvl1pPr>
          </a:lstStyle>
          <a:p>
            <a:r>
              <a:rPr lang="en-US"/>
              <a:t>Click to edit Master title style</a:t>
            </a:r>
            <a:endParaRPr dirty="0" lang="en-US"/>
          </a:p>
        </p:txBody>
      </p:sp>
      <p:sp>
        <p:nvSpPr>
          <p:cNvPr id="1048753" name="Footer Placeholder 3"/>
          <p:cNvSpPr>
            <a:spLocks noGrp="1"/>
          </p:cNvSpPr>
          <p:nvPr>
            <p:ph type="ftr" sz="quarter" idx="11"/>
          </p:nvPr>
        </p:nvSpPr>
        <p:spPr/>
        <p:txBody>
          <a:bodyPr>
            <a:noAutofit/>
          </a:bodyPr>
          <a:p>
            <a:r>
              <a:rPr lang="en-US"/>
              <a:t>Presentation title</a:t>
            </a:r>
            <a:endParaRPr dirty="0" lang="en-US"/>
          </a:p>
        </p:txBody>
      </p:sp>
      <p:sp>
        <p:nvSpPr>
          <p:cNvPr id="1048754" name="Slide Number Placeholder 4"/>
          <p:cNvSpPr>
            <a:spLocks noGrp="1"/>
          </p:cNvSpPr>
          <p:nvPr>
            <p:ph type="sldNum" sz="quarter" idx="12"/>
          </p:nvPr>
        </p:nvSpPr>
        <p:spPr/>
        <p:txBody>
          <a:bodyPr>
            <a:noAutofit/>
          </a:bodyPr>
          <a:p>
            <a:fld id="{48F63A3B-78C7-47BE-AE5E-E10140E04643}" type="slidenum">
              <a:rPr lang="en-US" smtClean="0"/>
              <a:t>‹#›</a:t>
            </a:fld>
            <a:endParaRPr dirty="0" lang="en-US"/>
          </a:p>
        </p:txBody>
      </p:sp>
      <p:sp>
        <p:nvSpPr>
          <p:cNvPr id="1048755" name="Text Placeholder 2"/>
          <p:cNvSpPr>
            <a:spLocks noGrp="1"/>
          </p:cNvSpPr>
          <p:nvPr>
            <p:ph type="body" idx="1"/>
          </p:nvPr>
        </p:nvSpPr>
        <p:spPr>
          <a:xfrm>
            <a:off x="685338" y="2491684"/>
            <a:ext cx="2011680" cy="2825173"/>
          </a:xfrm>
          <a:noFill/>
          <a:ln w="12700">
            <a:solidFill>
              <a:schemeClr val="accent1"/>
            </a:solidFill>
          </a:ln>
        </p:spPr>
        <p:txBody>
          <a:bodyPr anchor="t" tIns="68580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6" name="Picture Placeholder 62"/>
          <p:cNvSpPr>
            <a:spLocks noGrp="1"/>
          </p:cNvSpPr>
          <p:nvPr>
            <p:ph type="pic" sz="quarter" idx="23"/>
          </p:nvPr>
        </p:nvSpPr>
        <p:spPr>
          <a:xfrm>
            <a:off x="1339134" y="2111058"/>
            <a:ext cx="704088" cy="704088"/>
          </a:xfrm>
          <a:prstGeom prst="ellipse"/>
          <a:solidFill>
            <a:schemeClr val="accent1"/>
          </a:solidFill>
        </p:spPr>
        <p:txBody>
          <a:bodyPr anchor="ctr" bIns="0" lIns="0" rIns="0" tIns="0">
            <a:noAutofit/>
          </a:bodyPr>
          <a:lstStyle>
            <a:lvl1pPr algn="ctr" indent="0" marL="0">
              <a:buNone/>
              <a:defRPr sz="900"/>
            </a:lvl1pPr>
          </a:lstStyle>
          <a:p>
            <a:r>
              <a:rPr lang="en-US"/>
              <a:t>Click icon to add picture</a:t>
            </a:r>
            <a:endParaRPr dirty="0" lang="en-US"/>
          </a:p>
        </p:txBody>
      </p:sp>
      <p:sp>
        <p:nvSpPr>
          <p:cNvPr id="1048757" name="Text Placeholder 51"/>
          <p:cNvSpPr>
            <a:spLocks noGrp="1"/>
          </p:cNvSpPr>
          <p:nvPr>
            <p:ph type="body" sz="quarter" idx="18"/>
          </p:nvPr>
        </p:nvSpPr>
        <p:spPr>
          <a:xfrm>
            <a:off x="731058" y="3888404"/>
            <a:ext cx="1920240" cy="1371600"/>
          </a:xfrm>
          <a:noFill/>
          <a:ln>
            <a:noFill/>
          </a:ln>
        </p:spPr>
        <p:txBody>
          <a:bodyPr anchor="ctr" lIns="91440" rIns="91440">
            <a:noAutofit/>
          </a:bodyPr>
          <a:lstStyle>
            <a:lvl1pPr algn="ctr" indent="0" marL="0">
              <a:spcBef>
                <a:spcPts val="0"/>
              </a:spcBef>
              <a:buNone/>
              <a:defRPr sz="1500"/>
            </a:lvl1pPr>
          </a:lstStyle>
          <a:p>
            <a:pPr lvl="0"/>
            <a:r>
              <a:rPr lang="en-US"/>
              <a:t>Click to edit Master text styles</a:t>
            </a:r>
          </a:p>
        </p:txBody>
      </p:sp>
      <p:sp>
        <p:nvSpPr>
          <p:cNvPr id="1048758" name="Text Placeholder 4"/>
          <p:cNvSpPr>
            <a:spLocks noGrp="1"/>
          </p:cNvSpPr>
          <p:nvPr>
            <p:ph type="body" sz="quarter" idx="3"/>
          </p:nvPr>
        </p:nvSpPr>
        <p:spPr>
          <a:xfrm>
            <a:off x="2900910" y="2491684"/>
            <a:ext cx="2011680" cy="2825173"/>
          </a:xfrm>
          <a:noFill/>
          <a:ln w="12700">
            <a:solidFill>
              <a:schemeClr val="accent3"/>
            </a:solidFill>
          </a:ln>
        </p:spPr>
        <p:txBody>
          <a:bodyPr anchor="t" tIns="68580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59" name="Picture Placeholder 62"/>
          <p:cNvSpPr>
            <a:spLocks noGrp="1"/>
          </p:cNvSpPr>
          <p:nvPr>
            <p:ph type="pic" sz="quarter" idx="27"/>
          </p:nvPr>
        </p:nvSpPr>
        <p:spPr>
          <a:xfrm>
            <a:off x="3554707" y="2111058"/>
            <a:ext cx="704088" cy="704088"/>
          </a:xfrm>
          <a:prstGeom prst="ellipse"/>
          <a:solidFill>
            <a:schemeClr val="accent3"/>
          </a:solidFill>
        </p:spPr>
        <p:txBody>
          <a:bodyPr anchor="ctr" bIns="0" lIns="0" rIns="0" tIns="0">
            <a:noAutofit/>
          </a:bodyPr>
          <a:lstStyle>
            <a:lvl1pPr algn="ctr" indent="0" marL="0">
              <a:buNone/>
              <a:defRPr sz="900"/>
            </a:lvl1pPr>
          </a:lstStyle>
          <a:p>
            <a:r>
              <a:rPr lang="en-US"/>
              <a:t>Click icon to add picture</a:t>
            </a:r>
            <a:endParaRPr dirty="0" lang="en-US"/>
          </a:p>
        </p:txBody>
      </p:sp>
      <p:sp>
        <p:nvSpPr>
          <p:cNvPr id="1048760" name="Text Placeholder 51"/>
          <p:cNvSpPr>
            <a:spLocks noGrp="1"/>
          </p:cNvSpPr>
          <p:nvPr>
            <p:ph type="body" sz="quarter" idx="19"/>
          </p:nvPr>
        </p:nvSpPr>
        <p:spPr>
          <a:xfrm>
            <a:off x="2946630" y="3888404"/>
            <a:ext cx="1920240" cy="1371600"/>
          </a:xfrm>
          <a:noFill/>
          <a:ln>
            <a:noFill/>
          </a:ln>
        </p:spPr>
        <p:txBody>
          <a:bodyPr anchor="ctr" lIns="91440" rIns="91440">
            <a:noAutofit/>
          </a:bodyPr>
          <a:lstStyle>
            <a:lvl1pPr algn="ctr" indent="0" marL="0">
              <a:spcBef>
                <a:spcPts val="0"/>
              </a:spcBef>
              <a:buNone/>
              <a:defRPr sz="1500"/>
            </a:lvl1pPr>
          </a:lstStyle>
          <a:p>
            <a:pPr lvl="0"/>
            <a:r>
              <a:rPr lang="en-US"/>
              <a:t>Click to edit Master text styles</a:t>
            </a:r>
          </a:p>
        </p:txBody>
      </p:sp>
      <p:sp>
        <p:nvSpPr>
          <p:cNvPr id="1048761" name="Text Placeholder 4"/>
          <p:cNvSpPr>
            <a:spLocks noGrp="1"/>
          </p:cNvSpPr>
          <p:nvPr>
            <p:ph type="body" sz="quarter" idx="13"/>
          </p:nvPr>
        </p:nvSpPr>
        <p:spPr>
          <a:xfrm>
            <a:off x="5116484" y="2491684"/>
            <a:ext cx="2011680" cy="2825173"/>
          </a:xfrm>
          <a:noFill/>
          <a:ln w="12700">
            <a:solidFill>
              <a:schemeClr val="accent1"/>
            </a:solidFill>
          </a:ln>
        </p:spPr>
        <p:txBody>
          <a:bodyPr anchor="t" tIns="68580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2" name="Picture Placeholder 62"/>
          <p:cNvSpPr>
            <a:spLocks noGrp="1"/>
          </p:cNvSpPr>
          <p:nvPr>
            <p:ph type="pic" sz="quarter" idx="26"/>
          </p:nvPr>
        </p:nvSpPr>
        <p:spPr>
          <a:xfrm>
            <a:off x="5770280" y="2111058"/>
            <a:ext cx="704088" cy="704088"/>
          </a:xfrm>
          <a:prstGeom prst="ellipse"/>
          <a:solidFill>
            <a:schemeClr val="accent1"/>
          </a:solidFill>
        </p:spPr>
        <p:txBody>
          <a:bodyPr anchor="ctr" bIns="0" lIns="0" rIns="0" tIns="0">
            <a:noAutofit/>
          </a:bodyPr>
          <a:lstStyle>
            <a:lvl1pPr algn="ctr" indent="0" marL="0">
              <a:buNone/>
              <a:defRPr sz="900"/>
            </a:lvl1pPr>
          </a:lstStyle>
          <a:p>
            <a:r>
              <a:rPr lang="en-US"/>
              <a:t>Click icon to add picture</a:t>
            </a:r>
            <a:endParaRPr dirty="0" lang="en-US"/>
          </a:p>
        </p:txBody>
      </p:sp>
      <p:sp>
        <p:nvSpPr>
          <p:cNvPr id="1048763" name="Text Placeholder 51"/>
          <p:cNvSpPr>
            <a:spLocks noGrp="1"/>
          </p:cNvSpPr>
          <p:nvPr>
            <p:ph type="body" sz="quarter" idx="20"/>
          </p:nvPr>
        </p:nvSpPr>
        <p:spPr>
          <a:xfrm>
            <a:off x="5162204" y="3888404"/>
            <a:ext cx="1920240" cy="1371600"/>
          </a:xfrm>
          <a:noFill/>
          <a:ln>
            <a:noFill/>
          </a:ln>
        </p:spPr>
        <p:txBody>
          <a:bodyPr anchor="ctr" lIns="91440" rIns="91440">
            <a:noAutofit/>
          </a:bodyPr>
          <a:lstStyle>
            <a:lvl1pPr algn="ctr" indent="0" marL="0">
              <a:spcBef>
                <a:spcPts val="0"/>
              </a:spcBef>
              <a:buNone/>
              <a:defRPr sz="1500"/>
            </a:lvl1pPr>
          </a:lstStyle>
          <a:p>
            <a:pPr lvl="0"/>
            <a:r>
              <a:rPr lang="en-US"/>
              <a:t>Click to edit Master text styles</a:t>
            </a:r>
          </a:p>
        </p:txBody>
      </p:sp>
      <p:sp>
        <p:nvSpPr>
          <p:cNvPr id="1048764" name="Text Placeholder 4"/>
          <p:cNvSpPr>
            <a:spLocks noGrp="1"/>
          </p:cNvSpPr>
          <p:nvPr>
            <p:ph type="body" sz="quarter" idx="15"/>
          </p:nvPr>
        </p:nvSpPr>
        <p:spPr>
          <a:xfrm>
            <a:off x="7332057" y="2491684"/>
            <a:ext cx="2011680" cy="2825173"/>
          </a:xfrm>
          <a:noFill/>
          <a:ln w="12700">
            <a:solidFill>
              <a:schemeClr val="accent3"/>
            </a:solidFill>
          </a:ln>
        </p:spPr>
        <p:txBody>
          <a:bodyPr anchor="t" tIns="68580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5" name="Picture Placeholder 62"/>
          <p:cNvSpPr>
            <a:spLocks noGrp="1"/>
          </p:cNvSpPr>
          <p:nvPr>
            <p:ph type="pic" sz="quarter" idx="25"/>
          </p:nvPr>
        </p:nvSpPr>
        <p:spPr>
          <a:xfrm>
            <a:off x="7985853" y="2111058"/>
            <a:ext cx="704088" cy="704088"/>
          </a:xfrm>
          <a:prstGeom prst="ellipse"/>
          <a:solidFill>
            <a:schemeClr val="accent3"/>
          </a:solidFill>
        </p:spPr>
        <p:txBody>
          <a:bodyPr anchor="ctr" bIns="0" lIns="0" rIns="0" tIns="0">
            <a:noAutofit/>
          </a:bodyPr>
          <a:lstStyle>
            <a:lvl1pPr algn="ctr" indent="0" marL="0">
              <a:buNone/>
              <a:defRPr sz="900"/>
            </a:lvl1pPr>
          </a:lstStyle>
          <a:p>
            <a:r>
              <a:rPr lang="en-US"/>
              <a:t>Click icon to add picture</a:t>
            </a:r>
            <a:endParaRPr dirty="0" lang="en-US"/>
          </a:p>
        </p:txBody>
      </p:sp>
      <p:sp>
        <p:nvSpPr>
          <p:cNvPr id="1048766" name="Text Placeholder 51"/>
          <p:cNvSpPr>
            <a:spLocks noGrp="1"/>
          </p:cNvSpPr>
          <p:nvPr>
            <p:ph type="body" sz="quarter" idx="21"/>
          </p:nvPr>
        </p:nvSpPr>
        <p:spPr>
          <a:xfrm>
            <a:off x="7377777" y="3888404"/>
            <a:ext cx="1920240" cy="1371600"/>
          </a:xfrm>
          <a:noFill/>
          <a:ln>
            <a:noFill/>
          </a:ln>
        </p:spPr>
        <p:txBody>
          <a:bodyPr anchor="ctr" lIns="91440" rIns="91440">
            <a:noAutofit/>
          </a:bodyPr>
          <a:lstStyle>
            <a:lvl1pPr algn="ctr" indent="0" marL="0">
              <a:spcBef>
                <a:spcPts val="0"/>
              </a:spcBef>
              <a:buNone/>
              <a:defRPr sz="1500"/>
            </a:lvl1pPr>
          </a:lstStyle>
          <a:p>
            <a:pPr lvl="0"/>
            <a:r>
              <a:rPr lang="en-US"/>
              <a:t>Click to edit Master text styles</a:t>
            </a:r>
          </a:p>
        </p:txBody>
      </p:sp>
      <p:sp>
        <p:nvSpPr>
          <p:cNvPr id="1048767" name="Text Placeholder 4"/>
          <p:cNvSpPr>
            <a:spLocks noGrp="1"/>
          </p:cNvSpPr>
          <p:nvPr>
            <p:ph type="body" sz="quarter" idx="17"/>
          </p:nvPr>
        </p:nvSpPr>
        <p:spPr>
          <a:xfrm>
            <a:off x="9547629" y="2491684"/>
            <a:ext cx="2011680" cy="2825173"/>
          </a:xfrm>
          <a:noFill/>
          <a:ln w="12700">
            <a:solidFill>
              <a:schemeClr val="accent1"/>
            </a:solidFill>
          </a:ln>
        </p:spPr>
        <p:txBody>
          <a:bodyPr anchor="t" tIns="68580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68" name="Picture Placeholder 62"/>
          <p:cNvSpPr>
            <a:spLocks noGrp="1"/>
          </p:cNvSpPr>
          <p:nvPr>
            <p:ph type="pic" sz="quarter" idx="24"/>
          </p:nvPr>
        </p:nvSpPr>
        <p:spPr>
          <a:xfrm>
            <a:off x="10201425" y="2111058"/>
            <a:ext cx="704088" cy="704088"/>
          </a:xfrm>
          <a:prstGeom prst="ellipse"/>
          <a:solidFill>
            <a:schemeClr val="accent1"/>
          </a:solidFill>
        </p:spPr>
        <p:txBody>
          <a:bodyPr anchor="ctr" bIns="0" lIns="0" rIns="0" tIns="0">
            <a:noAutofit/>
          </a:bodyPr>
          <a:lstStyle>
            <a:lvl1pPr algn="ctr" indent="0" marL="0">
              <a:buNone/>
              <a:defRPr sz="900"/>
            </a:lvl1pPr>
          </a:lstStyle>
          <a:p>
            <a:r>
              <a:rPr lang="en-US"/>
              <a:t>Click icon to add picture</a:t>
            </a:r>
            <a:endParaRPr dirty="0" lang="en-US"/>
          </a:p>
        </p:txBody>
      </p:sp>
      <p:sp>
        <p:nvSpPr>
          <p:cNvPr id="1048769" name="Text Placeholder 51"/>
          <p:cNvSpPr>
            <a:spLocks noGrp="1"/>
          </p:cNvSpPr>
          <p:nvPr>
            <p:ph type="body" sz="quarter" idx="22"/>
          </p:nvPr>
        </p:nvSpPr>
        <p:spPr>
          <a:xfrm>
            <a:off x="9593349" y="3888404"/>
            <a:ext cx="1920240" cy="1371600"/>
          </a:xfrm>
          <a:noFill/>
          <a:ln>
            <a:noFill/>
          </a:ln>
        </p:spPr>
        <p:txBody>
          <a:bodyPr anchor="ctr" lIns="91440" rIns="91440">
            <a:noAutofit/>
          </a:bodyPr>
          <a:lstStyle>
            <a:lvl1pPr algn="ctr" indent="0" marL="0">
              <a:spcBef>
                <a:spcPts val="0"/>
              </a:spcBef>
              <a:buNone/>
              <a:defRPr sz="1500"/>
            </a:lvl1pPr>
          </a:lstStyle>
          <a:p>
            <a:pPr lvl="0"/>
            <a:r>
              <a:rPr lang="en-US"/>
              <a:t>Click to edit Master text styles</a:t>
            </a:r>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57" name=""/>
        <p:cNvGrpSpPr/>
        <p:nvPr/>
      </p:nvGrpSpPr>
      <p:grpSpPr>
        <a:xfrm>
          <a:off x="0" y="0"/>
          <a:ext cx="0" cy="0"/>
          <a:chOff x="0" y="0"/>
          <a:chExt cx="0" cy="0"/>
        </a:xfrm>
      </p:grpSpPr>
      <p:sp>
        <p:nvSpPr>
          <p:cNvPr id="1048668" name="Freeform: Shape 28"/>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t" anchorCtr="0" bIns="45720" compatLnSpc="1" lIns="91440" numCol="1" rIns="91440" tIns="45720" vert="horz" wrap="square">
            <a:prstTxWarp prst="textNoShape"/>
            <a:noAutofit/>
          </a:bodyPr>
          <a:p>
            <a:pPr lvl="0"/>
            <a:endParaRPr dirty="0" lang="en-US"/>
          </a:p>
        </p:txBody>
      </p:sp>
      <p:sp>
        <p:nvSpPr>
          <p:cNvPr id="1048669" name="Freeform: Shape 25"/>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anchor="t" anchorCtr="0" bIns="45720" compatLnSpc="1" lIns="91440" numCol="1" rIns="91440" tIns="45720" vert="horz" wrap="square">
            <a:prstTxWarp prst="textNoShape"/>
            <a:noAutofit/>
          </a:bodyPr>
          <a:p>
            <a:pPr lvl="0"/>
            <a:endParaRPr dirty="0" lang="en-US">
              <a:solidFill>
                <a:schemeClr val="tx1"/>
              </a:solidFill>
            </a:endParaRPr>
          </a:p>
        </p:txBody>
      </p:sp>
      <p:sp>
        <p:nvSpPr>
          <p:cNvPr id="1048670" name="Freeform: Shape 15"/>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anchor="t" anchorCtr="0" bIns="45720" compatLnSpc="1" lIns="91440" numCol="1" rIns="91440" tIns="45720" vert="horz" wrap="square">
            <a:prstTxWarp prst="textNoShape"/>
            <a:noAutofit/>
          </a:bodyPr>
          <a:p>
            <a:pPr lvl="0"/>
            <a:endParaRPr dirty="0" lang="en-US">
              <a:solidFill>
                <a:schemeClr val="tx1"/>
              </a:solidFill>
            </a:endParaRPr>
          </a:p>
        </p:txBody>
      </p:sp>
      <p:sp>
        <p:nvSpPr>
          <p:cNvPr id="1048671" name="Title 1"/>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dirty="0" lang="en-US"/>
          </a:p>
        </p:txBody>
      </p:sp>
      <p:sp>
        <p:nvSpPr>
          <p:cNvPr id="1048672" name="Slide Number Placeholder 4"/>
          <p:cNvSpPr>
            <a:spLocks noGrp="1"/>
          </p:cNvSpPr>
          <p:nvPr>
            <p:ph type="sldNum" sz="quarter" idx="12"/>
          </p:nvPr>
        </p:nvSpPr>
        <p:spPr/>
        <p:txBody>
          <a:bodyPr/>
          <a:p>
            <a:fld id="{48F63A3B-78C7-47BE-AE5E-E10140E04643}" type="slidenum">
              <a:rPr lang="en-US" smtClean="0"/>
              <a:t>‹#›</a:t>
            </a:fld>
            <a:endParaRPr dirty="0" lang="en-US"/>
          </a:p>
        </p:txBody>
      </p:sp>
      <p:sp>
        <p:nvSpPr>
          <p:cNvPr id="1048673" name="Image 2" descr="preencoded.png"/>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anchor="ctr" rtlCol="0"/>
          <a:p>
            <a:endParaRPr dirty="0" lang="en-US"/>
          </a:p>
        </p:txBody>
      </p:sp>
      <p:sp>
        <p:nvSpPr>
          <p:cNvPr id="1048674" name="Text Placeholder 2"/>
          <p:cNvSpPr>
            <a:spLocks noGrp="1"/>
          </p:cNvSpPr>
          <p:nvPr>
            <p:ph type="body" idx="1" hasCustomPrompt="1"/>
          </p:nvPr>
        </p:nvSpPr>
        <p:spPr>
          <a:xfrm>
            <a:off x="685338" y="3017520"/>
            <a:ext cx="1993392" cy="557784"/>
          </a:xfrm>
          <a:solidFill>
            <a:schemeClr val="accent3"/>
          </a:solidFill>
          <a:ln>
            <a:noFill/>
          </a:ln>
        </p:spPr>
        <p:txBody>
          <a:bodyPr anchor="ctr" bIns="0" lIns="0" rIns="0" tIns="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MMM YYYY</a:t>
            </a:r>
          </a:p>
        </p:txBody>
      </p:sp>
      <p:sp>
        <p:nvSpPr>
          <p:cNvPr id="1048675" name="Text Placeholder 4"/>
          <p:cNvSpPr>
            <a:spLocks noGrp="1"/>
          </p:cNvSpPr>
          <p:nvPr>
            <p:ph type="body" sz="quarter" idx="3" hasCustomPrompt="1"/>
          </p:nvPr>
        </p:nvSpPr>
        <p:spPr>
          <a:xfrm>
            <a:off x="2900911" y="3017520"/>
            <a:ext cx="1993392" cy="557784"/>
          </a:xfrm>
          <a:solidFill>
            <a:schemeClr val="accent1"/>
          </a:solidFill>
          <a:ln>
            <a:noFill/>
          </a:ln>
        </p:spPr>
        <p:txBody>
          <a:bodyPr anchor="ctr" bIns="0" lIns="0" rIns="0" tIns="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MMM YYYY</a:t>
            </a:r>
          </a:p>
        </p:txBody>
      </p:sp>
      <p:sp>
        <p:nvSpPr>
          <p:cNvPr id="1048676" name="Text Placeholder 4"/>
          <p:cNvSpPr>
            <a:spLocks noGrp="1"/>
          </p:cNvSpPr>
          <p:nvPr>
            <p:ph type="body" sz="quarter" idx="13" hasCustomPrompt="1"/>
          </p:nvPr>
        </p:nvSpPr>
        <p:spPr>
          <a:xfrm>
            <a:off x="5116484" y="3017520"/>
            <a:ext cx="1993392" cy="557784"/>
          </a:xfrm>
          <a:solidFill>
            <a:schemeClr val="accent3"/>
          </a:solidFill>
          <a:ln>
            <a:noFill/>
          </a:ln>
        </p:spPr>
        <p:txBody>
          <a:bodyPr anchor="ctr" bIns="0" lIns="0" rIns="0" tIns="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MMM YYYY</a:t>
            </a:r>
          </a:p>
        </p:txBody>
      </p:sp>
      <p:sp>
        <p:nvSpPr>
          <p:cNvPr id="1048677" name="Text Placeholder 4"/>
          <p:cNvSpPr>
            <a:spLocks noGrp="1"/>
          </p:cNvSpPr>
          <p:nvPr>
            <p:ph type="body" sz="quarter" idx="15" hasCustomPrompt="1"/>
          </p:nvPr>
        </p:nvSpPr>
        <p:spPr>
          <a:xfrm>
            <a:off x="7332057" y="3017520"/>
            <a:ext cx="1993392" cy="557784"/>
          </a:xfrm>
          <a:solidFill>
            <a:schemeClr val="accent1"/>
          </a:solidFill>
          <a:ln>
            <a:noFill/>
          </a:ln>
        </p:spPr>
        <p:txBody>
          <a:bodyPr anchor="ctr" bIns="0" lIns="0" rIns="0" tIns="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MMM YYYY</a:t>
            </a:r>
          </a:p>
        </p:txBody>
      </p:sp>
      <p:sp>
        <p:nvSpPr>
          <p:cNvPr id="1048678" name="Text Placeholder 4"/>
          <p:cNvSpPr>
            <a:spLocks noGrp="1"/>
          </p:cNvSpPr>
          <p:nvPr>
            <p:ph type="body" sz="quarter" idx="17" hasCustomPrompt="1"/>
          </p:nvPr>
        </p:nvSpPr>
        <p:spPr>
          <a:xfrm>
            <a:off x="9547629" y="3017520"/>
            <a:ext cx="1993392" cy="557784"/>
          </a:xfrm>
          <a:solidFill>
            <a:schemeClr val="accent3"/>
          </a:solidFill>
          <a:ln>
            <a:noFill/>
          </a:ln>
        </p:spPr>
        <p:txBody>
          <a:bodyPr anchor="ctr" bIns="0" lIns="0" rIns="0" tIns="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dirty="0" lang="en-US"/>
              <a:t>MMM YYYY</a:t>
            </a:r>
          </a:p>
        </p:txBody>
      </p:sp>
      <p:sp>
        <p:nvSpPr>
          <p:cNvPr id="1048679" name="Text Placeholder 51"/>
          <p:cNvSpPr>
            <a:spLocks noGrp="1"/>
          </p:cNvSpPr>
          <p:nvPr>
            <p:ph type="body" sz="quarter" idx="18"/>
          </p:nvPr>
        </p:nvSpPr>
        <p:spPr>
          <a:xfrm>
            <a:off x="685338" y="4745736"/>
            <a:ext cx="1993392" cy="795528"/>
          </a:xfrm>
          <a:noFill/>
        </p:spPr>
        <p:txBody>
          <a:bodyPr anchor="t" anchorCtr="0" lIns="0" rIns="0">
            <a:noAutofit/>
          </a:bodyPr>
          <a:lstStyle>
            <a:lvl1pPr algn="ctr" indent="0" marL="0">
              <a:spcBef>
                <a:spcPts val="0"/>
              </a:spcBef>
              <a:buNone/>
              <a:defRPr sz="1500"/>
            </a:lvl1pPr>
          </a:lstStyle>
          <a:p>
            <a:pPr lvl="0"/>
            <a:r>
              <a:rPr lang="en-US"/>
              <a:t>Click to edit Master text styles</a:t>
            </a:r>
          </a:p>
        </p:txBody>
      </p:sp>
      <p:sp>
        <p:nvSpPr>
          <p:cNvPr id="1048680" name="Text Placeholder 51"/>
          <p:cNvSpPr>
            <a:spLocks noGrp="1"/>
          </p:cNvSpPr>
          <p:nvPr>
            <p:ph type="body" sz="quarter" idx="19"/>
          </p:nvPr>
        </p:nvSpPr>
        <p:spPr>
          <a:xfrm>
            <a:off x="2900911" y="4745736"/>
            <a:ext cx="1993392" cy="795528"/>
          </a:xfrm>
          <a:noFill/>
        </p:spPr>
        <p:txBody>
          <a:bodyPr anchor="t" anchorCtr="0" lIns="0" rIns="0">
            <a:noAutofit/>
          </a:bodyPr>
          <a:lstStyle>
            <a:lvl1pPr algn="ctr" indent="0" marL="0">
              <a:spcBef>
                <a:spcPts val="0"/>
              </a:spcBef>
              <a:buNone/>
              <a:defRPr sz="1500"/>
            </a:lvl1pPr>
          </a:lstStyle>
          <a:p>
            <a:pPr lvl="0"/>
            <a:r>
              <a:rPr lang="en-US"/>
              <a:t>Click to edit Master text styles</a:t>
            </a:r>
          </a:p>
        </p:txBody>
      </p:sp>
      <p:sp>
        <p:nvSpPr>
          <p:cNvPr id="1048681" name="Text Placeholder 51"/>
          <p:cNvSpPr>
            <a:spLocks noGrp="1"/>
          </p:cNvSpPr>
          <p:nvPr>
            <p:ph type="body" sz="quarter" idx="20"/>
          </p:nvPr>
        </p:nvSpPr>
        <p:spPr>
          <a:xfrm>
            <a:off x="5116484" y="4745736"/>
            <a:ext cx="1993392" cy="795528"/>
          </a:xfrm>
          <a:noFill/>
        </p:spPr>
        <p:txBody>
          <a:bodyPr anchor="t" anchorCtr="0" lIns="0" rIns="0">
            <a:noAutofit/>
          </a:bodyPr>
          <a:lstStyle>
            <a:lvl1pPr algn="ctr" indent="0" marL="0">
              <a:spcBef>
                <a:spcPts val="0"/>
              </a:spcBef>
              <a:buNone/>
              <a:defRPr sz="1500"/>
            </a:lvl1pPr>
          </a:lstStyle>
          <a:p>
            <a:pPr lvl="0"/>
            <a:r>
              <a:rPr lang="en-US"/>
              <a:t>Click to edit Master text styles</a:t>
            </a:r>
          </a:p>
        </p:txBody>
      </p:sp>
      <p:sp>
        <p:nvSpPr>
          <p:cNvPr id="1048682" name="Text Placeholder 51"/>
          <p:cNvSpPr>
            <a:spLocks noGrp="1"/>
          </p:cNvSpPr>
          <p:nvPr>
            <p:ph type="body" sz="quarter" idx="21"/>
          </p:nvPr>
        </p:nvSpPr>
        <p:spPr>
          <a:xfrm>
            <a:off x="7332057" y="4745736"/>
            <a:ext cx="1993392" cy="795528"/>
          </a:xfrm>
          <a:noFill/>
        </p:spPr>
        <p:txBody>
          <a:bodyPr anchor="t" anchorCtr="0" lIns="0" rIns="0">
            <a:noAutofit/>
          </a:bodyPr>
          <a:lstStyle>
            <a:lvl1pPr algn="ctr" indent="0" marL="0">
              <a:spcBef>
                <a:spcPts val="0"/>
              </a:spcBef>
              <a:buNone/>
              <a:defRPr sz="1500"/>
            </a:lvl1pPr>
          </a:lstStyle>
          <a:p>
            <a:pPr lvl="0"/>
            <a:r>
              <a:rPr lang="en-US"/>
              <a:t>Click to edit Master text styles</a:t>
            </a:r>
          </a:p>
        </p:txBody>
      </p:sp>
      <p:sp>
        <p:nvSpPr>
          <p:cNvPr id="1048683" name="Text Placeholder 51"/>
          <p:cNvSpPr>
            <a:spLocks noGrp="1"/>
          </p:cNvSpPr>
          <p:nvPr>
            <p:ph type="body" sz="quarter" idx="22"/>
          </p:nvPr>
        </p:nvSpPr>
        <p:spPr>
          <a:xfrm>
            <a:off x="9547629" y="4745736"/>
            <a:ext cx="1993392" cy="795528"/>
          </a:xfrm>
          <a:noFill/>
        </p:spPr>
        <p:txBody>
          <a:bodyPr anchor="t" anchorCtr="0" lIns="0" rIns="0">
            <a:noAutofit/>
          </a:bodyPr>
          <a:lstStyle>
            <a:lvl1pPr algn="ctr" indent="0" marL="0">
              <a:spcBef>
                <a:spcPts val="0"/>
              </a:spcBef>
              <a:buNone/>
              <a:defRPr sz="1500"/>
            </a:lvl1pPr>
          </a:lstStyle>
          <a:p>
            <a:pPr lvl="0"/>
            <a:r>
              <a:rPr lang="en-US"/>
              <a:t>Click to edit Master text styles</a:t>
            </a:r>
          </a:p>
        </p:txBody>
      </p:sp>
      <p:cxnSp>
        <p:nvCxnSpPr>
          <p:cNvPr id="3145728" name="Straight Connector 41"/>
          <p:cNvCxnSpPr>
            <a:cxnSpLocks/>
          </p:cNvCxnSpPr>
          <p:nvPr userDrawn="1"/>
        </p:nvCxnSpPr>
        <p:spPr>
          <a:xfrm>
            <a:off x="739398" y="4187681"/>
            <a:ext cx="10812360" cy="0"/>
          </a:xfrm>
          <a:prstGeom prst="line"/>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62" name=""/>
        <p:cNvGrpSpPr/>
        <p:nvPr/>
      </p:nvGrpSpPr>
      <p:grpSpPr>
        <a:xfrm>
          <a:off x="0" y="0"/>
          <a:ext cx="0" cy="0"/>
          <a:chOff x="0" y="0"/>
          <a:chExt cx="0" cy="0"/>
        </a:xfrm>
      </p:grpSpPr>
      <p:sp>
        <p:nvSpPr>
          <p:cNvPr id="1048732" name="Title 19"/>
          <p:cNvSpPr>
            <a:spLocks noGrp="1"/>
          </p:cNvSpPr>
          <p:nvPr>
            <p:ph type="title"/>
          </p:nvPr>
        </p:nvSpPr>
        <p:spPr>
          <a:xfrm>
            <a:off x="3986784" y="1243584"/>
            <a:ext cx="8165592" cy="768096"/>
          </a:xfrm>
        </p:spPr>
        <p:txBody>
          <a:bodyPr>
            <a:noAutofit/>
          </a:bodyPr>
          <a:lstStyle>
            <a:lvl1pPr algn="l">
              <a:lnSpc>
                <a:spcPct val="100000"/>
              </a:lnSpc>
            </a:lvl1pPr>
          </a:lstStyle>
          <a:p>
            <a:r>
              <a:rPr lang="en-US"/>
              <a:t>Click to edit Master title style</a:t>
            </a:r>
            <a:endParaRPr dirty="0" lang="en-US"/>
          </a:p>
        </p:txBody>
      </p:sp>
      <p:sp>
        <p:nvSpPr>
          <p:cNvPr id="1048733"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anchor="ctr" rtlCol="0">
            <a:noAutofit/>
          </a:bodyPr>
          <a:p>
            <a:endParaRPr dirty="0" lang="en-US"/>
          </a:p>
        </p:txBody>
      </p:sp>
      <p:pic>
        <p:nvPicPr>
          <p:cNvPr id="2097156" name="Image 1" descr="preencoded.png"/>
          <p:cNvPicPr>
            <a:picLocks noChangeAspect="1"/>
          </p:cNvPicPr>
          <p:nvPr userDrawn="1"/>
        </p:nvPicPr>
        <p:blipFill>
          <a:blip xmlns:r="http://schemas.openxmlformats.org/officeDocument/2006/relationships" r:embed="rId1" cstate="screen"/>
          <a:srcRect/>
          <a:stretch>
            <a:fillRect/>
          </a:stretch>
        </p:blipFill>
        <p:spPr>
          <a:xfrm>
            <a:off x="1703311" y="-2784"/>
            <a:ext cx="1734410" cy="5167313"/>
          </a:xfrm>
          <a:prstGeom prst="rect"/>
        </p:spPr>
      </p:pic>
      <p:sp>
        <p:nvSpPr>
          <p:cNvPr id="1048734" name="Freeform: Shape 38"/>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anchor="ctr" rtlCol="0"/>
          <a:p>
            <a:endParaRPr dirty="0" lang="en-US"/>
          </a:p>
        </p:txBody>
      </p:sp>
      <p:sp>
        <p:nvSpPr>
          <p:cNvPr id="1048735"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anchor="ctr" rtlCol="0">
            <a:noAutofit/>
          </a:bodyPr>
          <a:p>
            <a:endParaRPr dirty="0" lang="en-US"/>
          </a:p>
        </p:txBody>
      </p:sp>
      <p:pic>
        <p:nvPicPr>
          <p:cNvPr id="2097157" name="Image 6" descr="preencoded.png"/>
          <p:cNvPicPr>
            <a:picLocks noChangeAspect="1"/>
          </p:cNvPicPr>
          <p:nvPr userDrawn="1"/>
        </p:nvPicPr>
        <p:blipFill>
          <a:blip xmlns:r="http://schemas.openxmlformats.org/officeDocument/2006/relationships" r:embed="rId2" cstate="screen"/>
          <a:srcRect/>
          <a:stretch>
            <a:fillRect/>
          </a:stretch>
        </p:blipFill>
        <p:spPr>
          <a:xfrm>
            <a:off x="1718457" y="3440504"/>
            <a:ext cx="1719263" cy="1724025"/>
          </a:xfrm>
          <a:prstGeom prst="rect"/>
        </p:spPr>
      </p:pic>
      <p:sp>
        <p:nvSpPr>
          <p:cNvPr id="1048736" name="Text Placeholder 2"/>
          <p:cNvSpPr>
            <a:spLocks noGrp="1"/>
          </p:cNvSpPr>
          <p:nvPr>
            <p:ph type="body" idx="1"/>
          </p:nvPr>
        </p:nvSpPr>
        <p:spPr>
          <a:xfrm>
            <a:off x="3977640" y="2330704"/>
            <a:ext cx="3822192" cy="411480"/>
          </a:xfrm>
        </p:spPr>
        <p:txBody>
          <a:bodyPr anchor="t">
            <a:noAutofit/>
          </a:bodyPr>
          <a:lstStyle>
            <a:lvl1pPr indent="0" marL="0">
              <a:spcBef>
                <a:spcPts val="0"/>
              </a:spcBef>
              <a:buNone/>
              <a:defRPr baseline="0" b="1" cap="all" sz="1800">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7" name="Content Placeholder 3"/>
          <p:cNvSpPr>
            <a:spLocks noGrp="1"/>
          </p:cNvSpPr>
          <p:nvPr>
            <p:ph sz="half" idx="2"/>
          </p:nvPr>
        </p:nvSpPr>
        <p:spPr>
          <a:xfrm>
            <a:off x="3685032" y="2877312"/>
            <a:ext cx="3741928" cy="3684588"/>
          </a:xfrm>
        </p:spPr>
        <p:txBody>
          <a:bodyPr bIns="45720" lIns="45720" r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38" name="Text Placeholder 4"/>
          <p:cNvSpPr>
            <a:spLocks noGrp="1"/>
          </p:cNvSpPr>
          <p:nvPr>
            <p:ph type="body" sz="quarter" idx="3"/>
          </p:nvPr>
        </p:nvSpPr>
        <p:spPr>
          <a:xfrm>
            <a:off x="8046720" y="2330704"/>
            <a:ext cx="3822192" cy="411480"/>
          </a:xfrm>
        </p:spPr>
        <p:txBody>
          <a:bodyPr anchor="t">
            <a:noAutofit/>
          </a:bodyPr>
          <a:lstStyle>
            <a:lvl1pPr indent="0" marL="0">
              <a:spcBef>
                <a:spcPts val="0"/>
              </a:spcBef>
              <a:buNone/>
              <a:defRPr baseline="0" b="1" cap="all" sz="1800">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739" name="Content Placeholder 5"/>
          <p:cNvSpPr>
            <a:spLocks noGrp="1"/>
          </p:cNvSpPr>
          <p:nvPr>
            <p:ph sz="quarter" idx="4"/>
          </p:nvPr>
        </p:nvSpPr>
        <p:spPr>
          <a:xfrm>
            <a:off x="7754112" y="2877312"/>
            <a:ext cx="3741928" cy="3684588"/>
          </a:xfrm>
        </p:spPr>
        <p:txBody>
          <a:bodyPr bIns="45720" lIns="45720" r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40" name="Slide Number Placeholder 8"/>
          <p:cNvSpPr>
            <a:spLocks noGrp="1"/>
          </p:cNvSpPr>
          <p:nvPr>
            <p:ph type="sldNum" sz="quarter" idx="12"/>
          </p:nvPr>
        </p:nvSpPr>
        <p:spPr/>
        <p:txBody>
          <a:bodyPr>
            <a:noAutofit/>
          </a:bodyPr>
          <a:p>
            <a:fld id="{48F63A3B-78C7-47BE-AE5E-E10140E04643}" type="slidenum">
              <a:rPr dirty="0" lang="en-US"/>
              <a:t>‹#›</a:t>
            </a:fld>
            <a:endParaRPr dirty="0" lang="en-US"/>
          </a:p>
        </p:txBody>
      </p:sp>
    </p:spTree>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56" name=""/>
        <p:cNvGrpSpPr/>
        <p:nvPr/>
      </p:nvGrpSpPr>
      <p:grpSpPr>
        <a:xfrm>
          <a:off x="0" y="0"/>
          <a:ext cx="0" cy="0"/>
          <a:chOff x="0" y="0"/>
          <a:chExt cx="0" cy="0"/>
        </a:xfrm>
      </p:grpSpPr>
      <p:sp>
        <p:nvSpPr>
          <p:cNvPr id="1048656" name="Title 1"/>
          <p:cNvSpPr>
            <a:spLocks noGrp="1"/>
          </p:cNvSpPr>
          <p:nvPr>
            <p:ph type="title"/>
          </p:nvPr>
        </p:nvSpPr>
        <p:spPr>
          <a:xfrm>
            <a:off x="758952" y="1234440"/>
            <a:ext cx="10671048" cy="768096"/>
          </a:xfrm>
        </p:spPr>
        <p:txBody>
          <a:bodyPr>
            <a:noAutofit/>
          </a:bodyPr>
          <a:lstStyle>
            <a:lvl1pPr>
              <a:lnSpc>
                <a:spcPct val="100000"/>
              </a:lnSpc>
            </a:lvl1pPr>
          </a:lstStyle>
          <a:p>
            <a:r>
              <a:rPr lang="en-US"/>
              <a:t>Click to edit Master title style</a:t>
            </a:r>
            <a:endParaRPr dirty="0" lang="en-US"/>
          </a:p>
        </p:txBody>
      </p:sp>
      <p:sp>
        <p:nvSpPr>
          <p:cNvPr id="1048657" name="Footer Placeholder 3"/>
          <p:cNvSpPr>
            <a:spLocks noGrp="1"/>
          </p:cNvSpPr>
          <p:nvPr>
            <p:ph type="ftr" sz="quarter" idx="11"/>
          </p:nvPr>
        </p:nvSpPr>
        <p:spPr/>
        <p:txBody>
          <a:bodyPr>
            <a:noAutofit/>
          </a:bodyPr>
          <a:p>
            <a:r>
              <a:rPr lang="en-US"/>
              <a:t>Presentation title</a:t>
            </a:r>
            <a:endParaRPr dirty="0" lang="en-US"/>
          </a:p>
        </p:txBody>
      </p:sp>
      <p:sp>
        <p:nvSpPr>
          <p:cNvPr id="1048658" name="Slide Number Placeholder 4"/>
          <p:cNvSpPr>
            <a:spLocks noGrp="1"/>
          </p:cNvSpPr>
          <p:nvPr>
            <p:ph type="sldNum" sz="quarter" idx="12"/>
          </p:nvPr>
        </p:nvSpPr>
        <p:spPr/>
        <p:txBody>
          <a:bodyPr>
            <a:noAutofit/>
          </a:bodyPr>
          <a:p>
            <a:fld id="{48F63A3B-78C7-47BE-AE5E-E10140E04643}" type="slidenum">
              <a:rPr lang="en-US" smtClean="0"/>
              <a:t>‹#›</a:t>
            </a:fld>
            <a:endParaRPr dirty="0" lang="en-US"/>
          </a:p>
        </p:txBody>
      </p:sp>
      <p:sp>
        <p:nvSpPr>
          <p:cNvPr id="1048659" name="Text Placeholder 2"/>
          <p:cNvSpPr>
            <a:spLocks noGrp="1"/>
          </p:cNvSpPr>
          <p:nvPr>
            <p:ph type="body" idx="1"/>
          </p:nvPr>
        </p:nvSpPr>
        <p:spPr>
          <a:xfrm>
            <a:off x="713232" y="2743200"/>
            <a:ext cx="3328416" cy="3557016"/>
          </a:xfrm>
          <a:noFill/>
          <a:ln w="12700">
            <a:solidFill>
              <a:schemeClr val="accent3"/>
            </a:solidFill>
          </a:ln>
        </p:spPr>
        <p:txBody>
          <a:bodyPr anchor="t" tIns="68580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0" name="Picture Placeholder 62"/>
          <p:cNvSpPr>
            <a:spLocks noChangeAspect="1" noGrp="1"/>
          </p:cNvSpPr>
          <p:nvPr>
            <p:ph type="pic" sz="quarter" idx="23"/>
          </p:nvPr>
        </p:nvSpPr>
        <p:spPr>
          <a:xfrm>
            <a:off x="1911096" y="2258568"/>
            <a:ext cx="932688" cy="932688"/>
          </a:xfrm>
          <a:prstGeom prst="ellipse"/>
          <a:solidFill>
            <a:schemeClr val="accent3"/>
          </a:solidFill>
        </p:spPr>
        <p:txBody>
          <a:bodyPr anchor="ctr" bIns="0" lIns="0" rIns="0" tIns="0">
            <a:noAutofit/>
          </a:bodyPr>
          <a:lstStyle>
            <a:lvl1pPr algn="ctr" indent="0" marL="0">
              <a:buNone/>
              <a:defRPr sz="900"/>
            </a:lvl1pPr>
          </a:lstStyle>
          <a:p>
            <a:r>
              <a:rPr lang="en-US"/>
              <a:t>Click icon to add picture</a:t>
            </a:r>
            <a:endParaRPr dirty="0" lang="en-US"/>
          </a:p>
        </p:txBody>
      </p:sp>
      <p:sp>
        <p:nvSpPr>
          <p:cNvPr id="1048661" name="Text Placeholder 51"/>
          <p:cNvSpPr>
            <a:spLocks noGrp="1"/>
          </p:cNvSpPr>
          <p:nvPr>
            <p:ph type="body" sz="quarter" idx="18"/>
          </p:nvPr>
        </p:nvSpPr>
        <p:spPr>
          <a:xfrm>
            <a:off x="992124" y="3950208"/>
            <a:ext cx="2770632" cy="2206752"/>
          </a:xfrm>
          <a:noFill/>
        </p:spPr>
        <p:txBody>
          <a:bodyPr anchor="t" lIns="91440" rIns="91440">
            <a:noAutofit/>
          </a:bodyPr>
          <a:lstStyle>
            <a:lvl1pPr algn="l" indent="-347472" marL="347472">
              <a:spcBef>
                <a:spcPts val="360"/>
              </a:spcBef>
              <a:buFont typeface="Arial" panose="020B0604020202020204" pitchFamily="34" charset="0"/>
              <a:buChar char="•"/>
              <a:defRPr sz="1500"/>
            </a:lvl1pPr>
          </a:lstStyle>
          <a:p>
            <a:pPr lvl="0"/>
            <a:r>
              <a:rPr lang="en-US"/>
              <a:t>Click to edit Master text styles</a:t>
            </a:r>
          </a:p>
        </p:txBody>
      </p:sp>
      <p:sp>
        <p:nvSpPr>
          <p:cNvPr id="1048662" name="Text Placeholder 4"/>
          <p:cNvSpPr>
            <a:spLocks noGrp="1"/>
          </p:cNvSpPr>
          <p:nvPr>
            <p:ph type="body" sz="quarter" idx="15"/>
          </p:nvPr>
        </p:nvSpPr>
        <p:spPr>
          <a:xfrm>
            <a:off x="4443984" y="2743200"/>
            <a:ext cx="3328416" cy="3557016"/>
          </a:xfrm>
          <a:noFill/>
          <a:ln w="12700">
            <a:solidFill>
              <a:schemeClr val="accent1"/>
            </a:solidFill>
          </a:ln>
        </p:spPr>
        <p:txBody>
          <a:bodyPr anchor="t" tIns="68580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3" name="Picture Placeholder 62"/>
          <p:cNvSpPr>
            <a:spLocks noChangeAspect="1" noGrp="1"/>
          </p:cNvSpPr>
          <p:nvPr>
            <p:ph type="pic" sz="quarter" idx="25"/>
          </p:nvPr>
        </p:nvSpPr>
        <p:spPr>
          <a:xfrm>
            <a:off x="5641848" y="2258568"/>
            <a:ext cx="932688" cy="932688"/>
          </a:xfrm>
          <a:prstGeom prst="ellipse"/>
          <a:solidFill>
            <a:schemeClr val="accent1"/>
          </a:solidFill>
        </p:spPr>
        <p:txBody>
          <a:bodyPr anchor="ctr" bIns="0" lIns="0" rIns="0" tIns="0">
            <a:noAutofit/>
          </a:bodyPr>
          <a:lstStyle>
            <a:lvl1pPr algn="ctr" indent="0" marL="0">
              <a:buNone/>
              <a:defRPr sz="900"/>
            </a:lvl1pPr>
          </a:lstStyle>
          <a:p>
            <a:r>
              <a:rPr lang="en-US"/>
              <a:t>Click icon to add picture</a:t>
            </a:r>
            <a:endParaRPr dirty="0" lang="en-US"/>
          </a:p>
        </p:txBody>
      </p:sp>
      <p:sp>
        <p:nvSpPr>
          <p:cNvPr id="1048664" name="Text Placeholder 51"/>
          <p:cNvSpPr>
            <a:spLocks noGrp="1"/>
          </p:cNvSpPr>
          <p:nvPr>
            <p:ph type="body" sz="quarter" idx="21"/>
          </p:nvPr>
        </p:nvSpPr>
        <p:spPr>
          <a:xfrm>
            <a:off x="4722876" y="3950208"/>
            <a:ext cx="2770632" cy="2206752"/>
          </a:xfrm>
          <a:noFill/>
        </p:spPr>
        <p:txBody>
          <a:bodyPr anchor="t" lIns="91440" rIns="91440">
            <a:noAutofit/>
          </a:bodyPr>
          <a:lstStyle>
            <a:lvl1pPr algn="l" indent="-347472" marL="347472">
              <a:spcBef>
                <a:spcPts val="360"/>
              </a:spcBef>
              <a:buFont typeface="Arial" panose="020B0604020202020204" pitchFamily="34" charset="0"/>
              <a:buChar char="•"/>
              <a:defRPr sz="1500"/>
            </a:lvl1pPr>
          </a:lstStyle>
          <a:p>
            <a:pPr lvl="0"/>
            <a:r>
              <a:rPr lang="en-US"/>
              <a:t>Click to edit Master text styles</a:t>
            </a:r>
          </a:p>
        </p:txBody>
      </p:sp>
      <p:sp>
        <p:nvSpPr>
          <p:cNvPr id="1048665" name="Text Placeholder 4"/>
          <p:cNvSpPr>
            <a:spLocks noGrp="1"/>
          </p:cNvSpPr>
          <p:nvPr>
            <p:ph type="body" sz="quarter" idx="17"/>
          </p:nvPr>
        </p:nvSpPr>
        <p:spPr>
          <a:xfrm>
            <a:off x="8092440" y="2743200"/>
            <a:ext cx="3328416" cy="3557016"/>
          </a:xfrm>
          <a:noFill/>
          <a:ln w="12700">
            <a:solidFill>
              <a:schemeClr val="accent4"/>
            </a:solidFill>
          </a:ln>
        </p:spPr>
        <p:txBody>
          <a:bodyPr anchor="t" tIns="685800">
            <a:noAutofit/>
          </a:bodyPr>
          <a:lstStyle>
            <a:lvl1pPr algn="ctr" indent="0" marL="0">
              <a:lnSpc>
                <a:spcPct val="100000"/>
              </a:lnSpc>
              <a:spcBef>
                <a:spcPts val="0"/>
              </a:spcBef>
              <a:buNone/>
              <a:defRPr baseline="0" b="1" cap="all" sz="1800" spc="0">
                <a:solidFill>
                  <a:schemeClr val="accent6"/>
                </a:solidFill>
                <a:latin typeface="Arial" panose="020B0604020202020204" pitchFamily="34" charset="0"/>
                <a:cs typeface="Arial" panose="020B0604020202020204" pitchFamily="34" charset="0"/>
              </a:defRPr>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66" name="Picture Placeholder 62"/>
          <p:cNvSpPr>
            <a:spLocks noChangeAspect="1" noGrp="1"/>
          </p:cNvSpPr>
          <p:nvPr>
            <p:ph type="pic" sz="quarter" idx="24"/>
          </p:nvPr>
        </p:nvSpPr>
        <p:spPr>
          <a:xfrm>
            <a:off x="9290304" y="2258568"/>
            <a:ext cx="932688" cy="932688"/>
          </a:xfrm>
          <a:prstGeom prst="ellipse"/>
          <a:solidFill>
            <a:schemeClr val="accent4"/>
          </a:solidFill>
        </p:spPr>
        <p:txBody>
          <a:bodyPr anchor="ctr" bIns="0" lIns="0" rIns="0" tIns="0">
            <a:noAutofit/>
          </a:bodyPr>
          <a:lstStyle>
            <a:lvl1pPr algn="ctr" indent="0" marL="0">
              <a:buNone/>
              <a:defRPr sz="900"/>
            </a:lvl1pPr>
          </a:lstStyle>
          <a:p>
            <a:r>
              <a:rPr lang="en-US"/>
              <a:t>Click icon to add picture</a:t>
            </a:r>
            <a:endParaRPr dirty="0" lang="en-US"/>
          </a:p>
        </p:txBody>
      </p:sp>
      <p:sp>
        <p:nvSpPr>
          <p:cNvPr id="1048667" name="Text Placeholder 51"/>
          <p:cNvSpPr>
            <a:spLocks noGrp="1"/>
          </p:cNvSpPr>
          <p:nvPr>
            <p:ph type="body" sz="quarter" idx="22"/>
          </p:nvPr>
        </p:nvSpPr>
        <p:spPr>
          <a:xfrm>
            <a:off x="8371332" y="3950208"/>
            <a:ext cx="2770632" cy="2206752"/>
          </a:xfrm>
          <a:noFill/>
        </p:spPr>
        <p:txBody>
          <a:bodyPr anchor="t" lIns="91440" rIns="91440">
            <a:noAutofit/>
          </a:bodyPr>
          <a:lstStyle>
            <a:lvl1pPr algn="l" indent="-347472" marL="347472">
              <a:spcBef>
                <a:spcPts val="360"/>
              </a:spcBef>
              <a:buFont typeface="Arial" panose="020B0604020202020204" pitchFamily="34" charset="0"/>
              <a:buChar char="•"/>
              <a:defRPr sz="1500"/>
            </a:lvl1pPr>
          </a:lstStyle>
          <a:p>
            <a:pPr lvl="0"/>
            <a:r>
              <a:rPr lang="en-US"/>
              <a:t>Click to edit Master text styles</a:t>
            </a:r>
          </a:p>
        </p:txBody>
      </p:sp>
    </p:spTree>
  </p:cSld>
  <p:clrMapOvr>
    <a:masterClrMapping/>
  </p:clrMapOvr>
  <p:transition spd="slow">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obj">
  <p:cSld name="Summary">
    <p:spTree>
      <p:nvGrpSpPr>
        <p:cNvPr id="66" name=""/>
        <p:cNvGrpSpPr/>
        <p:nvPr/>
      </p:nvGrpSpPr>
      <p:grpSpPr>
        <a:xfrm>
          <a:off x="0" y="0"/>
          <a:ext cx="0" cy="0"/>
          <a:chOff x="0" y="0"/>
          <a:chExt cx="0" cy="0"/>
        </a:xfrm>
      </p:grpSpPr>
      <p:sp>
        <p:nvSpPr>
          <p:cNvPr id="1048778" name="Image 2" descr="preencoded.png"/>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anchor="ctr" rtlCol="0"/>
          <a:p>
            <a:endParaRPr dirty="0" lang="en-US"/>
          </a:p>
        </p:txBody>
      </p:sp>
      <p:sp>
        <p:nvSpPr>
          <p:cNvPr id="1048779" name="Image 3" descr="preencoded.png"/>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anchor="ctr" rtlCol="0"/>
          <a:p>
            <a:endParaRPr dirty="0" lang="en-US"/>
          </a:p>
        </p:txBody>
      </p:sp>
      <p:sp>
        <p:nvSpPr>
          <p:cNvPr id="1048780" name="Image 4" descr="preencoded.png"/>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anchor="ctr" rtlCol="0"/>
          <a:p>
            <a:endParaRPr dirty="0" lang="en-US"/>
          </a:p>
        </p:txBody>
      </p:sp>
      <p:sp>
        <p:nvSpPr>
          <p:cNvPr id="1048781" name="Image 7" descr="preencoded.png"/>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anchor="ctr" rtlCol="0"/>
          <a:p>
            <a:endParaRPr dirty="0" lang="en-US"/>
          </a:p>
        </p:txBody>
      </p:sp>
      <p:pic>
        <p:nvPicPr>
          <p:cNvPr id="2097158" name="Image 2" descr="preencoded.png"/>
          <p:cNvPicPr>
            <a:picLocks noChangeAspect="1"/>
          </p:cNvPicPr>
          <p:nvPr userDrawn="1"/>
        </p:nvPicPr>
        <p:blipFill>
          <a:blip xmlns:r="http://schemas.openxmlformats.org/officeDocument/2006/relationships" r:embed="rId1" cstate="screen"/>
          <a:srcRect/>
          <a:stretch>
            <a:fillRect/>
          </a:stretch>
        </p:blipFill>
        <p:spPr>
          <a:xfrm>
            <a:off x="9991886" y="3441269"/>
            <a:ext cx="2200114" cy="2200114"/>
          </a:xfrm>
          <a:prstGeom prst="rect"/>
        </p:spPr>
      </p:pic>
      <p:sp>
        <p:nvSpPr>
          <p:cNvPr id="1048782" name="Image 2" descr="preencoded.png"/>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anchor="ctr" rtlCol="0"/>
          <a:p>
            <a:endParaRPr dirty="0" lang="en-US"/>
          </a:p>
        </p:txBody>
      </p:sp>
      <p:sp>
        <p:nvSpPr>
          <p:cNvPr id="1048783"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dirty="0" lang="en-US"/>
          </a:p>
        </p:txBody>
      </p:sp>
      <p:sp>
        <p:nvSpPr>
          <p:cNvPr id="1048784" name="Content Placeholder 2"/>
          <p:cNvSpPr>
            <a:spLocks noGrp="1"/>
          </p:cNvSpPr>
          <p:nvPr>
            <p:ph idx="1"/>
          </p:nvPr>
        </p:nvSpPr>
        <p:spPr>
          <a:xfrm>
            <a:off x="1508760" y="2837688"/>
            <a:ext cx="5879592" cy="2700528"/>
          </a:xfrm>
        </p:spPr>
        <p:txBody>
          <a:bodyPr>
            <a:noAutofit/>
          </a:bodyPr>
          <a:lstStyle>
            <a:lvl1pPr indent="0" marL="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85" name="Slide Number Placeholder 5"/>
          <p:cNvSpPr>
            <a:spLocks noGrp="1"/>
          </p:cNvSpPr>
          <p:nvPr>
            <p:ph type="sldNum" sz="quarter" idx="12"/>
          </p:nvPr>
        </p:nvSpPr>
        <p:spPr/>
        <p:txBody>
          <a:bodyPr>
            <a:noAutofit/>
          </a:bodyPr>
          <a:p>
            <a:fld id="{48F63A3B-78C7-47BE-AE5E-E10140E04643}" type="slidenum">
              <a:rPr dirty="0" lang="en-US"/>
              <a:t>‹#›</a:t>
            </a:fld>
            <a:endParaRPr dirty="0" lang="en-US"/>
          </a:p>
        </p:txBody>
      </p:sp>
      <p:sp>
        <p:nvSpPr>
          <p:cNvPr id="1048786" name="Footer Placeholder 3"/>
          <p:cNvSpPr>
            <a:spLocks noGrp="1"/>
          </p:cNvSpPr>
          <p:nvPr>
            <p:ph type="ftr" sz="quarter" idx="13"/>
          </p:nvPr>
        </p:nvSpPr>
        <p:spPr/>
        <p:txBody>
          <a:bodyPr/>
          <a:p>
            <a:r>
              <a:rPr lang="en-US"/>
              <a:t>Presentation title</a:t>
            </a:r>
            <a:endParaRPr dirty="0" lang="en-US"/>
          </a:p>
        </p:txBody>
      </p:sp>
    </p:spTree>
  </p:cSld>
  <p:clrMapOvr>
    <a:masterClrMapping/>
  </p:clrMapOvr>
  <p:transition spd="slow">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itle">
  <p:cSld name="Closing">
    <p:bg>
      <p:bgPr>
        <a:solidFill>
          <a:schemeClr val="accent6"/>
        </a:solidFill>
        <a:effectLst/>
      </p:bgPr>
    </p:bg>
    <p:spTree>
      <p:nvGrpSpPr>
        <p:cNvPr id="53" name=""/>
        <p:cNvGrpSpPr/>
        <p:nvPr/>
      </p:nvGrpSpPr>
      <p:grpSpPr>
        <a:xfrm>
          <a:off x="0" y="0"/>
          <a:ext cx="0" cy="0"/>
          <a:chOff x="0" y="0"/>
          <a:chExt cx="0" cy="0"/>
        </a:xfrm>
      </p:grpSpPr>
      <p:sp>
        <p:nvSpPr>
          <p:cNvPr id="1048646" name="Freeform: Shape 12"/>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47" name="Freeform: Shape 18" descr="preencoded.png"/>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anchor="ctr" rtlCol="0"/>
          <a:p>
            <a:endParaRPr dirty="0" lang="en-US"/>
          </a:p>
        </p:txBody>
      </p:sp>
      <p:pic>
        <p:nvPicPr>
          <p:cNvPr id="2097155" name="Image 2" descr="preencoded.png"/>
          <p:cNvPicPr>
            <a:picLocks noChangeAspect="1"/>
          </p:cNvPicPr>
          <p:nvPr userDrawn="1"/>
        </p:nvPicPr>
        <p:blipFill>
          <a:blip xmlns:r="http://schemas.openxmlformats.org/officeDocument/2006/relationships" r:embed="rId1" cstate="screen"/>
          <a:srcRect/>
          <a:stretch>
            <a:fillRect/>
          </a:stretch>
        </p:blipFill>
        <p:spPr>
          <a:xfrm>
            <a:off x="8737234" y="-25041"/>
            <a:ext cx="3432191" cy="3432191"/>
          </a:xfrm>
          <a:prstGeom prst="rect"/>
        </p:spPr>
      </p:pic>
      <p:sp>
        <p:nvSpPr>
          <p:cNvPr id="1048648" name="Title 1"/>
          <p:cNvSpPr>
            <a:spLocks noGrp="1"/>
          </p:cNvSpPr>
          <p:nvPr>
            <p:ph type="ctrTitle"/>
          </p:nvPr>
        </p:nvSpPr>
        <p:spPr>
          <a:xfrm>
            <a:off x="1527048" y="1975104"/>
            <a:ext cx="4169664" cy="667512"/>
          </a:xfrm>
        </p:spPr>
        <p:txBody>
          <a:bodyPr anchor="ctr" tIns="0">
            <a:noAutofit/>
          </a:bodyPr>
          <a:lstStyle>
            <a:lvl1pPr algn="l">
              <a:defRPr sz="4400"/>
            </a:lvl1pPr>
          </a:lstStyle>
          <a:p>
            <a:r>
              <a:rPr lang="en-US"/>
              <a:t>Click to edit Master title style</a:t>
            </a:r>
            <a:endParaRPr dirty="0" lang="en-US"/>
          </a:p>
        </p:txBody>
      </p:sp>
      <p:sp>
        <p:nvSpPr>
          <p:cNvPr id="1048649" name="Subtitle 2"/>
          <p:cNvSpPr>
            <a:spLocks noGrp="1"/>
          </p:cNvSpPr>
          <p:nvPr>
            <p:ph type="subTitle" idx="1"/>
          </p:nvPr>
        </p:nvSpPr>
        <p:spPr>
          <a:xfrm>
            <a:off x="1545336" y="2846832"/>
            <a:ext cx="4169664" cy="2176272"/>
          </a:xfrm>
        </p:spPr>
        <p:txBody>
          <a:bodyPr bIns="0" lIns="91440" rIns="91440" tIns="0">
            <a:noAutofit/>
          </a:bodyPr>
          <a:lstStyle>
            <a:lvl1pPr algn="l" indent="0" marL="0">
              <a:spcBef>
                <a:spcPts val="576"/>
              </a:spcBef>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lang="en-US"/>
              <a:t>Click to edit Master subtitle style</a:t>
            </a:r>
            <a:endParaRPr dirty="0" lang="en-US"/>
          </a:p>
        </p:txBody>
      </p:sp>
    </p:spTree>
  </p:cSld>
  <p:clrMapOvr>
    <a:masterClrMapping/>
  </p:clrMapOvr>
  <p:transition spd="slow">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68" name=""/>
        <p:cNvGrpSpPr/>
        <p:nvPr/>
      </p:nvGrpSpPr>
      <p:grpSpPr>
        <a:xfrm>
          <a:off x="0" y="0"/>
          <a:ext cx="0" cy="0"/>
          <a:chOff x="0" y="0"/>
          <a:chExt cx="0" cy="0"/>
        </a:xfrm>
      </p:grpSpPr>
      <p:sp>
        <p:nvSpPr>
          <p:cNvPr id="1048803" name="Image 0" descr="preencoded.png"/>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anchor="ctr" rtlCol="0">
            <a:noAutofit/>
          </a:bodyPr>
          <a:p>
            <a:endParaRPr dirty="0" lang="en-US"/>
          </a:p>
        </p:txBody>
      </p:sp>
      <p:pic>
        <p:nvPicPr>
          <p:cNvPr id="2097159" name="Image 1" descr="preencoded.png"/>
          <p:cNvPicPr>
            <a:picLocks noChangeAspect="1"/>
          </p:cNvPicPr>
          <p:nvPr userDrawn="1"/>
        </p:nvPicPr>
        <p:blipFill>
          <a:blip xmlns:r="http://schemas.openxmlformats.org/officeDocument/2006/relationships" r:embed="rId1" cstate="screen"/>
          <a:srcRect/>
          <a:stretch>
            <a:fillRect/>
          </a:stretch>
        </p:blipFill>
        <p:spPr>
          <a:xfrm>
            <a:off x="1703311" y="-2784"/>
            <a:ext cx="1734410" cy="5167313"/>
          </a:xfrm>
          <a:prstGeom prst="rect"/>
        </p:spPr>
      </p:pic>
      <p:sp>
        <p:nvSpPr>
          <p:cNvPr id="1048804" name="Freeform: Shape 12"/>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anchor="ctr" rtlCol="0"/>
          <a:p>
            <a:endParaRPr dirty="0" lang="en-US"/>
          </a:p>
        </p:txBody>
      </p:sp>
      <p:sp>
        <p:nvSpPr>
          <p:cNvPr id="1048805" name="Image 5" descr="preencoded.png"/>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anchor="ctr" rtlCol="0">
            <a:noAutofit/>
          </a:bodyPr>
          <a:p>
            <a:endParaRPr dirty="0" lang="en-US"/>
          </a:p>
        </p:txBody>
      </p:sp>
      <p:pic>
        <p:nvPicPr>
          <p:cNvPr id="2097160" name="Image 6" descr="preencoded.png"/>
          <p:cNvPicPr>
            <a:picLocks noChangeAspect="1"/>
          </p:cNvPicPr>
          <p:nvPr userDrawn="1"/>
        </p:nvPicPr>
        <p:blipFill>
          <a:blip xmlns:r="http://schemas.openxmlformats.org/officeDocument/2006/relationships" r:embed="rId2" cstate="screen"/>
          <a:srcRect/>
          <a:stretch>
            <a:fillRect/>
          </a:stretch>
        </p:blipFill>
        <p:spPr>
          <a:xfrm>
            <a:off x="1718457" y="3440504"/>
            <a:ext cx="1719263" cy="1724025"/>
          </a:xfrm>
          <a:prstGeom prst="rect"/>
        </p:spPr>
      </p:pic>
      <p:sp>
        <p:nvSpPr>
          <p:cNvPr id="1048806" name="Footer Placeholder 5"/>
          <p:cNvSpPr>
            <a:spLocks noGrp="1"/>
          </p:cNvSpPr>
          <p:nvPr>
            <p:ph type="ftr" sz="quarter" idx="11"/>
          </p:nvPr>
        </p:nvSpPr>
        <p:spPr/>
        <p:txBody>
          <a:bodyPr/>
          <a:p>
            <a:r>
              <a:rPr lang="en-US"/>
              <a:t>Presentation title</a:t>
            </a:r>
            <a:endParaRPr dirty="0" lang="en-US"/>
          </a:p>
        </p:txBody>
      </p:sp>
      <p:sp>
        <p:nvSpPr>
          <p:cNvPr id="1048807" name="Slide Number Placeholder 6"/>
          <p:cNvSpPr>
            <a:spLocks noGrp="1"/>
          </p:cNvSpPr>
          <p:nvPr>
            <p:ph type="sldNum" sz="quarter" idx="12"/>
          </p:nvPr>
        </p:nvSpPr>
        <p:spPr/>
        <p:txBody>
          <a:bodyPr/>
          <a:p>
            <a:fld id="{48F63A3B-78C7-47BE-AE5E-E10140E04643}" type="slidenum">
              <a:rPr dirty="0" lang="en-US"/>
              <a:t>‹#›</a:t>
            </a:fld>
            <a:endParaRPr dirty="0" lang="en-US"/>
          </a:p>
        </p:txBody>
      </p:sp>
      <p:sp>
        <p:nvSpPr>
          <p:cNvPr id="1048808" name="Title 19"/>
          <p:cNvSpPr>
            <a:spLocks noGrp="1"/>
          </p:cNvSpPr>
          <p:nvPr>
            <p:ph type="title"/>
          </p:nvPr>
        </p:nvSpPr>
        <p:spPr>
          <a:xfrm>
            <a:off x="3986784" y="1243584"/>
            <a:ext cx="8165592" cy="768096"/>
          </a:xfrm>
        </p:spPr>
        <p:txBody>
          <a:bodyPr>
            <a:noAutofit/>
          </a:bodyPr>
          <a:lstStyle>
            <a:lvl1pPr algn="l">
              <a:lnSpc>
                <a:spcPct val="100000"/>
              </a:lnSpc>
            </a:lvl1pPr>
          </a:lstStyle>
          <a:p>
            <a:r>
              <a:rPr lang="en-US"/>
              <a:t>Click to edit Master title style</a:t>
            </a:r>
            <a:endParaRPr dirty="0" lang="en-US"/>
          </a:p>
        </p:txBody>
      </p:sp>
      <p:sp>
        <p:nvSpPr>
          <p:cNvPr id="1048809" name="Content Placeholder 3"/>
          <p:cNvSpPr>
            <a:spLocks noGrp="1"/>
          </p:cNvSpPr>
          <p:nvPr>
            <p:ph sz="half" idx="2"/>
          </p:nvPr>
        </p:nvSpPr>
        <p:spPr>
          <a:xfrm>
            <a:off x="3685032" y="2255520"/>
            <a:ext cx="3741928" cy="4306380"/>
          </a:xfrm>
        </p:spPr>
        <p:txBody>
          <a:bodyPr bIns="45720" lIns="45720" r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810" name="Content Placeholder 5"/>
          <p:cNvSpPr>
            <a:spLocks noGrp="1"/>
          </p:cNvSpPr>
          <p:nvPr>
            <p:ph sz="quarter" idx="4"/>
          </p:nvPr>
        </p:nvSpPr>
        <p:spPr>
          <a:xfrm>
            <a:off x="7754112" y="2255520"/>
            <a:ext cx="3741928" cy="4306380"/>
          </a:xfrm>
        </p:spPr>
        <p:txBody>
          <a:bodyPr bIns="45720" lIns="45720" r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61" name=""/>
        <p:cNvGrpSpPr/>
        <p:nvPr/>
      </p:nvGrpSpPr>
      <p:grpSpPr>
        <a:xfrm>
          <a:off x="0" y="0"/>
          <a:ext cx="0" cy="0"/>
          <a:chOff x="0" y="0"/>
          <a:chExt cx="0" cy="0"/>
        </a:xfrm>
      </p:grpSpPr>
      <p:sp>
        <p:nvSpPr>
          <p:cNvPr id="1048727" name="Freeform: Shape 6"/>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28" name="Freeform: Shape 8"/>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29" name="Title 1"/>
          <p:cNvSpPr>
            <a:spLocks noGrp="1"/>
          </p:cNvSpPr>
          <p:nvPr>
            <p:ph type="title"/>
          </p:nvPr>
        </p:nvSpPr>
        <p:spPr/>
        <p:txBody>
          <a:bodyPr/>
          <a:p>
            <a:r>
              <a:rPr lang="en-US"/>
              <a:t>Click to edit Master title style</a:t>
            </a:r>
            <a:endParaRPr dirty="0" lang="en-US"/>
          </a:p>
        </p:txBody>
      </p:sp>
      <p:sp>
        <p:nvSpPr>
          <p:cNvPr id="1048730" name="Footer Placeholder 3"/>
          <p:cNvSpPr>
            <a:spLocks noGrp="1"/>
          </p:cNvSpPr>
          <p:nvPr>
            <p:ph type="ftr" sz="quarter" idx="11"/>
          </p:nvPr>
        </p:nvSpPr>
        <p:spPr/>
        <p:txBody>
          <a:bodyPr/>
          <a:p>
            <a:r>
              <a:rPr lang="en-US"/>
              <a:t>Presentation title</a:t>
            </a:r>
            <a:endParaRPr dirty="0" lang="en-US"/>
          </a:p>
        </p:txBody>
      </p:sp>
      <p:sp>
        <p:nvSpPr>
          <p:cNvPr id="1048731" name="Slide Number Placeholder 4"/>
          <p:cNvSpPr>
            <a:spLocks noGrp="1"/>
          </p:cNvSpPr>
          <p:nvPr>
            <p:ph type="sldNum" sz="quarter" idx="12"/>
          </p:nvPr>
        </p:nvSpPr>
        <p:spPr/>
        <p:txBody>
          <a:bodyPr/>
          <a:p>
            <a:fld id="{48F63A3B-78C7-47BE-AE5E-E10140E04643}" type="slidenum">
              <a:rPr dirty="0" lang="en-US"/>
              <a:t>‹#›</a:t>
            </a:fld>
            <a:endParaRPr dirty="0" lang="en-US"/>
          </a:p>
        </p:txBody>
      </p:sp>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5" name=""/>
        <p:cNvGrpSpPr/>
        <p:nvPr/>
      </p:nvGrpSpPr>
      <p:grpSpPr>
        <a:xfrm>
          <a:off x="0" y="0"/>
          <a:ext cx="0" cy="0"/>
          <a:chOff x="0" y="0"/>
          <a:chExt cx="0" cy="0"/>
        </a:xfrm>
      </p:grpSpPr>
      <p:sp>
        <p:nvSpPr>
          <p:cNvPr id="1048652" name="Freeform: Shape 5"/>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53" name="Freeform: Shape 7"/>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54" name="Footer Placeholder 2"/>
          <p:cNvSpPr>
            <a:spLocks noGrp="1"/>
          </p:cNvSpPr>
          <p:nvPr>
            <p:ph type="ftr" sz="quarter" idx="11"/>
          </p:nvPr>
        </p:nvSpPr>
        <p:spPr/>
        <p:txBody>
          <a:bodyPr/>
          <a:p>
            <a:r>
              <a:rPr lang="en-US"/>
              <a:t>Presentation title</a:t>
            </a:r>
            <a:endParaRPr dirty="0" lang="en-US"/>
          </a:p>
        </p:txBody>
      </p:sp>
      <p:sp>
        <p:nvSpPr>
          <p:cNvPr id="1048655" name="Slide Number Placeholder 3"/>
          <p:cNvSpPr>
            <a:spLocks noGrp="1"/>
          </p:cNvSpPr>
          <p:nvPr>
            <p:ph type="sldNum" sz="quarter" idx="12"/>
          </p:nvPr>
        </p:nvSpPr>
        <p:spPr/>
        <p:txBody>
          <a:bodyPr/>
          <a:p>
            <a:fld id="{48F63A3B-78C7-47BE-AE5E-E10140E04643}" type="slidenum">
              <a:rPr dirty="0" lang="en-US"/>
              <a:t>‹#›</a:t>
            </a:fld>
            <a:endParaRPr dirty="0" lang="en-US"/>
          </a:p>
        </p:txBody>
      </p:sp>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9" name=""/>
        <p:cNvGrpSpPr/>
        <p:nvPr/>
      </p:nvGrpSpPr>
      <p:grpSpPr>
        <a:xfrm>
          <a:off x="0" y="0"/>
          <a:ext cx="0" cy="0"/>
          <a:chOff x="0" y="0"/>
          <a:chExt cx="0" cy="0"/>
        </a:xfrm>
      </p:grpSpPr>
      <p:sp>
        <p:nvSpPr>
          <p:cNvPr id="104871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1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dirty="0" lang="en-US"/>
          </a:p>
        </p:txBody>
      </p:sp>
      <p:sp>
        <p:nvSpPr>
          <p:cNvPr id="104871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15" name="Footer Placeholder 5"/>
          <p:cNvSpPr>
            <a:spLocks noGrp="1"/>
          </p:cNvSpPr>
          <p:nvPr>
            <p:ph type="ftr" sz="quarter" idx="11"/>
          </p:nvPr>
        </p:nvSpPr>
        <p:spPr/>
        <p:txBody>
          <a:bodyPr/>
          <a:p>
            <a:r>
              <a:rPr lang="en-US"/>
              <a:t>Presentation title</a:t>
            </a:r>
            <a:endParaRPr dirty="0" lang="en-US"/>
          </a:p>
        </p:txBody>
      </p:sp>
      <p:sp>
        <p:nvSpPr>
          <p:cNvPr id="1048716" name="Slide Number Placeholder 6"/>
          <p:cNvSpPr>
            <a:spLocks noGrp="1"/>
          </p:cNvSpPr>
          <p:nvPr>
            <p:ph type="sldNum" sz="quarter" idx="12"/>
          </p:nvPr>
        </p:nvSpPr>
        <p:spPr/>
        <p:txBody>
          <a:bodyPr/>
          <a:p>
            <a:fld id="{48F63A3B-78C7-47BE-AE5E-E10140E04643}" type="slidenum">
              <a:rPr dirty="0" lang="en-US"/>
              <a:t>‹#›</a:t>
            </a:fld>
            <a:endParaRPr dirty="0"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37" name=""/>
        <p:cNvGrpSpPr/>
        <p:nvPr/>
      </p:nvGrpSpPr>
      <p:grpSpPr>
        <a:xfrm>
          <a:off x="0" y="0"/>
          <a:ext cx="0" cy="0"/>
          <a:chOff x="0" y="0"/>
          <a:chExt cx="0" cy="0"/>
        </a:xfrm>
      </p:grpSpPr>
      <p:grpSp>
        <p:nvGrpSpPr>
          <p:cNvPr id="38" name="Group 5"/>
          <p:cNvGrpSpPr/>
          <p:nvPr userDrawn="1"/>
        </p:nvGrpSpPr>
        <p:grpSpPr>
          <a:xfrm>
            <a:off x="6452303" y="3405019"/>
            <a:ext cx="5739697" cy="3467971"/>
            <a:chOff x="5009037" y="2525712"/>
            <a:chExt cx="7170193" cy="4332288"/>
          </a:xfrm>
        </p:grpSpPr>
        <p:sp>
          <p:nvSpPr>
            <p:cNvPr id="1048586" name="Freeform 7"/>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anchor="t" anchorCtr="0" bIns="45720" compatLnSpc="1" lIns="91440" numCol="1" rIns="91440" tIns="45720" vert="horz" wrap="square">
              <a:prstTxWarp prst="textNoShape"/>
              <a:noAutofit/>
            </a:bodyPr>
            <a:p>
              <a:endParaRPr dirty="0" lang="en-US"/>
            </a:p>
          </p:txBody>
        </p:sp>
        <p:sp>
          <p:nvSpPr>
            <p:cNvPr id="1048587" name="Freeform 6"/>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anchor="t" anchorCtr="0" bIns="45720" compatLnSpc="1" lIns="91440" numCol="1" rIns="91440" tIns="45720" vert="horz" wrap="square">
              <a:prstTxWarp prst="textNoShape"/>
              <a:noAutofit/>
            </a:bodyPr>
            <a:p>
              <a:endParaRPr dirty="0" lang="en-US"/>
            </a:p>
          </p:txBody>
        </p:sp>
      </p:grpSp>
      <p:grpSp>
        <p:nvGrpSpPr>
          <p:cNvPr id="39" name="Group 8"/>
          <p:cNvGrpSpPr/>
          <p:nvPr userDrawn="1"/>
        </p:nvGrpSpPr>
        <p:grpSpPr>
          <a:xfrm flipH="1" flipV="1">
            <a:off x="6465610" y="0"/>
            <a:ext cx="5739697" cy="3467971"/>
            <a:chOff x="5183405" y="2678112"/>
            <a:chExt cx="7170193" cy="4332288"/>
          </a:xfrm>
        </p:grpSpPr>
        <p:sp>
          <p:nvSpPr>
            <p:cNvPr id="1048588" name="Freeform 7"/>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anchor="t" anchorCtr="0" bIns="45720" compatLnSpc="1" lIns="91440" numCol="1" rIns="91440" tIns="45720" vert="horz" wrap="square">
              <a:prstTxWarp prst="textNoShape"/>
              <a:noAutofit/>
            </a:bodyPr>
            <a:p>
              <a:endParaRPr dirty="0" lang="en-US"/>
            </a:p>
          </p:txBody>
        </p:sp>
        <p:sp>
          <p:nvSpPr>
            <p:cNvPr id="1048589" name="Freeform 6"/>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anchor="t" anchorCtr="0" bIns="45720" compatLnSpc="1" lIns="91440" numCol="1" rIns="91440" tIns="45720" vert="horz" wrap="square">
              <a:prstTxWarp prst="textNoShape"/>
              <a:noAutofit/>
            </a:bodyPr>
            <a:p>
              <a:endParaRPr dirty="0" lang="en-US"/>
            </a:p>
          </p:txBody>
        </p:sp>
      </p:grpSp>
      <p:sp>
        <p:nvSpPr>
          <p:cNvPr id="1048590" name="Image 2" descr="preencoded.png"/>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anchor="ctr" rtlCol="0">
            <a:noAutofit/>
          </a:bodyPr>
          <a:p>
            <a:endParaRPr dirty="0" lang="en-US"/>
          </a:p>
        </p:txBody>
      </p:sp>
      <p:sp>
        <p:nvSpPr>
          <p:cNvPr id="1048591" name="Title 1"/>
          <p:cNvSpPr>
            <a:spLocks noGrp="1"/>
          </p:cNvSpPr>
          <p:nvPr>
            <p:ph type="title"/>
          </p:nvPr>
        </p:nvSpPr>
        <p:spPr>
          <a:xfrm>
            <a:off x="1499616" y="1901952"/>
            <a:ext cx="5693664" cy="768096"/>
          </a:xfrm>
        </p:spPr>
        <p:txBody>
          <a:bodyPr>
            <a:noAutofit/>
          </a:bodyPr>
          <a:lstStyle>
            <a:lvl1pPr algn="l">
              <a:lnSpc>
                <a:spcPct val="100000"/>
              </a:lnSpc>
            </a:lvl1pPr>
          </a:lstStyle>
          <a:p>
            <a:r>
              <a:rPr lang="en-US"/>
              <a:t>Click to edit Master title style</a:t>
            </a:r>
            <a:endParaRPr dirty="0" lang="en-US"/>
          </a:p>
        </p:txBody>
      </p:sp>
      <p:sp>
        <p:nvSpPr>
          <p:cNvPr id="1048592" name="Content Placeholder 2"/>
          <p:cNvSpPr>
            <a:spLocks noGrp="1"/>
          </p:cNvSpPr>
          <p:nvPr>
            <p:ph idx="1"/>
          </p:nvPr>
        </p:nvSpPr>
        <p:spPr>
          <a:xfrm>
            <a:off x="1499616" y="2770632"/>
            <a:ext cx="5693664" cy="3122168"/>
          </a:xfrm>
        </p:spPr>
        <p:txBody>
          <a:bodyPr>
            <a:noAutofit/>
          </a:bodyPr>
          <a:lstStyle>
            <a:lvl1pPr indent="0" marL="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cSld>
  <p:clrMapOvr>
    <a:masterClrMapping/>
  </p:clrMapOvr>
  <p:transition spd="slow">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63" name=""/>
        <p:cNvGrpSpPr/>
        <p:nvPr/>
      </p:nvGrpSpPr>
      <p:grpSpPr>
        <a:xfrm>
          <a:off x="0" y="0"/>
          <a:ext cx="0" cy="0"/>
          <a:chOff x="0" y="0"/>
          <a:chExt cx="0" cy="0"/>
        </a:xfrm>
      </p:grpSpPr>
      <p:sp>
        <p:nvSpPr>
          <p:cNvPr id="1048741" name="Freeform: Shape 10"/>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4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dirty="0" lang="en-US"/>
          </a:p>
        </p:txBody>
      </p:sp>
      <p:sp>
        <p:nvSpPr>
          <p:cNvPr id="1048743" name="Picture Placeholder 2"/>
          <p:cNvSpPr>
            <a:spLocks noChangeAspect="1" noGrp="1"/>
          </p:cNvSpPr>
          <p:nvPr>
            <p:ph type="pic" idx="1"/>
          </p:nvPr>
        </p:nvSpPr>
        <p:spPr>
          <a:xfrm>
            <a:off x="5183188" y="987425"/>
            <a:ext cx="617220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lang="en-US"/>
              <a:t>Click icon to add picture</a:t>
            </a:r>
            <a:endParaRPr dirty="0" lang="en-US"/>
          </a:p>
        </p:txBody>
      </p:sp>
      <p:sp>
        <p:nvSpPr>
          <p:cNvPr id="104874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a:t>Click to edit Master text styles</a:t>
            </a:r>
          </a:p>
        </p:txBody>
      </p:sp>
      <p:sp>
        <p:nvSpPr>
          <p:cNvPr id="1048745" name="Footer Placeholder 5"/>
          <p:cNvSpPr>
            <a:spLocks noGrp="1"/>
          </p:cNvSpPr>
          <p:nvPr>
            <p:ph type="ftr" sz="quarter" idx="11"/>
          </p:nvPr>
        </p:nvSpPr>
        <p:spPr/>
        <p:txBody>
          <a:bodyPr/>
          <a:p>
            <a:r>
              <a:rPr lang="en-US"/>
              <a:t>Presentation title</a:t>
            </a:r>
            <a:endParaRPr dirty="0" lang="en-US"/>
          </a:p>
        </p:txBody>
      </p:sp>
      <p:sp>
        <p:nvSpPr>
          <p:cNvPr id="1048746" name="Slide Number Placeholder 6"/>
          <p:cNvSpPr>
            <a:spLocks noGrp="1"/>
          </p:cNvSpPr>
          <p:nvPr>
            <p:ph type="sldNum" sz="quarter" idx="12"/>
          </p:nvPr>
        </p:nvSpPr>
        <p:spPr/>
        <p:txBody>
          <a:bodyPr/>
          <a:p>
            <a:fld id="{48F63A3B-78C7-47BE-AE5E-E10140E04643}" type="slidenum">
              <a:rPr dirty="0" lang="en-US"/>
              <a:t>‹#›</a:t>
            </a:fld>
            <a:endParaRPr dirty="0"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Introduction">
    <p:spTree>
      <p:nvGrpSpPr>
        <p:cNvPr id="41" name=""/>
        <p:cNvGrpSpPr/>
        <p:nvPr/>
      </p:nvGrpSpPr>
      <p:grpSpPr>
        <a:xfrm>
          <a:off x="0" y="0"/>
          <a:ext cx="0" cy="0"/>
          <a:chOff x="0" y="0"/>
          <a:chExt cx="0" cy="0"/>
        </a:xfrm>
      </p:grpSpPr>
      <p:sp>
        <p:nvSpPr>
          <p:cNvPr id="1048595" name="Freeform: Shape 22"/>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anchor="t" anchorCtr="0" bIns="45720" compatLnSpc="1" lIns="91440" numCol="1" rIns="91440" tIns="45720" vert="horz" wrap="square">
            <a:prstTxWarp prst="textNoShape"/>
            <a:noAutofit/>
          </a:bodyPr>
          <a:p>
            <a:pPr lvl="0"/>
            <a:endParaRPr dirty="0" lang="en-US">
              <a:solidFill>
                <a:schemeClr val="tx1"/>
              </a:solidFill>
            </a:endParaRPr>
          </a:p>
        </p:txBody>
      </p:sp>
      <p:sp>
        <p:nvSpPr>
          <p:cNvPr id="1048596" name="Freeform: Shape 19"/>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anchor="t" anchorCtr="0" bIns="45720" compatLnSpc="1" lIns="91440" numCol="1" rIns="91440" tIns="45720" vert="horz" wrap="square">
            <a:prstTxWarp prst="textNoShape"/>
            <a:noAutofit/>
          </a:bodyPr>
          <a:p>
            <a:pPr lvl="0"/>
            <a:endParaRPr dirty="0" lang="en-US">
              <a:solidFill>
                <a:schemeClr val="tx1"/>
              </a:solidFill>
            </a:endParaRPr>
          </a:p>
        </p:txBody>
      </p:sp>
      <p:sp>
        <p:nvSpPr>
          <p:cNvPr id="1048597" name="Freeform: Shape 13"/>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anchor="t" anchorCtr="0" bIns="45720" compatLnSpc="1" lIns="91440" numCol="1" rIns="91440" tIns="45720" vert="horz" wrap="square">
            <a:prstTxWarp prst="textNoShape"/>
            <a:noAutofit/>
          </a:bodyPr>
          <a:p>
            <a:pPr lvl="0"/>
            <a:endParaRPr dirty="0" lang="en-US">
              <a:solidFill>
                <a:schemeClr val="tx1"/>
              </a:solidFill>
            </a:endParaRPr>
          </a:p>
        </p:txBody>
      </p:sp>
      <p:sp>
        <p:nvSpPr>
          <p:cNvPr id="1048598"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dirty="0" lang="en-US"/>
          </a:p>
        </p:txBody>
      </p:sp>
      <p:sp>
        <p:nvSpPr>
          <p:cNvPr id="1048599" name="Content Placeholder 2"/>
          <p:cNvSpPr>
            <a:spLocks noGrp="1"/>
          </p:cNvSpPr>
          <p:nvPr userDrawn="1">
            <p:ph idx="1"/>
          </p:nvPr>
        </p:nvSpPr>
        <p:spPr>
          <a:xfrm>
            <a:off x="4224528" y="3222752"/>
            <a:ext cx="6766560" cy="2700528"/>
          </a:xfrm>
        </p:spPr>
        <p:txBody>
          <a:bodyPr>
            <a:noAutofit/>
          </a:bodyPr>
          <a:lstStyle>
            <a:lvl1pPr indent="0" marL="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00" name="Footer Placeholder 4"/>
          <p:cNvSpPr>
            <a:spLocks noGrp="1"/>
          </p:cNvSpPr>
          <p:nvPr userDrawn="1">
            <p:ph type="ftr" sz="quarter" idx="11"/>
          </p:nvPr>
        </p:nvSpPr>
        <p:spPr>
          <a:xfrm>
            <a:off x="4224528" y="457200"/>
            <a:ext cx="3200400" cy="274320"/>
          </a:xfrm>
        </p:spPr>
        <p:txBody>
          <a:bodyPr>
            <a:noAutofit/>
          </a:bodyPr>
          <a:p>
            <a:r>
              <a:rPr lang="en-US"/>
              <a:t>Presentation title</a:t>
            </a:r>
            <a:endParaRPr dirty="0" lang="en-US"/>
          </a:p>
        </p:txBody>
      </p:sp>
      <p:sp>
        <p:nvSpPr>
          <p:cNvPr id="1048601" name="Slide Number Placeholder 5"/>
          <p:cNvSpPr>
            <a:spLocks noGrp="1"/>
          </p:cNvSpPr>
          <p:nvPr userDrawn="1">
            <p:ph type="sldNum" sz="quarter" idx="12"/>
          </p:nvPr>
        </p:nvSpPr>
        <p:spPr/>
        <p:txBody>
          <a:bodyPr>
            <a:noAutofit/>
          </a:bodyPr>
          <a:p>
            <a:fld id="{48F63A3B-78C7-47BE-AE5E-E10140E04643}" type="slidenum">
              <a:rPr dirty="0" lang="en-US"/>
              <a:t>‹#›</a:t>
            </a:fld>
            <a:endParaRPr dirty="0" lang="en-US"/>
          </a:p>
        </p:txBody>
      </p:sp>
      <p:sp>
        <p:nvSpPr>
          <p:cNvPr id="1048602" name="Freeform: Shape 16"/>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anchor="t" anchorCtr="0" bIns="45720" compatLnSpc="1" lIns="91440" numCol="1" rIns="91440" tIns="45720" vert="horz" wrap="square">
            <a:prstTxWarp prst="textNoShape"/>
            <a:noAutofit/>
          </a:bodyPr>
          <a:p>
            <a:pPr lvl="0"/>
            <a:endParaRPr dirty="0" lang="en-US">
              <a:solidFill>
                <a:schemeClr val="tx1"/>
              </a:solidFill>
            </a:endParaRPr>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65" name=""/>
        <p:cNvGrpSpPr/>
        <p:nvPr/>
      </p:nvGrpSpPr>
      <p:grpSpPr>
        <a:xfrm>
          <a:off x="0" y="0"/>
          <a:ext cx="0" cy="0"/>
          <a:chOff x="0" y="0"/>
          <a:chExt cx="0" cy="0"/>
        </a:xfrm>
      </p:grpSpPr>
      <p:sp>
        <p:nvSpPr>
          <p:cNvPr id="1048770" name="Freeform: Shape 33"/>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771" name="Freeform: Shape 45"/>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anchor="t" anchorCtr="0" bIns="45720" compatLnSpc="1" lIns="91440" numCol="1" rIns="91440" tIns="45720" vert="horz" wrap="square">
            <a:prstTxWarp prst="textNoShape"/>
            <a:noAutofit/>
          </a:bodyPr>
          <a:p>
            <a:pPr lvl="0"/>
            <a:endParaRPr dirty="0" lang="en-US">
              <a:solidFill>
                <a:schemeClr val="tx1"/>
              </a:solidFill>
            </a:endParaRPr>
          </a:p>
        </p:txBody>
      </p:sp>
      <p:sp>
        <p:nvSpPr>
          <p:cNvPr id="1048772" name="Freeform: Shape 42"/>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anchor="t" anchorCtr="0" bIns="45720" compatLnSpc="1" lIns="91440" numCol="1" rIns="91440" tIns="45720" vert="horz" wrap="square">
            <a:prstTxWarp prst="textNoShape"/>
            <a:noAutofit/>
          </a:bodyPr>
          <a:p>
            <a:pPr lvl="0"/>
            <a:endParaRPr dirty="0" lang="en-US">
              <a:solidFill>
                <a:schemeClr val="tx1"/>
              </a:solidFill>
            </a:endParaRPr>
          </a:p>
        </p:txBody>
      </p:sp>
      <p:sp>
        <p:nvSpPr>
          <p:cNvPr id="1048773" name="Freeform: Shape 48"/>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anchor="t" anchorCtr="0" bIns="45720" compatLnSpc="1" lIns="91440" numCol="1" rIns="91440" tIns="45720" vert="horz" wrap="square">
            <a:prstTxWarp prst="textNoShape"/>
            <a:noAutofit/>
          </a:bodyPr>
          <a:p>
            <a:pPr lvl="0"/>
            <a:endParaRPr dirty="0" lang="en-US">
              <a:solidFill>
                <a:schemeClr val="tx1"/>
              </a:solidFill>
            </a:endParaRPr>
          </a:p>
        </p:txBody>
      </p:sp>
      <p:sp>
        <p:nvSpPr>
          <p:cNvPr id="1048774" name="Freeform: Shape 39"/>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anchor="t" anchorCtr="0" bIns="45720" compatLnSpc="1" lIns="91440" numCol="1" rIns="91440" tIns="45720" vert="horz" wrap="square">
            <a:prstTxWarp prst="textNoShape"/>
            <a:noAutofit/>
          </a:bodyPr>
          <a:p>
            <a:pPr lvl="0"/>
            <a:endParaRPr dirty="0" lang="en-US">
              <a:solidFill>
                <a:schemeClr val="tx1"/>
              </a:solidFill>
            </a:endParaRPr>
          </a:p>
        </p:txBody>
      </p:sp>
      <p:sp>
        <p:nvSpPr>
          <p:cNvPr id="1048775" name="Freeform: Shape 36"/>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wrap="square">
            <a:noAutofit/>
          </a:bodyPr>
          <a:p>
            <a:pPr algn="ctr" lvl="0"/>
            <a:endParaRPr dirty="0" lang="en-US"/>
          </a:p>
        </p:txBody>
      </p:sp>
      <p:sp>
        <p:nvSpPr>
          <p:cNvPr id="1048776"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dirty="0" lang="en-US"/>
          </a:p>
        </p:txBody>
      </p:sp>
      <p:sp>
        <p:nvSpPr>
          <p:cNvPr id="1048777" name="Text Placeholder 2"/>
          <p:cNvSpPr>
            <a:spLocks noGrp="1"/>
          </p:cNvSpPr>
          <p:nvPr>
            <p:ph type="body" idx="1"/>
          </p:nvPr>
        </p:nvSpPr>
        <p:spPr>
          <a:xfrm>
            <a:off x="2895600" y="4718304"/>
            <a:ext cx="6400800" cy="512064"/>
          </a:xfrm>
        </p:spPr>
        <p:txBody>
          <a:bodyPr bIns="0" lIns="0" rIns="0" tIns="0">
            <a:noAutofit/>
          </a:bodyPr>
          <a:lstStyle>
            <a:lvl1pPr algn="ctr" indent="0" marL="0">
              <a:spcBef>
                <a:spcPts val="0"/>
              </a:spcBef>
              <a:buNone/>
              <a:defRPr sz="2400">
                <a:solidFill>
                  <a:schemeClr val="accent6"/>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lang="en-US"/>
              <a:t>Click to edit Master text styles</a:t>
            </a:r>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43" name=""/>
        <p:cNvGrpSpPr/>
        <p:nvPr/>
      </p:nvGrpSpPr>
      <p:grpSpPr>
        <a:xfrm>
          <a:off x="0" y="0"/>
          <a:ext cx="0" cy="0"/>
          <a:chOff x="0" y="0"/>
          <a:chExt cx="0" cy="0"/>
        </a:xfrm>
      </p:grpSpPr>
      <p:sp>
        <p:nvSpPr>
          <p:cNvPr id="1048607" name="Freeform: Shape 29"/>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08" name="Title 1"/>
          <p:cNvSpPr>
            <a:spLocks noGrp="1"/>
          </p:cNvSpPr>
          <p:nvPr>
            <p:ph type="title"/>
          </p:nvPr>
        </p:nvSpPr>
        <p:spPr/>
        <p:txBody>
          <a:bodyPr>
            <a:noAutofit/>
          </a:bodyPr>
          <a:lstStyle>
            <a:lvl1pPr>
              <a:lnSpc>
                <a:spcPct val="100000"/>
              </a:lnSpc>
            </a:lvl1pPr>
          </a:lstStyle>
          <a:p>
            <a:r>
              <a:rPr lang="en-US"/>
              <a:t>Click to edit Master title style</a:t>
            </a:r>
            <a:endParaRPr dirty="0" lang="en-US"/>
          </a:p>
        </p:txBody>
      </p:sp>
      <p:sp>
        <p:nvSpPr>
          <p:cNvPr id="1048609"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Footer Placeholder 5"/>
          <p:cNvSpPr>
            <a:spLocks noGrp="1"/>
          </p:cNvSpPr>
          <p:nvPr>
            <p:ph type="ftr" sz="quarter" idx="11"/>
          </p:nvPr>
        </p:nvSpPr>
        <p:spPr/>
        <p:txBody>
          <a:bodyPr>
            <a:noAutofit/>
          </a:bodyPr>
          <a:p>
            <a:r>
              <a:rPr lang="en-US"/>
              <a:t>Presentation title</a:t>
            </a:r>
            <a:endParaRPr dirty="0" lang="en-US"/>
          </a:p>
        </p:txBody>
      </p:sp>
      <p:sp>
        <p:nvSpPr>
          <p:cNvPr id="1048611" name="Slide Number Placeholder 6"/>
          <p:cNvSpPr>
            <a:spLocks noGrp="1"/>
          </p:cNvSpPr>
          <p:nvPr>
            <p:ph type="sldNum" sz="quarter" idx="12"/>
          </p:nvPr>
        </p:nvSpPr>
        <p:spPr/>
        <p:txBody>
          <a:bodyPr>
            <a:noAutofit/>
          </a:bodyPr>
          <a:p>
            <a:fld id="{48F63A3B-78C7-47BE-AE5E-E10140E04643}" type="slidenum">
              <a:rPr dirty="0" lang="en-US"/>
              <a:t>‹#›</a:t>
            </a:fld>
            <a:endParaRPr dirty="0"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50" name=""/>
        <p:cNvGrpSpPr/>
        <p:nvPr/>
      </p:nvGrpSpPr>
      <p:grpSpPr>
        <a:xfrm>
          <a:off x="0" y="0"/>
          <a:ext cx="0" cy="0"/>
          <a:chOff x="0" y="0"/>
          <a:chExt cx="0" cy="0"/>
        </a:xfrm>
      </p:grpSpPr>
      <p:sp>
        <p:nvSpPr>
          <p:cNvPr id="1048635" name="Freeform: Shape 27"/>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anchor="ctr" anchorCtr="0" bIns="45720" compatLnSpc="1" forceAA="0" fromWordArt="0" horzOverflow="overflow" lIns="91440" numCol="1" rIns="91440" rot="0" rtlCol="0" spcCol="0" spcFirstLastPara="0" tIns="45720" vert="horz" vertOverflow="overflow" wrap="square">
            <a:prstTxWarp prst="textNoShape"/>
            <a:noAutofit/>
          </a:bodyPr>
          <a:p>
            <a:pPr lvl="0"/>
            <a:endParaRPr dirty="0" lang="en-US">
              <a:solidFill>
                <a:schemeClr val="tx1"/>
              </a:solidFill>
            </a:endParaRPr>
          </a:p>
        </p:txBody>
      </p:sp>
      <p:sp>
        <p:nvSpPr>
          <p:cNvPr id="1048636" name="Title 1"/>
          <p:cNvSpPr>
            <a:spLocks noGrp="1"/>
          </p:cNvSpPr>
          <p:nvPr>
            <p:ph type="title"/>
          </p:nvPr>
        </p:nvSpPr>
        <p:spPr/>
        <p:txBody>
          <a:bodyPr>
            <a:noAutofit/>
          </a:bodyPr>
          <a:lstStyle>
            <a:lvl1pPr>
              <a:lnSpc>
                <a:spcPct val="100000"/>
              </a:lnSpc>
            </a:lvl1pPr>
          </a:lstStyle>
          <a:p>
            <a:r>
              <a:rPr lang="en-US"/>
              <a:t>Click to edit Master title style</a:t>
            </a:r>
            <a:endParaRPr dirty="0" lang="en-US"/>
          </a:p>
        </p:txBody>
      </p:sp>
      <p:sp>
        <p:nvSpPr>
          <p:cNvPr id="1048637"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38" name="Footer Placeholder 5"/>
          <p:cNvSpPr>
            <a:spLocks noGrp="1"/>
          </p:cNvSpPr>
          <p:nvPr>
            <p:ph type="ftr" sz="quarter" idx="11"/>
          </p:nvPr>
        </p:nvSpPr>
        <p:spPr/>
        <p:txBody>
          <a:bodyPr>
            <a:noAutofit/>
          </a:bodyPr>
          <a:p>
            <a:r>
              <a:rPr lang="en-US"/>
              <a:t>Presentation title</a:t>
            </a:r>
            <a:endParaRPr dirty="0" lang="en-US"/>
          </a:p>
        </p:txBody>
      </p:sp>
      <p:sp>
        <p:nvSpPr>
          <p:cNvPr id="1048639" name="Slide Number Placeholder 6"/>
          <p:cNvSpPr>
            <a:spLocks noGrp="1"/>
          </p:cNvSpPr>
          <p:nvPr>
            <p:ph type="sldNum" sz="quarter" idx="12"/>
          </p:nvPr>
        </p:nvSpPr>
        <p:spPr/>
        <p:txBody>
          <a:bodyPr>
            <a:noAutofit/>
          </a:bodyPr>
          <a:p>
            <a:fld id="{48F63A3B-78C7-47BE-AE5E-E10140E04643}" type="slidenum">
              <a:rPr dirty="0" lang="en-US"/>
              <a:t>‹#›</a:t>
            </a:fld>
            <a:endParaRPr dirty="0"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60" name=""/>
        <p:cNvGrpSpPr/>
        <p:nvPr/>
      </p:nvGrpSpPr>
      <p:grpSpPr>
        <a:xfrm>
          <a:off x="0" y="0"/>
          <a:ext cx="0" cy="0"/>
          <a:chOff x="0" y="0"/>
          <a:chExt cx="0" cy="0"/>
        </a:xfrm>
      </p:grpSpPr>
      <p:sp>
        <p:nvSpPr>
          <p:cNvPr id="1048717" name="Title 1"/>
          <p:cNvSpPr>
            <a:spLocks noGrp="1"/>
          </p:cNvSpPr>
          <p:nvPr>
            <p:ph type="title"/>
          </p:nvPr>
        </p:nvSpPr>
        <p:spPr>
          <a:xfrm>
            <a:off x="4389120" y="2395728"/>
            <a:ext cx="7013448" cy="1627632"/>
          </a:xfrm>
        </p:spPr>
        <p:txBody>
          <a:bodyPr bIns="0" lIns="0" rIns="0" tIns="0">
            <a:noAutofit/>
          </a:bodyPr>
          <a:lstStyle>
            <a:lvl1pPr algn="l">
              <a:lnSpc>
                <a:spcPct val="100000"/>
              </a:lnSpc>
              <a:defRPr b="1" sz="3300">
                <a:latin typeface="Arial" panose="020B0604020202020204" pitchFamily="34" charset="0"/>
                <a:cs typeface="Arial" panose="020B0604020202020204" pitchFamily="34" charset="0"/>
              </a:defRPr>
            </a:lvl1pPr>
          </a:lstStyle>
          <a:p>
            <a:r>
              <a:rPr lang="en-US"/>
              <a:t>Click to edit Master title style</a:t>
            </a:r>
            <a:endParaRPr dirty="0" lang="en-US"/>
          </a:p>
        </p:txBody>
      </p:sp>
      <p:sp>
        <p:nvSpPr>
          <p:cNvPr id="1048718" name="Text Placeholder 54"/>
          <p:cNvSpPr>
            <a:spLocks noGrp="1"/>
          </p:cNvSpPr>
          <p:nvPr>
            <p:ph type="body" sz="quarter" idx="15" hasCustomPrompt="1"/>
          </p:nvPr>
        </p:nvSpPr>
        <p:spPr>
          <a:xfrm>
            <a:off x="3611880" y="1984248"/>
            <a:ext cx="768096" cy="1627632"/>
          </a:xfrm>
        </p:spPr>
        <p:txBody>
          <a:bodyPr bIns="54864" lIns="91440" rIns="91440" tIns="45720">
            <a:noAutofit/>
          </a:bodyPr>
          <a:lstStyle>
            <a:lvl1pPr indent="0" marL="0">
              <a:buNone/>
              <a:defRPr b="1" sz="10000"/>
            </a:lvl1pPr>
          </a:lstStyle>
          <a:p>
            <a:pPr lvl="0"/>
            <a:r>
              <a:rPr dirty="0" lang="en-US"/>
              <a:t>“</a:t>
            </a:r>
          </a:p>
        </p:txBody>
      </p:sp>
      <p:sp>
        <p:nvSpPr>
          <p:cNvPr id="1048719" name="Text Placeholder 54"/>
          <p:cNvSpPr>
            <a:spLocks noGrp="1"/>
          </p:cNvSpPr>
          <p:nvPr>
            <p:ph type="body" sz="quarter" idx="13"/>
          </p:nvPr>
        </p:nvSpPr>
        <p:spPr>
          <a:xfrm>
            <a:off x="4389120" y="4308475"/>
            <a:ext cx="3932238" cy="588963"/>
          </a:xfrm>
        </p:spPr>
        <p:txBody>
          <a:bodyPr bIns="0" lIns="0" rIns="0" tIns="0">
            <a:noAutofit/>
          </a:bodyPr>
          <a:lstStyle>
            <a:lvl1pPr indent="0" marL="0">
              <a:buNone/>
              <a:defRPr sz="2400"/>
            </a:lvl1pPr>
          </a:lstStyle>
          <a:p>
            <a:pPr lvl="0"/>
            <a:r>
              <a:rPr lang="en-US"/>
              <a:t>Click to edit Master text styles</a:t>
            </a:r>
          </a:p>
        </p:txBody>
      </p:sp>
      <p:sp>
        <p:nvSpPr>
          <p:cNvPr id="1048720" name="Text Placeholder 54"/>
          <p:cNvSpPr>
            <a:spLocks noGrp="1"/>
          </p:cNvSpPr>
          <p:nvPr>
            <p:ph type="body" sz="quarter" idx="14" hasCustomPrompt="1"/>
          </p:nvPr>
        </p:nvSpPr>
        <p:spPr>
          <a:xfrm>
            <a:off x="9500616" y="3209544"/>
            <a:ext cx="768096" cy="1627632"/>
          </a:xfrm>
        </p:spPr>
        <p:txBody>
          <a:bodyPr bIns="54864" lIns="91440" rIns="91440" tIns="45720">
            <a:noAutofit/>
          </a:bodyPr>
          <a:lstStyle>
            <a:lvl1pPr indent="0" marL="0">
              <a:buNone/>
              <a:defRPr b="1" sz="10000"/>
            </a:lvl1pPr>
          </a:lstStyle>
          <a:p>
            <a:pPr lvl="0"/>
            <a:r>
              <a:rPr dirty="0" lang="en-US"/>
              <a:t>”</a:t>
            </a:r>
          </a:p>
        </p:txBody>
      </p:sp>
      <p:sp>
        <p:nvSpPr>
          <p:cNvPr id="1048721" name="Image 1" descr="preencoded.png"/>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anchor="ctr" rtlCol="0">
            <a:noAutofit/>
          </a:bodyPr>
          <a:p>
            <a:endParaRPr dirty="0" lang="en-US"/>
          </a:p>
        </p:txBody>
      </p:sp>
      <p:sp>
        <p:nvSpPr>
          <p:cNvPr id="1048722" name="Freeform: Shape 52"/>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anchor="ctr" rtlCol="0">
            <a:noAutofit/>
          </a:bodyPr>
          <a:p>
            <a:endParaRPr dirty="0" lang="en-US"/>
          </a:p>
        </p:txBody>
      </p:sp>
      <p:sp>
        <p:nvSpPr>
          <p:cNvPr id="1048723" name="Image 4" descr="preencoded.png"/>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anchor="ctr" rtlCol="0">
            <a:noAutofit/>
          </a:bodyPr>
          <a:p>
            <a:endParaRPr dirty="0" lang="en-US"/>
          </a:p>
        </p:txBody>
      </p:sp>
      <p:sp>
        <p:nvSpPr>
          <p:cNvPr id="1048724" name="Freeform 70"/>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anchor="t" anchorCtr="0" bIns="45720" compatLnSpc="1" lIns="91440" numCol="1" rIns="91440" tIns="45720" vert="horz" wrap="square">
            <a:prstTxWarp prst="textNoShape"/>
            <a:noAutofit/>
          </a:bodyPr>
          <a:p>
            <a:endParaRPr dirty="0" lang="en-US"/>
          </a:p>
        </p:txBody>
      </p:sp>
      <p:sp>
        <p:nvSpPr>
          <p:cNvPr id="1048725" name="Freeform 70"/>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anchor="t" anchorCtr="0" bIns="45720" compatLnSpc="1" lIns="91440" numCol="1" rIns="91440" tIns="45720" vert="horz" wrap="square">
            <a:prstTxWarp prst="textNoShape"/>
            <a:noAutofit/>
          </a:bodyPr>
          <a:p>
            <a:endParaRPr dirty="0" lang="en-US"/>
          </a:p>
        </p:txBody>
      </p:sp>
      <p:sp>
        <p:nvSpPr>
          <p:cNvPr id="1048726" name="Slide Number Placeholder 5"/>
          <p:cNvSpPr>
            <a:spLocks noGrp="1"/>
          </p:cNvSpPr>
          <p:nvPr>
            <p:ph type="sldNum" sz="quarter" idx="12"/>
          </p:nvPr>
        </p:nvSpPr>
        <p:spPr/>
        <p:txBody>
          <a:bodyPr>
            <a:noAutofit/>
          </a:bodyPr>
          <a:p>
            <a:fld id="{48F63A3B-78C7-47BE-AE5E-E10140E04643}" type="slidenum">
              <a:rPr dirty="0" lang="en-US"/>
              <a:t>‹#›</a:t>
            </a:fld>
            <a:endParaRPr dirty="0"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67" name=""/>
        <p:cNvGrpSpPr/>
        <p:nvPr/>
      </p:nvGrpSpPr>
      <p:grpSpPr>
        <a:xfrm>
          <a:off x="0" y="0"/>
          <a:ext cx="0" cy="0"/>
          <a:chOff x="0" y="0"/>
          <a:chExt cx="0" cy="0"/>
        </a:xfrm>
      </p:grpSpPr>
      <p:sp>
        <p:nvSpPr>
          <p:cNvPr id="1048787" name="Rectangle 6"/>
          <p:cNvSpPr/>
          <p:nvPr userDrawn="1"/>
        </p:nvSpPr>
        <p:spPr>
          <a:xfrm>
            <a:off x="-24064" y="3390900"/>
            <a:ext cx="12216063" cy="3467100"/>
          </a:xfrm>
          <a:prstGeom prst="rect"/>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rtlCol="0">
            <a:noAutofit/>
          </a:bodyPr>
          <a:p>
            <a:pPr algn="ctr"/>
            <a:endParaRPr dirty="0" sz="450" lang="en-US"/>
          </a:p>
        </p:txBody>
      </p:sp>
      <p:sp>
        <p:nvSpPr>
          <p:cNvPr id="1048788" name="Title 1"/>
          <p:cNvSpPr>
            <a:spLocks noGrp="1"/>
          </p:cNvSpPr>
          <p:nvPr>
            <p:ph type="title"/>
          </p:nvPr>
        </p:nvSpPr>
        <p:spPr/>
        <p:txBody>
          <a:bodyPr>
            <a:noAutofit/>
          </a:bodyPr>
          <a:lstStyle>
            <a:lvl1pPr>
              <a:lnSpc>
                <a:spcPct val="100000"/>
              </a:lnSpc>
            </a:lvl1pPr>
          </a:lstStyle>
          <a:p>
            <a:r>
              <a:rPr lang="en-US"/>
              <a:t>Click to edit Master title style</a:t>
            </a:r>
            <a:endParaRPr dirty="0" lang="en-US"/>
          </a:p>
        </p:txBody>
      </p:sp>
      <p:sp>
        <p:nvSpPr>
          <p:cNvPr id="1048789" name="Footer Placeholder 3"/>
          <p:cNvSpPr>
            <a:spLocks noGrp="1"/>
          </p:cNvSpPr>
          <p:nvPr>
            <p:ph type="ftr" sz="quarter" idx="11"/>
          </p:nvPr>
        </p:nvSpPr>
        <p:spPr/>
        <p:txBody>
          <a:bodyPr>
            <a:noAutofit/>
          </a:bodyPr>
          <a:p>
            <a:r>
              <a:rPr lang="en-US"/>
              <a:t>Presentation title</a:t>
            </a:r>
            <a:endParaRPr dirty="0" lang="en-US"/>
          </a:p>
        </p:txBody>
      </p:sp>
      <p:sp>
        <p:nvSpPr>
          <p:cNvPr id="1048790" name="Slide Number Placeholder 4"/>
          <p:cNvSpPr>
            <a:spLocks noGrp="1"/>
          </p:cNvSpPr>
          <p:nvPr>
            <p:ph type="sldNum" sz="quarter" idx="12"/>
          </p:nvPr>
        </p:nvSpPr>
        <p:spPr/>
        <p:txBody>
          <a:bodyPr>
            <a:noAutofit/>
          </a:bodyPr>
          <a:p>
            <a:fld id="{48F63A3B-78C7-47BE-AE5E-E10140E04643}" type="slidenum">
              <a:rPr lang="en-US" smtClean="0"/>
              <a:t>‹#›</a:t>
            </a:fld>
            <a:endParaRPr dirty="0" lang="en-US"/>
          </a:p>
        </p:txBody>
      </p:sp>
      <p:sp>
        <p:nvSpPr>
          <p:cNvPr id="1048791" name="Picture Placeholder 16"/>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792" name="Text Placeholder 18"/>
          <p:cNvSpPr>
            <a:spLocks noGrp="1"/>
          </p:cNvSpPr>
          <p:nvPr>
            <p:ph type="body" sz="quarter" idx="14" hasCustomPrompt="1"/>
          </p:nvPr>
        </p:nvSpPr>
        <p:spPr>
          <a:xfrm>
            <a:off x="758905" y="4989515"/>
            <a:ext cx="2598737" cy="1109662"/>
          </a:xfrm>
          <a:solidFill>
            <a:schemeClr val="bg1"/>
          </a:solidFill>
        </p:spPr>
        <p:txBody>
          <a:bodyPr anchor="t" lIns="0" rIns="0" tIns="274320">
            <a:noAutofit/>
          </a:bodyPr>
          <a:lstStyle>
            <a:lvl1pPr algn="ctr" indent="0" marL="0">
              <a:spcBef>
                <a:spcPts val="0"/>
              </a:spcBef>
              <a:buNone/>
              <a:defRPr baseline="0" b="1" cap="all" sz="180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793" name="Text Placeholder 20"/>
          <p:cNvSpPr>
            <a:spLocks noGrp="1"/>
          </p:cNvSpPr>
          <p:nvPr>
            <p:ph type="body" sz="quarter" idx="15" hasCustomPrompt="1"/>
          </p:nvPr>
        </p:nvSpPr>
        <p:spPr>
          <a:xfrm>
            <a:off x="916885" y="5599755"/>
            <a:ext cx="2283472" cy="365125"/>
          </a:xfrm>
        </p:spPr>
        <p:txBody>
          <a:bodyPr anchor="ctr">
            <a:noAutofit/>
          </a:bodyPr>
          <a:lstStyle>
            <a:lvl1pPr algn="ctr" indent="0" marL="0">
              <a:buNone/>
              <a:defRPr sz="1400"/>
            </a:lvl1pPr>
          </a:lstStyle>
          <a:p>
            <a:pPr lvl="0"/>
            <a:r>
              <a:rPr dirty="0" lang="en-US"/>
              <a:t>Title</a:t>
            </a:r>
          </a:p>
        </p:txBody>
      </p:sp>
      <p:sp>
        <p:nvSpPr>
          <p:cNvPr id="1048794" name="Picture Placeholder 16"/>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795" name="Text Placeholder 18"/>
          <p:cNvSpPr>
            <a:spLocks noGrp="1"/>
          </p:cNvSpPr>
          <p:nvPr>
            <p:ph type="body" sz="quarter" idx="16" hasCustomPrompt="1"/>
          </p:nvPr>
        </p:nvSpPr>
        <p:spPr>
          <a:xfrm>
            <a:off x="3516747" y="4990111"/>
            <a:ext cx="2598737" cy="1109662"/>
          </a:xfrm>
          <a:solidFill>
            <a:schemeClr val="bg1"/>
          </a:solidFill>
        </p:spPr>
        <p:txBody>
          <a:bodyPr anchor="t" lIns="0" rIns="0" tIns="274320">
            <a:noAutofit/>
          </a:bodyPr>
          <a:lstStyle>
            <a:lvl1pPr algn="ctr" indent="0" marL="0">
              <a:spcBef>
                <a:spcPts val="0"/>
              </a:spcBef>
              <a:buNone/>
              <a:defRPr baseline="0" b="1" cap="all" sz="180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796" name="Text Placeholder 20"/>
          <p:cNvSpPr>
            <a:spLocks noGrp="1"/>
          </p:cNvSpPr>
          <p:nvPr>
            <p:ph type="body" sz="quarter" idx="18" hasCustomPrompt="1"/>
          </p:nvPr>
        </p:nvSpPr>
        <p:spPr>
          <a:xfrm>
            <a:off x="3674073" y="5600351"/>
            <a:ext cx="2283472" cy="365125"/>
          </a:xfrm>
        </p:spPr>
        <p:txBody>
          <a:bodyPr anchor="ctr">
            <a:noAutofit/>
          </a:bodyPr>
          <a:lstStyle>
            <a:lvl1pPr algn="ctr" indent="0" marL="0">
              <a:buNone/>
              <a:defRPr sz="1400"/>
            </a:lvl1pPr>
          </a:lstStyle>
          <a:p>
            <a:pPr lvl="0"/>
            <a:r>
              <a:rPr dirty="0" lang="en-US"/>
              <a:t>Title</a:t>
            </a:r>
          </a:p>
        </p:txBody>
      </p:sp>
      <p:sp>
        <p:nvSpPr>
          <p:cNvPr id="1048797" name="Picture Placeholder 16"/>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798" name="Text Placeholder 18"/>
          <p:cNvSpPr>
            <a:spLocks noGrp="1"/>
          </p:cNvSpPr>
          <p:nvPr>
            <p:ph type="body" sz="quarter" idx="19" hasCustomPrompt="1"/>
          </p:nvPr>
        </p:nvSpPr>
        <p:spPr>
          <a:xfrm>
            <a:off x="6274589" y="4990707"/>
            <a:ext cx="2598737" cy="1109662"/>
          </a:xfrm>
          <a:solidFill>
            <a:schemeClr val="bg1"/>
          </a:solidFill>
        </p:spPr>
        <p:txBody>
          <a:bodyPr anchor="t" lIns="0" rIns="0" tIns="274320">
            <a:noAutofit/>
          </a:bodyPr>
          <a:lstStyle>
            <a:lvl1pPr algn="ctr" indent="0" marL="0">
              <a:spcBef>
                <a:spcPts val="0"/>
              </a:spcBef>
              <a:buNone/>
              <a:defRPr baseline="0" b="1" cap="all" sz="180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799" name="Text Placeholder 20"/>
          <p:cNvSpPr>
            <a:spLocks noGrp="1"/>
          </p:cNvSpPr>
          <p:nvPr>
            <p:ph type="body" sz="quarter" idx="21" hasCustomPrompt="1"/>
          </p:nvPr>
        </p:nvSpPr>
        <p:spPr>
          <a:xfrm>
            <a:off x="6432529" y="5600947"/>
            <a:ext cx="2283472" cy="365125"/>
          </a:xfrm>
        </p:spPr>
        <p:txBody>
          <a:bodyPr anchor="ctr">
            <a:noAutofit/>
          </a:bodyPr>
          <a:lstStyle>
            <a:lvl1pPr algn="ctr" indent="0" marL="0">
              <a:buNone/>
              <a:defRPr sz="1400"/>
            </a:lvl1pPr>
          </a:lstStyle>
          <a:p>
            <a:pPr lvl="0"/>
            <a:r>
              <a:rPr dirty="0" lang="en-US"/>
              <a:t>Title</a:t>
            </a:r>
          </a:p>
        </p:txBody>
      </p:sp>
      <p:sp>
        <p:nvSpPr>
          <p:cNvPr id="1048800" name="Picture Placeholder 16"/>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801" name="Text Placeholder 18"/>
          <p:cNvSpPr>
            <a:spLocks noGrp="1"/>
          </p:cNvSpPr>
          <p:nvPr>
            <p:ph type="body" sz="quarter" idx="22" hasCustomPrompt="1"/>
          </p:nvPr>
        </p:nvSpPr>
        <p:spPr>
          <a:xfrm>
            <a:off x="9032431" y="4990707"/>
            <a:ext cx="2598737" cy="1109662"/>
          </a:xfrm>
          <a:solidFill>
            <a:schemeClr val="bg1"/>
          </a:solidFill>
        </p:spPr>
        <p:txBody>
          <a:bodyPr anchor="t" lIns="0" rIns="0" tIns="274320">
            <a:noAutofit/>
          </a:bodyPr>
          <a:lstStyle>
            <a:lvl1pPr algn="ctr" indent="0" marL="0">
              <a:spcBef>
                <a:spcPts val="0"/>
              </a:spcBef>
              <a:buNone/>
              <a:defRPr baseline="0" b="1" cap="all" sz="180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802" name="Text Placeholder 20"/>
          <p:cNvSpPr>
            <a:spLocks noGrp="1"/>
          </p:cNvSpPr>
          <p:nvPr>
            <p:ph type="body" sz="quarter" idx="24" hasCustomPrompt="1"/>
          </p:nvPr>
        </p:nvSpPr>
        <p:spPr>
          <a:xfrm>
            <a:off x="9190984" y="5600947"/>
            <a:ext cx="2283472" cy="365125"/>
          </a:xfrm>
        </p:spPr>
        <p:txBody>
          <a:bodyPr anchor="ctr">
            <a:noAutofit/>
          </a:bodyPr>
          <a:lstStyle>
            <a:lvl1pPr algn="ctr" indent="0" marL="0">
              <a:buNone/>
              <a:defRPr sz="1400"/>
            </a:lvl1pPr>
          </a:lstStyle>
          <a:p>
            <a:pPr lvl="0"/>
            <a:r>
              <a:rPr dirty="0" lang="en-US"/>
              <a:t>Title</a:t>
            </a:r>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58" name=""/>
        <p:cNvGrpSpPr/>
        <p:nvPr/>
      </p:nvGrpSpPr>
      <p:grpSpPr>
        <a:xfrm>
          <a:off x="0" y="0"/>
          <a:ext cx="0" cy="0"/>
          <a:chOff x="0" y="0"/>
          <a:chExt cx="0" cy="0"/>
        </a:xfrm>
      </p:grpSpPr>
      <p:sp>
        <p:nvSpPr>
          <p:cNvPr id="1048684" name="Title 1"/>
          <p:cNvSpPr>
            <a:spLocks noGrp="1"/>
          </p:cNvSpPr>
          <p:nvPr>
            <p:ph type="title"/>
          </p:nvPr>
        </p:nvSpPr>
        <p:spPr>
          <a:xfrm>
            <a:off x="758952" y="539496"/>
            <a:ext cx="10671048" cy="768096"/>
          </a:xfrm>
        </p:spPr>
        <p:txBody>
          <a:bodyPr>
            <a:noAutofit/>
          </a:bodyPr>
          <a:lstStyle>
            <a:lvl1pPr>
              <a:lnSpc>
                <a:spcPct val="100000"/>
              </a:lnSpc>
            </a:lvl1pPr>
          </a:lstStyle>
          <a:p>
            <a:r>
              <a:rPr lang="en-US"/>
              <a:t>Click to edit Master title style</a:t>
            </a:r>
            <a:endParaRPr dirty="0" lang="en-US"/>
          </a:p>
        </p:txBody>
      </p:sp>
      <p:sp>
        <p:nvSpPr>
          <p:cNvPr id="1048685" name="Footer Placeholder 3"/>
          <p:cNvSpPr>
            <a:spLocks noGrp="1"/>
          </p:cNvSpPr>
          <p:nvPr>
            <p:ph type="ftr" sz="quarter" idx="11"/>
          </p:nvPr>
        </p:nvSpPr>
        <p:spPr/>
        <p:txBody>
          <a:bodyPr>
            <a:noAutofit/>
          </a:bodyPr>
          <a:p>
            <a:r>
              <a:rPr lang="en-US"/>
              <a:t>Presentation title</a:t>
            </a:r>
            <a:endParaRPr dirty="0" lang="en-US"/>
          </a:p>
        </p:txBody>
      </p:sp>
      <p:sp>
        <p:nvSpPr>
          <p:cNvPr id="1048686" name="Slide Number Placeholder 4"/>
          <p:cNvSpPr>
            <a:spLocks noGrp="1"/>
          </p:cNvSpPr>
          <p:nvPr>
            <p:ph type="sldNum" sz="quarter" idx="12"/>
          </p:nvPr>
        </p:nvSpPr>
        <p:spPr/>
        <p:txBody>
          <a:bodyPr>
            <a:noAutofit/>
          </a:bodyPr>
          <a:p>
            <a:fld id="{48F63A3B-78C7-47BE-AE5E-E10140E04643}" type="slidenum">
              <a:rPr lang="en-US" smtClean="0"/>
              <a:t>‹#›</a:t>
            </a:fld>
            <a:endParaRPr dirty="0" lang="en-US"/>
          </a:p>
        </p:txBody>
      </p:sp>
      <p:sp>
        <p:nvSpPr>
          <p:cNvPr id="1048687" name="Picture Placeholder 16"/>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688" name="Text Placeholder 18"/>
          <p:cNvSpPr>
            <a:spLocks noGrp="1"/>
          </p:cNvSpPr>
          <p:nvPr>
            <p:ph type="body" sz="quarter" idx="14" hasCustomPrompt="1"/>
          </p:nvPr>
        </p:nvSpPr>
        <p:spPr>
          <a:xfrm>
            <a:off x="1271016" y="3191256"/>
            <a:ext cx="2029968" cy="694944"/>
          </a:xfrm>
          <a:solidFill>
            <a:schemeClr val="accent4"/>
          </a:solidFill>
        </p:spPr>
        <p:txBody>
          <a:bodyPr anchor="t" lIns="0" rIns="0" tIns="155448">
            <a:noAutofit/>
          </a:bodyPr>
          <a:lstStyle>
            <a:lvl1pPr algn="ctr" indent="0" marL="0">
              <a:spcBef>
                <a:spcPts val="0"/>
              </a:spcBef>
              <a:buNone/>
              <a:defRPr baseline="0" b="1" cap="all" sz="1400" spc="2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689" name="Text Placeholder 20"/>
          <p:cNvSpPr>
            <a:spLocks noGrp="1"/>
          </p:cNvSpPr>
          <p:nvPr>
            <p:ph type="body" sz="quarter" idx="15" hasCustomPrompt="1"/>
          </p:nvPr>
        </p:nvSpPr>
        <p:spPr>
          <a:xfrm>
            <a:off x="1271016" y="3616960"/>
            <a:ext cx="2029968" cy="182880"/>
          </a:xfrm>
        </p:spPr>
        <p:txBody>
          <a:bodyPr anchor="ctr">
            <a:noAutofit/>
          </a:bodyPr>
          <a:lstStyle>
            <a:lvl1pPr algn="ctr" indent="0" marL="0">
              <a:buNone/>
              <a:defRPr baseline="0" sz="1200" spc="20"/>
            </a:lvl1pPr>
          </a:lstStyle>
          <a:p>
            <a:pPr lvl="0"/>
            <a:r>
              <a:rPr dirty="0" lang="en-US"/>
              <a:t>Title</a:t>
            </a:r>
          </a:p>
        </p:txBody>
      </p:sp>
      <p:sp>
        <p:nvSpPr>
          <p:cNvPr id="1048690" name="Picture Placeholder 16"/>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691" name="Text Placeholder 18"/>
          <p:cNvSpPr>
            <a:spLocks noGrp="1"/>
          </p:cNvSpPr>
          <p:nvPr>
            <p:ph type="body" sz="quarter" idx="29" hasCustomPrompt="1"/>
          </p:nvPr>
        </p:nvSpPr>
        <p:spPr>
          <a:xfrm>
            <a:off x="1271016" y="5790184"/>
            <a:ext cx="2029968" cy="694944"/>
          </a:xfrm>
          <a:solidFill>
            <a:schemeClr val="accent1"/>
          </a:solidFill>
        </p:spPr>
        <p:txBody>
          <a:bodyPr anchor="t" lIns="0" rIns="0" tIns="155448">
            <a:noAutofit/>
          </a:bodyPr>
          <a:lstStyle>
            <a:lvl1pPr algn="ctr" indent="0" marL="0">
              <a:spcBef>
                <a:spcPts val="0"/>
              </a:spcBef>
              <a:buNone/>
              <a:defRPr baseline="0" b="1" cap="all" sz="1400" spc="2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692" name="Text Placeholder 20"/>
          <p:cNvSpPr>
            <a:spLocks noGrp="1"/>
          </p:cNvSpPr>
          <p:nvPr>
            <p:ph type="body" sz="quarter" idx="30" hasCustomPrompt="1"/>
          </p:nvPr>
        </p:nvSpPr>
        <p:spPr>
          <a:xfrm>
            <a:off x="1271016" y="6215888"/>
            <a:ext cx="2029968" cy="182880"/>
          </a:xfrm>
        </p:spPr>
        <p:txBody>
          <a:bodyPr anchor="ctr">
            <a:noAutofit/>
          </a:bodyPr>
          <a:lstStyle>
            <a:lvl1pPr algn="ctr" indent="0" marL="0">
              <a:buNone/>
              <a:defRPr baseline="0" sz="1200" spc="20"/>
            </a:lvl1pPr>
          </a:lstStyle>
          <a:p>
            <a:pPr lvl="0"/>
            <a:r>
              <a:rPr dirty="0" lang="en-US"/>
              <a:t>Title</a:t>
            </a:r>
          </a:p>
        </p:txBody>
      </p:sp>
      <p:sp>
        <p:nvSpPr>
          <p:cNvPr id="1048693" name="Picture Placeholder 16"/>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694" name="Text Placeholder 18"/>
          <p:cNvSpPr>
            <a:spLocks noGrp="1"/>
          </p:cNvSpPr>
          <p:nvPr>
            <p:ph type="body" sz="quarter" idx="16" hasCustomPrompt="1"/>
          </p:nvPr>
        </p:nvSpPr>
        <p:spPr>
          <a:xfrm>
            <a:off x="3828288" y="3191256"/>
            <a:ext cx="2029968" cy="694944"/>
          </a:xfrm>
          <a:solidFill>
            <a:schemeClr val="accent1"/>
          </a:solidFill>
        </p:spPr>
        <p:txBody>
          <a:bodyPr anchor="t" lIns="0" rIns="0" tIns="155448">
            <a:noAutofit/>
          </a:bodyPr>
          <a:lstStyle>
            <a:lvl1pPr algn="ctr" indent="0" marL="0">
              <a:spcBef>
                <a:spcPts val="0"/>
              </a:spcBef>
              <a:buNone/>
              <a:defRPr baseline="0" b="1" cap="all" sz="1400" spc="2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695" name="Text Placeholder 20"/>
          <p:cNvSpPr>
            <a:spLocks noGrp="1"/>
          </p:cNvSpPr>
          <p:nvPr>
            <p:ph type="body" sz="quarter" idx="18" hasCustomPrompt="1"/>
          </p:nvPr>
        </p:nvSpPr>
        <p:spPr>
          <a:xfrm>
            <a:off x="3828288" y="3616960"/>
            <a:ext cx="2029968" cy="182880"/>
          </a:xfrm>
        </p:spPr>
        <p:txBody>
          <a:bodyPr anchor="ctr">
            <a:noAutofit/>
          </a:bodyPr>
          <a:lstStyle>
            <a:lvl1pPr algn="ctr" indent="0" marL="0">
              <a:buNone/>
              <a:defRPr baseline="0" sz="1200" spc="20"/>
            </a:lvl1pPr>
          </a:lstStyle>
          <a:p>
            <a:pPr lvl="0"/>
            <a:r>
              <a:rPr dirty="0" lang="en-US"/>
              <a:t>Title</a:t>
            </a:r>
          </a:p>
        </p:txBody>
      </p:sp>
      <p:sp>
        <p:nvSpPr>
          <p:cNvPr id="1048696" name="Picture Placeholder 16"/>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697" name="Text Placeholder 18"/>
          <p:cNvSpPr>
            <a:spLocks noGrp="1"/>
          </p:cNvSpPr>
          <p:nvPr>
            <p:ph type="body" sz="quarter" idx="31" hasCustomPrompt="1"/>
          </p:nvPr>
        </p:nvSpPr>
        <p:spPr>
          <a:xfrm>
            <a:off x="3828288" y="5790184"/>
            <a:ext cx="2029968" cy="694944"/>
          </a:xfrm>
          <a:solidFill>
            <a:schemeClr val="accent4"/>
          </a:solidFill>
        </p:spPr>
        <p:txBody>
          <a:bodyPr anchor="t" lIns="0" rIns="0" tIns="155448">
            <a:noAutofit/>
          </a:bodyPr>
          <a:lstStyle>
            <a:lvl1pPr algn="ctr" indent="0" marL="0">
              <a:spcBef>
                <a:spcPts val="0"/>
              </a:spcBef>
              <a:buNone/>
              <a:defRPr baseline="0" b="1" cap="all" sz="1400" spc="2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698" name="Text Placeholder 20"/>
          <p:cNvSpPr>
            <a:spLocks noGrp="1"/>
          </p:cNvSpPr>
          <p:nvPr>
            <p:ph type="body" sz="quarter" idx="32" hasCustomPrompt="1"/>
          </p:nvPr>
        </p:nvSpPr>
        <p:spPr>
          <a:xfrm>
            <a:off x="3828288" y="6215888"/>
            <a:ext cx="2029968" cy="182880"/>
          </a:xfrm>
        </p:spPr>
        <p:txBody>
          <a:bodyPr anchor="ctr">
            <a:noAutofit/>
          </a:bodyPr>
          <a:lstStyle>
            <a:lvl1pPr algn="ctr" indent="0" marL="0">
              <a:buNone/>
              <a:defRPr baseline="0" sz="1200" spc="20"/>
            </a:lvl1pPr>
          </a:lstStyle>
          <a:p>
            <a:pPr lvl="0"/>
            <a:r>
              <a:rPr dirty="0" lang="en-US"/>
              <a:t>Title</a:t>
            </a:r>
          </a:p>
        </p:txBody>
      </p:sp>
      <p:sp>
        <p:nvSpPr>
          <p:cNvPr id="1048699" name="Picture Placeholder 16"/>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700" name="Text Placeholder 18"/>
          <p:cNvSpPr>
            <a:spLocks noGrp="1"/>
          </p:cNvSpPr>
          <p:nvPr>
            <p:ph type="body" sz="quarter" idx="19" hasCustomPrompt="1"/>
          </p:nvPr>
        </p:nvSpPr>
        <p:spPr>
          <a:xfrm>
            <a:off x="6385560" y="3191256"/>
            <a:ext cx="2029968" cy="694944"/>
          </a:xfrm>
          <a:solidFill>
            <a:schemeClr val="accent4"/>
          </a:solidFill>
        </p:spPr>
        <p:txBody>
          <a:bodyPr anchor="t" lIns="0" rIns="0" tIns="155448">
            <a:noAutofit/>
          </a:bodyPr>
          <a:lstStyle>
            <a:lvl1pPr algn="ctr" indent="0" marL="0">
              <a:spcBef>
                <a:spcPts val="0"/>
              </a:spcBef>
              <a:buNone/>
              <a:defRPr baseline="0" b="1" cap="all" sz="1400" spc="2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701" name="Text Placeholder 20"/>
          <p:cNvSpPr>
            <a:spLocks noGrp="1"/>
          </p:cNvSpPr>
          <p:nvPr>
            <p:ph type="body" sz="quarter" idx="21" hasCustomPrompt="1"/>
          </p:nvPr>
        </p:nvSpPr>
        <p:spPr>
          <a:xfrm>
            <a:off x="6385560" y="3616960"/>
            <a:ext cx="2029968" cy="182880"/>
          </a:xfrm>
        </p:spPr>
        <p:txBody>
          <a:bodyPr anchor="ctr">
            <a:noAutofit/>
          </a:bodyPr>
          <a:lstStyle>
            <a:lvl1pPr algn="ctr" indent="0" marL="0">
              <a:buNone/>
              <a:defRPr baseline="0" sz="1200" spc="20"/>
            </a:lvl1pPr>
          </a:lstStyle>
          <a:p>
            <a:pPr lvl="0"/>
            <a:r>
              <a:rPr dirty="0" lang="en-US"/>
              <a:t>Title</a:t>
            </a:r>
          </a:p>
        </p:txBody>
      </p:sp>
      <p:sp>
        <p:nvSpPr>
          <p:cNvPr id="1048702" name="Picture Placeholder 16"/>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703" name="Text Placeholder 18"/>
          <p:cNvSpPr>
            <a:spLocks noGrp="1"/>
          </p:cNvSpPr>
          <p:nvPr>
            <p:ph type="body" sz="quarter" idx="33" hasCustomPrompt="1"/>
          </p:nvPr>
        </p:nvSpPr>
        <p:spPr>
          <a:xfrm>
            <a:off x="6385560" y="5790184"/>
            <a:ext cx="2029968" cy="694944"/>
          </a:xfrm>
          <a:solidFill>
            <a:schemeClr val="accent1"/>
          </a:solidFill>
        </p:spPr>
        <p:txBody>
          <a:bodyPr anchor="t" lIns="0" rIns="0" tIns="155448">
            <a:noAutofit/>
          </a:bodyPr>
          <a:lstStyle>
            <a:lvl1pPr algn="ctr" indent="0" marL="0">
              <a:spcBef>
                <a:spcPts val="0"/>
              </a:spcBef>
              <a:buNone/>
              <a:defRPr baseline="0" b="1" cap="all" sz="1400" spc="2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704" name="Text Placeholder 20"/>
          <p:cNvSpPr>
            <a:spLocks noGrp="1"/>
          </p:cNvSpPr>
          <p:nvPr>
            <p:ph type="body" sz="quarter" idx="34" hasCustomPrompt="1"/>
          </p:nvPr>
        </p:nvSpPr>
        <p:spPr>
          <a:xfrm>
            <a:off x="6385560" y="6215888"/>
            <a:ext cx="2029968" cy="182880"/>
          </a:xfrm>
        </p:spPr>
        <p:txBody>
          <a:bodyPr anchor="ctr">
            <a:noAutofit/>
          </a:bodyPr>
          <a:lstStyle>
            <a:lvl1pPr algn="ctr" indent="0" marL="0">
              <a:buNone/>
              <a:defRPr baseline="0" sz="1200" spc="20"/>
            </a:lvl1pPr>
          </a:lstStyle>
          <a:p>
            <a:pPr lvl="0"/>
            <a:r>
              <a:rPr dirty="0" lang="en-US"/>
              <a:t>Title</a:t>
            </a:r>
          </a:p>
        </p:txBody>
      </p:sp>
      <p:sp>
        <p:nvSpPr>
          <p:cNvPr id="1048705" name="Picture Placeholder 16"/>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706" name="Text Placeholder 18"/>
          <p:cNvSpPr>
            <a:spLocks noGrp="1"/>
          </p:cNvSpPr>
          <p:nvPr>
            <p:ph type="body" sz="quarter" idx="22" hasCustomPrompt="1"/>
          </p:nvPr>
        </p:nvSpPr>
        <p:spPr>
          <a:xfrm>
            <a:off x="8942832" y="3191256"/>
            <a:ext cx="2029968" cy="694944"/>
          </a:xfrm>
          <a:solidFill>
            <a:schemeClr val="accent1"/>
          </a:solidFill>
        </p:spPr>
        <p:txBody>
          <a:bodyPr anchor="t" lIns="0" rIns="0" tIns="155448">
            <a:noAutofit/>
          </a:bodyPr>
          <a:lstStyle>
            <a:lvl1pPr algn="ctr" indent="0" marL="0">
              <a:spcBef>
                <a:spcPts val="0"/>
              </a:spcBef>
              <a:buNone/>
              <a:defRPr baseline="0" b="1" cap="all" sz="1400" spc="2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707" name="Text Placeholder 20"/>
          <p:cNvSpPr>
            <a:spLocks noGrp="1"/>
          </p:cNvSpPr>
          <p:nvPr>
            <p:ph type="body" sz="quarter" idx="24" hasCustomPrompt="1"/>
          </p:nvPr>
        </p:nvSpPr>
        <p:spPr>
          <a:xfrm>
            <a:off x="8942832" y="3616960"/>
            <a:ext cx="2029968" cy="182880"/>
          </a:xfrm>
        </p:spPr>
        <p:txBody>
          <a:bodyPr anchor="ctr">
            <a:noAutofit/>
          </a:bodyPr>
          <a:lstStyle>
            <a:lvl1pPr algn="ctr" indent="0" marL="0">
              <a:buNone/>
              <a:defRPr baseline="0" sz="1200" spc="20"/>
            </a:lvl1pPr>
          </a:lstStyle>
          <a:p>
            <a:pPr lvl="0"/>
            <a:r>
              <a:rPr dirty="0" lang="en-US"/>
              <a:t>Title</a:t>
            </a:r>
          </a:p>
        </p:txBody>
      </p:sp>
      <p:sp>
        <p:nvSpPr>
          <p:cNvPr id="1048708" name="Picture Placeholder 16"/>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algn="ctr" indent="0" marL="0">
              <a:buNone/>
              <a:defRPr sz="1400"/>
            </a:lvl1pPr>
          </a:lstStyle>
          <a:p>
            <a:r>
              <a:rPr lang="en-US"/>
              <a:t>Click icon to add picture</a:t>
            </a:r>
            <a:endParaRPr dirty="0" lang="en-US"/>
          </a:p>
        </p:txBody>
      </p:sp>
      <p:sp>
        <p:nvSpPr>
          <p:cNvPr id="1048709" name="Text Placeholder 18"/>
          <p:cNvSpPr>
            <a:spLocks noGrp="1"/>
          </p:cNvSpPr>
          <p:nvPr>
            <p:ph type="body" sz="quarter" idx="35" hasCustomPrompt="1"/>
          </p:nvPr>
        </p:nvSpPr>
        <p:spPr>
          <a:xfrm>
            <a:off x="8942832" y="5790184"/>
            <a:ext cx="2029968" cy="694944"/>
          </a:xfrm>
          <a:solidFill>
            <a:schemeClr val="accent4"/>
          </a:solidFill>
        </p:spPr>
        <p:txBody>
          <a:bodyPr anchor="t" lIns="0" rIns="0" tIns="155448">
            <a:noAutofit/>
          </a:bodyPr>
          <a:lstStyle>
            <a:lvl1pPr algn="ctr" indent="0" marL="0">
              <a:spcBef>
                <a:spcPts val="0"/>
              </a:spcBef>
              <a:buNone/>
              <a:defRPr baseline="0" b="1" cap="all" sz="1400" spc="20">
                <a:solidFill>
                  <a:schemeClr val="accent6"/>
                </a:solidFill>
                <a:latin typeface="Arial" panose="020B0604020202020204" pitchFamily="34" charset="0"/>
                <a:cs typeface="Arial" panose="020B0604020202020204" pitchFamily="34" charset="0"/>
              </a:defRPr>
            </a:lvl1pPr>
          </a:lstStyle>
          <a:p>
            <a:pPr lvl="0"/>
            <a:r>
              <a:rPr dirty="0" lang="en-US"/>
              <a:t>Name</a:t>
            </a:r>
          </a:p>
        </p:txBody>
      </p:sp>
      <p:sp>
        <p:nvSpPr>
          <p:cNvPr id="1048710" name="Text Placeholder 20"/>
          <p:cNvSpPr>
            <a:spLocks noGrp="1"/>
          </p:cNvSpPr>
          <p:nvPr>
            <p:ph type="body" sz="quarter" idx="36" hasCustomPrompt="1"/>
          </p:nvPr>
        </p:nvSpPr>
        <p:spPr>
          <a:xfrm>
            <a:off x="8942832" y="6215888"/>
            <a:ext cx="2029968" cy="182880"/>
          </a:xfrm>
        </p:spPr>
        <p:txBody>
          <a:bodyPr anchor="ctr">
            <a:noAutofit/>
          </a:bodyPr>
          <a:lstStyle>
            <a:lvl1pPr algn="ctr" indent="0" marL="0">
              <a:buNone/>
              <a:defRPr baseline="0" sz="1200" spc="20"/>
            </a:lvl1pPr>
          </a:lstStyle>
          <a:p>
            <a:pPr lvl="0"/>
            <a:r>
              <a:rPr dirty="0" lang="en-US"/>
              <a:t>Title</a:t>
            </a:r>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758952" y="1216152"/>
            <a:ext cx="10671048" cy="768096"/>
          </a:xfrm>
          <a:prstGeom prst="rect"/>
        </p:spPr>
        <p:txBody>
          <a:bodyPr anchor="t" bIns="45720" lIns="91440" rIns="91440" rtlCol="0" tIns="45720" vert="horz">
            <a:normAutofit/>
          </a:bodyPr>
          <a:p>
            <a:r>
              <a:rPr lang="en-US"/>
              <a:t>Click to edit Master title style</a:t>
            </a:r>
            <a:endParaRPr dirty="0" lang="en-US"/>
          </a:p>
        </p:txBody>
      </p:sp>
      <p:sp>
        <p:nvSpPr>
          <p:cNvPr id="1048577" name="Text Placeholder 2"/>
          <p:cNvSpPr>
            <a:spLocks noGrp="1"/>
          </p:cNvSpPr>
          <p:nvPr>
            <p:ph type="body" idx="1"/>
          </p:nvPr>
        </p:nvSpPr>
        <p:spPr>
          <a:xfrm>
            <a:off x="758952" y="2103120"/>
            <a:ext cx="10671048" cy="4351338"/>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78" name="Footer Placeholder 4"/>
          <p:cNvSpPr>
            <a:spLocks noGrp="1"/>
          </p:cNvSpPr>
          <p:nvPr>
            <p:ph type="ftr" sz="quarter" idx="3"/>
          </p:nvPr>
        </p:nvSpPr>
        <p:spPr>
          <a:xfrm>
            <a:off x="621792" y="457200"/>
            <a:ext cx="3200400" cy="274320"/>
          </a:xfrm>
          <a:prstGeom prst="rect"/>
        </p:spPr>
        <p:txBody>
          <a:bodyPr anchor="ctr" bIns="45720" lIns="91440" rIns="91440" rtlCol="0" tIns="45720" vert="horz"/>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dirty="0" lang="en-US"/>
          </a:p>
        </p:txBody>
      </p:sp>
      <p:sp>
        <p:nvSpPr>
          <p:cNvPr id="1048579" name="Slide Number Placeholder 5"/>
          <p:cNvSpPr>
            <a:spLocks noGrp="1"/>
          </p:cNvSpPr>
          <p:nvPr>
            <p:ph type="sldNum" sz="quarter" idx="4"/>
          </p:nvPr>
        </p:nvSpPr>
        <p:spPr>
          <a:xfrm>
            <a:off x="10945368" y="457200"/>
            <a:ext cx="987552" cy="274320"/>
          </a:xfrm>
          <a:prstGeom prst="rect"/>
        </p:spPr>
        <p:txBody>
          <a:bodyPr anchor="ctr" bIns="45720" lIns="91440" rIns="91440" rtlCol="0" tIns="45720" vert="horz"/>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t>‹#›</a:t>
            </a:fld>
            <a:endParaRPr dirty="0"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ransition spd="slow">
    <p:wipe/>
  </p:transition>
  <p:hf dt="0" ftr="1" hdr="0" sldNum="1"/>
  <p:txStyles>
    <p:titleStyle>
      <a:lvl1pPr algn="ctr" defTabSz="914400" eaLnBrk="1" hangingPunct="1" latinLnBrk="0" rtl="0">
        <a:lnSpc>
          <a:spcPts val="4875"/>
        </a:lnSpc>
        <a:spcBef>
          <a:spcPct val="0"/>
        </a:spcBef>
        <a:buNone/>
        <a:defRPr baseline="0" b="1" cap="all" sz="4400" kern="1200">
          <a:solidFill>
            <a:schemeClr val="accent6"/>
          </a:solidFill>
          <a:latin typeface="+mj-lt"/>
          <a:ea typeface="+mj-ea"/>
          <a:cs typeface="+mj-cs"/>
        </a:defRPr>
      </a:lvl1pPr>
    </p:titleStyle>
    <p:bodyStyle>
      <a:lvl1pPr algn="l" defTabSz="914400" eaLnBrk="1" hangingPunct="1" indent="-347472" latinLnBrk="0" marL="347472" rtl="0">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algn="l" defTabSz="914400" eaLnBrk="1" hangingPunct="1" indent="-347472" latinLnBrk="0" marL="685800" rtl="0">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algn="l" defTabSz="914400" eaLnBrk="1" hangingPunct="1" indent="-347472" latinLnBrk="0" marL="1143000" rtl="0">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algn="l" defTabSz="914400" eaLnBrk="1" hangingPunct="1" indent="-347472" latinLnBrk="0" marL="1600200" rtl="0">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algn="l" defTabSz="914400" eaLnBrk="1" hangingPunct="1" indent="-347472" latinLnBrk="0" marL="2057400" rtl="0">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585" name="Title 1"/>
          <p:cNvSpPr>
            <a:spLocks noGrp="1"/>
          </p:cNvSpPr>
          <p:nvPr>
            <p:ph type="ctrTitle"/>
          </p:nvPr>
        </p:nvSpPr>
        <p:spPr>
          <a:xfrm>
            <a:off x="3403092" y="490888"/>
            <a:ext cx="5385816" cy="3801979"/>
          </a:xfrm>
        </p:spPr>
        <p:txBody>
          <a:bodyPr/>
          <a:p>
            <a:r>
              <a:rPr dirty="0" lang="en-US"/>
              <a:t>TACHOMETER</a:t>
            </a:r>
            <a:br>
              <a:rPr dirty="0" lang="en-US"/>
            </a:br>
            <a:r>
              <a:rPr dirty="0" sz="2000" lang="en-US"/>
              <a:t>Prepared and presented by</a:t>
            </a:r>
            <a:br>
              <a:rPr dirty="0" lang="en-US"/>
            </a:br>
            <a:r>
              <a:rPr b="0" dirty="0" sz="1800" lang="en-US"/>
              <a:t>B . Alekhya (19-20-29)</a:t>
            </a:r>
            <a:br>
              <a:rPr b="0" dirty="0" sz="1800" lang="en-US"/>
            </a:br>
            <a:r>
              <a:rPr b="0" dirty="0" sz="1800" lang="en-US"/>
              <a:t>Y . Snigdha Priya(19-20-30)</a:t>
            </a:r>
            <a:br>
              <a:rPr b="0" dirty="0" sz="1800" lang="en-US"/>
            </a:br>
            <a:r>
              <a:rPr b="0" dirty="0" sz="1800" lang="en-US"/>
              <a:t>K . Manjunadh (19-20-31)</a:t>
            </a:r>
            <a:br>
              <a:rPr b="0" dirty="0" sz="1800" lang="en-US"/>
            </a:br>
            <a:r>
              <a:rPr b="0" dirty="0" sz="1800" lang="en-US"/>
              <a:t>B . H . Raman (19-20-32)</a:t>
            </a:r>
            <a:br>
              <a:rPr b="0" dirty="0" sz="1800" lang="en-IN"/>
            </a:br>
            <a:endParaRPr b="0" dirty="0" sz="1800" lang="en-IN"/>
          </a:p>
        </p:txBody>
      </p:sp>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graphicFrame>
        <p:nvGraphicFramePr>
          <p:cNvPr id="4194304" name="Table 10"/>
          <p:cNvGraphicFramePr>
            <a:graphicFrameLocks noGrp="1"/>
          </p:cNvGraphicFramePr>
          <p:nvPr>
            <p:ph sz="half" idx="1"/>
          </p:nvPr>
        </p:nvGraphicFramePr>
        <p:xfrm>
          <a:off x="755650" y="1251284"/>
          <a:ext cx="10680700" cy="4687503"/>
        </p:xfrm>
        <a:graphic>
          <a:graphicData uri="http://schemas.openxmlformats.org/drawingml/2006/table">
            <a:tbl>
              <a:tblPr firstRow="1" bandRow="1">
                <a:tableStyleId>{5C22544A-7EE6-4342-B048-85BDC9FD1C3A}</a:tableStyleId>
              </a:tblPr>
              <a:tblGrid>
                <a:gridCol w="5340350"/>
                <a:gridCol w="5340350"/>
              </a:tblGrid>
              <a:tr h="1562501">
                <a:tc>
                  <a:txBody>
                    <a:bodyPr/>
                    <a:p>
                      <a:endParaRPr dirty="0" lang="en-IN"/>
                    </a:p>
                    <a:p>
                      <a:endParaRPr dirty="0" lang="en-IN"/>
                    </a:p>
                    <a:p>
                      <a:r>
                        <a:rPr dirty="0" lang="en-IN"/>
                        <a:t>                  </a:t>
                      </a:r>
                      <a:r>
                        <a:rPr dirty="0" sz="3200" lang="en-IN"/>
                        <a:t>ADVANTAGES</a:t>
                      </a:r>
                    </a:p>
                  </a:txBody>
                </a:tc>
                <a:tc>
                  <a:txBody>
                    <a:bodyPr/>
                    <a:p>
                      <a:endParaRPr dirty="0" lang="en-IN"/>
                    </a:p>
                    <a:p>
                      <a:endParaRPr dirty="0" lang="en-IN"/>
                    </a:p>
                    <a:p>
                      <a:r>
                        <a:rPr dirty="0" lang="en-IN"/>
                        <a:t>           </a:t>
                      </a:r>
                      <a:r>
                        <a:rPr dirty="0" sz="3200" lang="en-IN"/>
                        <a:t>DISADVANTAGES</a:t>
                      </a:r>
                    </a:p>
                  </a:txBody>
                </a:tc>
              </a:tr>
              <a:tr h="1562501">
                <a:tc>
                  <a:txBody>
                    <a:bodyPr/>
                    <a:p>
                      <a:endParaRPr dirty="0" lang="en-IN"/>
                    </a:p>
                    <a:p>
                      <a:r>
                        <a:rPr dirty="0" lang="en-US"/>
                        <a:t>The device can help prevent damage to equipment as well as reduce loss of material thanks to early detection of changes in the motor's speed.</a:t>
                      </a:r>
                      <a:endParaRPr dirty="0" lang="en-IN"/>
                    </a:p>
                  </a:txBody>
                </a:tc>
                <a:tc>
                  <a:txBody>
                    <a:bodyPr/>
                    <a:p>
                      <a:endParaRPr dirty="0" lang="en-US"/>
                    </a:p>
                    <a:p>
                      <a:r>
                        <a:rPr dirty="0" lang="en-US"/>
                        <a:t>It has limited life time due to use of battery for powering the circuit.</a:t>
                      </a:r>
                      <a:endParaRPr dirty="0" lang="en-IN"/>
                    </a:p>
                  </a:txBody>
                </a:tc>
              </a:tr>
              <a:tr h="1562501">
                <a:tc>
                  <a:txBody>
                    <a:bodyPr/>
                    <a:p>
                      <a:endParaRPr dirty="0" lang="en-IN"/>
                    </a:p>
                    <a:p>
                      <a:r>
                        <a:rPr dirty="0" lang="en-IN"/>
                        <a:t>It is more reliable compare to traditional mechanical tachometer.</a:t>
                      </a:r>
                    </a:p>
                  </a:txBody>
                </a:tc>
                <a:tc>
                  <a:txBody>
                    <a:bodyPr/>
                    <a:p>
                      <a:endParaRPr dirty="0" lang="en-IN"/>
                    </a:p>
                    <a:p>
                      <a:r>
                        <a:rPr dirty="0" lang="en-US"/>
                        <a:t>The ICs used in this circuit are CMOS devices and are highly static, making it impossible to touch them with bare hands.</a:t>
                      </a:r>
                      <a:endParaRPr dirty="0" lang="en-IN"/>
                    </a:p>
                  </a:txBody>
                </a:tc>
              </a:tr>
            </a:tbl>
          </a:graphicData>
        </a:graphic>
      </p:graphicFrame>
      <p:sp>
        <p:nvSpPr>
          <p:cNvPr id="1048640" name="Footer Placeholder 3"/>
          <p:cNvSpPr>
            <a:spLocks noGrp="1"/>
          </p:cNvSpPr>
          <p:nvPr>
            <p:ph type="ftr" sz="quarter" idx="11"/>
          </p:nvPr>
        </p:nvSpPr>
        <p:spPr/>
        <p:txBody>
          <a:bodyPr/>
          <a:p>
            <a:r>
              <a:rPr dirty="0" lang="en-US"/>
              <a:t>Tachometer</a:t>
            </a:r>
          </a:p>
        </p:txBody>
      </p:sp>
      <p:sp>
        <p:nvSpPr>
          <p:cNvPr id="1048641" name="Slide Number Placeholder 4"/>
          <p:cNvSpPr>
            <a:spLocks noGrp="1"/>
          </p:cNvSpPr>
          <p:nvPr>
            <p:ph type="sldNum" sz="quarter" idx="12"/>
          </p:nvPr>
        </p:nvSpPr>
        <p:spPr/>
        <p:txBody>
          <a:bodyPr/>
          <a:p>
            <a:fld id="{48F63A3B-78C7-47BE-AE5E-E10140E04643}" type="slidenum">
              <a:rPr lang="en-US" smtClean="0"/>
              <a:t>10</a:t>
            </a:fld>
            <a:endParaRPr dirty="0" lang="en-US"/>
          </a:p>
        </p:txBody>
      </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42" name="Title 1"/>
          <p:cNvSpPr>
            <a:spLocks noGrp="1"/>
          </p:cNvSpPr>
          <p:nvPr>
            <p:ph type="title"/>
          </p:nvPr>
        </p:nvSpPr>
        <p:spPr>
          <a:xfrm>
            <a:off x="4291905" y="1429832"/>
            <a:ext cx="6766560" cy="768096"/>
          </a:xfrm>
        </p:spPr>
        <p:txBody>
          <a:bodyPr/>
          <a:p>
            <a:r>
              <a:rPr dirty="0" lang="en-IN"/>
              <a:t>conclusion</a:t>
            </a:r>
          </a:p>
        </p:txBody>
      </p:sp>
      <p:sp>
        <p:nvSpPr>
          <p:cNvPr id="1048643" name="Content Placeholder 2"/>
          <p:cNvSpPr>
            <a:spLocks noGrp="1"/>
          </p:cNvSpPr>
          <p:nvPr>
            <p:ph idx="1"/>
          </p:nvPr>
        </p:nvSpPr>
        <p:spPr>
          <a:xfrm>
            <a:off x="4455534" y="2529733"/>
            <a:ext cx="6766560" cy="2700528"/>
          </a:xfrm>
        </p:spPr>
        <p:txBody>
          <a:bodyPr/>
          <a:p>
            <a:pPr indent="-285750" marL="285750">
              <a:buFont typeface="Arial" panose="020B0604020202020204" pitchFamily="34" charset="0"/>
              <a:buChar char="•"/>
            </a:pPr>
            <a:r>
              <a:rPr dirty="0" sz="1800" lang="en-IN"/>
              <a:t>This is a very interesting project that helped us to correlate what we have studied in our subjects to real life.</a:t>
            </a:r>
          </a:p>
          <a:p>
            <a:pPr indent="-285750" marL="285750">
              <a:buFont typeface="Arial" panose="020B0604020202020204" pitchFamily="34" charset="0"/>
              <a:buChar char="•"/>
            </a:pPr>
            <a:r>
              <a:rPr dirty="0" sz="1800" lang="en-US"/>
              <a:t>A digital tachometer predicated on an infrared light reflection technique has been demonstrated prosperously. Its major advantage are that it doesn’t require any physical contact with the rotating shaft too quantify its celerity.</a:t>
            </a:r>
            <a:endParaRPr dirty="0" sz="1800" lang="en-IN"/>
          </a:p>
          <a:p>
            <a:pPr indent="-285750" marL="285750">
              <a:buFont typeface="Arial" panose="020B0604020202020204" pitchFamily="34" charset="0"/>
              <a:buChar char="•"/>
            </a:pPr>
            <a:r>
              <a:rPr dirty="0" sz="1800" lang="en-US"/>
              <a:t>This project can be elongated further by integrating data logging feature too it</a:t>
            </a:r>
            <a:endParaRPr dirty="0" sz="1800" lang="en-IN"/>
          </a:p>
          <a:p>
            <a:pPr indent="-285750" marL="285750">
              <a:buFont typeface="Arial" panose="020B0604020202020204" pitchFamily="34" charset="0"/>
              <a:buChar char="•"/>
            </a:pPr>
            <a:r>
              <a:rPr dirty="0" sz="1800" lang="en-US"/>
              <a:t>This brings us to the end of our presentation.</a:t>
            </a:r>
            <a:endParaRPr dirty="0" sz="1800" lang="en-IN"/>
          </a:p>
          <a:p>
            <a:endParaRPr dirty="0" sz="1800" lang="en-IN"/>
          </a:p>
        </p:txBody>
      </p:sp>
      <p:sp>
        <p:nvSpPr>
          <p:cNvPr id="1048644" name="Footer Placeholder 3"/>
          <p:cNvSpPr>
            <a:spLocks noGrp="1"/>
          </p:cNvSpPr>
          <p:nvPr>
            <p:ph type="ftr" sz="quarter" idx="11"/>
          </p:nvPr>
        </p:nvSpPr>
        <p:spPr/>
        <p:txBody>
          <a:bodyPr/>
          <a:p>
            <a:r>
              <a:rPr dirty="0" lang="en-US"/>
              <a:t>Tachometer</a:t>
            </a:r>
          </a:p>
        </p:txBody>
      </p:sp>
      <p:sp>
        <p:nvSpPr>
          <p:cNvPr id="1048645" name="Slide Number Placeholder 4"/>
          <p:cNvSpPr>
            <a:spLocks noGrp="1"/>
          </p:cNvSpPr>
          <p:nvPr>
            <p:ph type="sldNum" sz="quarter" idx="12"/>
          </p:nvPr>
        </p:nvSpPr>
        <p:spPr/>
        <p:txBody>
          <a:bodyPr/>
          <a:p>
            <a:fld id="{48F63A3B-78C7-47BE-AE5E-E10140E04643}" type="slidenum">
              <a:rPr lang="en-US" smtClean="0"/>
              <a:t>11</a:t>
            </a:fld>
            <a:endParaRPr dirty="0" lang="en-US"/>
          </a:p>
        </p:txBody>
      </p:sp>
    </p:spTree>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54" name=""/>
        <p:cNvGrpSpPr/>
        <p:nvPr/>
      </p:nvGrpSpPr>
      <p:grpSpPr>
        <a:xfrm>
          <a:off x="0" y="0"/>
          <a:ext cx="0" cy="0"/>
          <a:chOff x="0" y="0"/>
          <a:chExt cx="0" cy="0"/>
        </a:xfrm>
      </p:grpSpPr>
      <p:sp>
        <p:nvSpPr>
          <p:cNvPr id="1048814" name=""/>
          <p:cNvSpPr txBox="1"/>
          <p:nvPr/>
        </p:nvSpPr>
        <p:spPr>
          <a:xfrm>
            <a:off x="4096000" y="3219450"/>
            <a:ext cx="4000000" cy="510540"/>
          </a:xfrm>
          <a:prstGeom prst="rect"/>
        </p:spPr>
        <p:txBody>
          <a:bodyPr rtlCol="0" wrap="square">
            <a:spAutoFit/>
          </a:bodyPr>
          <a:p>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n</a:t>
            </a:r>
            <a:r>
              <a:rPr sz="2800" lang="en-US">
                <a:solidFill>
                  <a:srgbClr val="000000"/>
                </a:solidFill>
              </a:rPr>
              <a:t>k</a:t>
            </a:r>
            <a:r>
              <a:rPr sz="2800" lang="en-US">
                <a:solidFill>
                  <a:srgbClr val="000000"/>
                </a:solidFill>
              </a:rPr>
              <a:t> </a:t>
            </a:r>
            <a:r>
              <a:rPr sz="2800" lang="en-US">
                <a:solidFill>
                  <a:srgbClr val="000000"/>
                </a:solidFill>
              </a:rPr>
              <a:t>y</a:t>
            </a:r>
            <a:r>
              <a:rPr sz="2800" lang="en-US">
                <a:solidFill>
                  <a:srgbClr val="000000"/>
                </a:solidFill>
              </a:rPr>
              <a:t>o</a:t>
            </a:r>
            <a:r>
              <a:rPr sz="2800" lang="en-US">
                <a:solidFill>
                  <a:srgbClr val="000000"/>
                </a:solidFill>
              </a:rPr>
              <a:t>u</a:t>
            </a:r>
            <a:endParaRPr sz="2800" lang="en-IN">
              <a:solidFill>
                <a:srgbClr val="000000"/>
              </a:solidFill>
            </a:endParaRPr>
          </a:p>
        </p:txBody>
      </p:sp>
    </p:spTree>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593" name="Title 1"/>
          <p:cNvSpPr>
            <a:spLocks noGrp="1"/>
          </p:cNvSpPr>
          <p:nvPr>
            <p:ph type="title"/>
          </p:nvPr>
        </p:nvSpPr>
        <p:spPr>
          <a:xfrm>
            <a:off x="1499616" y="298384"/>
            <a:ext cx="5693664" cy="1049154"/>
          </a:xfrm>
        </p:spPr>
        <p:txBody>
          <a:bodyPr/>
          <a:p>
            <a:r>
              <a:rPr b="1" dirty="0" sz="4400" lang="en-US">
                <a:solidFill>
                  <a:schemeClr val="accent6"/>
                </a:solidFill>
                <a:latin typeface="Arial Black" panose="020B0604020202020204" pitchFamily="34" charset="0"/>
                <a:ea typeface="Arial Regular" pitchFamily="34" charset="-122"/>
                <a:cs typeface="Arial Black" panose="020B0604020202020204" pitchFamily="34" charset="0"/>
              </a:rPr>
              <a:t>AGENDA</a:t>
            </a:r>
            <a:endParaRPr b="1" dirty="0" sz="4400" lang="en-US">
              <a:solidFill>
                <a:schemeClr val="accent6"/>
              </a:solidFill>
              <a:latin typeface="Arial Black" panose="020B0604020202020204" pitchFamily="34" charset="0"/>
              <a:cs typeface="Arial Black" panose="020B0604020202020204" pitchFamily="34" charset="0"/>
            </a:endParaRPr>
          </a:p>
        </p:txBody>
      </p:sp>
      <p:sp>
        <p:nvSpPr>
          <p:cNvPr id="1048594" name="Content Placeholder 2"/>
          <p:cNvSpPr>
            <a:spLocks noGrp="1"/>
          </p:cNvSpPr>
          <p:nvPr>
            <p:ph idx="1"/>
          </p:nvPr>
        </p:nvSpPr>
        <p:spPr>
          <a:xfrm>
            <a:off x="1499616" y="1135781"/>
            <a:ext cx="5693664" cy="5091765"/>
          </a:xfrm>
        </p:spPr>
        <p:txBody>
          <a:bodyPr/>
          <a:p>
            <a:r>
              <a:rPr dirty="0" lang="en-US"/>
              <a:t>Introduction​</a:t>
            </a:r>
          </a:p>
          <a:p>
            <a:r>
              <a:rPr dirty="0" lang="en-US"/>
              <a:t>Components used</a:t>
            </a:r>
          </a:p>
          <a:p>
            <a:r>
              <a:rPr dirty="0" lang="en-US"/>
              <a:t>Block Diagram</a:t>
            </a:r>
          </a:p>
          <a:p>
            <a:r>
              <a:rPr dirty="0" lang="en-US"/>
              <a:t>Circuit Diagram</a:t>
            </a:r>
          </a:p>
          <a:p>
            <a:r>
              <a:rPr dirty="0" lang="en-US"/>
              <a:t>Description of Components</a:t>
            </a:r>
          </a:p>
          <a:p>
            <a:r>
              <a:rPr dirty="0" lang="en-US"/>
              <a:t>Basic Operation</a:t>
            </a:r>
          </a:p>
          <a:p>
            <a:r>
              <a:rPr dirty="0" lang="en-US"/>
              <a:t>​Applications</a:t>
            </a:r>
          </a:p>
          <a:p>
            <a:r>
              <a:rPr dirty="0" lang="en-US"/>
              <a:t>Advantages and Disadvantages</a:t>
            </a:r>
          </a:p>
          <a:p>
            <a:r>
              <a:rPr dirty="0" lang="en-US"/>
              <a:t>Conclusion</a:t>
            </a:r>
          </a:p>
          <a:p>
            <a:r>
              <a:rPr dirty="0" lang="en-US"/>
              <a:t>​</a:t>
            </a:r>
          </a:p>
          <a:p>
            <a:endParaRPr dirty="0" lang="en-US"/>
          </a:p>
        </p:txBody>
      </p:sp>
    </p:spTree>
  </p:cSld>
  <p:clrMapOvr>
    <a:masterClrMapping/>
  </p:clrMapOvr>
  <p:transition spd="slow">
    <p:wipe/>
  </p:transition>
  <p:timing>
    <p:tnLst>
      <p:par>
        <p:cTn dur="indefinite" id="1" nodeType="tmRoot" restart="never">
          <p:childTnLst>
            <p:seq concurrent="1" nextAc="seek">
              <p:cTn dur="indefinite" id="2" nodeType="mainSeq">
                <p:childTnLst>
                  <p:par>
                    <p:cTn fill="hold" id="3">
                      <p:stCondLst>
                        <p:cond delay="indefinite"/>
                      </p:stCondLst>
                      <p:childTnLst>
                        <p:par>
                          <p:cTn fill="hold" id="4">
                            <p:stCondLst>
                              <p:cond delay="0"/>
                            </p:stCondLst>
                            <p:childTnLst>
                              <p:par>
                                <p:cTn fill="hold" grpId="0" id="5" nodeType="clickEffect" presetClass="entr" presetID="2" presetSubtype="4">
                                  <p:stCondLst>
                                    <p:cond delay="0"/>
                                  </p:stCondLst>
                                  <p:childTnLst>
                                    <p:set>
                                      <p:cBhvr>
                                        <p:cTn dur="1" fill="hold" id="6">
                                          <p:stCondLst>
                                            <p:cond delay="0"/>
                                          </p:stCondLst>
                                        </p:cTn>
                                        <p:tgtEl>
                                          <p:spTgt spid="1048593"/>
                                        </p:tgtEl>
                                        <p:attrNameLst>
                                          <p:attrName>style.visibility</p:attrName>
                                        </p:attrNameLst>
                                      </p:cBhvr>
                                      <p:to>
                                        <p:strVal val="visible"/>
                                      </p:to>
                                    </p:set>
                                    <p:anim calcmode="lin" valueType="num">
                                      <p:cBhvr additive="base">
                                        <p:cTn dur="500" fill="hold" id="7"/>
                                        <p:tgtEl>
                                          <p:spTgt spid="1048593"/>
                                        </p:tgtEl>
                                        <p:attrNameLst>
                                          <p:attrName>ppt_x</p:attrName>
                                        </p:attrNameLst>
                                      </p:cBhvr>
                                      <p:tavLst>
                                        <p:tav tm="0">
                                          <p:val>
                                            <p:strVal val="#ppt_x"/>
                                          </p:val>
                                        </p:tav>
                                        <p:tav tm="100000">
                                          <p:val>
                                            <p:strVal val="#ppt_x"/>
                                          </p:val>
                                        </p:tav>
                                      </p:tavLst>
                                    </p:anim>
                                    <p:anim calcmode="lin" valueType="num">
                                      <p:cBhvr additive="base">
                                        <p:cTn dur="500" fill="hold" id="8"/>
                                        <p:tgtEl>
                                          <p:spTgt spid="104859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859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03" name="Title 1"/>
          <p:cNvSpPr>
            <a:spLocks noGrp="1"/>
          </p:cNvSpPr>
          <p:nvPr>
            <p:ph type="title"/>
          </p:nvPr>
        </p:nvSpPr>
        <p:spPr>
          <a:xfrm>
            <a:off x="4224528" y="2088682"/>
            <a:ext cx="6766560" cy="885524"/>
          </a:xfrm>
        </p:spPr>
        <p:txBody>
          <a:bodyPr/>
          <a:p>
            <a:r>
              <a:rPr dirty="0" lang="en-US"/>
              <a:t>INTRODUCTION</a:t>
            </a:r>
            <a:endParaRPr dirty="0" lang="en-IN"/>
          </a:p>
        </p:txBody>
      </p:sp>
      <p:sp>
        <p:nvSpPr>
          <p:cNvPr id="1048604" name="Content Placeholder 2"/>
          <p:cNvSpPr>
            <a:spLocks noGrp="1"/>
          </p:cNvSpPr>
          <p:nvPr>
            <p:ph idx="1"/>
          </p:nvPr>
        </p:nvSpPr>
        <p:spPr>
          <a:xfrm>
            <a:off x="4294311" y="3536427"/>
            <a:ext cx="6766560" cy="4621838"/>
          </a:xfrm>
        </p:spPr>
        <p:txBody>
          <a:bodyPr/>
          <a:p>
            <a:pPr algn="just"/>
            <a:r>
              <a:rPr dirty="0" lang="en-US"/>
              <a:t>              </a:t>
            </a:r>
            <a:r>
              <a:rPr dirty="0" sz="1800" lang="en-US"/>
              <a:t>Tachometer is a device which can measure the cyclic speed of a shaft or else disc. The word tachometer is obtained from two Greek words. Tacos(“speed”) &amp; matron (“measure”). It works on the priniciple of retro reflective Scanning where in a light source device like LED Transmits light signal to the retro reflective target device which reflects the light, which is in turn received by light detector.</a:t>
            </a:r>
          </a:p>
          <a:p>
            <a:r>
              <a:rPr dirty="0" lang="en-US"/>
              <a:t>                     </a:t>
            </a:r>
            <a:endParaRPr dirty="0" lang="en-IN"/>
          </a:p>
        </p:txBody>
      </p:sp>
      <p:sp>
        <p:nvSpPr>
          <p:cNvPr id="1048605" name="Footer Placeholder 3"/>
          <p:cNvSpPr>
            <a:spLocks noGrp="1"/>
          </p:cNvSpPr>
          <p:nvPr>
            <p:ph type="ftr" sz="quarter" idx="11"/>
          </p:nvPr>
        </p:nvSpPr>
        <p:spPr/>
        <p:txBody>
          <a:bodyPr/>
          <a:p>
            <a:r>
              <a:rPr dirty="0" lang="en-US"/>
              <a:t>Tachometer</a:t>
            </a:r>
          </a:p>
        </p:txBody>
      </p:sp>
      <p:sp>
        <p:nvSpPr>
          <p:cNvPr id="1048606" name="Slide Number Placeholder 4"/>
          <p:cNvSpPr>
            <a:spLocks noGrp="1"/>
          </p:cNvSpPr>
          <p:nvPr>
            <p:ph type="sldNum" sz="quarter" idx="12"/>
          </p:nvPr>
        </p:nvSpPr>
        <p:spPr/>
        <p:txBody>
          <a:bodyPr/>
          <a:p>
            <a:fld id="{48F63A3B-78C7-47BE-AE5E-E10140E04643}" type="slidenum">
              <a:rPr lang="en-US" smtClean="0"/>
              <a:t>3</a:t>
            </a:fld>
            <a:endParaRPr dirty="0" lang="en-US"/>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12" name="Content Placeholder 2"/>
          <p:cNvSpPr>
            <a:spLocks noGrp="1"/>
          </p:cNvSpPr>
          <p:nvPr>
            <p:ph sz="half" idx="1"/>
          </p:nvPr>
        </p:nvSpPr>
        <p:spPr>
          <a:xfrm>
            <a:off x="981776" y="1381224"/>
            <a:ext cx="10676823" cy="5019575"/>
          </a:xfrm>
        </p:spPr>
        <p:txBody>
          <a:bodyPr/>
          <a:p>
            <a:pPr indent="0" marL="0">
              <a:buNone/>
            </a:pPr>
            <a:endParaRPr dirty="0" lang="en-IN"/>
          </a:p>
          <a:p>
            <a:pPr indent="0" marL="0">
              <a:buNone/>
            </a:pPr>
            <a:endParaRPr dirty="0" lang="en-IN"/>
          </a:p>
          <a:p>
            <a:pPr indent="0" marL="0">
              <a:buNone/>
            </a:pPr>
            <a:endParaRPr dirty="0" lang="en-IN"/>
          </a:p>
          <a:p>
            <a:pPr indent="0" marL="0">
              <a:buNone/>
            </a:pPr>
            <a:r>
              <a:rPr dirty="0" lang="en-IN"/>
              <a:t>                       </a:t>
            </a:r>
          </a:p>
        </p:txBody>
      </p:sp>
      <p:sp>
        <p:nvSpPr>
          <p:cNvPr id="1048613" name="Footer Placeholder 3"/>
          <p:cNvSpPr>
            <a:spLocks noGrp="1"/>
          </p:cNvSpPr>
          <p:nvPr>
            <p:ph type="ftr" sz="quarter" idx="11"/>
          </p:nvPr>
        </p:nvSpPr>
        <p:spPr>
          <a:xfrm>
            <a:off x="621792" y="428324"/>
            <a:ext cx="3200400" cy="274320"/>
          </a:xfrm>
        </p:spPr>
        <p:txBody>
          <a:bodyPr/>
          <a:p>
            <a:r>
              <a:rPr dirty="0" lang="en-US"/>
              <a:t>Tachometer</a:t>
            </a:r>
          </a:p>
        </p:txBody>
      </p:sp>
      <p:sp>
        <p:nvSpPr>
          <p:cNvPr id="1048614" name="Slide Number Placeholder 4"/>
          <p:cNvSpPr>
            <a:spLocks noGrp="1"/>
          </p:cNvSpPr>
          <p:nvPr>
            <p:ph type="sldNum" sz="quarter" idx="12"/>
          </p:nvPr>
        </p:nvSpPr>
        <p:spPr/>
        <p:txBody>
          <a:bodyPr/>
          <a:p>
            <a:fld id="{48F63A3B-78C7-47BE-AE5E-E10140E04643}" type="slidenum">
              <a:rPr lang="en-US" smtClean="0"/>
              <a:t>4</a:t>
            </a:fld>
            <a:endParaRPr dirty="0" lang="en-US"/>
          </a:p>
        </p:txBody>
      </p:sp>
      <p:pic>
        <p:nvPicPr>
          <p:cNvPr id="2097152" name="Picture 5"/>
          <p:cNvPicPr>
            <a:picLocks noChangeAspect="1"/>
          </p:cNvPicPr>
          <p:nvPr/>
        </p:nvPicPr>
        <p:blipFill>
          <a:blip xmlns:r="http://schemas.openxmlformats.org/officeDocument/2006/relationships" r:embed="rId1"/>
          <a:stretch>
            <a:fillRect/>
          </a:stretch>
        </p:blipFill>
        <p:spPr>
          <a:xfrm>
            <a:off x="1453415" y="1251284"/>
            <a:ext cx="8864867" cy="5178392"/>
          </a:xfrm>
          <a:prstGeom prst="rect"/>
        </p:spPr>
      </p:pic>
    </p:spTree>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15" name="Title 1"/>
          <p:cNvSpPr>
            <a:spLocks noGrp="1"/>
          </p:cNvSpPr>
          <p:nvPr>
            <p:ph type="title"/>
          </p:nvPr>
        </p:nvSpPr>
        <p:spPr>
          <a:xfrm>
            <a:off x="4224528" y="1193532"/>
            <a:ext cx="6766560" cy="741145"/>
          </a:xfrm>
        </p:spPr>
        <p:txBody>
          <a:bodyPr/>
          <a:p>
            <a:r>
              <a:rPr dirty="0" lang="en-IN"/>
              <a:t>Components used</a:t>
            </a:r>
          </a:p>
        </p:txBody>
      </p:sp>
      <p:sp>
        <p:nvSpPr>
          <p:cNvPr id="1048616" name="Content Placeholder 2"/>
          <p:cNvSpPr>
            <a:spLocks noGrp="1"/>
          </p:cNvSpPr>
          <p:nvPr>
            <p:ph idx="1"/>
          </p:nvPr>
        </p:nvSpPr>
        <p:spPr>
          <a:xfrm>
            <a:off x="4224528" y="2338939"/>
            <a:ext cx="6766560" cy="3584341"/>
          </a:xfrm>
        </p:spPr>
        <p:txBody>
          <a:bodyPr/>
          <a:p>
            <a:pPr indent="-285750" marL="285750">
              <a:buFont typeface="Arial" panose="020B0604020202020204" pitchFamily="34" charset="0"/>
              <a:buChar char="•"/>
            </a:pPr>
            <a:r>
              <a:rPr dirty="0" sz="1800" lang="en-IN"/>
              <a:t>Microcontroller </a:t>
            </a:r>
            <a:r>
              <a:rPr dirty="0" sz="1800" lang="en-US"/>
              <a:t> </a:t>
            </a:r>
            <a:r>
              <a:rPr dirty="0" sz="1800" lang="en-US"/>
              <a:t>A</a:t>
            </a:r>
            <a:r>
              <a:rPr dirty="0" sz="1800" lang="en-US"/>
              <a:t>T</a:t>
            </a:r>
            <a:r>
              <a:rPr dirty="0" sz="1800" lang="en-US"/>
              <a:t>8</a:t>
            </a:r>
            <a:r>
              <a:rPr dirty="0" sz="1800" lang="en-US"/>
              <a:t>9</a:t>
            </a:r>
            <a:r>
              <a:rPr dirty="0" sz="1800" lang="en-US"/>
              <a:t>S</a:t>
            </a:r>
            <a:r>
              <a:rPr dirty="0" sz="1800" lang="en-US"/>
              <a:t>5</a:t>
            </a:r>
            <a:r>
              <a:rPr dirty="0" sz="1800" lang="en-US"/>
              <a:t>2</a:t>
            </a:r>
            <a:endParaRPr altLang="en-US" lang="zh-CN"/>
          </a:p>
          <a:p>
            <a:pPr indent="-285750" marL="285750">
              <a:buFont typeface="Arial" panose="020B0604020202020204" pitchFamily="34" charset="0"/>
              <a:buChar char="•"/>
            </a:pPr>
            <a:r>
              <a:rPr dirty="0" sz="1800" lang="en-IN"/>
              <a:t>Push Button</a:t>
            </a:r>
          </a:p>
          <a:p>
            <a:pPr indent="-285750" marL="285750">
              <a:buFont typeface="Arial" panose="020B0604020202020204" pitchFamily="34" charset="0"/>
              <a:buChar char="•"/>
            </a:pPr>
            <a:r>
              <a:rPr dirty="0" sz="1800" lang="en-IN"/>
              <a:t>Crystal Oscillator </a:t>
            </a:r>
            <a:r>
              <a:rPr dirty="0" sz="1800" lang="en-US"/>
              <a:t> </a:t>
            </a:r>
            <a:r>
              <a:rPr dirty="0" sz="1800" lang="en-US"/>
              <a:t>1</a:t>
            </a:r>
            <a:r>
              <a:rPr dirty="0" sz="1800" lang="en-US"/>
              <a:t>1</a:t>
            </a:r>
            <a:r>
              <a:rPr dirty="0" sz="1800" lang="en-US"/>
              <a:t>.</a:t>
            </a:r>
            <a:r>
              <a:rPr dirty="0" sz="1800" lang="en-US"/>
              <a:t>0</a:t>
            </a:r>
            <a:r>
              <a:rPr dirty="0" sz="1800" lang="en-US"/>
              <a:t>5</a:t>
            </a:r>
            <a:r>
              <a:rPr dirty="0" sz="1800" lang="en-US"/>
              <a:t>9</a:t>
            </a:r>
            <a:r>
              <a:rPr dirty="0" sz="1800" lang="en-US"/>
              <a:t>2</a:t>
            </a:r>
            <a:r>
              <a:rPr dirty="0" sz="1800" lang="en-US"/>
              <a:t>M</a:t>
            </a:r>
            <a:r>
              <a:rPr dirty="0" sz="1800" lang="en-US"/>
              <a:t>H</a:t>
            </a:r>
            <a:r>
              <a:rPr dirty="0" sz="1800" lang="en-US"/>
              <a:t>z</a:t>
            </a:r>
            <a:endParaRPr altLang="en-US" lang="zh-CN"/>
          </a:p>
          <a:p>
            <a:pPr indent="-285750" marL="285750">
              <a:buFont typeface="Arial" panose="020B0604020202020204" pitchFamily="34" charset="0"/>
              <a:buChar char="•"/>
            </a:pPr>
            <a:r>
              <a:rPr dirty="0" sz="1800" lang="en-US"/>
              <a:t>3</a:t>
            </a:r>
            <a:r>
              <a:rPr dirty="0" sz="1800" lang="en-US"/>
              <a:t>3</a:t>
            </a:r>
            <a:r>
              <a:rPr dirty="0" sz="1800" lang="en-IN"/>
              <a:t>pf Ceramic Capacito</a:t>
            </a:r>
            <a:r>
              <a:rPr dirty="0" sz="1800" lang="en-US"/>
              <a:t>r</a:t>
            </a:r>
            <a:endParaRPr altLang="en-US" lang="zh-CN"/>
          </a:p>
          <a:p>
            <a:pPr indent="-285750" marL="285750">
              <a:buFont typeface="Arial" panose="020B0604020202020204" pitchFamily="34" charset="0"/>
              <a:buChar char="•"/>
            </a:pPr>
            <a:r>
              <a:rPr dirty="0" sz="1800" lang="en-IN"/>
              <a:t>IR Sensor</a:t>
            </a:r>
          </a:p>
          <a:p>
            <a:pPr indent="-285750" marL="285750">
              <a:buFont typeface="Arial" panose="020B0604020202020204" pitchFamily="34" charset="0"/>
              <a:buChar char="•"/>
            </a:pPr>
            <a:r>
              <a:rPr dirty="0" sz="1800" lang="en-IN"/>
              <a:t>Battery(9V)</a:t>
            </a:r>
          </a:p>
          <a:p>
            <a:pPr indent="-285750" marL="285750">
              <a:buFont typeface="Arial" panose="020B0604020202020204" pitchFamily="34" charset="0"/>
              <a:buChar char="•"/>
            </a:pPr>
            <a:r>
              <a:rPr dirty="0" sz="1800" lang="en-IN"/>
              <a:t>10k Resistor</a:t>
            </a:r>
          </a:p>
          <a:p>
            <a:pPr indent="-285750" marL="285750">
              <a:buFont typeface="Arial" panose="020B0604020202020204" pitchFamily="34" charset="0"/>
              <a:buChar char="•"/>
            </a:pPr>
            <a:r>
              <a:rPr dirty="0" sz="1800" lang="en-IN"/>
              <a:t>LCD</a:t>
            </a:r>
          </a:p>
          <a:p>
            <a:pPr indent="-285750" marL="285750">
              <a:buFont typeface="Arial" panose="020B0604020202020204" pitchFamily="34" charset="0"/>
              <a:buChar char="•"/>
            </a:pPr>
            <a:r>
              <a:rPr dirty="0" sz="1800" lang="en-IN"/>
              <a:t>Potentiometer 10</a:t>
            </a:r>
            <a:r>
              <a:rPr dirty="0" sz="1800" lang="en-US"/>
              <a:t>k</a:t>
            </a:r>
            <a:endParaRPr altLang="en-US" lang="zh-CN"/>
          </a:p>
          <a:p>
            <a:endParaRPr dirty="0" lang="en-IN"/>
          </a:p>
        </p:txBody>
      </p:sp>
      <p:sp>
        <p:nvSpPr>
          <p:cNvPr id="1048617" name="Footer Placeholder 3"/>
          <p:cNvSpPr>
            <a:spLocks noGrp="1"/>
          </p:cNvSpPr>
          <p:nvPr>
            <p:ph type="ftr" sz="quarter" idx="11"/>
          </p:nvPr>
        </p:nvSpPr>
        <p:spPr/>
        <p:txBody>
          <a:bodyPr/>
          <a:p>
            <a:r>
              <a:rPr dirty="0" lang="en-US"/>
              <a:t>Tachometer</a:t>
            </a:r>
          </a:p>
        </p:txBody>
      </p:sp>
      <p:sp>
        <p:nvSpPr>
          <p:cNvPr id="1048618" name="Slide Number Placeholder 4"/>
          <p:cNvSpPr>
            <a:spLocks noGrp="1"/>
          </p:cNvSpPr>
          <p:nvPr>
            <p:ph type="sldNum" sz="quarter" idx="12"/>
          </p:nvPr>
        </p:nvSpPr>
        <p:spPr/>
        <p:txBody>
          <a:bodyPr/>
          <a:p>
            <a:fld id="{48F63A3B-78C7-47BE-AE5E-E10140E04643}" type="slidenum">
              <a:rPr lang="en-US" smtClean="0"/>
              <a:t>5</a:t>
            </a:fld>
            <a:endParaRPr dirty="0" lang="en-US"/>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19" name="Title 1"/>
          <p:cNvSpPr>
            <a:spLocks noGrp="1"/>
          </p:cNvSpPr>
          <p:nvPr>
            <p:ph type="title"/>
          </p:nvPr>
        </p:nvSpPr>
        <p:spPr>
          <a:xfrm>
            <a:off x="758952" y="991402"/>
            <a:ext cx="10671048" cy="693019"/>
          </a:xfrm>
        </p:spPr>
        <p:txBody>
          <a:bodyPr/>
          <a:p>
            <a:r>
              <a:rPr dirty="0" sz="3600" lang="en-IN"/>
              <a:t>Block diagram </a:t>
            </a:r>
          </a:p>
        </p:txBody>
      </p:sp>
      <p:sp>
        <p:nvSpPr>
          <p:cNvPr id="1048620" name="Content Placeholder 2"/>
          <p:cNvSpPr>
            <a:spLocks noGrp="1"/>
          </p:cNvSpPr>
          <p:nvPr>
            <p:ph sz="half" idx="1"/>
          </p:nvPr>
        </p:nvSpPr>
        <p:spPr/>
        <p:txBody>
          <a:bodyPr/>
          <a:p>
            <a:endParaRPr dirty="0" lang="en-IN"/>
          </a:p>
          <a:p>
            <a:endParaRPr dirty="0" lang="en-IN"/>
          </a:p>
          <a:p>
            <a:pPr indent="0" marL="0">
              <a:buNone/>
            </a:pPr>
            <a:r>
              <a:rPr dirty="0" lang="en-IN"/>
              <a:t>                                                      </a:t>
            </a:r>
          </a:p>
        </p:txBody>
      </p:sp>
      <p:sp>
        <p:nvSpPr>
          <p:cNvPr id="1048621" name="Footer Placeholder 3"/>
          <p:cNvSpPr>
            <a:spLocks noGrp="1"/>
          </p:cNvSpPr>
          <p:nvPr>
            <p:ph type="ftr" sz="quarter" idx="11"/>
          </p:nvPr>
        </p:nvSpPr>
        <p:spPr/>
        <p:txBody>
          <a:bodyPr/>
          <a:p>
            <a:r>
              <a:rPr dirty="0" lang="en-US"/>
              <a:t>Tachometer</a:t>
            </a:r>
          </a:p>
        </p:txBody>
      </p:sp>
      <p:sp>
        <p:nvSpPr>
          <p:cNvPr id="1048622" name="Slide Number Placeholder 4"/>
          <p:cNvSpPr>
            <a:spLocks noGrp="1"/>
          </p:cNvSpPr>
          <p:nvPr>
            <p:ph type="sldNum" sz="quarter" idx="12"/>
          </p:nvPr>
        </p:nvSpPr>
        <p:spPr/>
        <p:txBody>
          <a:bodyPr/>
          <a:p>
            <a:fld id="{48F63A3B-78C7-47BE-AE5E-E10140E04643}" type="slidenum">
              <a:rPr lang="en-US" smtClean="0"/>
              <a:t>6</a:t>
            </a:fld>
            <a:endParaRPr dirty="0" lang="en-US"/>
          </a:p>
        </p:txBody>
      </p:sp>
      <p:pic>
        <p:nvPicPr>
          <p:cNvPr id="2097161" name=""/>
          <p:cNvPicPr>
            <a:picLocks/>
          </p:cNvPicPr>
          <p:nvPr/>
        </p:nvPicPr>
        <p:blipFill>
          <a:blip xmlns:r="http://schemas.openxmlformats.org/officeDocument/2006/relationships" r:embed="rId1"/>
          <a:stretch>
            <a:fillRect/>
          </a:stretch>
        </p:blipFill>
        <p:spPr>
          <a:xfrm rot="0">
            <a:off x="1910193" y="1944303"/>
            <a:ext cx="8371612" cy="4567865"/>
          </a:xfrm>
          <a:prstGeom prst="rect"/>
        </p:spPr>
      </p:pic>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23" name="Title 1"/>
          <p:cNvSpPr>
            <a:spLocks noGrp="1"/>
          </p:cNvSpPr>
          <p:nvPr>
            <p:ph type="title"/>
          </p:nvPr>
        </p:nvSpPr>
        <p:spPr/>
        <p:txBody>
          <a:bodyPr/>
          <a:p>
            <a:r>
              <a:rPr dirty="0" lang="en-IN"/>
              <a:t>Circuit diagram</a:t>
            </a:r>
          </a:p>
        </p:txBody>
      </p:sp>
      <p:sp>
        <p:nvSpPr>
          <p:cNvPr id="1048624" name="Content Placeholder 2"/>
          <p:cNvSpPr>
            <a:spLocks noGrp="1"/>
          </p:cNvSpPr>
          <p:nvPr>
            <p:ph sz="half" idx="1"/>
          </p:nvPr>
        </p:nvSpPr>
        <p:spPr/>
        <p:txBody>
          <a:bodyPr/>
          <a:p>
            <a:endParaRPr dirty="0" lang="en-IN"/>
          </a:p>
          <a:p>
            <a:pPr indent="0" marL="0">
              <a:buNone/>
            </a:pPr>
            <a:endParaRPr dirty="0" lang="en-IN"/>
          </a:p>
          <a:p>
            <a:pPr indent="0" marL="0">
              <a:buNone/>
            </a:pPr>
            <a:r>
              <a:rPr dirty="0" lang="en-IN"/>
              <a:t>                                </a:t>
            </a:r>
          </a:p>
          <a:p>
            <a:pPr indent="0" marL="0">
              <a:buNone/>
            </a:pPr>
            <a:r>
              <a:rPr dirty="0" lang="en-IN"/>
              <a:t>                                        </a:t>
            </a:r>
          </a:p>
        </p:txBody>
      </p:sp>
      <p:sp>
        <p:nvSpPr>
          <p:cNvPr id="1048625" name="Footer Placeholder 3"/>
          <p:cNvSpPr>
            <a:spLocks noGrp="1"/>
          </p:cNvSpPr>
          <p:nvPr>
            <p:ph type="ftr" sz="quarter" idx="11"/>
          </p:nvPr>
        </p:nvSpPr>
        <p:spPr/>
        <p:txBody>
          <a:bodyPr/>
          <a:p>
            <a:r>
              <a:rPr dirty="0" lang="en-US"/>
              <a:t>Tachometer</a:t>
            </a:r>
          </a:p>
        </p:txBody>
      </p:sp>
      <p:sp>
        <p:nvSpPr>
          <p:cNvPr id="1048626" name="Slide Number Placeholder 4"/>
          <p:cNvSpPr>
            <a:spLocks noGrp="1"/>
          </p:cNvSpPr>
          <p:nvPr>
            <p:ph type="sldNum" sz="quarter" idx="12"/>
          </p:nvPr>
        </p:nvSpPr>
        <p:spPr/>
        <p:txBody>
          <a:bodyPr/>
          <a:p>
            <a:fld id="{48F63A3B-78C7-47BE-AE5E-E10140E04643}" type="slidenum">
              <a:rPr lang="en-US" smtClean="0"/>
              <a:t>7</a:t>
            </a:fld>
            <a:endParaRPr dirty="0" lang="en-US"/>
          </a:p>
        </p:txBody>
      </p:sp>
      <p:pic>
        <p:nvPicPr>
          <p:cNvPr id="2097154" name="Picture 5"/>
          <p:cNvPicPr>
            <a:picLocks noChangeAspect="1"/>
          </p:cNvPicPr>
          <p:nvPr/>
        </p:nvPicPr>
        <p:blipFill>
          <a:blip xmlns:r="http://schemas.openxmlformats.org/officeDocument/2006/relationships" r:embed="rId1"/>
          <a:stretch>
            <a:fillRect/>
          </a:stretch>
        </p:blipFill>
        <p:spPr>
          <a:xfrm>
            <a:off x="1463040" y="2310062"/>
            <a:ext cx="9288379" cy="4350619"/>
          </a:xfrm>
          <a:prstGeom prst="rect"/>
        </p:spPr>
      </p:pic>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27" name="Title 1"/>
          <p:cNvSpPr>
            <a:spLocks noGrp="1"/>
          </p:cNvSpPr>
          <p:nvPr>
            <p:ph type="title"/>
          </p:nvPr>
        </p:nvSpPr>
        <p:spPr>
          <a:xfrm>
            <a:off x="4305858" y="996218"/>
            <a:ext cx="6238135" cy="726704"/>
          </a:xfrm>
        </p:spPr>
        <p:txBody>
          <a:bodyPr/>
          <a:p>
            <a:r>
              <a:rPr dirty="0" lang="en-IN"/>
              <a:t>Basic operation</a:t>
            </a:r>
          </a:p>
        </p:txBody>
      </p:sp>
      <p:sp>
        <p:nvSpPr>
          <p:cNvPr id="1048628" name="Content Placeholder 2"/>
          <p:cNvSpPr>
            <a:spLocks noGrp="1"/>
          </p:cNvSpPr>
          <p:nvPr>
            <p:ph idx="1"/>
          </p:nvPr>
        </p:nvSpPr>
        <p:spPr>
          <a:xfrm>
            <a:off x="4350618" y="1987620"/>
            <a:ext cx="6640469" cy="4316927"/>
          </a:xfrm>
        </p:spPr>
        <p:txBody>
          <a:bodyPr/>
          <a:p>
            <a:pPr indent="-285750" marL="285750">
              <a:buFont typeface="Arial" panose="020B0604020202020204" pitchFamily="34" charset="0"/>
              <a:buChar char="•"/>
            </a:pPr>
            <a:r>
              <a:rPr dirty="0" lang="en-US"/>
              <a:t>When the IR sensor is powered, the IR transmitter starts emitting IR rays. A motor is placed in front of the IR sensor, with its shafted marked with a white dot.</a:t>
            </a:r>
          </a:p>
          <a:p>
            <a:pPr indent="-285750" marL="285750">
              <a:buFont typeface="Arial" panose="020B0604020202020204" pitchFamily="34" charset="0"/>
              <a:buChar char="•"/>
            </a:pPr>
            <a:r>
              <a:rPr dirty="0" lang="en-US"/>
              <a:t>As the motor shaft rotates such that the white spots comes in contact with the sensor, the IR rays are reflected by the dot and falls on the IR receiver.</a:t>
            </a:r>
          </a:p>
          <a:p>
            <a:pPr indent="-285750" marL="285750">
              <a:buFont typeface="Arial" panose="020B0604020202020204" pitchFamily="34" charset="0"/>
              <a:buChar char="•"/>
            </a:pPr>
            <a:r>
              <a:rPr dirty="0" lang="en-US"/>
              <a:t> The photo diode, which is used as the IR receiver, starts conducting whenever the IR rays are reflected.</a:t>
            </a:r>
          </a:p>
          <a:p>
            <a:pPr indent="-285750" marL="285750">
              <a:buFont typeface="Arial" panose="020B0604020202020204" pitchFamily="34" charset="0"/>
              <a:buChar char="•"/>
            </a:pPr>
            <a:r>
              <a:rPr dirty="0" lang="en-US"/>
              <a:t>At this point, the output of the IR sensor is given to the comparator and the output of the comparator is HIGH when the IR rays are reflected and the output of the comparator is LOW when there are no reflections. Hence, the output of the comparator is in the form of an ON-OFF pulse.</a:t>
            </a:r>
          </a:p>
          <a:p>
            <a:pPr indent="-285750" marL="285750">
              <a:buFont typeface="Arial" panose="020B0604020202020204" pitchFamily="34" charset="0"/>
              <a:buChar char="•"/>
            </a:pPr>
            <a:r>
              <a:rPr dirty="0" lang="en-US"/>
              <a:t>This pulse is given to the microcontroller as a timer input and the microcontroller is programmed to calculate the number of times the motor rotates in a second.</a:t>
            </a:r>
          </a:p>
          <a:p>
            <a:pPr indent="-285750" marL="285750">
              <a:buFont typeface="Arial" panose="020B0604020202020204" pitchFamily="34" charset="0"/>
              <a:buChar char="•"/>
            </a:pPr>
            <a:r>
              <a:rPr dirty="0" lang="en-US"/>
              <a:t>The speed of the motor is calculated by multiplying the value of final count by 60 to get the speed in revolutions per minute. This value is then displayed on the 4-digit 7-segment display.</a:t>
            </a:r>
            <a:endParaRPr dirty="0" lang="en-IN"/>
          </a:p>
        </p:txBody>
      </p:sp>
      <p:sp>
        <p:nvSpPr>
          <p:cNvPr id="1048629" name="Footer Placeholder 3"/>
          <p:cNvSpPr>
            <a:spLocks noGrp="1"/>
          </p:cNvSpPr>
          <p:nvPr>
            <p:ph type="ftr" sz="quarter" idx="11"/>
          </p:nvPr>
        </p:nvSpPr>
        <p:spPr/>
        <p:txBody>
          <a:bodyPr/>
          <a:p>
            <a:r>
              <a:rPr dirty="0" lang="en-US"/>
              <a:t>Tachometer</a:t>
            </a:r>
          </a:p>
        </p:txBody>
      </p:sp>
      <p:sp>
        <p:nvSpPr>
          <p:cNvPr id="1048630" name="Slide Number Placeholder 4"/>
          <p:cNvSpPr>
            <a:spLocks noGrp="1"/>
          </p:cNvSpPr>
          <p:nvPr>
            <p:ph type="sldNum" sz="quarter" idx="12"/>
          </p:nvPr>
        </p:nvSpPr>
        <p:spPr/>
        <p:txBody>
          <a:bodyPr/>
          <a:p>
            <a:fld id="{48F63A3B-78C7-47BE-AE5E-E10140E04643}" type="slidenum">
              <a:rPr lang="en-US" smtClean="0"/>
              <a:t>8</a:t>
            </a:fld>
            <a:endParaRPr dirty="0" lang="en-US"/>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31" name="Title 1"/>
          <p:cNvSpPr>
            <a:spLocks noGrp="1"/>
          </p:cNvSpPr>
          <p:nvPr>
            <p:ph type="title"/>
          </p:nvPr>
        </p:nvSpPr>
        <p:spPr>
          <a:xfrm>
            <a:off x="4224528" y="1289786"/>
            <a:ext cx="6766560" cy="827772"/>
          </a:xfrm>
        </p:spPr>
        <p:txBody>
          <a:bodyPr/>
          <a:p>
            <a:r>
              <a:rPr dirty="0" lang="en-IN"/>
              <a:t>Applications</a:t>
            </a:r>
          </a:p>
        </p:txBody>
      </p:sp>
      <p:sp>
        <p:nvSpPr>
          <p:cNvPr id="1048632" name="Content Placeholder 2"/>
          <p:cNvSpPr>
            <a:spLocks noGrp="1"/>
          </p:cNvSpPr>
          <p:nvPr>
            <p:ph idx="1"/>
          </p:nvPr>
        </p:nvSpPr>
        <p:spPr>
          <a:xfrm>
            <a:off x="4224528" y="2404603"/>
            <a:ext cx="6766560" cy="3563059"/>
          </a:xfrm>
        </p:spPr>
        <p:txBody>
          <a:bodyPr/>
          <a:p>
            <a:r>
              <a:rPr dirty="0" sz="2000" lang="en-IN">
                <a:solidFill>
                  <a:schemeClr val="tx1"/>
                </a:solidFill>
              </a:rPr>
              <a:t>Some Applications of Tachometer are as Follow:</a:t>
            </a:r>
          </a:p>
          <a:p>
            <a:pPr indent="-285750" marL="285750">
              <a:buFont typeface="Arial" panose="020B0604020202020204" pitchFamily="34" charset="0"/>
              <a:buChar char="•"/>
            </a:pPr>
            <a:r>
              <a:rPr dirty="0" sz="1800" lang="en-IN"/>
              <a:t>Used to calculate speed of rotating wheels.</a:t>
            </a:r>
          </a:p>
          <a:p>
            <a:pPr indent="-285750" marL="285750">
              <a:buFont typeface="Arial" panose="020B0604020202020204" pitchFamily="34" charset="0"/>
              <a:buChar char="•"/>
            </a:pPr>
            <a:r>
              <a:rPr dirty="0" sz="1800" lang="en-IN"/>
              <a:t>Used to calculate speed of discs and Motor shafts.</a:t>
            </a:r>
          </a:p>
          <a:p>
            <a:pPr indent="-285750" marL="285750">
              <a:buFont typeface="Arial" panose="020B0604020202020204" pitchFamily="34" charset="0"/>
              <a:buChar char="•"/>
            </a:pPr>
            <a:r>
              <a:rPr dirty="0" sz="1800" lang="en-US"/>
              <a:t>This circuit can be used at places where direct contact with motor shafts or wheels is not possible to be made, as in case of vehicles and also in industrial machines.</a:t>
            </a:r>
          </a:p>
          <a:p>
            <a:pPr indent="-285750" marL="285750">
              <a:buFont typeface="Arial" panose="020B0604020202020204" pitchFamily="34" charset="0"/>
              <a:buChar char="•"/>
            </a:pPr>
            <a:r>
              <a:rPr dirty="0" sz="1800" lang="en-US"/>
              <a:t>This circuit can be used at homes to check speed of small battery operated fans and other motor based devices.</a:t>
            </a:r>
            <a:endParaRPr dirty="0" sz="1800" lang="en-IN"/>
          </a:p>
          <a:p>
            <a:pPr indent="-285750" marL="285750">
              <a:buFont typeface="Arial" panose="020B0604020202020204" pitchFamily="34" charset="0"/>
              <a:buChar char="•"/>
            </a:pPr>
            <a:endParaRPr dirty="0" sz="1800" lang="en-IN"/>
          </a:p>
          <a:p>
            <a:pPr indent="-285750" marL="285750">
              <a:buFont typeface="Arial" panose="020B0604020202020204" pitchFamily="34" charset="0"/>
              <a:buChar char="•"/>
            </a:pPr>
            <a:endParaRPr dirty="0" lang="en-IN"/>
          </a:p>
        </p:txBody>
      </p:sp>
      <p:sp>
        <p:nvSpPr>
          <p:cNvPr id="1048633" name="Footer Placeholder 3"/>
          <p:cNvSpPr>
            <a:spLocks noGrp="1"/>
          </p:cNvSpPr>
          <p:nvPr>
            <p:ph type="ftr" sz="quarter" idx="11"/>
          </p:nvPr>
        </p:nvSpPr>
        <p:spPr>
          <a:xfrm>
            <a:off x="4224528" y="428324"/>
            <a:ext cx="3200400" cy="274320"/>
          </a:xfrm>
        </p:spPr>
        <p:txBody>
          <a:bodyPr/>
          <a:p>
            <a:r>
              <a:rPr dirty="0" lang="en-US"/>
              <a:t>Tachometer</a:t>
            </a:r>
          </a:p>
        </p:txBody>
      </p:sp>
      <p:sp>
        <p:nvSpPr>
          <p:cNvPr id="1048634" name="Slide Number Placeholder 4"/>
          <p:cNvSpPr>
            <a:spLocks noGrp="1"/>
          </p:cNvSpPr>
          <p:nvPr>
            <p:ph type="sldNum" sz="quarter" idx="12"/>
          </p:nvPr>
        </p:nvSpPr>
        <p:spPr/>
        <p:txBody>
          <a:bodyPr/>
          <a:p>
            <a:fld id="{48F63A3B-78C7-47BE-AE5E-E10140E04643}" type="slidenum">
              <a:rPr lang="en-US" smtClean="0"/>
              <a:t>9</a:t>
            </a:fld>
            <a:endParaRPr dirty="0" lang="en-US"/>
          </a:p>
        </p:txBody>
      </p:sp>
    </p:spTree>
  </p:cSld>
  <p:clrMapOvr>
    <a:masterClrMapping/>
  </p:clrMapOvr>
  <p:transition spd="slow">
    <p:wipe/>
  </p:transition>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Presented by</dc:title>
  <dc:creator>Yadiki Jayitha</dc:creator>
  <cp:lastModifiedBy>Yadiki Jayitha</cp:lastModifiedBy>
  <dcterms:created xsi:type="dcterms:W3CDTF">2023-01-12T05:35:10Z</dcterms:created>
  <dcterms:modified xsi:type="dcterms:W3CDTF">2023-01-16T18:22:41Z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53d523d478a742dea428b920b0faf1d5</vt:lpwstr>
  </property>
</Properties>
</file>