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6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6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175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698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7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7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5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9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433E-AAD9-1CC5-2471-B65ED7E0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746" y="1380930"/>
            <a:ext cx="8825658" cy="727788"/>
          </a:xfrm>
        </p:spPr>
        <p:txBody>
          <a:bodyPr/>
          <a:lstStyle/>
          <a:p>
            <a:pPr algn="ctr"/>
            <a:r>
              <a:rPr lang="en-IN" sz="3200" dirty="0"/>
              <a:t>SQL PREPARATION DAY:3 Some examples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ED353-AD3D-AAC2-0434-D8E0CEC7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31233"/>
            <a:ext cx="9957804" cy="300756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Topics:                                                                                                   </a:t>
            </a:r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MANJYNAIK V D</a:t>
            </a:r>
          </a:p>
          <a:p>
            <a:r>
              <a:rPr lang="en-IN" b="1" dirty="0">
                <a:solidFill>
                  <a:schemeClr val="tx1">
                    <a:lumMod val="85000"/>
                  </a:schemeClr>
                </a:solidFill>
              </a:rPr>
              <a:t>                                                                                                                 (Data Analyst)</a:t>
            </a:r>
          </a:p>
          <a:p>
            <a:r>
              <a:rPr lang="en-IN" dirty="0"/>
              <a:t>1.Having</a:t>
            </a:r>
          </a:p>
          <a:p>
            <a:r>
              <a:rPr lang="en-IN" dirty="0"/>
              <a:t>2.WHERE</a:t>
            </a:r>
          </a:p>
          <a:p>
            <a:r>
              <a:rPr lang="en-IN" dirty="0"/>
              <a:t>3.ORDER BY</a:t>
            </a:r>
          </a:p>
          <a:p>
            <a:r>
              <a:rPr lang="en-IN" dirty="0"/>
              <a:t>4.GROUP BY</a:t>
            </a:r>
          </a:p>
          <a:p>
            <a:r>
              <a:rPr lang="en-IN" dirty="0"/>
              <a:t>5.HAVING</a:t>
            </a:r>
          </a:p>
          <a:p>
            <a:r>
              <a:rPr lang="en-IN" dirty="0"/>
              <a:t>6.AGGREGATE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14290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2793-4746-1AF6-878D-69AB146A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1.list the categories which don’t have units on order.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B2675-271A-D367-2A82-21BB46C7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04" y="2227201"/>
            <a:ext cx="4035356" cy="1990236"/>
          </a:xfrm>
        </p:spPr>
      </p:pic>
    </p:spTree>
    <p:extLst>
      <p:ext uri="{BB962C8B-B14F-4D97-AF65-F5344CB8AC3E}">
        <p14:creationId xmlns:p14="http://schemas.microsoft.com/office/powerpoint/2010/main" val="372417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B4C-7F75-59B7-7F26-D9CF455F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2.get a list of </a:t>
            </a:r>
            <a:r>
              <a:rPr lang="en-IN" sz="32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order_id</a:t>
            </a:r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in which any of the products have been discounted by more than 20%. 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0E8C1-CA86-97AB-C93A-BCBE8C86F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19" y="2215974"/>
            <a:ext cx="4742139" cy="2426051"/>
          </a:xfrm>
        </p:spPr>
      </p:pic>
    </p:spTree>
    <p:extLst>
      <p:ext uri="{BB962C8B-B14F-4D97-AF65-F5344CB8AC3E}">
        <p14:creationId xmlns:p14="http://schemas.microsoft.com/office/powerpoint/2010/main" val="26298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4154-4928-6CCD-486B-C5A28BA4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3.</a:t>
            </a:r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Find customers who appear in the orders table more than two times.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48AF8-1464-A370-CED3-0184BB706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45" y="2118049"/>
            <a:ext cx="5361419" cy="2645933"/>
          </a:xfrm>
        </p:spPr>
      </p:pic>
    </p:spTree>
    <p:extLst>
      <p:ext uri="{BB962C8B-B14F-4D97-AF65-F5344CB8AC3E}">
        <p14:creationId xmlns:p14="http://schemas.microsoft.com/office/powerpoint/2010/main" val="222048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C69E-C6FF-9B07-3372-728A370A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72131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4.Calculate the total revenue  from each customer in March 2019. Include only customers who were active in March 2019.</a:t>
            </a:r>
            <a:endParaRPr lang="en-IN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692D-5B9E-B347-04F3-8B205752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69976"/>
            <a:ext cx="7270319" cy="3052863"/>
          </a:xfrm>
        </p:spPr>
      </p:pic>
    </p:spTree>
    <p:extLst>
      <p:ext uri="{BB962C8B-B14F-4D97-AF65-F5344CB8AC3E}">
        <p14:creationId xmlns:p14="http://schemas.microsoft.com/office/powerpoint/2010/main" val="215790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CDC8-A602-0169-3280-3AD0BCC1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5.Find customers who have never made an order. Output the first name of the customer.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9580A-76E3-D4A9-B578-437C2CAA9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931438"/>
            <a:ext cx="6034246" cy="2733476"/>
          </a:xfrm>
        </p:spPr>
      </p:pic>
    </p:spTree>
    <p:extLst>
      <p:ext uri="{BB962C8B-B14F-4D97-AF65-F5344CB8AC3E}">
        <p14:creationId xmlns:p14="http://schemas.microsoft.com/office/powerpoint/2010/main" val="256759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0AD4-5322-13FE-7A74-6F61F81A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kern="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6.Find the details of worker with the least salary without using MIN function.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32014-C264-DAAA-28FA-4CC7D490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53" y="1853248"/>
            <a:ext cx="4911855" cy="2677681"/>
          </a:xfrm>
        </p:spPr>
      </p:pic>
    </p:spTree>
    <p:extLst>
      <p:ext uri="{BB962C8B-B14F-4D97-AF65-F5344CB8AC3E}">
        <p14:creationId xmlns:p14="http://schemas.microsoft.com/office/powerpoint/2010/main" val="205354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7E25-9939-8376-70EE-A62686C0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7.Find the departments where the total salary (sum of salary) of female employees is greater than 10000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BFC60-E548-A586-C76C-2A17B477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3" y="1853248"/>
            <a:ext cx="5806368" cy="3116492"/>
          </a:xfrm>
        </p:spPr>
      </p:pic>
    </p:spTree>
    <p:extLst>
      <p:ext uri="{BB962C8B-B14F-4D97-AF65-F5344CB8AC3E}">
        <p14:creationId xmlns:p14="http://schemas.microsoft.com/office/powerpoint/2010/main" val="17427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EAF1-F61E-4F76-D14B-A76B3F85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2817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8.Find employees whose first name end with 'm' or 'n’.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6538D-C938-E848-D557-D960F4B2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906" y="1819469"/>
            <a:ext cx="6097164" cy="3043581"/>
          </a:xfrm>
        </p:spPr>
      </p:pic>
    </p:spTree>
    <p:extLst>
      <p:ext uri="{BB962C8B-B14F-4D97-AF65-F5344CB8AC3E}">
        <p14:creationId xmlns:p14="http://schemas.microsoft.com/office/powerpoint/2010/main" val="87870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181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Wingdings 3</vt:lpstr>
      <vt:lpstr>Ion</vt:lpstr>
      <vt:lpstr>SQL PREPARATION DAY:3 Some examples </vt:lpstr>
      <vt:lpstr>1.list the categories which don’t have units on order.</vt:lpstr>
      <vt:lpstr>2.get a list of order_id in which any of the products have been discounted by more than 20%. </vt:lpstr>
      <vt:lpstr>3.Find customers who appear in the orders table more than two times.</vt:lpstr>
      <vt:lpstr>4.Calculate the total revenue  from each customer in March 2019. Include only customers who were active in March 2019.</vt:lpstr>
      <vt:lpstr>5.Find customers who have never made an order. Output the first name of the customer.</vt:lpstr>
      <vt:lpstr>6.Find the details of worker with the least salary without using MIN function.</vt:lpstr>
      <vt:lpstr>7.Find the departments where the total salary (sum of salary) of female employees is greater than 10000</vt:lpstr>
      <vt:lpstr>8.Find employees whose first name end with 'm' or 'n’.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PREPARATION DAY:3 Some examples </dc:title>
  <dc:creator>manjuvd2050@gmail.com</dc:creator>
  <cp:lastModifiedBy>manjuvd2050@gmail.com</cp:lastModifiedBy>
  <cp:revision>1</cp:revision>
  <dcterms:created xsi:type="dcterms:W3CDTF">2024-01-19T11:08:56Z</dcterms:created>
  <dcterms:modified xsi:type="dcterms:W3CDTF">2024-01-19T11:48:18Z</dcterms:modified>
</cp:coreProperties>
</file>