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uvd2050@gmail.com" userId="c5a11f5403ee90c7" providerId="LiveId" clId="{0F4616F9-F2BF-49C2-8B1F-9939F9A1B2FD}"/>
    <pc:docChg chg="modSld">
      <pc:chgData name="manjuvd2050@gmail.com" userId="c5a11f5403ee90c7" providerId="LiveId" clId="{0F4616F9-F2BF-49C2-8B1F-9939F9A1B2FD}" dt="2023-12-01T14:59:31.268" v="80" actId="1076"/>
      <pc:docMkLst>
        <pc:docMk/>
      </pc:docMkLst>
      <pc:sldChg chg="addSp modSp mod">
        <pc:chgData name="manjuvd2050@gmail.com" userId="c5a11f5403ee90c7" providerId="LiveId" clId="{0F4616F9-F2BF-49C2-8B1F-9939F9A1B2FD}" dt="2023-12-01T14:59:31.268" v="80" actId="1076"/>
        <pc:sldMkLst>
          <pc:docMk/>
          <pc:sldMk cId="84528020" sldId="256"/>
        </pc:sldMkLst>
        <pc:spChg chg="mod">
          <ac:chgData name="manjuvd2050@gmail.com" userId="c5a11f5403ee90c7" providerId="LiveId" clId="{0F4616F9-F2BF-49C2-8B1F-9939F9A1B2FD}" dt="2023-12-01T14:59:06.397" v="74" actId="21"/>
          <ac:spMkLst>
            <pc:docMk/>
            <pc:sldMk cId="84528020" sldId="256"/>
            <ac:spMk id="3" creationId="{38F87E71-3A69-7291-72AF-FBE89BEEA98C}"/>
          </ac:spMkLst>
        </pc:spChg>
        <pc:spChg chg="add mod">
          <ac:chgData name="manjuvd2050@gmail.com" userId="c5a11f5403ee90c7" providerId="LiveId" clId="{0F4616F9-F2BF-49C2-8B1F-9939F9A1B2FD}" dt="2023-12-01T14:58:21.285" v="55" actId="1076"/>
          <ac:spMkLst>
            <pc:docMk/>
            <pc:sldMk cId="84528020" sldId="256"/>
            <ac:spMk id="9" creationId="{B5D4BDB8-A9AF-12A0-8A45-A3ED8CE8C6BC}"/>
          </ac:spMkLst>
        </pc:spChg>
        <pc:spChg chg="add mod">
          <ac:chgData name="manjuvd2050@gmail.com" userId="c5a11f5403ee90c7" providerId="LiveId" clId="{0F4616F9-F2BF-49C2-8B1F-9939F9A1B2FD}" dt="2023-12-01T14:59:31.268" v="80" actId="1076"/>
          <ac:spMkLst>
            <pc:docMk/>
            <pc:sldMk cId="84528020" sldId="256"/>
            <ac:spMk id="11" creationId="{0853B757-A3C0-C70B-EEB0-046E429437CC}"/>
          </ac:spMkLst>
        </pc:spChg>
        <pc:picChg chg="mod">
          <ac:chgData name="manjuvd2050@gmail.com" userId="c5a11f5403ee90c7" providerId="LiveId" clId="{0F4616F9-F2BF-49C2-8B1F-9939F9A1B2FD}" dt="2023-12-01T14:58:48.448" v="57" actId="1076"/>
          <ac:picMkLst>
            <pc:docMk/>
            <pc:sldMk cId="84528020" sldId="256"/>
            <ac:picMk id="7" creationId="{FEC597A0-EC96-A666-8B04-1AD486556810}"/>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12/1/2023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12/1/2023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FA0BD-06B4-603A-FA0D-1DE7CBE5664D}"/>
              </a:ext>
            </a:extLst>
          </p:cNvPr>
          <p:cNvSpPr>
            <a:spLocks noGrp="1"/>
          </p:cNvSpPr>
          <p:nvPr>
            <p:ph type="ctrTitle"/>
          </p:nvPr>
        </p:nvSpPr>
        <p:spPr>
          <a:xfrm>
            <a:off x="680322" y="2892489"/>
            <a:ext cx="8144134" cy="915710"/>
          </a:xfrm>
        </p:spPr>
        <p:txBody>
          <a:bodyPr/>
          <a:lstStyle/>
          <a:p>
            <a:pPr algn="ctr"/>
            <a:r>
              <a:rPr lang="en-IN" sz="3200" dirty="0"/>
              <a:t>PROJECT-1: SQL: Olympic -I</a:t>
            </a:r>
          </a:p>
        </p:txBody>
      </p:sp>
      <p:sp>
        <p:nvSpPr>
          <p:cNvPr id="3" name="Subtitle 2">
            <a:extLst>
              <a:ext uri="{FF2B5EF4-FFF2-40B4-BE49-F238E27FC236}">
                <a16:creationId xmlns:a16="http://schemas.microsoft.com/office/drawing/2014/main" id="{38F87E71-3A69-7291-72AF-FBE89BEEA98C}"/>
              </a:ext>
            </a:extLst>
          </p:cNvPr>
          <p:cNvSpPr>
            <a:spLocks noGrp="1"/>
          </p:cNvSpPr>
          <p:nvPr>
            <p:ph type="subTitle" idx="1"/>
          </p:nvPr>
        </p:nvSpPr>
        <p:spPr>
          <a:xfrm>
            <a:off x="680322" y="4394039"/>
            <a:ext cx="11150894" cy="1204328"/>
          </a:xfrm>
        </p:spPr>
        <p:txBody>
          <a:bodyPr>
            <a:normAutofit/>
          </a:bodyPr>
          <a:lstStyle/>
          <a:p>
            <a:pPr algn="l"/>
            <a:r>
              <a:rPr lang="en-US" dirty="0"/>
              <a:t>Problem Statement:</a:t>
            </a:r>
          </a:p>
          <a:p>
            <a:pPr algn="l"/>
            <a:r>
              <a:rPr lang="en-US" dirty="0"/>
              <a:t>The Olympic Data set has participation details of athletes for various Olympic events. Explore the dataset and try to solve all the questions. </a:t>
            </a:r>
            <a:endParaRPr lang="en-IN" dirty="0"/>
          </a:p>
        </p:txBody>
      </p:sp>
      <p:pic>
        <p:nvPicPr>
          <p:cNvPr id="7" name="Picture 6">
            <a:extLst>
              <a:ext uri="{FF2B5EF4-FFF2-40B4-BE49-F238E27FC236}">
                <a16:creationId xmlns:a16="http://schemas.microsoft.com/office/drawing/2014/main" id="{FEC597A0-EC96-A666-8B04-1AD486556810}"/>
              </a:ext>
            </a:extLst>
          </p:cNvPr>
          <p:cNvPicPr>
            <a:picLocks noChangeAspect="1"/>
          </p:cNvPicPr>
          <p:nvPr/>
        </p:nvPicPr>
        <p:blipFill>
          <a:blip r:embed="rId2"/>
          <a:stretch>
            <a:fillRect/>
          </a:stretch>
        </p:blipFill>
        <p:spPr>
          <a:xfrm>
            <a:off x="6680495" y="80943"/>
            <a:ext cx="5316116" cy="2505998"/>
          </a:xfrm>
          <a:prstGeom prst="rect">
            <a:avLst/>
          </a:prstGeom>
        </p:spPr>
      </p:pic>
      <p:sp>
        <p:nvSpPr>
          <p:cNvPr id="9" name="TextBox 8">
            <a:extLst>
              <a:ext uri="{FF2B5EF4-FFF2-40B4-BE49-F238E27FC236}">
                <a16:creationId xmlns:a16="http://schemas.microsoft.com/office/drawing/2014/main" id="{B5D4BDB8-A9AF-12A0-8A45-A3ED8CE8C6BC}"/>
              </a:ext>
            </a:extLst>
          </p:cNvPr>
          <p:cNvSpPr txBox="1"/>
          <p:nvPr/>
        </p:nvSpPr>
        <p:spPr>
          <a:xfrm>
            <a:off x="9533942" y="3075057"/>
            <a:ext cx="2462669" cy="707886"/>
          </a:xfrm>
          <a:prstGeom prst="rect">
            <a:avLst/>
          </a:prstGeom>
          <a:noFill/>
        </p:spPr>
        <p:txBody>
          <a:bodyPr wrap="square">
            <a:spAutoFit/>
          </a:bodyPr>
          <a:lstStyle/>
          <a:p>
            <a:r>
              <a:rPr lang="en-US" sz="2000" dirty="0"/>
              <a:t>MANJYANAIK V D</a:t>
            </a:r>
          </a:p>
          <a:p>
            <a:r>
              <a:rPr lang="en-US" sz="2000" dirty="0"/>
              <a:t>Data Analyst</a:t>
            </a:r>
            <a:endParaRPr lang="en-IN" sz="2000" dirty="0"/>
          </a:p>
        </p:txBody>
      </p:sp>
      <p:sp>
        <p:nvSpPr>
          <p:cNvPr id="11" name="TextBox 10">
            <a:extLst>
              <a:ext uri="{FF2B5EF4-FFF2-40B4-BE49-F238E27FC236}">
                <a16:creationId xmlns:a16="http://schemas.microsoft.com/office/drawing/2014/main" id="{0853B757-A3C0-C70B-EEB0-046E429437CC}"/>
              </a:ext>
            </a:extLst>
          </p:cNvPr>
          <p:cNvSpPr txBox="1"/>
          <p:nvPr/>
        </p:nvSpPr>
        <p:spPr>
          <a:xfrm>
            <a:off x="1489370" y="1028800"/>
            <a:ext cx="2958805" cy="461665"/>
          </a:xfrm>
          <a:prstGeom prst="rect">
            <a:avLst/>
          </a:prstGeom>
          <a:noFill/>
        </p:spPr>
        <p:txBody>
          <a:bodyPr wrap="square">
            <a:spAutoFit/>
          </a:bodyPr>
          <a:lstStyle/>
          <a:p>
            <a:r>
              <a:rPr lang="en-US" sz="2400" dirty="0"/>
              <a:t>OLYMPIC DATABASE</a:t>
            </a:r>
            <a:endParaRPr lang="en-IN" sz="2400" dirty="0"/>
          </a:p>
        </p:txBody>
      </p:sp>
    </p:spTree>
    <p:extLst>
      <p:ext uri="{BB962C8B-B14F-4D97-AF65-F5344CB8AC3E}">
        <p14:creationId xmlns:p14="http://schemas.microsoft.com/office/powerpoint/2010/main" val="84528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819D-A562-D7CA-0950-165A4BEA3EA8}"/>
              </a:ext>
            </a:extLst>
          </p:cNvPr>
          <p:cNvSpPr>
            <a:spLocks noGrp="1"/>
          </p:cNvSpPr>
          <p:nvPr>
            <p:ph type="title"/>
          </p:nvPr>
        </p:nvSpPr>
        <p:spPr/>
        <p:txBody>
          <a:bodyPr>
            <a:normAutofit/>
          </a:bodyPr>
          <a:lstStyle/>
          <a:p>
            <a:r>
              <a:rPr lang="en-US" sz="2000" dirty="0"/>
              <a:t>10.Find all minors (age less than or equal to 18) that participated in the Olympics games. The output should be sorted by name in ascending order, then game in ascending order, then event in desc order</a:t>
            </a:r>
            <a:endParaRPr lang="en-IN" sz="2000" dirty="0"/>
          </a:p>
        </p:txBody>
      </p:sp>
      <p:pic>
        <p:nvPicPr>
          <p:cNvPr id="5" name="Content Placeholder 4">
            <a:extLst>
              <a:ext uri="{FF2B5EF4-FFF2-40B4-BE49-F238E27FC236}">
                <a16:creationId xmlns:a16="http://schemas.microsoft.com/office/drawing/2014/main" id="{62F5F100-36CD-13DB-92A9-E347B549B0F5}"/>
              </a:ext>
            </a:extLst>
          </p:cNvPr>
          <p:cNvPicPr>
            <a:picLocks noGrp="1" noChangeAspect="1"/>
          </p:cNvPicPr>
          <p:nvPr>
            <p:ph idx="1"/>
          </p:nvPr>
        </p:nvPicPr>
        <p:blipFill>
          <a:blip r:embed="rId2"/>
          <a:stretch>
            <a:fillRect/>
          </a:stretch>
        </p:blipFill>
        <p:spPr>
          <a:xfrm>
            <a:off x="928877" y="2130891"/>
            <a:ext cx="6460968" cy="1983909"/>
          </a:xfrm>
        </p:spPr>
      </p:pic>
    </p:spTree>
    <p:extLst>
      <p:ext uri="{BB962C8B-B14F-4D97-AF65-F5344CB8AC3E}">
        <p14:creationId xmlns:p14="http://schemas.microsoft.com/office/powerpoint/2010/main" val="29723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8DEA-B5E9-0B61-90D2-15F4683BEC50}"/>
              </a:ext>
            </a:extLst>
          </p:cNvPr>
          <p:cNvSpPr>
            <a:spLocks noGrp="1"/>
          </p:cNvSpPr>
          <p:nvPr>
            <p:ph type="title"/>
          </p:nvPr>
        </p:nvSpPr>
        <p:spPr/>
        <p:txBody>
          <a:bodyPr>
            <a:normAutofit/>
          </a:bodyPr>
          <a:lstStyle/>
          <a:p>
            <a:r>
              <a:rPr lang="en-IN" sz="2400" dirty="0"/>
              <a:t>11.</a:t>
            </a:r>
            <a:r>
              <a:rPr lang="en-US" sz="2400" dirty="0"/>
              <a:t> Find all events participated by Christine </a:t>
            </a:r>
            <a:r>
              <a:rPr lang="en-US" sz="2400" dirty="0" err="1"/>
              <a:t>Jacoba</a:t>
            </a:r>
            <a:r>
              <a:rPr lang="en-US" sz="2400" dirty="0"/>
              <a:t> </a:t>
            </a:r>
            <a:r>
              <a:rPr lang="en-US" sz="2400" dirty="0" err="1"/>
              <a:t>Aaftink</a:t>
            </a:r>
            <a:r>
              <a:rPr lang="en-US" sz="2400" dirty="0"/>
              <a:t>. Unique Event column only sorted in ascending order</a:t>
            </a:r>
            <a:endParaRPr lang="en-IN" sz="2400" dirty="0"/>
          </a:p>
        </p:txBody>
      </p:sp>
      <p:pic>
        <p:nvPicPr>
          <p:cNvPr id="5" name="Content Placeholder 4">
            <a:extLst>
              <a:ext uri="{FF2B5EF4-FFF2-40B4-BE49-F238E27FC236}">
                <a16:creationId xmlns:a16="http://schemas.microsoft.com/office/drawing/2014/main" id="{CD4C30C2-0866-7E06-6810-E53DAD66BA15}"/>
              </a:ext>
            </a:extLst>
          </p:cNvPr>
          <p:cNvPicPr>
            <a:picLocks noGrp="1" noChangeAspect="1"/>
          </p:cNvPicPr>
          <p:nvPr>
            <p:ph idx="1"/>
          </p:nvPr>
        </p:nvPicPr>
        <p:blipFill>
          <a:blip r:embed="rId2"/>
          <a:stretch>
            <a:fillRect/>
          </a:stretch>
        </p:blipFill>
        <p:spPr>
          <a:xfrm>
            <a:off x="1194318" y="2223267"/>
            <a:ext cx="5766319" cy="1882202"/>
          </a:xfrm>
        </p:spPr>
      </p:pic>
    </p:spTree>
    <p:extLst>
      <p:ext uri="{BB962C8B-B14F-4D97-AF65-F5344CB8AC3E}">
        <p14:creationId xmlns:p14="http://schemas.microsoft.com/office/powerpoint/2010/main" val="366105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9433-6374-B9E0-08CD-96A289329F82}"/>
              </a:ext>
            </a:extLst>
          </p:cNvPr>
          <p:cNvSpPr>
            <a:spLocks noGrp="1"/>
          </p:cNvSpPr>
          <p:nvPr>
            <p:ph type="title"/>
          </p:nvPr>
        </p:nvSpPr>
        <p:spPr/>
        <p:txBody>
          <a:bodyPr>
            <a:normAutofit/>
          </a:bodyPr>
          <a:lstStyle/>
          <a:p>
            <a:r>
              <a:rPr lang="en-US" sz="2000" dirty="0"/>
              <a:t>12.Find the athletes who competed in swimming events at the London Olympics. Unique athlete's name with the above condition sorted in ascending order</a:t>
            </a:r>
            <a:endParaRPr lang="en-IN" sz="2000" dirty="0"/>
          </a:p>
        </p:txBody>
      </p:sp>
      <p:pic>
        <p:nvPicPr>
          <p:cNvPr id="5" name="Content Placeholder 4">
            <a:extLst>
              <a:ext uri="{FF2B5EF4-FFF2-40B4-BE49-F238E27FC236}">
                <a16:creationId xmlns:a16="http://schemas.microsoft.com/office/drawing/2014/main" id="{3EF1399B-5B5C-5E56-A416-30EB95899D5C}"/>
              </a:ext>
            </a:extLst>
          </p:cNvPr>
          <p:cNvPicPr>
            <a:picLocks noGrp="1" noChangeAspect="1"/>
          </p:cNvPicPr>
          <p:nvPr>
            <p:ph idx="1"/>
          </p:nvPr>
        </p:nvPicPr>
        <p:blipFill>
          <a:blip r:embed="rId2"/>
          <a:stretch>
            <a:fillRect/>
          </a:stretch>
        </p:blipFill>
        <p:spPr>
          <a:xfrm>
            <a:off x="756334" y="2148233"/>
            <a:ext cx="6773470" cy="1910584"/>
          </a:xfrm>
        </p:spPr>
      </p:pic>
    </p:spTree>
    <p:extLst>
      <p:ext uri="{BB962C8B-B14F-4D97-AF65-F5344CB8AC3E}">
        <p14:creationId xmlns:p14="http://schemas.microsoft.com/office/powerpoint/2010/main" val="228672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9F9CF-4AAA-E5BA-53BE-084EF2F5551C}"/>
              </a:ext>
            </a:extLst>
          </p:cNvPr>
          <p:cNvSpPr>
            <a:spLocks noGrp="1"/>
          </p:cNvSpPr>
          <p:nvPr>
            <p:ph type="title"/>
          </p:nvPr>
        </p:nvSpPr>
        <p:spPr/>
        <p:txBody>
          <a:bodyPr>
            <a:normAutofit/>
          </a:bodyPr>
          <a:lstStyle/>
          <a:p>
            <a:r>
              <a:rPr lang="en-US" sz="2400" dirty="0"/>
              <a:t>13.Find all Danish athletes (athletes from Denmark) who won a medal.</a:t>
            </a:r>
            <a:endParaRPr lang="en-IN" sz="2400" dirty="0"/>
          </a:p>
        </p:txBody>
      </p:sp>
      <p:pic>
        <p:nvPicPr>
          <p:cNvPr id="5" name="Content Placeholder 4">
            <a:extLst>
              <a:ext uri="{FF2B5EF4-FFF2-40B4-BE49-F238E27FC236}">
                <a16:creationId xmlns:a16="http://schemas.microsoft.com/office/drawing/2014/main" id="{572BBD93-D4CD-58C1-101B-801C5C28528B}"/>
              </a:ext>
            </a:extLst>
          </p:cNvPr>
          <p:cNvPicPr>
            <a:picLocks noGrp="1" noChangeAspect="1"/>
          </p:cNvPicPr>
          <p:nvPr>
            <p:ph idx="1"/>
          </p:nvPr>
        </p:nvPicPr>
        <p:blipFill>
          <a:blip r:embed="rId2"/>
          <a:stretch>
            <a:fillRect/>
          </a:stretch>
        </p:blipFill>
        <p:spPr>
          <a:xfrm>
            <a:off x="1565507" y="2086116"/>
            <a:ext cx="5211628" cy="1552823"/>
          </a:xfrm>
        </p:spPr>
      </p:pic>
    </p:spTree>
    <p:extLst>
      <p:ext uri="{BB962C8B-B14F-4D97-AF65-F5344CB8AC3E}">
        <p14:creationId xmlns:p14="http://schemas.microsoft.com/office/powerpoint/2010/main" val="10963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84AD-2F05-0332-1A8D-3C2C0807937E}"/>
              </a:ext>
            </a:extLst>
          </p:cNvPr>
          <p:cNvSpPr>
            <a:spLocks noGrp="1"/>
          </p:cNvSpPr>
          <p:nvPr>
            <p:ph type="title"/>
          </p:nvPr>
        </p:nvSpPr>
        <p:spPr/>
        <p:txBody>
          <a:bodyPr>
            <a:normAutofit/>
          </a:bodyPr>
          <a:lstStyle/>
          <a:p>
            <a:r>
              <a:rPr lang="en-US" sz="2000" dirty="0"/>
              <a:t>14.Find unique names women </a:t>
            </a:r>
            <a:r>
              <a:rPr lang="en-US" sz="2000" dirty="0" err="1"/>
              <a:t>athelets</a:t>
            </a:r>
            <a:r>
              <a:rPr lang="en-US" sz="2000" dirty="0"/>
              <a:t> who participated in an Olympics before World War 2. Let's consider the year 1939 as the start of WW2.Name column only sorted in descending order</a:t>
            </a:r>
            <a:endParaRPr lang="en-IN" sz="2000" dirty="0"/>
          </a:p>
        </p:txBody>
      </p:sp>
      <p:pic>
        <p:nvPicPr>
          <p:cNvPr id="5" name="Content Placeholder 4">
            <a:extLst>
              <a:ext uri="{FF2B5EF4-FFF2-40B4-BE49-F238E27FC236}">
                <a16:creationId xmlns:a16="http://schemas.microsoft.com/office/drawing/2014/main" id="{C7A4D2FB-7421-98B6-78DE-9B1673CBBC46}"/>
              </a:ext>
            </a:extLst>
          </p:cNvPr>
          <p:cNvPicPr>
            <a:picLocks noGrp="1" noChangeAspect="1"/>
          </p:cNvPicPr>
          <p:nvPr>
            <p:ph idx="1"/>
          </p:nvPr>
        </p:nvPicPr>
        <p:blipFill>
          <a:blip r:embed="rId2"/>
          <a:stretch>
            <a:fillRect/>
          </a:stretch>
        </p:blipFill>
        <p:spPr>
          <a:xfrm>
            <a:off x="840430" y="2123661"/>
            <a:ext cx="5255570" cy="1608584"/>
          </a:xfrm>
        </p:spPr>
      </p:pic>
    </p:spTree>
    <p:extLst>
      <p:ext uri="{BB962C8B-B14F-4D97-AF65-F5344CB8AC3E}">
        <p14:creationId xmlns:p14="http://schemas.microsoft.com/office/powerpoint/2010/main" val="246880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6A9A-1E17-8B78-B3AE-03FDF8481156}"/>
              </a:ext>
            </a:extLst>
          </p:cNvPr>
          <p:cNvSpPr>
            <a:spLocks noGrp="1"/>
          </p:cNvSpPr>
          <p:nvPr>
            <p:ph type="title"/>
          </p:nvPr>
        </p:nvSpPr>
        <p:spPr/>
        <p:txBody>
          <a:bodyPr>
            <a:normAutofit/>
          </a:bodyPr>
          <a:lstStyle/>
          <a:p>
            <a:r>
              <a:rPr lang="en-US" sz="2000" dirty="0"/>
              <a:t>15.Find the average weight of medal-winning Judo players of each team with a minimum age of 20 and a maximum age of 30. Consider players at the age of 20 and 30 too.</a:t>
            </a:r>
            <a:endParaRPr lang="en-IN" sz="2000" dirty="0"/>
          </a:p>
        </p:txBody>
      </p:sp>
      <p:pic>
        <p:nvPicPr>
          <p:cNvPr id="5" name="Content Placeholder 4">
            <a:extLst>
              <a:ext uri="{FF2B5EF4-FFF2-40B4-BE49-F238E27FC236}">
                <a16:creationId xmlns:a16="http://schemas.microsoft.com/office/drawing/2014/main" id="{6E66E98A-B1C8-1627-F380-0E48F5BDCC60}"/>
              </a:ext>
            </a:extLst>
          </p:cNvPr>
          <p:cNvPicPr>
            <a:picLocks noGrp="1" noChangeAspect="1"/>
          </p:cNvPicPr>
          <p:nvPr>
            <p:ph idx="1"/>
          </p:nvPr>
        </p:nvPicPr>
        <p:blipFill>
          <a:blip r:embed="rId2"/>
          <a:stretch>
            <a:fillRect/>
          </a:stretch>
        </p:blipFill>
        <p:spPr>
          <a:xfrm>
            <a:off x="925846" y="2029090"/>
            <a:ext cx="6398684" cy="2636216"/>
          </a:xfrm>
        </p:spPr>
      </p:pic>
    </p:spTree>
    <p:extLst>
      <p:ext uri="{BB962C8B-B14F-4D97-AF65-F5344CB8AC3E}">
        <p14:creationId xmlns:p14="http://schemas.microsoft.com/office/powerpoint/2010/main" val="3647973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864D-C53D-606F-BC4B-6AFF5CD6984E}"/>
              </a:ext>
            </a:extLst>
          </p:cNvPr>
          <p:cNvSpPr>
            <a:spLocks noGrp="1"/>
          </p:cNvSpPr>
          <p:nvPr>
            <p:ph type="title"/>
          </p:nvPr>
        </p:nvSpPr>
        <p:spPr/>
        <p:txBody>
          <a:bodyPr>
            <a:normAutofit/>
          </a:bodyPr>
          <a:lstStyle/>
          <a:p>
            <a:r>
              <a:rPr lang="en-US" sz="2000" dirty="0"/>
              <a:t>16.Find the number of athletes who participated in the Olympics that were hosted in European cities.</a:t>
            </a:r>
            <a:br>
              <a:rPr lang="en-US" sz="2000" dirty="0"/>
            </a:br>
            <a:r>
              <a:rPr lang="en-US" sz="2000" dirty="0"/>
              <a:t>European cities: Berlin, </a:t>
            </a:r>
            <a:r>
              <a:rPr lang="en-US" sz="2000" dirty="0" err="1"/>
              <a:t>Athina</a:t>
            </a:r>
            <a:r>
              <a:rPr lang="en-US" sz="2000" dirty="0"/>
              <a:t>, Lillehammer, London, Albertville and Paris.</a:t>
            </a:r>
            <a:endParaRPr lang="en-IN" sz="2000" dirty="0"/>
          </a:p>
        </p:txBody>
      </p:sp>
      <p:pic>
        <p:nvPicPr>
          <p:cNvPr id="5" name="Content Placeholder 4">
            <a:extLst>
              <a:ext uri="{FF2B5EF4-FFF2-40B4-BE49-F238E27FC236}">
                <a16:creationId xmlns:a16="http://schemas.microsoft.com/office/drawing/2014/main" id="{91584552-5ABB-CC28-5454-AA8AEE04E7C4}"/>
              </a:ext>
            </a:extLst>
          </p:cNvPr>
          <p:cNvPicPr>
            <a:picLocks noGrp="1" noChangeAspect="1"/>
          </p:cNvPicPr>
          <p:nvPr>
            <p:ph idx="1"/>
          </p:nvPr>
        </p:nvPicPr>
        <p:blipFill>
          <a:blip r:embed="rId2"/>
          <a:stretch>
            <a:fillRect/>
          </a:stretch>
        </p:blipFill>
        <p:spPr>
          <a:xfrm>
            <a:off x="235020" y="2042863"/>
            <a:ext cx="8003911" cy="1820010"/>
          </a:xfrm>
        </p:spPr>
      </p:pic>
    </p:spTree>
    <p:extLst>
      <p:ext uri="{BB962C8B-B14F-4D97-AF65-F5344CB8AC3E}">
        <p14:creationId xmlns:p14="http://schemas.microsoft.com/office/powerpoint/2010/main" val="163447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84B9C-703D-E258-29FC-572045E7F76F}"/>
              </a:ext>
            </a:extLst>
          </p:cNvPr>
          <p:cNvSpPr>
            <a:spLocks noGrp="1"/>
          </p:cNvSpPr>
          <p:nvPr>
            <p:ph type="title"/>
          </p:nvPr>
        </p:nvSpPr>
        <p:spPr/>
        <p:txBody>
          <a:bodyPr>
            <a:normAutofit/>
          </a:bodyPr>
          <a:lstStyle/>
          <a:p>
            <a:r>
              <a:rPr lang="en-US" sz="2000" dirty="0"/>
              <a:t>17.Get a list of athletes who have played in more than one team. order should be sorted in ascending order of athletes names</a:t>
            </a:r>
            <a:endParaRPr lang="en-IN" sz="2000" dirty="0"/>
          </a:p>
        </p:txBody>
      </p:sp>
      <p:pic>
        <p:nvPicPr>
          <p:cNvPr id="5" name="Content Placeholder 4">
            <a:extLst>
              <a:ext uri="{FF2B5EF4-FFF2-40B4-BE49-F238E27FC236}">
                <a16:creationId xmlns:a16="http://schemas.microsoft.com/office/drawing/2014/main" id="{E00C7636-3E56-B3D0-45B8-B1FFC0F2A9A8}"/>
              </a:ext>
            </a:extLst>
          </p:cNvPr>
          <p:cNvPicPr>
            <a:picLocks noGrp="1" noChangeAspect="1"/>
          </p:cNvPicPr>
          <p:nvPr>
            <p:ph idx="1"/>
          </p:nvPr>
        </p:nvPicPr>
        <p:blipFill>
          <a:blip r:embed="rId2"/>
          <a:stretch>
            <a:fillRect/>
          </a:stretch>
        </p:blipFill>
        <p:spPr>
          <a:xfrm>
            <a:off x="680321" y="2049660"/>
            <a:ext cx="5085184" cy="3287450"/>
          </a:xfrm>
        </p:spPr>
      </p:pic>
    </p:spTree>
    <p:extLst>
      <p:ext uri="{BB962C8B-B14F-4D97-AF65-F5344CB8AC3E}">
        <p14:creationId xmlns:p14="http://schemas.microsoft.com/office/powerpoint/2010/main" val="2207503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52BD-EA75-C42B-D067-713730FC27F7}"/>
              </a:ext>
            </a:extLst>
          </p:cNvPr>
          <p:cNvSpPr>
            <a:spLocks noGrp="1"/>
          </p:cNvSpPr>
          <p:nvPr>
            <p:ph type="title"/>
          </p:nvPr>
        </p:nvSpPr>
        <p:spPr/>
        <p:txBody>
          <a:bodyPr>
            <a:normAutofit/>
          </a:bodyPr>
          <a:lstStyle/>
          <a:p>
            <a:r>
              <a:rPr lang="en-US" sz="2000" dirty="0"/>
              <a:t>18.Find how many athletes competing in Football won Gold medals. ordered by NOC ascending first, then order by Sex in  descending order</a:t>
            </a:r>
            <a:endParaRPr lang="en-IN" sz="2000" dirty="0"/>
          </a:p>
        </p:txBody>
      </p:sp>
      <p:pic>
        <p:nvPicPr>
          <p:cNvPr id="5" name="Content Placeholder 4">
            <a:extLst>
              <a:ext uri="{FF2B5EF4-FFF2-40B4-BE49-F238E27FC236}">
                <a16:creationId xmlns:a16="http://schemas.microsoft.com/office/drawing/2014/main" id="{A50A5484-C53A-BF9F-BBE6-22F1FE6CD71F}"/>
              </a:ext>
            </a:extLst>
          </p:cNvPr>
          <p:cNvPicPr>
            <a:picLocks noGrp="1" noChangeAspect="1"/>
          </p:cNvPicPr>
          <p:nvPr>
            <p:ph idx="1"/>
          </p:nvPr>
        </p:nvPicPr>
        <p:blipFill>
          <a:blip r:embed="rId2"/>
          <a:stretch>
            <a:fillRect/>
          </a:stretch>
        </p:blipFill>
        <p:spPr>
          <a:xfrm>
            <a:off x="922917" y="2104441"/>
            <a:ext cx="6410944" cy="2176081"/>
          </a:xfrm>
        </p:spPr>
      </p:pic>
    </p:spTree>
    <p:extLst>
      <p:ext uri="{BB962C8B-B14F-4D97-AF65-F5344CB8AC3E}">
        <p14:creationId xmlns:p14="http://schemas.microsoft.com/office/powerpoint/2010/main" val="3670003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087F-781C-5F80-431A-4CE405DFE9E0}"/>
              </a:ext>
            </a:extLst>
          </p:cNvPr>
          <p:cNvSpPr>
            <a:spLocks noGrp="1"/>
          </p:cNvSpPr>
          <p:nvPr>
            <p:ph type="title"/>
          </p:nvPr>
        </p:nvSpPr>
        <p:spPr/>
        <p:txBody>
          <a:bodyPr>
            <a:normAutofit/>
          </a:bodyPr>
          <a:lstStyle/>
          <a:p>
            <a:r>
              <a:rPr lang="en-US" sz="2000" dirty="0"/>
              <a:t>19.Find the list of athletes with more than 30 BMI </a:t>
            </a:r>
            <a:r>
              <a:rPr lang="en-US" sz="2000" dirty="0" err="1"/>
              <a:t>participated.The</a:t>
            </a:r>
            <a:r>
              <a:rPr lang="en-US" sz="2000" dirty="0"/>
              <a:t> table should be sorted by names in ascending order</a:t>
            </a:r>
            <a:endParaRPr lang="en-IN" sz="2000" dirty="0"/>
          </a:p>
        </p:txBody>
      </p:sp>
      <p:pic>
        <p:nvPicPr>
          <p:cNvPr id="5" name="Content Placeholder 4">
            <a:extLst>
              <a:ext uri="{FF2B5EF4-FFF2-40B4-BE49-F238E27FC236}">
                <a16:creationId xmlns:a16="http://schemas.microsoft.com/office/drawing/2014/main" id="{1AEC2979-7408-51A8-1DFB-BB3233413B4C}"/>
              </a:ext>
            </a:extLst>
          </p:cNvPr>
          <p:cNvPicPr>
            <a:picLocks noGrp="1" noChangeAspect="1"/>
          </p:cNvPicPr>
          <p:nvPr>
            <p:ph idx="1"/>
          </p:nvPr>
        </p:nvPicPr>
        <p:blipFill>
          <a:blip r:embed="rId2"/>
          <a:stretch>
            <a:fillRect/>
          </a:stretch>
        </p:blipFill>
        <p:spPr>
          <a:xfrm>
            <a:off x="605201" y="2005836"/>
            <a:ext cx="6299452" cy="2286245"/>
          </a:xfrm>
        </p:spPr>
      </p:pic>
    </p:spTree>
    <p:extLst>
      <p:ext uri="{BB962C8B-B14F-4D97-AF65-F5344CB8AC3E}">
        <p14:creationId xmlns:p14="http://schemas.microsoft.com/office/powerpoint/2010/main" val="63959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7D95-DBD3-C93E-8DA5-9091D10CC5EB}"/>
              </a:ext>
            </a:extLst>
          </p:cNvPr>
          <p:cNvSpPr>
            <a:spLocks noGrp="1"/>
          </p:cNvSpPr>
          <p:nvPr>
            <p:ph type="title"/>
          </p:nvPr>
        </p:nvSpPr>
        <p:spPr>
          <a:xfrm>
            <a:off x="680321" y="753228"/>
            <a:ext cx="9613861" cy="1227972"/>
          </a:xfrm>
        </p:spPr>
        <p:txBody>
          <a:bodyPr>
            <a:normAutofit/>
          </a:bodyPr>
          <a:lstStyle/>
          <a:p>
            <a:r>
              <a:rPr lang="en-US" sz="1800" dirty="0"/>
              <a:t>2.Create a table having NOC name of the country and its first year of participation (name the column as ‘</a:t>
            </a:r>
            <a:r>
              <a:rPr lang="en-US" sz="1800" dirty="0" err="1"/>
              <a:t>First_Year</a:t>
            </a:r>
            <a:r>
              <a:rPr lang="en-US" sz="1800" dirty="0"/>
              <a:t>'. The output should have just two columns: the National Olympics Committee (NOC) name and the first year of participation. Sort records by NOC in ascending order.</a:t>
            </a:r>
            <a:endParaRPr lang="en-IN" sz="1800" dirty="0"/>
          </a:p>
        </p:txBody>
      </p:sp>
      <p:pic>
        <p:nvPicPr>
          <p:cNvPr id="6" name="Content Placeholder 5">
            <a:extLst>
              <a:ext uri="{FF2B5EF4-FFF2-40B4-BE49-F238E27FC236}">
                <a16:creationId xmlns:a16="http://schemas.microsoft.com/office/drawing/2014/main" id="{E041C6ED-C9B6-C91F-1DFE-6508720C09C5}"/>
              </a:ext>
            </a:extLst>
          </p:cNvPr>
          <p:cNvPicPr>
            <a:picLocks noGrp="1" noChangeAspect="1"/>
          </p:cNvPicPr>
          <p:nvPr>
            <p:ph idx="1"/>
          </p:nvPr>
        </p:nvPicPr>
        <p:blipFill>
          <a:blip r:embed="rId2"/>
          <a:stretch>
            <a:fillRect/>
          </a:stretch>
        </p:blipFill>
        <p:spPr>
          <a:xfrm>
            <a:off x="1495426" y="2171700"/>
            <a:ext cx="5438592" cy="1857887"/>
          </a:xfrm>
        </p:spPr>
      </p:pic>
    </p:spTree>
    <p:extLst>
      <p:ext uri="{BB962C8B-B14F-4D97-AF65-F5344CB8AC3E}">
        <p14:creationId xmlns:p14="http://schemas.microsoft.com/office/powerpoint/2010/main" val="3993399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8CD9-484A-A844-ED81-C30E532DC347}"/>
              </a:ext>
            </a:extLst>
          </p:cNvPr>
          <p:cNvSpPr>
            <a:spLocks noGrp="1"/>
          </p:cNvSpPr>
          <p:nvPr>
            <p:ph type="title"/>
          </p:nvPr>
        </p:nvSpPr>
        <p:spPr/>
        <p:txBody>
          <a:bodyPr>
            <a:normAutofit/>
          </a:bodyPr>
          <a:lstStyle/>
          <a:p>
            <a:r>
              <a:rPr lang="en-US" sz="2000" dirty="0"/>
              <a:t>20.Find the lowest, average, and highest ages of athletes across all Olympics.</a:t>
            </a:r>
            <a:endParaRPr lang="en-IN" sz="2000" dirty="0"/>
          </a:p>
        </p:txBody>
      </p:sp>
      <p:pic>
        <p:nvPicPr>
          <p:cNvPr id="5" name="Content Placeholder 4">
            <a:extLst>
              <a:ext uri="{FF2B5EF4-FFF2-40B4-BE49-F238E27FC236}">
                <a16:creationId xmlns:a16="http://schemas.microsoft.com/office/drawing/2014/main" id="{42E9BDDE-214A-B102-D5A5-E3FB1F0BF774}"/>
              </a:ext>
            </a:extLst>
          </p:cNvPr>
          <p:cNvPicPr>
            <a:picLocks noGrp="1" noChangeAspect="1"/>
          </p:cNvPicPr>
          <p:nvPr>
            <p:ph idx="1"/>
          </p:nvPr>
        </p:nvPicPr>
        <p:blipFill>
          <a:blip r:embed="rId2"/>
          <a:stretch>
            <a:fillRect/>
          </a:stretch>
        </p:blipFill>
        <p:spPr>
          <a:xfrm>
            <a:off x="475047" y="2044909"/>
            <a:ext cx="3910341" cy="1080938"/>
          </a:xfrm>
        </p:spPr>
      </p:pic>
    </p:spTree>
    <p:extLst>
      <p:ext uri="{BB962C8B-B14F-4D97-AF65-F5344CB8AC3E}">
        <p14:creationId xmlns:p14="http://schemas.microsoft.com/office/powerpoint/2010/main" val="269057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69DF-3BC4-FCC4-ACC4-434069CC4C16}"/>
              </a:ext>
            </a:extLst>
          </p:cNvPr>
          <p:cNvSpPr>
            <a:spLocks noGrp="1"/>
          </p:cNvSpPr>
          <p:nvPr>
            <p:ph type="title"/>
          </p:nvPr>
        </p:nvSpPr>
        <p:spPr/>
        <p:txBody>
          <a:bodyPr>
            <a:normAutofit/>
          </a:bodyPr>
          <a:lstStyle/>
          <a:p>
            <a:r>
              <a:rPr lang="en-US" sz="2000" dirty="0"/>
              <a:t>21.Find the name of athletes who participated in both the Summer and Winter seasons. The output should be sorted in descending order.</a:t>
            </a:r>
            <a:endParaRPr lang="en-IN" sz="2000" dirty="0"/>
          </a:p>
        </p:txBody>
      </p:sp>
      <p:pic>
        <p:nvPicPr>
          <p:cNvPr id="5" name="Content Placeholder 4">
            <a:extLst>
              <a:ext uri="{FF2B5EF4-FFF2-40B4-BE49-F238E27FC236}">
                <a16:creationId xmlns:a16="http://schemas.microsoft.com/office/drawing/2014/main" id="{9E7666F7-5A19-F914-A746-9F0C6CD7A86F}"/>
              </a:ext>
            </a:extLst>
          </p:cNvPr>
          <p:cNvPicPr>
            <a:picLocks noGrp="1" noChangeAspect="1"/>
          </p:cNvPicPr>
          <p:nvPr>
            <p:ph idx="1"/>
          </p:nvPr>
        </p:nvPicPr>
        <p:blipFill>
          <a:blip r:embed="rId2"/>
          <a:stretch>
            <a:fillRect/>
          </a:stretch>
        </p:blipFill>
        <p:spPr>
          <a:xfrm>
            <a:off x="783397" y="2205496"/>
            <a:ext cx="5312603" cy="2323176"/>
          </a:xfrm>
        </p:spPr>
      </p:pic>
    </p:spTree>
    <p:extLst>
      <p:ext uri="{BB962C8B-B14F-4D97-AF65-F5344CB8AC3E}">
        <p14:creationId xmlns:p14="http://schemas.microsoft.com/office/powerpoint/2010/main" val="159501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CDBC-5D85-C29B-51D9-6101C784A46B}"/>
              </a:ext>
            </a:extLst>
          </p:cNvPr>
          <p:cNvSpPr>
            <a:spLocks noGrp="1"/>
          </p:cNvSpPr>
          <p:nvPr>
            <p:ph type="title"/>
          </p:nvPr>
        </p:nvSpPr>
        <p:spPr/>
        <p:txBody>
          <a:bodyPr>
            <a:normAutofit/>
          </a:bodyPr>
          <a:lstStyle/>
          <a:p>
            <a:r>
              <a:rPr lang="en-IN" sz="2400" dirty="0"/>
              <a:t>3.</a:t>
            </a:r>
            <a:r>
              <a:rPr lang="en-US" sz="2400" dirty="0"/>
              <a:t> Find names of the players who participated in the Olympics representing more than one team.</a:t>
            </a:r>
            <a:endParaRPr lang="en-IN" sz="2400" dirty="0"/>
          </a:p>
        </p:txBody>
      </p:sp>
      <p:pic>
        <p:nvPicPr>
          <p:cNvPr id="5" name="Content Placeholder 4">
            <a:extLst>
              <a:ext uri="{FF2B5EF4-FFF2-40B4-BE49-F238E27FC236}">
                <a16:creationId xmlns:a16="http://schemas.microsoft.com/office/drawing/2014/main" id="{F6626C1F-3BCF-A904-647E-A6447221A4F7}"/>
              </a:ext>
            </a:extLst>
          </p:cNvPr>
          <p:cNvPicPr>
            <a:picLocks noGrp="1" noChangeAspect="1"/>
          </p:cNvPicPr>
          <p:nvPr>
            <p:ph idx="1"/>
          </p:nvPr>
        </p:nvPicPr>
        <p:blipFill>
          <a:blip r:embed="rId2"/>
          <a:stretch>
            <a:fillRect/>
          </a:stretch>
        </p:blipFill>
        <p:spPr>
          <a:xfrm>
            <a:off x="1571625" y="2476500"/>
            <a:ext cx="6705462" cy="1739773"/>
          </a:xfrm>
        </p:spPr>
      </p:pic>
    </p:spTree>
    <p:extLst>
      <p:ext uri="{BB962C8B-B14F-4D97-AF65-F5344CB8AC3E}">
        <p14:creationId xmlns:p14="http://schemas.microsoft.com/office/powerpoint/2010/main" val="263338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FE82-A78A-06EB-94EC-42F589449355}"/>
              </a:ext>
            </a:extLst>
          </p:cNvPr>
          <p:cNvSpPr>
            <a:spLocks noGrp="1"/>
          </p:cNvSpPr>
          <p:nvPr>
            <p:ph type="title"/>
          </p:nvPr>
        </p:nvSpPr>
        <p:spPr/>
        <p:txBody>
          <a:bodyPr>
            <a:normAutofit/>
          </a:bodyPr>
          <a:lstStyle/>
          <a:p>
            <a:r>
              <a:rPr lang="en-IN" sz="2000" dirty="0"/>
              <a:t>4.</a:t>
            </a:r>
            <a:r>
              <a:rPr lang="en-US" sz="2000" dirty="0"/>
              <a:t> Find the history of each sport by finding the first year, the last year, and the total number of years that sport was played in the Olympics. The output should be sorted by sport DESC order </a:t>
            </a:r>
            <a:endParaRPr lang="en-IN" sz="2000" dirty="0"/>
          </a:p>
        </p:txBody>
      </p:sp>
      <p:pic>
        <p:nvPicPr>
          <p:cNvPr id="5" name="Content Placeholder 4">
            <a:extLst>
              <a:ext uri="{FF2B5EF4-FFF2-40B4-BE49-F238E27FC236}">
                <a16:creationId xmlns:a16="http://schemas.microsoft.com/office/drawing/2014/main" id="{25F590BB-3A73-52BD-242C-E56EBEC634E5}"/>
              </a:ext>
            </a:extLst>
          </p:cNvPr>
          <p:cNvPicPr>
            <a:picLocks noGrp="1" noChangeAspect="1"/>
          </p:cNvPicPr>
          <p:nvPr>
            <p:ph idx="1"/>
          </p:nvPr>
        </p:nvPicPr>
        <p:blipFill>
          <a:blip r:embed="rId2"/>
          <a:stretch>
            <a:fillRect/>
          </a:stretch>
        </p:blipFill>
        <p:spPr>
          <a:xfrm>
            <a:off x="1647825" y="2052809"/>
            <a:ext cx="6657975" cy="2752381"/>
          </a:xfrm>
        </p:spPr>
      </p:pic>
    </p:spTree>
    <p:extLst>
      <p:ext uri="{BB962C8B-B14F-4D97-AF65-F5344CB8AC3E}">
        <p14:creationId xmlns:p14="http://schemas.microsoft.com/office/powerpoint/2010/main" val="262422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545F-6795-E45A-B2D4-778EABE650BD}"/>
              </a:ext>
            </a:extLst>
          </p:cNvPr>
          <p:cNvSpPr>
            <a:spLocks noGrp="1"/>
          </p:cNvSpPr>
          <p:nvPr>
            <p:ph type="title"/>
          </p:nvPr>
        </p:nvSpPr>
        <p:spPr>
          <a:xfrm>
            <a:off x="316428" y="743897"/>
            <a:ext cx="9613861" cy="1080938"/>
          </a:xfrm>
        </p:spPr>
        <p:txBody>
          <a:bodyPr>
            <a:normAutofit/>
          </a:bodyPr>
          <a:lstStyle/>
          <a:p>
            <a:r>
              <a:rPr lang="en-IN" sz="2400" dirty="0"/>
              <a:t>5.</a:t>
            </a:r>
            <a:r>
              <a:rPr lang="en-US" sz="2400" dirty="0"/>
              <a:t> Find team-wise count of medals won. The output should be sorted by medal count in descending order</a:t>
            </a:r>
            <a:endParaRPr lang="en-IN" sz="2400" dirty="0"/>
          </a:p>
        </p:txBody>
      </p:sp>
      <p:pic>
        <p:nvPicPr>
          <p:cNvPr id="5" name="Content Placeholder 4">
            <a:extLst>
              <a:ext uri="{FF2B5EF4-FFF2-40B4-BE49-F238E27FC236}">
                <a16:creationId xmlns:a16="http://schemas.microsoft.com/office/drawing/2014/main" id="{493D91E3-AA27-C29A-5CDD-BE3D7A294517}"/>
              </a:ext>
            </a:extLst>
          </p:cNvPr>
          <p:cNvPicPr>
            <a:picLocks noGrp="1" noChangeAspect="1"/>
          </p:cNvPicPr>
          <p:nvPr>
            <p:ph idx="1"/>
          </p:nvPr>
        </p:nvPicPr>
        <p:blipFill>
          <a:blip r:embed="rId2"/>
          <a:stretch>
            <a:fillRect/>
          </a:stretch>
        </p:blipFill>
        <p:spPr>
          <a:xfrm>
            <a:off x="1369352" y="2032064"/>
            <a:ext cx="4089055" cy="1840140"/>
          </a:xfrm>
        </p:spPr>
      </p:pic>
    </p:spTree>
    <p:extLst>
      <p:ext uri="{BB962C8B-B14F-4D97-AF65-F5344CB8AC3E}">
        <p14:creationId xmlns:p14="http://schemas.microsoft.com/office/powerpoint/2010/main" val="30312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AB16-324C-3D38-2B69-F1CD50522FB3}"/>
              </a:ext>
            </a:extLst>
          </p:cNvPr>
          <p:cNvSpPr>
            <a:spLocks noGrp="1"/>
          </p:cNvSpPr>
          <p:nvPr>
            <p:ph type="title"/>
          </p:nvPr>
        </p:nvSpPr>
        <p:spPr/>
        <p:txBody>
          <a:bodyPr>
            <a:normAutofit/>
          </a:bodyPr>
          <a:lstStyle/>
          <a:p>
            <a:r>
              <a:rPr lang="en-IN" sz="2400" dirty="0"/>
              <a:t>6.</a:t>
            </a:r>
            <a:r>
              <a:rPr lang="en-US" sz="2400" dirty="0"/>
              <a:t> Find the team names who have won more than 5 medals (excluding 5). Also, show the count of medals against every team. The output should be sorted by medal won in descending order </a:t>
            </a:r>
            <a:endParaRPr lang="en-IN" sz="2400" dirty="0"/>
          </a:p>
        </p:txBody>
      </p:sp>
      <p:pic>
        <p:nvPicPr>
          <p:cNvPr id="5" name="Content Placeholder 4">
            <a:extLst>
              <a:ext uri="{FF2B5EF4-FFF2-40B4-BE49-F238E27FC236}">
                <a16:creationId xmlns:a16="http://schemas.microsoft.com/office/drawing/2014/main" id="{70A49DF6-52C4-8A17-763D-D0D8B4EBD6AE}"/>
              </a:ext>
            </a:extLst>
          </p:cNvPr>
          <p:cNvPicPr>
            <a:picLocks noGrp="1" noChangeAspect="1"/>
          </p:cNvPicPr>
          <p:nvPr>
            <p:ph idx="1"/>
          </p:nvPr>
        </p:nvPicPr>
        <p:blipFill>
          <a:blip r:embed="rId2"/>
          <a:stretch>
            <a:fillRect/>
          </a:stretch>
        </p:blipFill>
        <p:spPr>
          <a:xfrm>
            <a:off x="1015328" y="1975836"/>
            <a:ext cx="6253219" cy="2204277"/>
          </a:xfrm>
        </p:spPr>
      </p:pic>
    </p:spTree>
    <p:extLst>
      <p:ext uri="{BB962C8B-B14F-4D97-AF65-F5344CB8AC3E}">
        <p14:creationId xmlns:p14="http://schemas.microsoft.com/office/powerpoint/2010/main" val="43882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D78F-9E34-9071-0949-8739126BBD93}"/>
              </a:ext>
            </a:extLst>
          </p:cNvPr>
          <p:cNvSpPr>
            <a:spLocks noGrp="1"/>
          </p:cNvSpPr>
          <p:nvPr>
            <p:ph type="title"/>
          </p:nvPr>
        </p:nvSpPr>
        <p:spPr/>
        <p:txBody>
          <a:bodyPr>
            <a:normAutofit/>
          </a:bodyPr>
          <a:lstStyle/>
          <a:p>
            <a:r>
              <a:rPr lang="en-IN" sz="2400" dirty="0"/>
              <a:t>7.</a:t>
            </a:r>
            <a:r>
              <a:rPr lang="en-US" sz="2400" dirty="0"/>
              <a:t>Find the list of the teams who have never won any medal so far. Team names in ascending order of names.</a:t>
            </a:r>
            <a:endParaRPr lang="en-IN" sz="2400" dirty="0"/>
          </a:p>
        </p:txBody>
      </p:sp>
      <p:pic>
        <p:nvPicPr>
          <p:cNvPr id="5" name="Content Placeholder 4">
            <a:extLst>
              <a:ext uri="{FF2B5EF4-FFF2-40B4-BE49-F238E27FC236}">
                <a16:creationId xmlns:a16="http://schemas.microsoft.com/office/drawing/2014/main" id="{61ABAF5B-EF0C-9EC4-6F5F-D8A0A7FFE043}"/>
              </a:ext>
            </a:extLst>
          </p:cNvPr>
          <p:cNvPicPr>
            <a:picLocks noGrp="1" noChangeAspect="1"/>
          </p:cNvPicPr>
          <p:nvPr>
            <p:ph idx="1"/>
          </p:nvPr>
        </p:nvPicPr>
        <p:blipFill>
          <a:blip r:embed="rId2"/>
          <a:stretch>
            <a:fillRect/>
          </a:stretch>
        </p:blipFill>
        <p:spPr>
          <a:xfrm>
            <a:off x="1222486" y="2248378"/>
            <a:ext cx="5134771" cy="1959727"/>
          </a:xfrm>
        </p:spPr>
      </p:pic>
    </p:spTree>
    <p:extLst>
      <p:ext uri="{BB962C8B-B14F-4D97-AF65-F5344CB8AC3E}">
        <p14:creationId xmlns:p14="http://schemas.microsoft.com/office/powerpoint/2010/main" val="421600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70B3-E7C9-B18E-1102-AD093F3B4871}"/>
              </a:ext>
            </a:extLst>
          </p:cNvPr>
          <p:cNvSpPr>
            <a:spLocks noGrp="1"/>
          </p:cNvSpPr>
          <p:nvPr>
            <p:ph type="title"/>
          </p:nvPr>
        </p:nvSpPr>
        <p:spPr/>
        <p:txBody>
          <a:bodyPr>
            <a:normAutofit/>
          </a:bodyPr>
          <a:lstStyle/>
          <a:p>
            <a:r>
              <a:rPr lang="en-IN" sz="2000" dirty="0"/>
              <a:t>8.</a:t>
            </a:r>
            <a:r>
              <a:rPr lang="en-US" sz="2000" dirty="0"/>
              <a:t> Find events of any Winter Olympics in which there were athletes of height between 180 to 210 centimeters. Output unique events only. Output should be sorted by Event name in ascending order</a:t>
            </a:r>
            <a:endParaRPr lang="en-IN" sz="2000" dirty="0"/>
          </a:p>
        </p:txBody>
      </p:sp>
      <p:pic>
        <p:nvPicPr>
          <p:cNvPr id="5" name="Content Placeholder 4">
            <a:extLst>
              <a:ext uri="{FF2B5EF4-FFF2-40B4-BE49-F238E27FC236}">
                <a16:creationId xmlns:a16="http://schemas.microsoft.com/office/drawing/2014/main" id="{E6EE1370-8BF5-E1AF-62A4-035471194CB7}"/>
              </a:ext>
            </a:extLst>
          </p:cNvPr>
          <p:cNvPicPr>
            <a:picLocks noGrp="1" noChangeAspect="1"/>
          </p:cNvPicPr>
          <p:nvPr>
            <p:ph idx="1"/>
          </p:nvPr>
        </p:nvPicPr>
        <p:blipFill>
          <a:blip r:embed="rId2"/>
          <a:stretch>
            <a:fillRect/>
          </a:stretch>
        </p:blipFill>
        <p:spPr>
          <a:xfrm>
            <a:off x="680321" y="2110908"/>
            <a:ext cx="6774838" cy="1677319"/>
          </a:xfrm>
        </p:spPr>
      </p:pic>
    </p:spTree>
    <p:extLst>
      <p:ext uri="{BB962C8B-B14F-4D97-AF65-F5344CB8AC3E}">
        <p14:creationId xmlns:p14="http://schemas.microsoft.com/office/powerpoint/2010/main" val="2322052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77B7-5397-F80F-766B-A588B9A0F7A7}"/>
              </a:ext>
            </a:extLst>
          </p:cNvPr>
          <p:cNvSpPr>
            <a:spLocks noGrp="1"/>
          </p:cNvSpPr>
          <p:nvPr>
            <p:ph type="title"/>
          </p:nvPr>
        </p:nvSpPr>
        <p:spPr/>
        <p:txBody>
          <a:bodyPr>
            <a:normAutofit/>
          </a:bodyPr>
          <a:lstStyle/>
          <a:p>
            <a:r>
              <a:rPr lang="en-IN" sz="2000" dirty="0"/>
              <a:t>9.</a:t>
            </a:r>
            <a:r>
              <a:rPr lang="en-US" sz="2000" dirty="0"/>
              <a:t>Find all athletes who were older than 40 years when they won either Bronze or Silver medals. Athletics names in descending order</a:t>
            </a:r>
            <a:endParaRPr lang="en-IN" sz="2000" dirty="0"/>
          </a:p>
        </p:txBody>
      </p:sp>
      <p:pic>
        <p:nvPicPr>
          <p:cNvPr id="5" name="Content Placeholder 4">
            <a:extLst>
              <a:ext uri="{FF2B5EF4-FFF2-40B4-BE49-F238E27FC236}">
                <a16:creationId xmlns:a16="http://schemas.microsoft.com/office/drawing/2014/main" id="{48F5D33A-15D4-A78C-9DD0-7D72EFA993EF}"/>
              </a:ext>
            </a:extLst>
          </p:cNvPr>
          <p:cNvPicPr>
            <a:picLocks noGrp="1" noChangeAspect="1"/>
          </p:cNvPicPr>
          <p:nvPr>
            <p:ph idx="1"/>
          </p:nvPr>
        </p:nvPicPr>
        <p:blipFill>
          <a:blip r:embed="rId2"/>
          <a:stretch>
            <a:fillRect/>
          </a:stretch>
        </p:blipFill>
        <p:spPr>
          <a:xfrm>
            <a:off x="1293699" y="2121561"/>
            <a:ext cx="6077485" cy="1759974"/>
          </a:xfrm>
        </p:spPr>
      </p:pic>
    </p:spTree>
    <p:extLst>
      <p:ext uri="{BB962C8B-B14F-4D97-AF65-F5344CB8AC3E}">
        <p14:creationId xmlns:p14="http://schemas.microsoft.com/office/powerpoint/2010/main" val="276430902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65</TotalTime>
  <Words>634</Words>
  <Application>Microsoft Office PowerPoint</Application>
  <PresentationFormat>Widescreen</PresentationFormat>
  <Paragraphs>26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Trebuchet MS</vt:lpstr>
      <vt:lpstr>Berlin</vt:lpstr>
      <vt:lpstr>PROJECT-1: SQL: Olympic -I</vt:lpstr>
      <vt:lpstr>2.Create a table having NOC name of the country and its first year of participation (name the column as ‘First_Year'. The output should have just two columns: the National Olympics Committee (NOC) name and the first year of participation. Sort records by NOC in ascending order.</vt:lpstr>
      <vt:lpstr>3. Find names of the players who participated in the Olympics representing more than one team.</vt:lpstr>
      <vt:lpstr>4. Find the history of each sport by finding the first year, the last year, and the total number of years that sport was played in the Olympics. The output should be sorted by sport DESC order </vt:lpstr>
      <vt:lpstr>5. Find team-wise count of medals won. The output should be sorted by medal count in descending order</vt:lpstr>
      <vt:lpstr>6. Find the team names who have won more than 5 medals (excluding 5). Also, show the count of medals against every team. The output should be sorted by medal won in descending order </vt:lpstr>
      <vt:lpstr>7.Find the list of the teams who have never won any medal so far. Team names in ascending order of names.</vt:lpstr>
      <vt:lpstr>8. Find events of any Winter Olympics in which there were athletes of height between 180 to 210 centimeters. Output unique events only. Output should be sorted by Event name in ascending order</vt:lpstr>
      <vt:lpstr>9.Find all athletes who were older than 40 years when they won either Bronze or Silver medals. Athletics names in descending order</vt:lpstr>
      <vt:lpstr>10.Find all minors (age less than or equal to 18) that participated in the Olympics games. The output should be sorted by name in ascending order, then game in ascending order, then event in desc order</vt:lpstr>
      <vt:lpstr>11. Find all events participated by Christine Jacoba Aaftink. Unique Event column only sorted in ascending order</vt:lpstr>
      <vt:lpstr>12.Find the athletes who competed in swimming events at the London Olympics. Unique athlete's name with the above condition sorted in ascending order</vt:lpstr>
      <vt:lpstr>13.Find all Danish athletes (athletes from Denmark) who won a medal.</vt:lpstr>
      <vt:lpstr>14.Find unique names women athelets who participated in an Olympics before World War 2. Let's consider the year 1939 as the start of WW2.Name column only sorted in descending order</vt:lpstr>
      <vt:lpstr>15.Find the average weight of medal-winning Judo players of each team with a minimum age of 20 and a maximum age of 30. Consider players at the age of 20 and 30 too.</vt:lpstr>
      <vt:lpstr>16.Find the number of athletes who participated in the Olympics that were hosted in European cities. European cities: Berlin, Athina, Lillehammer, London, Albertville and Paris.</vt:lpstr>
      <vt:lpstr>17.Get a list of athletes who have played in more than one team. order should be sorted in ascending order of athletes names</vt:lpstr>
      <vt:lpstr>18.Find how many athletes competing in Football won Gold medals. ordered by NOC ascending first, then order by Sex in  descending order</vt:lpstr>
      <vt:lpstr>19.Find the list of athletes with more than 30 BMI participated.The table should be sorted by names in ascending order</vt:lpstr>
      <vt:lpstr>20.Find the lowest, average, and highest ages of athletes across all Olympics.</vt:lpstr>
      <vt:lpstr>21.Find the name of athletes who participated in both the Summer and Winter seasons. The output should be sorted in descending order.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 SQL: Olympic -I</dc:title>
  <dc:creator>manjuvd2050@gmail.com</dc:creator>
  <cp:lastModifiedBy>manjuvd2050@gmail.com</cp:lastModifiedBy>
  <cp:revision>1</cp:revision>
  <dcterms:created xsi:type="dcterms:W3CDTF">2023-12-01T13:53:59Z</dcterms:created>
  <dcterms:modified xsi:type="dcterms:W3CDTF">2023-12-01T14:59:35Z</dcterms:modified>
</cp:coreProperties>
</file>