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vd2050@gmail.com" userId="c5a11f5403ee90c7" providerId="LiveId" clId="{4AABF095-6E6A-4FA7-90A7-724C89D77104}"/>
    <pc:docChg chg="undo custSel addSld delSld modSld">
      <pc:chgData name="manjuvd2050@gmail.com" userId="c5a11f5403ee90c7" providerId="LiveId" clId="{4AABF095-6E6A-4FA7-90A7-724C89D77104}" dt="2024-01-20T17:10:21.128" v="28" actId="2696"/>
      <pc:docMkLst>
        <pc:docMk/>
      </pc:docMkLst>
      <pc:sldChg chg="addSp delSp modSp new del mod">
        <pc:chgData name="manjuvd2050@gmail.com" userId="c5a11f5403ee90c7" providerId="LiveId" clId="{4AABF095-6E6A-4FA7-90A7-724C89D77104}" dt="2024-01-20T17:10:21.128" v="28" actId="2696"/>
        <pc:sldMkLst>
          <pc:docMk/>
          <pc:sldMk cId="4039932974" sldId="263"/>
        </pc:sldMkLst>
        <pc:spChg chg="mod">
          <ac:chgData name="manjuvd2050@gmail.com" userId="c5a11f5403ee90c7" providerId="LiveId" clId="{4AABF095-6E6A-4FA7-90A7-724C89D77104}" dt="2024-01-20T17:10:11.067" v="27" actId="14100"/>
          <ac:spMkLst>
            <pc:docMk/>
            <pc:sldMk cId="4039932974" sldId="263"/>
            <ac:spMk id="3" creationId="{FC9834F8-DE31-24D7-26B9-269C00D2BD5B}"/>
          </ac:spMkLst>
        </pc:spChg>
        <pc:spChg chg="add del mod">
          <ac:chgData name="manjuvd2050@gmail.com" userId="c5a11f5403ee90c7" providerId="LiveId" clId="{4AABF095-6E6A-4FA7-90A7-724C89D77104}" dt="2024-01-20T17:09:58.261" v="26" actId="11529"/>
          <ac:spMkLst>
            <pc:docMk/>
            <pc:sldMk cId="4039932974" sldId="263"/>
            <ac:spMk id="4" creationId="{B2019CEF-6A82-915E-4C65-E91EDD2E44B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396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58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48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77901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04436-CA73-4D53-89B4-2A5C7347BF2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858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7236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16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1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3FEF9-69D0-4F8C-A336-59491FBEDC47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27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5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7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74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219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8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76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30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741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smtClean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8018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FD6C-C8CC-E5CD-FF8B-46C76840A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4518057" cy="586273"/>
          </a:xfrm>
        </p:spPr>
        <p:txBody>
          <a:bodyPr/>
          <a:lstStyle/>
          <a:p>
            <a:pPr algn="ctr"/>
            <a:r>
              <a:rPr lang="en-IN" sz="3600" dirty="0"/>
              <a:t>SQL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9A414-BACB-2FCD-20EA-DDC4D99FE3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715208"/>
            <a:ext cx="8825658" cy="2923592"/>
          </a:xfrm>
        </p:spPr>
        <p:txBody>
          <a:bodyPr>
            <a:normAutofit/>
          </a:bodyPr>
          <a:lstStyle/>
          <a:p>
            <a:pPr algn="ctr"/>
            <a:r>
              <a:rPr lang="en-IN" sz="5400" b="1" dirty="0">
                <a:solidFill>
                  <a:srgbClr val="FFC000"/>
                </a:solidFill>
              </a:rPr>
              <a:t>TOPIC:</a:t>
            </a:r>
          </a:p>
          <a:p>
            <a:pPr algn="ctr"/>
            <a:r>
              <a:rPr lang="en-IN" sz="5400" b="1" dirty="0">
                <a:solidFill>
                  <a:srgbClr val="FFC000"/>
                </a:solidFill>
              </a:rPr>
              <a:t>INNER JOIN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11090-FEFF-4259-6226-EAB609762102}"/>
              </a:ext>
            </a:extLst>
          </p:cNvPr>
          <p:cNvSpPr/>
          <p:nvPr/>
        </p:nvSpPr>
        <p:spPr>
          <a:xfrm>
            <a:off x="6518990" y="1293066"/>
            <a:ext cx="2640563" cy="89573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Manjyanaik V D</a:t>
            </a:r>
          </a:p>
          <a:p>
            <a:pPr algn="ctr"/>
            <a:r>
              <a:rPr lang="en-IN" b="1" dirty="0"/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11044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05C13-A969-21D9-34F9-C53BFF86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5C9D6-6AAF-B814-6FA8-D590FE593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2400" dirty="0"/>
              <a:t>An INNER JOIN is a type of SQL (Structured Query Language) operation used in relational database management systems.</a:t>
            </a:r>
          </a:p>
          <a:p>
            <a:r>
              <a:rPr lang="en-US" sz="2400" dirty="0"/>
              <a:t> It is employed to combine rows from two or more tables based on a related column between them. </a:t>
            </a:r>
          </a:p>
          <a:p>
            <a:r>
              <a:rPr lang="en-US" sz="2400" dirty="0"/>
              <a:t>The result of an INNER JOIN includes only the rows that have matching values in both tables, excluding rows where there is no match.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71083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B55F-D256-FFD2-AE1E-F8F6581A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1.</a:t>
            </a:r>
            <a:r>
              <a:rPr lang="en-IN" sz="3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Write a query to get order_id, contact_name and </a:t>
            </a:r>
            <a:r>
              <a:rPr lang="en-IN" sz="32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last_name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1E0F9-4735-EA7B-423F-11037756A2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6592" y="2071212"/>
            <a:ext cx="6118525" cy="3583139"/>
          </a:xfrm>
        </p:spPr>
      </p:pic>
    </p:spTree>
    <p:extLst>
      <p:ext uri="{BB962C8B-B14F-4D97-AF65-F5344CB8AC3E}">
        <p14:creationId xmlns:p14="http://schemas.microsoft.com/office/powerpoint/2010/main" val="363576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E963-B830-17C9-FF20-3D9BBC3CC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IN" sz="2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2.Return a list of products and their category names. Include </a:t>
            </a:r>
            <a:r>
              <a:rPr lang="en-IN" sz="24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product_name</a:t>
            </a:r>
            <a:r>
              <a:rPr lang="en-IN" sz="24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and unit price columns from the Products table and only the category name column from the Categories table.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D5F37A-C0B9-BC46-264B-7363D357D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2898" y="2211355"/>
            <a:ext cx="6107275" cy="3139418"/>
          </a:xfrm>
        </p:spPr>
      </p:pic>
    </p:spTree>
    <p:extLst>
      <p:ext uri="{BB962C8B-B14F-4D97-AF65-F5344CB8AC3E}">
        <p14:creationId xmlns:p14="http://schemas.microsoft.com/office/powerpoint/2010/main" val="96897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AAF12-73E4-78D0-83F3-C115AC9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8841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r>
              <a:rPr lang="en-IN" sz="2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 Using orders and customer table, get the contact name of the customer against every order_id in the orders table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D59465-3A89-9545-FAED-75D69FF008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8038" y="1884784"/>
            <a:ext cx="5914531" cy="3191645"/>
          </a:xfrm>
        </p:spPr>
      </p:pic>
    </p:spTree>
    <p:extLst>
      <p:ext uri="{BB962C8B-B14F-4D97-AF65-F5344CB8AC3E}">
        <p14:creationId xmlns:p14="http://schemas.microsoft.com/office/powerpoint/2010/main" val="4163070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D6A6-EE52-1553-8476-DC0F2D02A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22939"/>
          </a:xfrm>
        </p:spPr>
        <p:txBody>
          <a:bodyPr/>
          <a:lstStyle/>
          <a:p>
            <a:r>
              <a:rPr lang="en-IN" sz="2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4.Calculate </a:t>
            </a:r>
            <a:r>
              <a:rPr lang="en-IN" sz="28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company_name</a:t>
            </a:r>
            <a:r>
              <a:rPr lang="en-IN" sz="2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 wise total </a:t>
            </a:r>
            <a:r>
              <a:rPr lang="en-IN" sz="28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units_on_order</a:t>
            </a:r>
            <a:r>
              <a:rPr lang="en-IN" sz="28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</a:t>
            </a: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4A896-90AB-1CA9-4E9D-895D9B15D6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63" y="1558212"/>
            <a:ext cx="7291571" cy="3228039"/>
          </a:xfrm>
        </p:spPr>
      </p:pic>
    </p:spTree>
    <p:extLst>
      <p:ext uri="{BB962C8B-B14F-4D97-AF65-F5344CB8AC3E}">
        <p14:creationId xmlns:p14="http://schemas.microsoft.com/office/powerpoint/2010/main" val="362446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2D683-64A6-3921-00AB-C79B56C8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24155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5.get the price of the most expensive item in each </a:t>
            </a:r>
            <a:r>
              <a:rPr lang="en-IN" sz="3200" dirty="0" err="1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category_name</a:t>
            </a:r>
            <a:r>
              <a:rPr lang="en-IN" sz="320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. </a:t>
            </a:r>
            <a:endParaRPr lang="en-IN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03DCA-F9CD-D27B-6A3A-B1AB62D52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71311"/>
            <a:ext cx="6320021" cy="3575651"/>
          </a:xfrm>
        </p:spPr>
      </p:pic>
    </p:spTree>
    <p:extLst>
      <p:ext uri="{BB962C8B-B14F-4D97-AF65-F5344CB8AC3E}">
        <p14:creationId xmlns:p14="http://schemas.microsoft.com/office/powerpoint/2010/main" val="23511444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187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Segoe UI</vt:lpstr>
      <vt:lpstr>Wingdings 3</vt:lpstr>
      <vt:lpstr>Ion</vt:lpstr>
      <vt:lpstr>SQL PREPARATION</vt:lpstr>
      <vt:lpstr>Definition:</vt:lpstr>
      <vt:lpstr>1.Write a query to get order_id, contact_name and last_name</vt:lpstr>
      <vt:lpstr>2.Return a list of products and their category names. Include product_name and unit price columns from the Products table and only the category name column from the Categories table.</vt:lpstr>
      <vt:lpstr>3. Using orders and customer table, get the contact name of the customer against every order_id in the orders table</vt:lpstr>
      <vt:lpstr>4.Calculate company_name wise total units_on_order.</vt:lpstr>
      <vt:lpstr>5.get the price of the most expensive item in each category_name.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PREPARATION</dc:title>
  <dc:creator>manjuvd2050@gmail.com</dc:creator>
  <cp:lastModifiedBy>manjuvd2050@gmail.com</cp:lastModifiedBy>
  <cp:revision>1</cp:revision>
  <dcterms:created xsi:type="dcterms:W3CDTF">2024-01-20T15:02:31Z</dcterms:created>
  <dcterms:modified xsi:type="dcterms:W3CDTF">2024-01-20T17:10:21Z</dcterms:modified>
</cp:coreProperties>
</file>