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6" y="-672698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r>
              <a:rPr lang="en-US" dirty="0" smtClean="0"/>
              <a:t>Manjunath Raikar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</a:t>
            </a:r>
            <a:r>
              <a:rPr lang="en-GB" sz="2400" dirty="0" smtClean="0"/>
              <a:t>shops in </a:t>
            </a:r>
            <a:r>
              <a:rPr lang="en-GB" sz="2400" dirty="0" err="1" smtClean="0"/>
              <a:t>Banglore</a:t>
            </a:r>
            <a:r>
              <a:rPr lang="en-GB" sz="2400" dirty="0" smtClean="0"/>
              <a:t>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4" y="557388"/>
            <a:ext cx="7574507" cy="49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Final Dashboard</a:t>
            </a:r>
            <a:endParaRPr lang="en-US" sz="2200" b="1" dirty="0">
              <a:latin typeface="Century Gothic"/>
            </a:endParaRP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170410"/>
            <a:ext cx="8633527" cy="47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Koramangala area has more number of shops with a total of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4311" y="3216150"/>
            <a:ext cx="9158150" cy="1698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277" y="-648726"/>
            <a:ext cx="124821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KORAMANGALA location,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Khicidi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823" y="1591271"/>
            <a:ext cx="1208121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BTM location,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'Chinese Bae' is the shop with highest price of 450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'99 VARIETY DOSA AND PAV BHAJI-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Mane Food' &amp; 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0823" y="3224669"/>
            <a:ext cx="117611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HSR location,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'Mumbai Tiffin' &amp; 'AI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Daaz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have best rating of 4.4 and price is around 400 Rupees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Udipi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Dindigul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Thalapakatti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 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</a:t>
            </a:r>
            <a:r>
              <a:rPr lang="en-US" sz="2200" b="1" dirty="0" smtClean="0">
                <a:solidFill>
                  <a:schemeClr val="tx2"/>
                </a:solidFill>
                <a:latin typeface="Century Gothic"/>
              </a:rPr>
              <a:t>15</a:t>
            </a:r>
            <a:endParaRPr lang="en-US" sz="2200" b="1" dirty="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81" y="594360"/>
            <a:ext cx="8024931" cy="43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79" y="382137"/>
            <a:ext cx="8876306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 smtClean="0">
                <a:latin typeface="Century Gothic"/>
              </a:rPr>
              <a:t>has highest price of </a:t>
            </a:r>
            <a:r>
              <a:rPr lang="en-US" sz="2200" b="1" dirty="0" smtClean="0">
                <a:solidFill>
                  <a:srgbClr val="FF0000"/>
                </a:solidFill>
                <a:latin typeface="Century Gothic"/>
              </a:rPr>
              <a:t>527/- </a:t>
            </a:r>
            <a:r>
              <a:rPr lang="en-US" sz="2200" b="1" dirty="0" smtClean="0">
                <a:latin typeface="Century Gothic"/>
              </a:rPr>
              <a:t>among all the hotels in Bangalore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 smtClean="0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537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Century Gothic</vt:lpstr>
      <vt:lpstr>Gill Sans MT</vt:lpstr>
      <vt:lpstr>Sagona Book</vt:lpstr>
      <vt:lpstr>TH SarabunPSK</vt:lpstr>
      <vt:lpstr>The Hand Extrablack</vt:lpstr>
      <vt:lpstr>Trebuchet MS</vt:lpstr>
      <vt:lpstr>Verdana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Manjunath Raikar</dc:creator>
  <cp:lastModifiedBy>918767161149</cp:lastModifiedBy>
  <cp:revision>189</cp:revision>
  <dcterms:created xsi:type="dcterms:W3CDTF">2021-09-15T13:14:11Z</dcterms:created>
  <dcterms:modified xsi:type="dcterms:W3CDTF">2022-01-27T09:01:20Z</dcterms:modified>
</cp:coreProperties>
</file>