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January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January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January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6" y="-672698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r>
              <a:rPr lang="en-US" dirty="0" smtClean="0"/>
              <a:t>Manjunath Raikar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</a:t>
            </a:r>
            <a:r>
              <a:rPr lang="en-GB" sz="2400" dirty="0" smtClean="0"/>
              <a:t>shops in </a:t>
            </a:r>
            <a:r>
              <a:rPr lang="en-GB" sz="2400" dirty="0" err="1" smtClean="0"/>
              <a:t>Banglore</a:t>
            </a:r>
            <a:r>
              <a:rPr lang="en-GB" sz="2400" dirty="0" smtClean="0"/>
              <a:t>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4" y="557388"/>
            <a:ext cx="7574507" cy="49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Final Dashboard</a:t>
            </a:r>
            <a:endParaRPr lang="en-US" sz="2200" b="1" dirty="0">
              <a:latin typeface="Century Gothic"/>
            </a:endParaRP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170410"/>
            <a:ext cx="8633527" cy="47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Koramangala area has more number of shops with a total of 63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 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9A5032CB-5082-40EF-8972-F57C0174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83" y="1143576"/>
            <a:ext cx="9167445" cy="56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</a:t>
            </a:r>
            <a:r>
              <a:rPr lang="en-US" sz="2200" b="1" dirty="0" smtClean="0">
                <a:solidFill>
                  <a:schemeClr val="tx2"/>
                </a:solidFill>
                <a:latin typeface="Century Gothic"/>
              </a:rPr>
              <a:t>15</a:t>
            </a:r>
            <a:endParaRPr lang="en-US" sz="2200" b="1" dirty="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81" y="594360"/>
            <a:ext cx="8024931" cy="43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79" y="382137"/>
            <a:ext cx="8876306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 smtClean="0">
                <a:latin typeface="Century Gothic"/>
              </a:rPr>
              <a:t>has highest price of </a:t>
            </a:r>
            <a:r>
              <a:rPr lang="en-US" sz="2200" b="1" dirty="0" smtClean="0">
                <a:solidFill>
                  <a:srgbClr val="FF0000"/>
                </a:solidFill>
                <a:latin typeface="Century Gothic"/>
              </a:rPr>
              <a:t>527</a:t>
            </a:r>
            <a:r>
              <a:rPr lang="en-US" sz="2200" b="1" dirty="0" smtClean="0">
                <a:solidFill>
                  <a:srgbClr val="FF0000"/>
                </a:solidFill>
                <a:latin typeface="Century Gothic"/>
              </a:rPr>
              <a:t>/- </a:t>
            </a:r>
            <a:r>
              <a:rPr lang="en-US" sz="2200" b="1" dirty="0" smtClean="0">
                <a:latin typeface="Century Gothic"/>
              </a:rPr>
              <a:t>among all the hotels in Bangalore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 smtClean="0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363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Century Gothic</vt:lpstr>
      <vt:lpstr>Gill Sans MT</vt:lpstr>
      <vt:lpstr>Sagona Book</vt:lpstr>
      <vt:lpstr>TH SarabunPSK</vt:lpstr>
      <vt:lpstr>The Hand Extrablack</vt:lpstr>
      <vt:lpstr>Trebuchet MS</vt:lpstr>
      <vt:lpstr>Verdana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Manjunath Raikar</dc:creator>
  <cp:lastModifiedBy>918767161149</cp:lastModifiedBy>
  <cp:revision>184</cp:revision>
  <dcterms:created xsi:type="dcterms:W3CDTF">2021-09-15T13:14:11Z</dcterms:created>
  <dcterms:modified xsi:type="dcterms:W3CDTF">2022-01-25T18:39:29Z</dcterms:modified>
</cp:coreProperties>
</file>