
<file path=[Content_Types].xml><?xml version="1.0" encoding="utf-8"?>
<Types xmlns="http://schemas.openxmlformats.org/package/2006/content-types">
  <Default ContentType="application/xml" Extension="xml"/>
  <Default ContentType="image/jpeg" Extension="jpeg"/>
  <Default ContentType="image/png" Extension="png"/>
  <Default ContentType="image/jpeg" Extension="jpg"/>
  <Default ContentType="image/x-emf" Extension="emf"/>
  <Default ContentType="image/gif" Extension="gif"/>
  <Default ContentType="application/octet-stream" Extension="svg"/>
  <Default ContentType="application/vnd.openxmlformats-officedocument.presentationml.printerSettings" Extension="bin"/>
  <Default ContentType="application/vnd.openxmlformats-package.relationships+xml" Extension="rels"/>
  <Override ContentType="application/vnd.openxmlformats-officedocument.presentationml.presentation.main+xml" PartName="/ppt/presentation.xml"/>
  <Override ContentType="application/vnd.openxmlformats-officedocument.presentationml.slideMaster+xml" PartName="/ppt/slideMasters/slideMaster1.xml"/>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Override ContentType="application/vnd.openxmlformats-officedocument.presentationml.tableStyles+xml" PartName="/ppt/tableStyles.xml"/>
  <Override ContentType="application/vnd.openxmlformats-package.core-properties+xml" PartName="/docProps/core.xml"/>
  <Override ContentType="application/vnd.openxmlformats-officedocument.extended-properties+xml" PartName="/docProps/app.xml"/>
  <Override ContentType="application/vnd.openxmlformats-officedocument.theme+xml" PartName="/ppt/theme/noteTheme.xml"/>
  <Override ContentType="application/vnd.openxmlformats-officedocument.theme+xml" PartName="/ppt/theme/slideTheme.xml"/>
  <Override ContentType="application/vnd.openxmlformats-officedocument.presentationml.slideLayout+xml" PartName="/ppt/slideLayouts/slideLayout1.xml"/>
  <Override ContentType="application/vnd.openxmlformats-officedocument.presentationml.slide+xml" PartName="/ppt/slides/slide1.xml"/>
  <Override ContentType="application/vnd.openxmlformats-officedocument.presentationml.slideLayout+xml" PartName="/ppt/slideLayouts/slideLayout2.xml"/>
  <Override ContentType="application/vnd.openxmlformats-officedocument.presentationml.slide+xml" PartName="/ppt/slides/slide2.xml"/>
  <Override ContentType="application/vnd.openxmlformats-officedocument.presentationml.slideLayout+xml" PartName="/ppt/slideLayouts/slideLayout3.xml"/>
  <Override ContentType="application/vnd.openxmlformats-officedocument.presentationml.slide+xml" PartName="/ppt/slides/slide3.xml"/>
  <Override ContentType="application/vnd.openxmlformats-officedocument.presentationml.slideLayout+xml" PartName="/ppt/slideLayouts/slideLayout4.xml"/>
  <Override ContentType="application/vnd.openxmlformats-officedocument.presentationml.slide+xml" PartName="/ppt/slides/slide4.xml"/>
  <Override ContentType="application/vnd.openxmlformats-officedocument.presentationml.slideLayout+xml" PartName="/ppt/slideLayouts/slideLayout5.xml"/>
  <Override ContentType="application/vnd.openxmlformats-officedocument.presentationml.slide+xml" PartName="/ppt/slides/slide5.xml"/>
  <Override ContentType="application/vnd.openxmlformats-officedocument.presentationml.slideLayout+xml" PartName="/ppt/slideLayouts/slideLayout6.xml"/>
  <Override ContentType="application/vnd.openxmlformats-officedocument.presentationml.slide+xml" PartName="/ppt/slides/slide6.xml"/>
  <Override ContentType="application/vnd.openxmlformats-officedocument.presentationml.slideLayout+xml" PartName="/ppt/slideLayouts/slideLayout7.xml"/>
  <Override ContentType="application/vnd.openxmlformats-officedocument.presentationml.slide+xml" PartName="/ppt/slides/slide7.xml"/>
  <Override ContentType="application/vnd.openxmlformats-officedocument.presentationml.slideLayout+xml" PartName="/ppt/slideLayouts/slideLayout8.xml"/>
  <Override ContentType="application/vnd.openxmlformats-officedocument.presentationml.slide+xml" PartName="/ppt/slides/slide8.xml"/>
  <Override ContentType="application/vnd.openxmlformats-officedocument.presentationml.slideLayout+xml" PartName="/ppt/slideLayouts/slideLayout9.xml"/>
  <Override ContentType="application/vnd.openxmlformats-officedocument.presentationml.slide+xml" PartName="/ppt/slides/slide9.xml"/>
  <Override ContentType="application/vnd.openxmlformats-officedocument.presentationml.slideLayout+xml" PartName="/ppt/slideLayouts/slideLayout10.xml"/>
  <Override ContentType="application/vnd.openxmlformats-officedocument.presentationml.slide+xml" PartName="/ppt/slides/slide10.xml"/>
  <Override ContentType="application/vnd.openxmlformats-officedocument.presentationml.slideLayout+xml" PartName="/ppt/slideLayouts/slideLayout11.xml"/>
  <Override ContentType="application/vnd.openxmlformats-officedocument.presentationml.slide+xml" PartName="/ppt/slides/slide11.xml"/>
  <Override ContentType="application/vnd.openxmlformats-officedocument.presentationml.slideLayout+xml" PartName="/ppt/slideLayouts/slideLayout12.xml"/>
  <Override ContentType="application/vnd.openxmlformats-officedocument.presentationml.slide+xml" PartName="/ppt/slides/slide12.xml"/>
  <Override ContentType="application/vnd.openxmlformats-officedocument.presentationml.slideLayout+xml" PartName="/ppt/slideLayouts/slideLayout13.xml"/>
  <Override ContentType="application/vnd.openxmlformats-officedocument.presentationml.slide+xml" PartName="/ppt/slides/slide13.xml"/>
  <Override ContentType="application/vnd.openxmlformats-officedocument.presentationml.slideLayout+xml" PartName="/ppt/slideLayouts/slideLayout14.xml"/>
  <Override ContentType="application/vnd.openxmlformats-officedocument.presentationml.slide+xml" PartName="/ppt/slides/slide14.xml"/>
  <Override ContentType="application/vnd.openxmlformats-officedocument.presentationml.slideLayout+xml" PartName="/ppt/slideLayouts/slideLayout15.xml"/>
  <Override ContentType="application/vnd.openxmlformats-officedocument.presentationml.slide+xml" PartName="/ppt/slides/slide15.xml"/>
  <Override ContentType="application/vnd.openxmlformats-officedocument.presentationml.slideLayout+xml" PartName="/ppt/slideLayouts/slideLayout16.xml"/>
  <Override ContentType="application/vnd.openxmlformats-officedocument.presentationml.slide+xml" PartName="/ppt/slides/slide16.xml"/>
  <Override ContentType="application/vnd.openxmlformats-officedocument.presentationml.slideLayout+xml" PartName="/ppt/slideLayouts/slideLayout17.xml"/>
  <Override ContentType="application/vnd.openxmlformats-officedocument.presentationml.slide+xml" PartName="/ppt/slides/slide17.xml"/>
  <Override ContentType="application/vnd.openxmlformats-officedocument.presentationml.slideLayout+xml" PartName="/ppt/slideLayouts/slideLayout18.xml"/>
  <Override ContentType="application/vnd.openxmlformats-officedocument.presentationml.slide+xml" PartName="/ppt/slides/slide18.xml"/>
  <Override ContentType="application/vnd.openxmlformats-officedocument.presentationml.slideLayout+xml" PartName="/ppt/slideLayouts/slideLayout19.xml"/>
  <Override ContentType="application/vnd.openxmlformats-officedocument.presentationml.slide+xml" PartName="/ppt/slides/slide19.xml"/>
  <Override ContentType="application/vnd.openxmlformats-officedocument.presentationml.slideLayout+xml" PartName="/ppt/slideLayouts/slideLayout20.xml"/>
  <Override ContentType="application/vnd.openxmlformats-officedocument.presentationml.slide+xml" PartName="/ppt/slides/slide20.xml"/>
  <Override ContentType="application/vnd.openxmlformats-officedocument.presentationml.slideLayout+xml" PartName="/ppt/slideLayouts/slideLayout21.xml"/>
  <Override ContentType="application/vnd.openxmlformats-officedocument.presentationml.slide+xml" PartName="/ppt/slides/slide21.xml"/>
  <Override ContentType="application/vnd.openxmlformats-officedocument.presentationml.slideLayout+xml" PartName="/ppt/slideLayouts/slideLayout22.xml"/>
  <Override ContentType="application/vnd.openxmlformats-officedocument.presentationml.slide+xml" PartName="/ppt/slides/slide22.xml"/>
  <Override ContentType="application/vnd.openxmlformats-officedocument.presentationml.slideLayout+xml" PartName="/ppt/slideLayouts/slideLayout23.xml"/>
  <Override ContentType="application/vnd.openxmlformats-officedocument.presentationml.slide+xml" PartName="/ppt/slides/slide23.xml"/>
  <Override ContentType="application/vnd.openxmlformats-officedocument.presentationml.slideLayout+xml" PartName="/ppt/slideLayouts/slideLayout24.xml"/>
  <Override ContentType="application/vnd.openxmlformats-officedocument.presentationml.slide+xml" PartName="/ppt/slides/slide24.xml"/>
  <Override ContentType="application/vnd.openxmlformats-officedocument.presentationml.slideLayout+xml" PartName="/ppt/slideLayouts/slideLayout25.xml"/>
  <Override ContentType="application/vnd.openxmlformats-officedocument.presentationml.slide+xml" PartName="/ppt/slides/slide25.xml"/>
  <Override ContentType="application/vnd.openxmlformats-officedocument.presentationml.slideLayout+xml" PartName="/ppt/slideLayouts/slideLayout26.xml"/>
  <Override ContentType="application/vnd.openxmlformats-officedocument.presentationml.slide+xml" PartName="/ppt/slides/slide26.xml"/>
  <Override ContentType="application/vnd.openxmlformats-officedocument.presentationml.slideLayout+xml" PartName="/ppt/slideLayouts/slideLayout27.xml"/>
  <Override ContentType="application/vnd.openxmlformats-officedocument.presentationml.slide+xml" PartName="/ppt/slides/slide27.xml"/>
  <Override ContentType="application/vnd.openxmlformats-officedocument.presentationml.slideLayout+xml" PartName="/ppt/slideLayouts/slideLayout28.xml"/>
  <Override ContentType="application/vnd.openxmlformats-officedocument.presentationml.slide+xml" PartName="/ppt/slides/slide28.xml"/>
  <Override ContentType="application/vnd.openxmlformats-officedocument.presentationml.slideLayout+xml" PartName="/ppt/slideLayouts/slideLayout29.xml"/>
  <Override ContentType="application/vnd.openxmlformats-officedocument.presentationml.slide+xml" PartName="/ppt/slides/slide29.xml"/>
  <Override ContentType="application/vnd.openxmlformats-officedocument.presentationml.slideLayout+xml" PartName="/ppt/slideLayouts/slideLayout30.xml"/>
  <Override ContentType="application/vnd.openxmlformats-officedocument.presentationml.slide+xml" PartName="/ppt/slides/slide30.xml"/>
  <Override ContentType="application/vnd.openxmlformats-officedocument.presentationml.slideLayout+xml" PartName="/ppt/slideLayouts/slideLayout31.xml"/>
  <Override ContentType="application/vnd.openxmlformats-officedocument.presentationml.slide+xml" PartName="/ppt/slides/slide31.xml"/>
  <Override ContentType="application/vnd.openxmlformats-officedocument.presentationml.slideLayout+xml" PartName="/ppt/slideLayouts/slideLayout32.xml"/>
  <Override ContentType="application/vnd.openxmlformats-officedocument.presentationml.slide+xml" PartName="/ppt/slides/slide32.xml"/>
  <Override ContentType="application/vnd.openxmlformats-officedocument.presentationml.slideLayout+xml" PartName="/ppt/slideLayouts/slideLayout33.xml"/>
  <Override ContentType="application/vnd.openxmlformats-officedocument.presentationml.slide+xml" PartName="/ppt/slides/slide33.xml"/>
  <Override ContentType="application/vnd.openxmlformats-officedocument.presentationml.slideLayout+xml" PartName="/ppt/slideLayouts/slideLayout34.xml"/>
  <Override ContentType="application/vnd.openxmlformats-officedocument.presentationml.slide+xml" PartName="/ppt/slides/slide34.xml"/>
  <Override ContentType="application/vnd.openxmlformats-officedocument.presentationml.slideLayout+xml" PartName="/ppt/slideLayouts/slideLayout35.xml"/>
  <Override ContentType="application/vnd.openxmlformats-officedocument.presentationml.slide+xml" PartName="/ppt/slides/slide35.xml"/>
  <Override ContentType="application/vnd.openxmlformats-officedocument.presentationml.slideLayout+xml" PartName="/ppt/slideLayouts/slideLayout36.xml"/>
  <Override ContentType="application/vnd.openxmlformats-officedocument.presentationml.slide+xml" PartName="/ppt/slides/slide36.xml"/>
</Types>
</file>

<file path=_rels/.rels><?xml version="1.0" encoding="UTF-8" standalone="yes"?>
<Relationships xmlns="http://schemas.openxmlformats.org/package/2006/relationships">
  <Relationship Id="rId1" Target="ppt/presentation.xml" Type="http://schemas.openxmlformats.org/officeDocument/2006/relationships/officeDocument"/>
  <Relationship Id="rId2" Target="docProps/core.xml" Type="http://schemas.openxmlformats.org/package/2006/relationships/metadata/core-properties"/>
  <Relationship Id="rId3" Target="docProps/app.xml" Type="http://schemas.openxmlformats.org/officeDocument/2006/relationships/extended-properties"/>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notesMasterIdLst>
    <p:notesMasterId r:id="rId3"/>
  </p:notesMasterIdLst>
  <p:sldIdLst>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 id="290" r:id="rId34"/>
    <p:sldId id="291" r:id="rId35"/>
    <p:sldId id="292" r:id="rId36"/>
    <p:sldId id="293" r:id="rId37"/>
    <p:sldId id="294" r:id="rId38"/>
    <p:sldId id="295" r:id="rId39"/>
    <p:sldId id="296" r:id="rId40"/>
    <p:sldId id="297" r:id="rId41"/>
    <p:sldId id="298" r:id="rId42"/>
    <p:sldId id="299" r:id="rId43"/>
  </p:sldIdLst>
  <p:sldSz cx="9144000" cy="6858000" type="screen4x3"/>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presentation>
</file>

<file path=ppt/presProps.xml><?xml version="1.0" encoding="utf-8"?>
<p:presentationPr xmlns:a="http://schemas.openxmlformats.org/drawingml/2006/main" xmlns:p="http://schemas.openxmlformats.org/presentationml/2006/main" xmlns:r="http://schemas.openxmlformats.org/officeDocument/2006/relationships">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564"/>
    <p:restoredTop autoAdjust="0" sz="94671"/>
  </p:normalViewPr>
  <p:slideViewPr>
    <p:cSldViewPr snapToGrid="0" snapToObjects="1">
      <p:cViewPr varScale="1">
        <p:scale>
          <a:sx d="100" n="72"/>
          <a:sy d="100" n="72"/>
        </p:scale>
        <p:origin x="-1520" y="-104"/>
      </p:cViewPr>
      <p:guideLst>
        <p:guide orient="horz" pos="216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 standalone="yes"?>
<Relationships xmlns="http://schemas.openxmlformats.org/package/2006/relationships">
  <Relationship Id="rId1" Target="slideMasters/slideMaster1.xml" Type="http://schemas.openxmlformats.org/officeDocument/2006/relationships/slideMaster"/>
  <Relationship Id="rId2" Target="printerSettings/printerSettings1.bin" Type="http://schemas.openxmlformats.org/officeDocument/2006/relationships/printerSettings"/>
  <Relationship Id="rId3" Target="notesMasters/notesMaster1.xml" Type="http://schemas.openxmlformats.org/officeDocument/2006/relationships/notesMaster"/>
  <Relationship Id="rId4" Target="presProps.xml" Type="http://schemas.openxmlformats.org/officeDocument/2006/relationships/presProps"/>
  <Relationship Id="rId5" Target="viewProps.xml" Type="http://schemas.openxmlformats.org/officeDocument/2006/relationships/viewProps"/>
  <Relationship Id="rId6" Target="tableStyles.xml" Type="http://schemas.openxmlformats.org/officeDocument/2006/relationships/tableStyles"/>
  <Relationship Id="rId7" Target="theme/slideTheme.xml" Type="http://schemas.openxmlformats.org/officeDocument/2006/relationships/theme"/>
<Relationship Id="rId8" Target="slides/slide1.xml" Type="http://schemas.openxmlformats.org/officeDocument/2006/relationships/slide"/><Relationship Id="rId9" Target="slides/slide2.xml" Type="http://schemas.openxmlformats.org/officeDocument/2006/relationships/slide"/><Relationship Id="rId10" Target="slides/slide3.xml" Type="http://schemas.openxmlformats.org/officeDocument/2006/relationships/slide"/><Relationship Id="rId11" Target="slides/slide4.xml" Type="http://schemas.openxmlformats.org/officeDocument/2006/relationships/slide"/><Relationship Id="rId12" Target="slides/slide5.xml" Type="http://schemas.openxmlformats.org/officeDocument/2006/relationships/slide"/><Relationship Id="rId13" Target="slides/slide6.xml" Type="http://schemas.openxmlformats.org/officeDocument/2006/relationships/slide"/><Relationship Id="rId14" Target="slides/slide7.xml" Type="http://schemas.openxmlformats.org/officeDocument/2006/relationships/slide"/><Relationship Id="rId15" Target="slides/slide8.xml" Type="http://schemas.openxmlformats.org/officeDocument/2006/relationships/slide"/><Relationship Id="rId16" Target="slides/slide9.xml" Type="http://schemas.openxmlformats.org/officeDocument/2006/relationships/slide"/><Relationship Id="rId17" Target="slides/slide10.xml" Type="http://schemas.openxmlformats.org/officeDocument/2006/relationships/slide"/><Relationship Id="rId18" Target="slides/slide11.xml" Type="http://schemas.openxmlformats.org/officeDocument/2006/relationships/slide"/><Relationship Id="rId19" Target="slides/slide12.xml" Type="http://schemas.openxmlformats.org/officeDocument/2006/relationships/slide"/><Relationship Id="rId20" Target="slides/slide13.xml" Type="http://schemas.openxmlformats.org/officeDocument/2006/relationships/slide"/><Relationship Id="rId21" Target="slides/slide14.xml" Type="http://schemas.openxmlformats.org/officeDocument/2006/relationships/slide"/><Relationship Id="rId22" Target="slides/slide15.xml" Type="http://schemas.openxmlformats.org/officeDocument/2006/relationships/slide"/><Relationship Id="rId23" Target="slides/slide16.xml" Type="http://schemas.openxmlformats.org/officeDocument/2006/relationships/slide"/><Relationship Id="rId24" Target="slides/slide17.xml" Type="http://schemas.openxmlformats.org/officeDocument/2006/relationships/slide"/><Relationship Id="rId25" Target="slides/slide18.xml" Type="http://schemas.openxmlformats.org/officeDocument/2006/relationships/slide"/><Relationship Id="rId26" Target="slides/slide19.xml" Type="http://schemas.openxmlformats.org/officeDocument/2006/relationships/slide"/><Relationship Id="rId27" Target="slides/slide20.xml" Type="http://schemas.openxmlformats.org/officeDocument/2006/relationships/slide"/><Relationship Id="rId28" Target="slides/slide21.xml" Type="http://schemas.openxmlformats.org/officeDocument/2006/relationships/slide"/><Relationship Id="rId29" Target="slides/slide22.xml" Type="http://schemas.openxmlformats.org/officeDocument/2006/relationships/slide"/><Relationship Id="rId30" Target="slides/slide23.xml" Type="http://schemas.openxmlformats.org/officeDocument/2006/relationships/slide"/><Relationship Id="rId31" Target="slides/slide24.xml" Type="http://schemas.openxmlformats.org/officeDocument/2006/relationships/slide"/><Relationship Id="rId32" Target="slides/slide25.xml" Type="http://schemas.openxmlformats.org/officeDocument/2006/relationships/slide"/><Relationship Id="rId33" Target="slides/slide26.xml" Type="http://schemas.openxmlformats.org/officeDocument/2006/relationships/slide"/><Relationship Id="rId34" Target="slides/slide27.xml" Type="http://schemas.openxmlformats.org/officeDocument/2006/relationships/slide"/><Relationship Id="rId35" Target="slides/slide28.xml" Type="http://schemas.openxmlformats.org/officeDocument/2006/relationships/slide"/><Relationship Id="rId36" Target="slides/slide29.xml" Type="http://schemas.openxmlformats.org/officeDocument/2006/relationships/slide"/><Relationship Id="rId37" Target="slides/slide30.xml" Type="http://schemas.openxmlformats.org/officeDocument/2006/relationships/slide"/><Relationship Id="rId38" Target="slides/slide31.xml" Type="http://schemas.openxmlformats.org/officeDocument/2006/relationships/slide"/><Relationship Id="rId39" Target="slides/slide32.xml" Type="http://schemas.openxmlformats.org/officeDocument/2006/relationships/slide"/><Relationship Id="rId40" Target="slides/slide33.xml" Type="http://schemas.openxmlformats.org/officeDocument/2006/relationships/slide"/><Relationship Id="rId41" Target="slides/slide34.xml" Type="http://schemas.openxmlformats.org/officeDocument/2006/relationships/slide"/><Relationship Id="rId42" Target="slides/slide35.xml" Type="http://schemas.openxmlformats.org/officeDocument/2006/relationships/slide"/><Relationship Id="rId43" Target="slides/slide36.xml" Type="http://schemas.openxmlformats.org/officeDocument/2006/relationships/slide"/></Relationships>

</file>

<file path=ppt/notesMasters/_rels/notesMaster1.xml.rels><?xml version="1.0" encoding="UTF-8" standalone="yes"?>
<Relationships xmlns="http://schemas.openxmlformats.org/package/2006/relationships">
  <Relationship Id="rId1" Target="../theme/noteTheme.xml" Type="http://schemas.openxmlformats.org/officeDocument/2006/relationships/theme"/>
</Relationships>
</file>

<file path=ppt/notesMasters/notesMaster1.xml><?xml version="1.0" encoding="utf-8"?>
<p:notes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sz="quarter" type="hdr"/>
          </p:nvPr>
        </p:nvSpPr>
        <p:spPr>
          <a:xfrm>
            <a:off x="0" y="0"/>
            <a:ext cx="2971800" cy="457200"/>
          </a:xfrm>
          <a:prstGeom prst="rect">
            <a:avLst/>
          </a:prstGeom>
        </p:spPr>
        <p:txBody>
          <a:bodyPr bIns="45720" lIns="91440" rIns="91440" rtlCol="0" tIns="45720" vert="horz"/>
          <a:lstStyle>
            <a:lvl1pPr algn="l">
              <a:defRPr sz="1200"/>
            </a:lvl1pPr>
          </a:lstStyle>
          <a:p>
            <a:endParaRPr lang="en-US"/>
          </a:p>
        </p:txBody>
      </p:sp>
      <p:sp>
        <p:nvSpPr>
          <p:cNvPr id="3" name="Date Placeholder 2"/>
          <p:cNvSpPr>
            <a:spLocks noGrp="1"/>
          </p:cNvSpPr>
          <p:nvPr>
            <p:ph idx="1" type="dt"/>
          </p:nvPr>
        </p:nvSpPr>
        <p:spPr>
          <a:xfrm>
            <a:off x="3884613" y="0"/>
            <a:ext cx="2971800" cy="457200"/>
          </a:xfrm>
          <a:prstGeom prst="rect">
            <a:avLst/>
          </a:prstGeom>
        </p:spPr>
        <p:txBody>
          <a:bodyPr bIns="45720" lIns="91440" rIns="91440" rtlCol="0" tIns="45720" vert="horz"/>
          <a:lstStyle>
            <a:lvl1pPr algn="r">
              <a:defRPr sz="1200"/>
            </a:lvl1pPr>
          </a:lstStyle>
          <a:p>
            <a:fld id="{5A3F0FA6-DD01-074D-9B83-F351BC58F837}" type="datetimeFigureOut">
              <a:rPr lang="en-US" smtClean="0"/>
              <a:t>11/20/13</a:t>
            </a:fld>
            <a:endParaRPr lang="en-US"/>
          </a:p>
        </p:txBody>
      </p:sp>
      <p:sp>
        <p:nvSpPr>
          <p:cNvPr id="4" name="Slide Image Placeholder 3"/>
          <p:cNvSpPr>
            <a:spLocks noChangeAspect="1" noGrp="1" noRot="1"/>
          </p:cNvSpPr>
          <p:nvPr>
            <p:ph idx="2" type="sldImg"/>
          </p:nvPr>
        </p:nvSpPr>
        <p:spPr>
          <a:xfrm>
            <a:off x="1143000" y="685800"/>
            <a:ext cx="4572000" cy="3429000"/>
          </a:xfrm>
          <a:prstGeom prst="rect">
            <a:avLst/>
          </a:prstGeom>
          <a:noFill/>
          <a:ln w="12700">
            <a:solidFill>
              <a:prstClr val="black"/>
            </a:solidFill>
          </a:ln>
        </p:spPr>
        <p:txBody>
          <a:bodyPr anchor="ctr" bIns="45720" lIns="91440" rIns="91440" rtlCol="0" tIns="45720" vert="horz"/>
          <a:lstStyle/>
          <a:p>
            <a:endParaRPr lang="en-US"/>
          </a:p>
        </p:txBody>
      </p:sp>
      <p:sp>
        <p:nvSpPr>
          <p:cNvPr id="5" name="Notes Placeholder 4"/>
          <p:cNvSpPr>
            <a:spLocks noGrp="1"/>
          </p:cNvSpPr>
          <p:nvPr>
            <p:ph idx="3" sz="quarter" type="body"/>
          </p:nvPr>
        </p:nvSpPr>
        <p:spPr>
          <a:xfrm>
            <a:off x="685800" y="4343400"/>
            <a:ext cx="5486400" cy="4114800"/>
          </a:xfrm>
          <a:prstGeom prst="rect">
            <a:avLst/>
          </a:prstGeom>
        </p:spPr>
        <p:txBody>
          <a:bodyPr bIns="45720" lIns="91440" rIns="91440" rtlCol="0" tIns="45720" vert="horz"/>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idx="4" sz="quarter" type="ftr"/>
          </p:nvPr>
        </p:nvSpPr>
        <p:spPr>
          <a:xfrm>
            <a:off x="0" y="8685213"/>
            <a:ext cx="2971800" cy="457200"/>
          </a:xfrm>
          <a:prstGeom prst="rect">
            <a:avLst/>
          </a:prstGeom>
        </p:spPr>
        <p:txBody>
          <a:bodyPr anchor="b" bIns="45720" lIns="91440" rIns="91440" rtlCol="0" tIns="45720" vert="horz"/>
          <a:lstStyle>
            <a:lvl1pPr algn="l">
              <a:defRPr sz="1200"/>
            </a:lvl1pPr>
          </a:lstStyle>
          <a:p>
            <a:endParaRPr lang="en-US"/>
          </a:p>
        </p:txBody>
      </p:sp>
      <p:sp>
        <p:nvSpPr>
          <p:cNvPr id="7" name="Slide Number Placeholder 6"/>
          <p:cNvSpPr>
            <a:spLocks noGrp="1"/>
          </p:cNvSpPr>
          <p:nvPr>
            <p:ph idx="5" sz="quarter" type="sldNum"/>
          </p:nvPr>
        </p:nvSpPr>
        <p:spPr>
          <a:xfrm>
            <a:off x="3884613" y="8685213"/>
            <a:ext cx="2971800" cy="457200"/>
          </a:xfrm>
          <a:prstGeom prst="rect">
            <a:avLst/>
          </a:prstGeom>
        </p:spPr>
        <p:txBody>
          <a:bodyPr anchor="b" bIns="45720" lIns="91440" rIns="91440" rtlCol="0" tIns="45720" vert="horz"/>
          <a:lstStyle>
            <a:lvl1pPr algn="r">
              <a:defRPr sz="1200"/>
            </a:lvl1pPr>
          </a:lstStyle>
          <a:p>
            <a:fld id="{9B044979-84E1-504C-B1EE-E22D39373971}" type="slidenum">
              <a:rPr lang="en-US" smtClean="0"/>
              <a:t>‹#›</a:t>
            </a:fld>
            <a:endParaRPr lang="en-US"/>
          </a:p>
        </p:txBody>
      </p:sp>
    </p:spTree>
    <p:extLst>
      <p:ext uri="{BB962C8B-B14F-4D97-AF65-F5344CB8AC3E}">
        <p14:creationId xmlns:p14="http://schemas.microsoft.com/office/powerpoint/2010/main" val="2056911298"/>
      </p:ext>
    </p:extLst>
  </p:cSld>
  <p:clrMap accent1="accent1" accent2="accent2" accent3="accent3" accent4="accent4" accent5="accent5" accent6="accent6" bg1="lt1" bg2="lt2" folHlink="folHlink" hlink="hlink" tx1="dk1" tx2="dk2"/>
  <p:notesStyle>
    <a:lvl1pPr algn="l" defTabSz="457200" eaLnBrk="1" hangingPunct="1" latinLnBrk="0" marL="0" rtl="0">
      <a:defRPr kern="1200" sz="1200">
        <a:solidFill>
          <a:schemeClr val="tx1"/>
        </a:solidFill>
        <a:latin typeface="+mn-lt"/>
        <a:ea typeface="+mn-ea"/>
        <a:cs typeface="+mn-cs"/>
      </a:defRPr>
    </a:lvl1pPr>
    <a:lvl2pPr algn="l" defTabSz="457200" eaLnBrk="1" hangingPunct="1" latinLnBrk="0" marL="457200" rtl="0">
      <a:defRPr kern="1200" sz="1200">
        <a:solidFill>
          <a:schemeClr val="tx1"/>
        </a:solidFill>
        <a:latin typeface="+mn-lt"/>
        <a:ea typeface="+mn-ea"/>
        <a:cs typeface="+mn-cs"/>
      </a:defRPr>
    </a:lvl2pPr>
    <a:lvl3pPr algn="l" defTabSz="457200" eaLnBrk="1" hangingPunct="1" latinLnBrk="0" marL="914400" rtl="0">
      <a:defRPr kern="1200" sz="1200">
        <a:solidFill>
          <a:schemeClr val="tx1"/>
        </a:solidFill>
        <a:latin typeface="+mn-lt"/>
        <a:ea typeface="+mn-ea"/>
        <a:cs typeface="+mn-cs"/>
      </a:defRPr>
    </a:lvl3pPr>
    <a:lvl4pPr algn="l" defTabSz="457200" eaLnBrk="1" hangingPunct="1" latinLnBrk="0" marL="1371600" rtl="0">
      <a:defRPr kern="1200" sz="1200">
        <a:solidFill>
          <a:schemeClr val="tx1"/>
        </a:solidFill>
        <a:latin typeface="+mn-lt"/>
        <a:ea typeface="+mn-ea"/>
        <a:cs typeface="+mn-cs"/>
      </a:defRPr>
    </a:lvl4pPr>
    <a:lvl5pPr algn="l" defTabSz="457200" eaLnBrk="1" hangingPunct="1" latinLnBrk="0" marL="1828800" rtl="0">
      <a:defRPr kern="1200" sz="1200">
        <a:solidFill>
          <a:schemeClr val="tx1"/>
        </a:solidFill>
        <a:latin typeface="+mn-lt"/>
        <a:ea typeface="+mn-ea"/>
        <a:cs typeface="+mn-cs"/>
      </a:defRPr>
    </a:lvl5pPr>
    <a:lvl6pPr algn="l" defTabSz="457200" eaLnBrk="1" hangingPunct="1" latinLnBrk="0" marL="2286000" rtl="0">
      <a:defRPr kern="1200" sz="1200">
        <a:solidFill>
          <a:schemeClr val="tx1"/>
        </a:solidFill>
        <a:latin typeface="+mn-lt"/>
        <a:ea typeface="+mn-ea"/>
        <a:cs typeface="+mn-cs"/>
      </a:defRPr>
    </a:lvl6pPr>
    <a:lvl7pPr algn="l" defTabSz="457200" eaLnBrk="1" hangingPunct="1" latinLnBrk="0" marL="2743200" rtl="0">
      <a:defRPr kern="1200" sz="1200">
        <a:solidFill>
          <a:schemeClr val="tx1"/>
        </a:solidFill>
        <a:latin typeface="+mn-lt"/>
        <a:ea typeface="+mn-ea"/>
        <a:cs typeface="+mn-cs"/>
      </a:defRPr>
    </a:lvl7pPr>
    <a:lvl8pPr algn="l" defTabSz="457200" eaLnBrk="1" hangingPunct="1" latinLnBrk="0" marL="3200400" rtl="0">
      <a:defRPr kern="1200" sz="1200">
        <a:solidFill>
          <a:schemeClr val="tx1"/>
        </a:solidFill>
        <a:latin typeface="+mn-lt"/>
        <a:ea typeface="+mn-ea"/>
        <a:cs typeface="+mn-cs"/>
      </a:defRPr>
    </a:lvl8pPr>
    <a:lvl9pPr algn="l" defTabSz="457200" eaLnBrk="1" hangingPunct="1" latinLnBrk="0" marL="3657600" rtl="0">
      <a:defRPr kern="1200" sz="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intro">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219200" y="4724400"/>
            <a:ext cx="3581400" cy="381000"/>
          </a:xfrm>
          <a:prstGeom prst="rect">
            <a:avLst/>
          </a:prstGeom>
        </p:spPr>
        <p:txBody>
          <a:bodyPr vert="horz" lIns="0" tIns="0" rIns="0" bIns="0"/>
          <a:lstStyle>
            <a:lvl1pPr>
              <a:defRPr sz="2000" b="0">
                <a:solidFill>
                  <a:schemeClr val="bg2"/>
                </a:solidFill>
              </a:defRPr>
            </a:lvl1pPr>
          </a:lstStyle>
          <a:p>
            <a:r>
              <a:rPr lang="en-US" dirty="0" smtClean="0"/>
              <a:t>Boundless Lecture Slides</a:t>
            </a:r>
            <a:endParaRPr lang="en-US" dirty="0"/>
          </a:p>
        </p:txBody>
      </p:sp>
    </p:spTree>
    <p:extLst>
      <p:ext uri="{BB962C8B-B14F-4D97-AF65-F5344CB8AC3E}">
        <p14:creationId xmlns:p14="http://schemas.microsoft.com/office/powerpoint/2010/main" val="2772372691"/>
      </p:ext>
    </p:extLst>
  </p:cSld>
  <p:clrMapOvr>
    <a:masterClrMapping/>
  </p:clrMapOvr>
  <p:transition xmlns:p14="http://schemas.microsoft.com/office/powerpoint/2010/mai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appendix_header">
    <p:spTree>
      <p:nvGrpSpPr>
        <p:cNvPr id="1" name=""/>
        <p:cNvGrpSpPr/>
        <p:nvPr/>
      </p:nvGrpSpPr>
      <p:grpSpPr>
        <a:xfrm>
          <a:off x="0" y="0"/>
          <a:ext cx="0" cy="0"/>
          <a:chOff x="0" y="0"/>
          <a:chExt cx="0" cy="0"/>
        </a:xfrm>
      </p:grpSpPr>
      <p:sp>
        <p:nvSpPr>
          <p:cNvPr id="5" name="Line 5"/>
          <p:cNvSpPr>
            <a:spLocks noChangeShapeType="1"/>
          </p:cNvSpPr>
          <p:nvPr userDrawn="1"/>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6" name="Line 6"/>
          <p:cNvSpPr>
            <a:spLocks noChangeShapeType="1"/>
          </p:cNvSpPr>
          <p:nvPr userDrawn="1"/>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7" name="Line 7"/>
          <p:cNvSpPr>
            <a:spLocks noChangeShapeType="1"/>
          </p:cNvSpPr>
          <p:nvPr userDrawn="1"/>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2" name="Title 1"/>
          <p:cNvSpPr>
            <a:spLocks noGrp="1"/>
          </p:cNvSpPr>
          <p:nvPr>
            <p:ph type="title"/>
          </p:nvPr>
        </p:nvSpPr>
        <p:spPr>
          <a:xfrm>
            <a:off x="457200" y="5029200"/>
            <a:ext cx="8229600" cy="1143000"/>
          </a:xfrm>
          <a:prstGeom prst="rect">
            <a:avLst/>
          </a:prstGeom>
        </p:spPr>
        <p:txBody>
          <a:bodyPr vert="horz"/>
          <a:lstStyle>
            <a:lvl1pPr>
              <a:defRPr sz="4800" b="0">
                <a:solidFill>
                  <a:schemeClr val="tx2"/>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1793456275"/>
      </p:ext>
    </p:extLst>
  </p:cSld>
  <p:clrMapOvr>
    <a:masterClrMapping/>
  </p:clrMapOvr>
  <p:transition xmlns:p14="http://schemas.microsoft.com/office/powerpoint/2010/mai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appendix_keyterms">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686800" cy="457200"/>
          </a:xfrm>
          <a:prstGeom prst="rect">
            <a:avLst/>
          </a:prstGeom>
        </p:spPr>
        <p:txBody>
          <a:bodyPr vert="horz" lIns="0" tIns="0" rIns="0" bIns="0" anchor="b"/>
          <a:lstStyle>
            <a:lvl1pPr algn="l">
              <a:defRPr sz="2400" b="0">
                <a:solidFill>
                  <a:schemeClr val="tx2"/>
                </a:solidFill>
              </a:defRPr>
            </a:lvl1pPr>
          </a:lstStyle>
          <a:p>
            <a:r>
              <a:rPr lang="en-US" dirty="0" smtClean="0"/>
              <a:t>Click to edit Master title style</a:t>
            </a:r>
            <a:endParaRPr lang="en-US" dirty="0"/>
          </a:p>
        </p:txBody>
      </p:sp>
      <p:sp>
        <p:nvSpPr>
          <p:cNvPr id="4" name="Text Placeholder 3"/>
          <p:cNvSpPr>
            <a:spLocks noGrp="1"/>
          </p:cNvSpPr>
          <p:nvPr>
            <p:ph type="body" sz="quarter" idx="10" hasCustomPrompt="1"/>
          </p:nvPr>
        </p:nvSpPr>
        <p:spPr>
          <a:xfrm>
            <a:off x="228600" y="1066800"/>
            <a:ext cx="8686800" cy="5181600"/>
          </a:xfrm>
          <a:prstGeom prst="rect">
            <a:avLst/>
          </a:prstGeom>
        </p:spPr>
        <p:txBody>
          <a:bodyPr vert="horz" lIns="0" tIns="0" rIns="0" bIns="0"/>
          <a:lstStyle>
            <a:lvl1pPr marL="114300" indent="-114300">
              <a:buFont typeface="Arial"/>
              <a:buChar char="•"/>
              <a:defRPr sz="1000" baseline="0">
                <a:solidFill>
                  <a:srgbClr val="000000"/>
                </a:solidFill>
              </a:defRPr>
            </a:lvl1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509586001"/>
      </p:ext>
    </p:extLst>
  </p:cSld>
  <p:clrMapOvr>
    <a:masterClrMapping/>
  </p:clrMapOvr>
  <p:transition xmlns:p14="http://schemas.microsoft.com/office/powerpoint/2010/mai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appendix_keyterms_continued">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33400"/>
            <a:ext cx="8686800" cy="5867400"/>
          </a:xfrm>
          <a:prstGeom prst="rect">
            <a:avLst/>
          </a:prstGeom>
        </p:spPr>
        <p:txBody>
          <a:bodyPr vert="horz" lIns="0" tIns="0" rIns="0" bIns="0"/>
          <a:lstStyle>
            <a:lvl1pPr marL="114300" indent="-114300">
              <a:buFont typeface="Arial"/>
              <a:buChar char="•"/>
              <a:defRPr sz="1000" baseline="0">
                <a:solidFill>
                  <a:srgbClr val="000000"/>
                </a:solidFill>
              </a:defRPr>
            </a:lvl1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987195750"/>
      </p:ext>
    </p:extLst>
  </p:cSld>
  <p:clrMapOvr>
    <a:masterClrMapping/>
  </p:clrMapOvr>
  <p:transition xmlns:p14="http://schemas.microsoft.com/office/powerpoint/2010/mai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bout_platform">
    <p:spTree>
      <p:nvGrpSpPr>
        <p:cNvPr id="1" name=""/>
        <p:cNvGrpSpPr/>
        <p:nvPr/>
      </p:nvGrpSpPr>
      <p:grpSpPr>
        <a:xfrm>
          <a:off x="0" y="0"/>
          <a:ext cx="0" cy="0"/>
          <a:chOff x="0" y="0"/>
          <a:chExt cx="0" cy="0"/>
        </a:xfrm>
      </p:grpSpPr>
      <p:sp>
        <p:nvSpPr>
          <p:cNvPr id="7" name="Title 6"/>
          <p:cNvSpPr>
            <a:spLocks noGrp="1"/>
          </p:cNvSpPr>
          <p:nvPr>
            <p:ph type="title"/>
          </p:nvPr>
        </p:nvSpPr>
        <p:spPr>
          <a:xfrm>
            <a:off x="3429000" y="274638"/>
            <a:ext cx="5410200" cy="563562"/>
          </a:xfrm>
          <a:prstGeom prst="rect">
            <a:avLst/>
          </a:prstGeom>
        </p:spPr>
        <p:txBody>
          <a:bodyPr vert="horz" lIns="0" tIns="0" rIns="0" bIns="0"/>
          <a:lstStyle>
            <a:lvl1pPr>
              <a:defRPr sz="2400" b="0">
                <a:solidFill>
                  <a:schemeClr val="tx2"/>
                </a:solidFill>
              </a:defRPr>
            </a:lvl1pPr>
          </a:lstStyle>
          <a:p>
            <a:r>
              <a:rPr lang="en-US" dirty="0" smtClean="0"/>
              <a:t>Click to edit Master title style</a:t>
            </a:r>
            <a:endParaRPr lang="en-US" dirty="0"/>
          </a:p>
        </p:txBody>
      </p:sp>
      <p:sp>
        <p:nvSpPr>
          <p:cNvPr id="3" name="Text Placeholder 2"/>
          <p:cNvSpPr>
            <a:spLocks noGrp="1"/>
          </p:cNvSpPr>
          <p:nvPr>
            <p:ph type="body" sz="quarter" idx="10"/>
          </p:nvPr>
        </p:nvSpPr>
        <p:spPr>
          <a:xfrm>
            <a:off x="6019800" y="1219200"/>
            <a:ext cx="2819400" cy="5029200"/>
          </a:xfrm>
          <a:prstGeom prst="rect">
            <a:avLst/>
          </a:prstGeom>
        </p:spPr>
        <p:txBody>
          <a:bodyPr vert="horz" lIns="0" tIns="0" rIns="0" bIns="0"/>
          <a:lstStyle>
            <a:lvl1pPr algn="l">
              <a:defRPr>
                <a:solidFill>
                  <a:schemeClr val="tx2"/>
                </a:solidFill>
              </a:defRPr>
            </a:lvl1pPr>
            <a:lvl2pPr marL="0" indent="0" algn="l">
              <a:lnSpc>
                <a:spcPct val="110000"/>
              </a:lnSpc>
              <a:buNone/>
              <a:defRPr sz="1000"/>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351683757"/>
      </p:ext>
    </p:extLst>
  </p:cSld>
  <p:clrMapOvr>
    <a:masterClrMapping/>
  </p:clrMapOvr>
  <p:transition xmlns:p14="http://schemas.microsoft.com/office/powerpoint/2010/mai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bout_boundless">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429000" y="990600"/>
            <a:ext cx="5410200" cy="5410200"/>
          </a:xfrm>
          <a:prstGeom prst="rect">
            <a:avLst/>
          </a:prstGeom>
        </p:spPr>
        <p:txBody>
          <a:bodyPr vert="horz" lIns="0" tIns="0" rIns="0" bIns="0"/>
          <a:lstStyle>
            <a:lvl1pPr marL="0" indent="0">
              <a:defRPr sz="1000">
                <a:solidFill>
                  <a:srgbClr val="808080"/>
                </a:solidFill>
              </a:defRPr>
            </a:lvl1pPr>
            <a:lvl2pPr marL="0" indent="0">
              <a:buNone/>
              <a:defRPr sz="1000"/>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a:xfrm>
            <a:off x="3429000" y="274638"/>
            <a:ext cx="5410200" cy="715962"/>
          </a:xfrm>
          <a:prstGeom prst="rect">
            <a:avLst/>
          </a:prstGeom>
        </p:spPr>
        <p:txBody>
          <a:bodyPr vert="horz" lIns="0" tIns="0" rIns="0" bIns="0"/>
          <a:lstStyle>
            <a:lvl1pPr>
              <a:defRPr sz="2400" b="0">
                <a:solidFill>
                  <a:schemeClr val="tx2"/>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3687038126"/>
      </p:ext>
    </p:extLst>
  </p:cSld>
  <p:clrMapOvr>
    <a:masterClrMapping/>
  </p:clrMapOvr>
  <p:transition xmlns:p14="http://schemas.microsoft.com/office/powerpoint/2010/mai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appendix_keyterms">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686800" cy="457200"/>
          </a:xfrm>
          <a:prstGeom prst="rect">
            <a:avLst/>
          </a:prstGeom>
        </p:spPr>
        <p:txBody>
          <a:bodyPr vert="horz" lIns="0" tIns="0" rIns="0" bIns="0" anchor="b"/>
          <a:lstStyle>
            <a:lvl1pPr algn="l">
              <a:defRPr sz="2400" b="0">
                <a:solidFill>
                  <a:schemeClr val="tx2"/>
                </a:solidFill>
              </a:defRPr>
            </a:lvl1pPr>
          </a:lstStyle>
          <a:p>
            <a:r>
              <a:rPr lang="en-US" dirty="0" smtClean="0"/>
              <a:t>Click to edit Master title style</a:t>
            </a:r>
            <a:endParaRPr lang="en-US" dirty="0"/>
          </a:p>
        </p:txBody>
      </p:sp>
      <p:sp>
        <p:nvSpPr>
          <p:cNvPr id="4" name="Text Placeholder 3"/>
          <p:cNvSpPr>
            <a:spLocks noGrp="1"/>
          </p:cNvSpPr>
          <p:nvPr>
            <p:ph type="body" sz="quarter" idx="10" hasCustomPrompt="1"/>
          </p:nvPr>
        </p:nvSpPr>
        <p:spPr>
          <a:xfrm>
            <a:off x="228600" y="1066800"/>
            <a:ext cx="8686800" cy="5181600"/>
          </a:xfrm>
          <a:prstGeom prst="rect">
            <a:avLst/>
          </a:prstGeom>
        </p:spPr>
        <p:txBody>
          <a:bodyPr vert="horz" lIns="0" tIns="0" rIns="0" bIns="0"/>
          <a:lstStyle>
            <a:lvl1pPr marL="114300" indent="-114300">
              <a:buFont typeface="Arial"/>
              <a:buChar char="•"/>
              <a:defRPr sz="1000" baseline="0">
                <a:solidFill>
                  <a:srgbClr val="000000"/>
                </a:solidFill>
              </a:defRPr>
            </a:lvl1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509586001"/>
      </p:ext>
    </p:extLst>
  </p:cSld>
  <p:clrMapOvr>
    <a:masterClrMapping/>
  </p:clrMapOvr>
  <p:transition xmlns:p14="http://schemas.microsoft.com/office/powerpoint/2010/mai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appendix_keyterms">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686800" cy="457200"/>
          </a:xfrm>
          <a:prstGeom prst="rect">
            <a:avLst/>
          </a:prstGeom>
        </p:spPr>
        <p:txBody>
          <a:bodyPr vert="horz" lIns="0" tIns="0" rIns="0" bIns="0" anchor="b"/>
          <a:lstStyle>
            <a:lvl1pPr algn="l">
              <a:defRPr sz="2400" b="0">
                <a:solidFill>
                  <a:schemeClr val="tx2"/>
                </a:solidFill>
              </a:defRPr>
            </a:lvl1pPr>
          </a:lstStyle>
          <a:p>
            <a:r>
              <a:rPr lang="en-US" dirty="0" smtClean="0"/>
              <a:t>Click to edit Master title style</a:t>
            </a:r>
            <a:endParaRPr lang="en-US" dirty="0"/>
          </a:p>
        </p:txBody>
      </p:sp>
      <p:sp>
        <p:nvSpPr>
          <p:cNvPr id="4" name="Text Placeholder 3"/>
          <p:cNvSpPr>
            <a:spLocks noGrp="1"/>
          </p:cNvSpPr>
          <p:nvPr>
            <p:ph type="body" sz="quarter" idx="10" hasCustomPrompt="1"/>
          </p:nvPr>
        </p:nvSpPr>
        <p:spPr>
          <a:xfrm>
            <a:off x="228600" y="1066800"/>
            <a:ext cx="8686800" cy="5181600"/>
          </a:xfrm>
          <a:prstGeom prst="rect">
            <a:avLst/>
          </a:prstGeom>
        </p:spPr>
        <p:txBody>
          <a:bodyPr vert="horz" lIns="0" tIns="0" rIns="0" bIns="0"/>
          <a:lstStyle>
            <a:lvl1pPr marL="114300" indent="-114300">
              <a:buFont typeface="Arial"/>
              <a:buChar char="•"/>
              <a:defRPr sz="1000" baseline="0">
                <a:solidFill>
                  <a:srgbClr val="000000"/>
                </a:solidFill>
              </a:defRPr>
            </a:lvl1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509586001"/>
      </p:ext>
    </p:extLst>
  </p:cSld>
  <p:clrMapOvr>
    <a:masterClrMapping/>
  </p:clrMapOvr>
  <p:transition xmlns:p14="http://schemas.microsoft.com/office/powerpoint/2010/mai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hapter">
    <p:spTree>
      <p:nvGrpSpPr>
        <p:cNvPr id="1" name=""/>
        <p:cNvGrpSpPr/>
        <p:nvPr/>
      </p:nvGrpSpPr>
      <p:grpSpPr>
        <a:xfrm>
          <a:off x="0" y="0"/>
          <a:ext cx="0" cy="0"/>
          <a:chOff x="0" y="0"/>
          <a:chExt cx="0" cy="0"/>
        </a:xfrm>
      </p:grpSpPr>
      <p:sp>
        <p:nvSpPr>
          <p:cNvPr id="4" name="Title 3"/>
          <p:cNvSpPr>
            <a:spLocks noGrp="1"/>
          </p:cNvSpPr>
          <p:nvPr>
            <p:ph type="title"/>
          </p:nvPr>
        </p:nvSpPr>
        <p:spPr>
          <a:xfrm>
            <a:off x="228600" y="350838"/>
            <a:ext cx="2590800" cy="3230562"/>
          </a:xfrm>
          <a:prstGeom prst="rect">
            <a:avLst/>
          </a:prstGeom>
        </p:spPr>
        <p:txBody>
          <a:bodyPr vert="horz" lIns="0" tIns="0" rIns="0" bIns="0"/>
          <a:lstStyle>
            <a:lvl1pPr>
              <a:defRPr sz="2400" b="0" i="0">
                <a:solidFill>
                  <a:schemeClr val="bg1"/>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1109337005"/>
      </p:ext>
    </p:extLst>
  </p:cSld>
  <p:clrMapOvr>
    <a:masterClrMapping/>
  </p:clrMapOvr>
  <p:transition xmlns:p14="http://schemas.microsoft.com/office/powerpoint/2010/mai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3231005" y="1477846"/>
            <a:ext cx="5664901" cy="4770554"/>
          </a:xfrm>
          <a:prstGeom prst="rect">
            <a:avLst/>
          </a:prstGeom>
        </p:spPr>
        <p:txBody>
          <a:bodyPr vert="horz" lIns="0" tIns="0" rIns="0" bIns="0"/>
          <a:lstStyle>
            <a:lvl1pPr marL="0" indent="114300">
              <a:lnSpc>
                <a:spcPct val="120000"/>
              </a:lnSpc>
              <a:spcBef>
                <a:spcPts val="400"/>
              </a:spcBef>
              <a:buClr>
                <a:srgbClr val="828282"/>
              </a:buClr>
              <a:buSzPct val="100000"/>
              <a:buFont typeface="Arial" charset="0"/>
              <a:buChar char="•"/>
              <a:defRPr sz="1400">
                <a:solidFill>
                  <a:schemeClr val="bg2">
                    <a:lumMod val="75000"/>
                  </a:schemeClr>
                </a:solidFill>
                <a:latin typeface="Arial"/>
                <a:cs typeface="Arial"/>
              </a:defRPr>
            </a:lvl1pPr>
          </a:lstStyle>
          <a:p>
            <a:pPr marL="0" indent="114300">
              <a:spcBef>
                <a:spcPts val="400"/>
              </a:spcBef>
              <a:buClr>
                <a:srgbClr val="828282"/>
              </a:buClr>
              <a:buSzPct val="100000"/>
              <a:buFont typeface="Arial" charset="0"/>
              <a:buChar char="•"/>
            </a:pPr>
            <a:r>
              <a:rPr lang="en-US" sz="1200" dirty="0" smtClean="0">
                <a:solidFill>
                  <a:srgbClr val="828282"/>
                </a:solidFill>
                <a:latin typeface="Arial" charset="0"/>
                <a:ea typeface="ＭＳ Ｐゴシック" charset="0"/>
                <a:cs typeface="Arial" charset="0"/>
                <a:sym typeface="Arial" charset="0"/>
              </a:rPr>
              <a:t>CONCEPTITLE</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a:xfrm>
            <a:off x="152400" y="381000"/>
            <a:ext cx="8686800" cy="715962"/>
          </a:xfrm>
          <a:prstGeom prst="rect">
            <a:avLst/>
          </a:prstGeom>
        </p:spPr>
        <p:txBody>
          <a:bodyPr vert="horz" lIns="0" tIns="0" rIns="0" bIns="0" anchor="b"/>
          <a:lstStyle>
            <a:lvl1pPr>
              <a:defRPr sz="2400" b="0">
                <a:solidFill>
                  <a:schemeClr val="tx2"/>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1417018886"/>
      </p:ext>
    </p:extLst>
  </p:cSld>
  <p:clrMapOvr>
    <a:masterClrMapping/>
  </p:clrMapOvr>
  <p:transition xmlns:p14="http://schemas.microsoft.com/office/powerpoint/2010/mai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ectio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3231005" y="1477846"/>
            <a:ext cx="5664901" cy="4770554"/>
          </a:xfrm>
          <a:prstGeom prst="rect">
            <a:avLst/>
          </a:prstGeom>
        </p:spPr>
        <p:txBody>
          <a:bodyPr vert="horz" lIns="0" tIns="0" rIns="0" bIns="0"/>
          <a:lstStyle>
            <a:lvl1pPr marL="0" indent="114300">
              <a:lnSpc>
                <a:spcPct val="120000"/>
              </a:lnSpc>
              <a:spcBef>
                <a:spcPts val="400"/>
              </a:spcBef>
              <a:buClr>
                <a:srgbClr val="828282"/>
              </a:buClr>
              <a:buSzPct val="100000"/>
              <a:buFont typeface="Arial" charset="0"/>
              <a:buChar char="•"/>
              <a:defRPr sz="1400">
                <a:solidFill>
                  <a:schemeClr val="bg2">
                    <a:lumMod val="75000"/>
                  </a:schemeClr>
                </a:solidFill>
                <a:latin typeface="Arial"/>
                <a:cs typeface="Arial"/>
              </a:defRPr>
            </a:lvl1pPr>
          </a:lstStyle>
          <a:p>
            <a:pPr marL="0" indent="114300">
              <a:spcBef>
                <a:spcPts val="400"/>
              </a:spcBef>
              <a:buClr>
                <a:srgbClr val="828282"/>
              </a:buClr>
              <a:buSzPct val="100000"/>
              <a:buFont typeface="Arial" charset="0"/>
              <a:buChar char="•"/>
            </a:pPr>
            <a:r>
              <a:rPr lang="en-US" sz="1200" dirty="0" smtClean="0">
                <a:solidFill>
                  <a:srgbClr val="828282"/>
                </a:solidFill>
                <a:latin typeface="Arial" charset="0"/>
                <a:ea typeface="ＭＳ Ｐゴシック" charset="0"/>
                <a:cs typeface="Arial" charset="0"/>
                <a:sym typeface="Arial" charset="0"/>
              </a:rPr>
              <a:t>CONCEPTITLE</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a:xfrm>
            <a:off x="152400" y="381000"/>
            <a:ext cx="8686800" cy="715962"/>
          </a:xfrm>
          <a:prstGeom prst="rect">
            <a:avLst/>
          </a:prstGeom>
        </p:spPr>
        <p:txBody>
          <a:bodyPr vert="horz" lIns="0" tIns="0" rIns="0" bIns="0" anchor="b"/>
          <a:lstStyle>
            <a:lvl1pPr>
              <a:defRPr sz="2400" b="0">
                <a:solidFill>
                  <a:schemeClr val="tx2"/>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1417018886"/>
      </p:ext>
    </p:extLst>
  </p:cSld>
  <p:clrMapOvr>
    <a:masterClrMapping/>
  </p:clrMapOvr>
  <p:transition xmlns:p14="http://schemas.microsoft.com/office/powerpoint/2010/mai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ectio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3231005" y="1477846"/>
            <a:ext cx="5664901" cy="4770554"/>
          </a:xfrm>
          <a:prstGeom prst="rect">
            <a:avLst/>
          </a:prstGeom>
        </p:spPr>
        <p:txBody>
          <a:bodyPr vert="horz" lIns="0" tIns="0" rIns="0" bIns="0"/>
          <a:lstStyle>
            <a:lvl1pPr marL="0" indent="114300">
              <a:lnSpc>
                <a:spcPct val="120000"/>
              </a:lnSpc>
              <a:spcBef>
                <a:spcPts val="400"/>
              </a:spcBef>
              <a:buClr>
                <a:srgbClr val="828282"/>
              </a:buClr>
              <a:buSzPct val="100000"/>
              <a:buFont typeface="Arial" charset="0"/>
              <a:buChar char="•"/>
              <a:defRPr sz="1400">
                <a:solidFill>
                  <a:schemeClr val="bg2">
                    <a:lumMod val="75000"/>
                  </a:schemeClr>
                </a:solidFill>
                <a:latin typeface="Arial"/>
                <a:cs typeface="Arial"/>
              </a:defRPr>
            </a:lvl1pPr>
          </a:lstStyle>
          <a:p>
            <a:pPr marL="0" indent="114300">
              <a:spcBef>
                <a:spcPts val="400"/>
              </a:spcBef>
              <a:buClr>
                <a:srgbClr val="828282"/>
              </a:buClr>
              <a:buSzPct val="100000"/>
              <a:buFont typeface="Arial" charset="0"/>
              <a:buChar char="•"/>
            </a:pPr>
            <a:r>
              <a:rPr lang="en-US" sz="1200" dirty="0" smtClean="0">
                <a:solidFill>
                  <a:srgbClr val="828282"/>
                </a:solidFill>
                <a:latin typeface="Arial" charset="0"/>
                <a:ea typeface="ＭＳ Ｐゴシック" charset="0"/>
                <a:cs typeface="Arial" charset="0"/>
                <a:sym typeface="Arial" charset="0"/>
              </a:rPr>
              <a:t>CONCEPTITLE</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a:xfrm>
            <a:off x="152400" y="381000"/>
            <a:ext cx="8686800" cy="715962"/>
          </a:xfrm>
          <a:prstGeom prst="rect">
            <a:avLst/>
          </a:prstGeom>
        </p:spPr>
        <p:txBody>
          <a:bodyPr vert="horz" lIns="0" tIns="0" rIns="0" bIns="0" anchor="b"/>
          <a:lstStyle>
            <a:lvl1pPr>
              <a:defRPr sz="2400" b="0">
                <a:solidFill>
                  <a:schemeClr val="tx2"/>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1417018886"/>
      </p:ext>
    </p:extLst>
  </p:cSld>
  <p:clrMapOvr>
    <a:masterClrMapping/>
  </p:clrMapOvr>
  <p:transition xmlns:p14="http://schemas.microsoft.com/office/powerpoint/2010/mai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ectio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3231005" y="1477846"/>
            <a:ext cx="5664901" cy="4770554"/>
          </a:xfrm>
          <a:prstGeom prst="rect">
            <a:avLst/>
          </a:prstGeom>
        </p:spPr>
        <p:txBody>
          <a:bodyPr vert="horz" lIns="0" tIns="0" rIns="0" bIns="0"/>
          <a:lstStyle>
            <a:lvl1pPr marL="0" indent="114300">
              <a:lnSpc>
                <a:spcPct val="120000"/>
              </a:lnSpc>
              <a:spcBef>
                <a:spcPts val="400"/>
              </a:spcBef>
              <a:buClr>
                <a:srgbClr val="828282"/>
              </a:buClr>
              <a:buSzPct val="100000"/>
              <a:buFont typeface="Arial" charset="0"/>
              <a:buChar char="•"/>
              <a:defRPr sz="1400">
                <a:solidFill>
                  <a:schemeClr val="bg2">
                    <a:lumMod val="75000"/>
                  </a:schemeClr>
                </a:solidFill>
                <a:latin typeface="Arial"/>
                <a:cs typeface="Arial"/>
              </a:defRPr>
            </a:lvl1pPr>
          </a:lstStyle>
          <a:p>
            <a:pPr marL="0" indent="114300">
              <a:spcBef>
                <a:spcPts val="400"/>
              </a:spcBef>
              <a:buClr>
                <a:srgbClr val="828282"/>
              </a:buClr>
              <a:buSzPct val="100000"/>
              <a:buFont typeface="Arial" charset="0"/>
              <a:buChar char="•"/>
            </a:pPr>
            <a:r>
              <a:rPr lang="en-US" sz="1200" dirty="0" smtClean="0">
                <a:solidFill>
                  <a:srgbClr val="828282"/>
                </a:solidFill>
                <a:latin typeface="Arial" charset="0"/>
                <a:ea typeface="ＭＳ Ｐゴシック" charset="0"/>
                <a:cs typeface="Arial" charset="0"/>
                <a:sym typeface="Arial" charset="0"/>
              </a:rPr>
              <a:t>CONCEPTITLE</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a:xfrm>
            <a:off x="152400" y="381000"/>
            <a:ext cx="8686800" cy="715962"/>
          </a:xfrm>
          <a:prstGeom prst="rect">
            <a:avLst/>
          </a:prstGeom>
        </p:spPr>
        <p:txBody>
          <a:bodyPr vert="horz" lIns="0" tIns="0" rIns="0" bIns="0" anchor="b"/>
          <a:lstStyle>
            <a:lvl1pPr>
              <a:defRPr sz="2400" b="0">
                <a:solidFill>
                  <a:schemeClr val="tx2"/>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1417018886"/>
      </p:ext>
    </p:extLst>
  </p:cSld>
  <p:clrMapOvr>
    <a:masterClrMapping/>
  </p:clrMapOvr>
  <p:transition xmlns:p14="http://schemas.microsoft.com/office/powerpoint/2010/mai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ectio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3231005" y="1477846"/>
            <a:ext cx="5664901" cy="4770554"/>
          </a:xfrm>
          <a:prstGeom prst="rect">
            <a:avLst/>
          </a:prstGeom>
        </p:spPr>
        <p:txBody>
          <a:bodyPr vert="horz" lIns="0" tIns="0" rIns="0" bIns="0"/>
          <a:lstStyle>
            <a:lvl1pPr marL="0" indent="114300">
              <a:lnSpc>
                <a:spcPct val="120000"/>
              </a:lnSpc>
              <a:spcBef>
                <a:spcPts val="400"/>
              </a:spcBef>
              <a:buClr>
                <a:srgbClr val="828282"/>
              </a:buClr>
              <a:buSzPct val="100000"/>
              <a:buFont typeface="Arial" charset="0"/>
              <a:buChar char="•"/>
              <a:defRPr sz="1400">
                <a:solidFill>
                  <a:schemeClr val="bg2">
                    <a:lumMod val="75000"/>
                  </a:schemeClr>
                </a:solidFill>
                <a:latin typeface="Arial"/>
                <a:cs typeface="Arial"/>
              </a:defRPr>
            </a:lvl1pPr>
          </a:lstStyle>
          <a:p>
            <a:pPr marL="0" indent="114300">
              <a:spcBef>
                <a:spcPts val="400"/>
              </a:spcBef>
              <a:buClr>
                <a:srgbClr val="828282"/>
              </a:buClr>
              <a:buSzPct val="100000"/>
              <a:buFont typeface="Arial" charset="0"/>
              <a:buChar char="•"/>
            </a:pPr>
            <a:r>
              <a:rPr lang="en-US" sz="1200" dirty="0" smtClean="0">
                <a:solidFill>
                  <a:srgbClr val="828282"/>
                </a:solidFill>
                <a:latin typeface="Arial" charset="0"/>
                <a:ea typeface="ＭＳ Ｐゴシック" charset="0"/>
                <a:cs typeface="Arial" charset="0"/>
                <a:sym typeface="Arial" charset="0"/>
              </a:rPr>
              <a:t>CONCEPTITLE</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a:xfrm>
            <a:off x="152400" y="381000"/>
            <a:ext cx="8686800" cy="715962"/>
          </a:xfrm>
          <a:prstGeom prst="rect">
            <a:avLst/>
          </a:prstGeom>
        </p:spPr>
        <p:txBody>
          <a:bodyPr vert="horz" lIns="0" tIns="0" rIns="0" bIns="0" anchor="b"/>
          <a:lstStyle>
            <a:lvl1pPr>
              <a:defRPr sz="2400" b="0">
                <a:solidFill>
                  <a:schemeClr val="tx2"/>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1417018886"/>
      </p:ext>
    </p:extLst>
  </p:cSld>
  <p:clrMapOvr>
    <a:masterClrMapping/>
  </p:clrMapOvr>
  <p:transition xmlns:p14="http://schemas.microsoft.com/office/powerpoint/2010/main"/>
</p:sldLayout>
</file>

<file path=ppt/slideMasters/_rels/slideMaster1.xml.rels><?xml version="1.0" encoding="UTF-8" standalone="yes"?>
<Relationships xmlns="http://schemas.openxmlformats.org/package/2006/relationships">
  <Relationship Id="rId1" Target="../theme/slideTheme.xml" Type="http://schemas.openxmlformats.org/officeDocument/2006/relationships/theme"/>
<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 Id="rId17" Type="http://schemas.openxmlformats.org/officeDocument/2006/relationships/slideLayout" Target="../slideLayouts/slideLayout16.xml"/><Relationship Id="rId18" Type="http://schemas.openxmlformats.org/officeDocument/2006/relationships/slideLayout" Target="../slideLayouts/slideLayout17.xml"/><Relationship Id="rId19" Type="http://schemas.openxmlformats.org/officeDocument/2006/relationships/slideLayout" Target="../slideLayouts/slideLayout18.xml"/><Relationship Id="rId20" Type="http://schemas.openxmlformats.org/officeDocument/2006/relationships/slideLayout" Target="../slideLayouts/slideLayout19.xml"/><Relationship Id="rId21" Type="http://schemas.openxmlformats.org/officeDocument/2006/relationships/slideLayout" Target="../slideLayouts/slideLayout20.xml"/><Relationship Id="rId22" Type="http://schemas.openxmlformats.org/officeDocument/2006/relationships/slideLayout" Target="../slideLayouts/slideLayout21.xml"/><Relationship Id="rId23" Type="http://schemas.openxmlformats.org/officeDocument/2006/relationships/slideLayout" Target="../slideLayouts/slideLayout22.xml"/><Relationship Id="rId24" Type="http://schemas.openxmlformats.org/officeDocument/2006/relationships/slideLayout" Target="../slideLayouts/slideLayout23.xml"/><Relationship Id="rId25" Type="http://schemas.openxmlformats.org/officeDocument/2006/relationships/slideLayout" Target="../slideLayouts/slideLayout24.xml"/><Relationship Id="rId26" Type="http://schemas.openxmlformats.org/officeDocument/2006/relationships/slideLayout" Target="../slideLayouts/slideLayout25.xml"/><Relationship Id="rId27" Type="http://schemas.openxmlformats.org/officeDocument/2006/relationships/slideLayout" Target="../slideLayouts/slideLayout26.xml"/><Relationship Id="rId28" Type="http://schemas.openxmlformats.org/officeDocument/2006/relationships/slideLayout" Target="../slideLayouts/slideLayout27.xml"/><Relationship Id="rId29" Type="http://schemas.openxmlformats.org/officeDocument/2006/relationships/slideLayout" Target="../slideLayouts/slideLayout28.xml"/><Relationship Id="rId30" Type="http://schemas.openxmlformats.org/officeDocument/2006/relationships/slideLayout" Target="../slideLayouts/slideLayout29.xml"/><Relationship Id="rId31" Type="http://schemas.openxmlformats.org/officeDocument/2006/relationships/slideLayout" Target="../slideLayouts/slideLayout30.xml"/><Relationship Id="rId32" Type="http://schemas.openxmlformats.org/officeDocument/2006/relationships/slideLayout" Target="../slideLayouts/slideLayout31.xml"/><Relationship Id="rId33" Type="http://schemas.openxmlformats.org/officeDocument/2006/relationships/slideLayout" Target="../slideLayouts/slideLayout32.xml"/><Relationship Id="rId34" Type="http://schemas.openxmlformats.org/officeDocument/2006/relationships/slideLayout" Target="../slideLayouts/slideLayout33.xml"/><Relationship Id="rId35" Type="http://schemas.openxmlformats.org/officeDocument/2006/relationships/slideLayout" Target="../slideLayouts/slideLayout34.xml"/><Relationship Id="rId36" Type="http://schemas.openxmlformats.org/officeDocument/2006/relationships/slideLayout" Target="../slideLayouts/slideLayout35.xml"/><Relationship Id="rId37" Type="http://schemas.openxmlformats.org/officeDocument/2006/relationships/slideLayout" Target="../slideLayouts/slideLayout36.xml"/></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rgbClr val="FFFFFF"/>
        </a:solidFill>
        <a:effectLst/>
      </p:bgPr>
    </p:bg>
    <p:spTree>
      <p:nvGrpSpPr>
        <p:cNvPr id="1" name=""/>
        <p:cNvGrpSpPr/>
        <p:nvPr/>
      </p:nvGrpSpPr>
      <p:grpSpPr>
        <a:xfrm>
          <a:off x="0" y="0"/>
          <a:ext cx="0" cy="0"/>
          <a:chOff x="0" y="0"/>
          <a:chExt cx="0" cy="0"/>
        </a:xfrm>
      </p:grpSpPr>
    </p:spTree>
  </p:cSld>
  <p:clrMap accent1="accent1" accent2="accent2" accent3="accent3" accent4="accent4" accent5="accent5" accent6="accent6" bg1="lt1" bg2="lt2" folHlink="folHlink" hlink="hlink" tx1="dk1" tx2="dk2"/>
  <p:sldLayoutIdLst>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 id="2147483685" r:id="rId37"/>
  </p:sldLayoutIdLst>
  <p:transition xmlns:p14="http://schemas.microsoft.com/office/powerpoint/2010/main"/>
  <p:txStyles>
    <p:titleStyle>
      <a:lvl1pPr algn="l" eaLnBrk="1" fontAlgn="base" hangingPunct="1" rtl="0">
        <a:spcBef>
          <a:spcPct val="0"/>
        </a:spcBef>
        <a:spcAft>
          <a:spcPct val="0"/>
        </a:spcAft>
        <a:defRPr b="1" sz="3000">
          <a:solidFill>
            <a:srgbClr val="FFFFFF"/>
          </a:solidFill>
          <a:latin typeface="+mj-lt"/>
          <a:ea typeface="+mj-ea"/>
          <a:cs typeface="+mj-cs"/>
          <a:sym charset="0" typeface="Helvetica Neue"/>
        </a:defRPr>
      </a:lvl1pPr>
      <a:lvl2pPr algn="l" eaLnBrk="1" fontAlgn="base" hangingPunct="1" rtl="0">
        <a:spcBef>
          <a:spcPct val="0"/>
        </a:spcBef>
        <a:spcAft>
          <a:spcPct val="0"/>
        </a:spcAft>
        <a:defRPr b="1" sz="3000">
          <a:solidFill>
            <a:srgbClr val="FFFFFF"/>
          </a:solidFill>
          <a:latin charset="0" typeface="Helvetica Neue"/>
          <a:ea charset="0" typeface="ヒラギノ角ゴ ProN W6"/>
          <a:cs charset="0" typeface="ヒラギノ角ゴ ProN W6"/>
          <a:sym charset="0" typeface="Helvetica Neue"/>
        </a:defRPr>
      </a:lvl2pPr>
      <a:lvl3pPr algn="l" eaLnBrk="1" fontAlgn="base" hangingPunct="1" rtl="0">
        <a:spcBef>
          <a:spcPct val="0"/>
        </a:spcBef>
        <a:spcAft>
          <a:spcPct val="0"/>
        </a:spcAft>
        <a:defRPr b="1" sz="3000">
          <a:solidFill>
            <a:srgbClr val="FFFFFF"/>
          </a:solidFill>
          <a:latin charset="0" typeface="Helvetica Neue"/>
          <a:ea charset="0" typeface="ヒラギノ角ゴ ProN W6"/>
          <a:cs charset="0" typeface="ヒラギノ角ゴ ProN W6"/>
          <a:sym charset="0" typeface="Helvetica Neue"/>
        </a:defRPr>
      </a:lvl3pPr>
      <a:lvl4pPr algn="l" eaLnBrk="1" fontAlgn="base" hangingPunct="1" rtl="0">
        <a:spcBef>
          <a:spcPct val="0"/>
        </a:spcBef>
        <a:spcAft>
          <a:spcPct val="0"/>
        </a:spcAft>
        <a:defRPr b="1" sz="3000">
          <a:solidFill>
            <a:srgbClr val="FFFFFF"/>
          </a:solidFill>
          <a:latin charset="0" typeface="Helvetica Neue"/>
          <a:ea charset="0" typeface="ヒラギノ角ゴ ProN W6"/>
          <a:cs charset="0" typeface="ヒラギノ角ゴ ProN W6"/>
          <a:sym charset="0" typeface="Helvetica Neue"/>
        </a:defRPr>
      </a:lvl4pPr>
      <a:lvl5pPr algn="l" eaLnBrk="1" fontAlgn="base" hangingPunct="1" rtl="0">
        <a:spcBef>
          <a:spcPct val="0"/>
        </a:spcBef>
        <a:spcAft>
          <a:spcPct val="0"/>
        </a:spcAft>
        <a:defRPr b="1" sz="3000">
          <a:solidFill>
            <a:srgbClr val="FFFFFF"/>
          </a:solidFill>
          <a:latin charset="0" typeface="Helvetica Neue"/>
          <a:ea charset="0" typeface="ヒラギノ角ゴ ProN W6"/>
          <a:cs charset="0" typeface="ヒラギノ角ゴ ProN W6"/>
          <a:sym charset="0" typeface="Helvetica Neue"/>
        </a:defRPr>
      </a:lvl5pPr>
      <a:lvl6pPr algn="l" eaLnBrk="1" fontAlgn="base" hangingPunct="1" marL="457200" rtl="0">
        <a:spcBef>
          <a:spcPct val="0"/>
        </a:spcBef>
        <a:spcAft>
          <a:spcPct val="0"/>
        </a:spcAft>
        <a:defRPr b="1" sz="3000">
          <a:solidFill>
            <a:srgbClr val="FFFFFF"/>
          </a:solidFill>
          <a:latin charset="0" typeface="Helvetica Neue"/>
          <a:ea charset="0" typeface="ヒラギノ角ゴ ProN W6"/>
          <a:cs charset="0" typeface="ヒラギノ角ゴ ProN W6"/>
          <a:sym charset="0" typeface="Helvetica Neue"/>
        </a:defRPr>
      </a:lvl6pPr>
      <a:lvl7pPr algn="l" eaLnBrk="1" fontAlgn="base" hangingPunct="1" marL="914400" rtl="0">
        <a:spcBef>
          <a:spcPct val="0"/>
        </a:spcBef>
        <a:spcAft>
          <a:spcPct val="0"/>
        </a:spcAft>
        <a:defRPr b="1" sz="3000">
          <a:solidFill>
            <a:srgbClr val="FFFFFF"/>
          </a:solidFill>
          <a:latin charset="0" typeface="Helvetica Neue"/>
          <a:ea charset="0" typeface="ヒラギノ角ゴ ProN W6"/>
          <a:cs charset="0" typeface="ヒラギノ角ゴ ProN W6"/>
          <a:sym charset="0" typeface="Helvetica Neue"/>
        </a:defRPr>
      </a:lvl7pPr>
      <a:lvl8pPr algn="l" eaLnBrk="1" fontAlgn="base" hangingPunct="1" marL="1371600" rtl="0">
        <a:spcBef>
          <a:spcPct val="0"/>
        </a:spcBef>
        <a:spcAft>
          <a:spcPct val="0"/>
        </a:spcAft>
        <a:defRPr b="1" sz="3000">
          <a:solidFill>
            <a:srgbClr val="FFFFFF"/>
          </a:solidFill>
          <a:latin charset="0" typeface="Helvetica Neue"/>
          <a:ea charset="0" typeface="ヒラギノ角ゴ ProN W6"/>
          <a:cs charset="0" typeface="ヒラギノ角ゴ ProN W6"/>
          <a:sym charset="0" typeface="Helvetica Neue"/>
        </a:defRPr>
      </a:lvl8pPr>
      <a:lvl9pPr algn="l" eaLnBrk="1" fontAlgn="base" hangingPunct="1" marL="1828800" rtl="0">
        <a:spcBef>
          <a:spcPct val="0"/>
        </a:spcBef>
        <a:spcAft>
          <a:spcPct val="0"/>
        </a:spcAft>
        <a:defRPr b="1" sz="3000">
          <a:solidFill>
            <a:srgbClr val="FFFFFF"/>
          </a:solidFill>
          <a:latin charset="0" typeface="Helvetica Neue"/>
          <a:ea charset="0" typeface="ヒラギノ角ゴ ProN W6"/>
          <a:cs charset="0" typeface="ヒラギノ角ゴ ProN W6"/>
          <a:sym charset="0" typeface="Helvetica Neue"/>
        </a:defRPr>
      </a:lvl9pPr>
    </p:titleStyle>
    <p:bodyStyle>
      <a:lvl1pPr algn="l" eaLnBrk="1" fontAlgn="base" hangingPunct="1" indent="-342900" marL="342900" rtl="0">
        <a:spcBef>
          <a:spcPts val="800"/>
        </a:spcBef>
        <a:spcAft>
          <a:spcPct val="0"/>
        </a:spcAft>
        <a:defRPr sz="1400">
          <a:solidFill>
            <a:schemeClr val="tx1"/>
          </a:solidFill>
          <a:latin typeface="+mn-lt"/>
          <a:ea typeface="+mn-ea"/>
          <a:cs typeface="+mn-cs"/>
          <a:sym charset="0" typeface="Helvetica Neue"/>
        </a:defRPr>
      </a:lvl1pPr>
      <a:lvl2pPr algn="l" eaLnBrk="1" fontAlgn="base" hangingPunct="1" indent="-127000" marL="127000" rtl="0">
        <a:spcBef>
          <a:spcPts val="400"/>
        </a:spcBef>
        <a:spcAft>
          <a:spcPct val="0"/>
        </a:spcAft>
        <a:buClr>
          <a:srgbClr val="828282"/>
        </a:buClr>
        <a:buSzPct val="100000"/>
        <a:buFont charset="0" typeface="Arial"/>
        <a:buChar char="•"/>
        <a:defRPr sz="1200">
          <a:solidFill>
            <a:srgbClr val="828282"/>
          </a:solidFill>
          <a:latin charset="0" typeface="Arial"/>
          <a:ea typeface="+mn-ea"/>
          <a:cs typeface="+mn-cs"/>
          <a:sym charset="0" typeface="Arial"/>
        </a:defRPr>
      </a:lvl2pPr>
      <a:lvl3pPr algn="l" eaLnBrk="1" fontAlgn="base" hangingPunct="1" indent="-127000" marL="393700" rtl="0">
        <a:spcBef>
          <a:spcPts val="600"/>
        </a:spcBef>
        <a:spcAft>
          <a:spcPct val="0"/>
        </a:spcAft>
        <a:buClr>
          <a:srgbClr val="828282"/>
        </a:buClr>
        <a:buSzPct val="100000"/>
        <a:buFont charset="0" typeface="Helvetica Neue"/>
        <a:buChar char="-"/>
        <a:defRPr sz="1200">
          <a:solidFill>
            <a:srgbClr val="828282"/>
          </a:solidFill>
          <a:latin typeface="+mn-lt"/>
          <a:ea typeface="+mn-ea"/>
          <a:cs typeface="+mn-cs"/>
          <a:sym charset="0" typeface="Helvetica Neue"/>
        </a:defRPr>
      </a:lvl3pPr>
      <a:lvl4pPr algn="l" eaLnBrk="1" fontAlgn="base" hangingPunct="1" indent="-228600" marL="1562100" rtl="0">
        <a:spcBef>
          <a:spcPts val="500"/>
        </a:spcBef>
        <a:spcAft>
          <a:spcPct val="0"/>
        </a:spcAft>
        <a:buClr>
          <a:srgbClr val="353535"/>
        </a:buClr>
        <a:buSzPct val="100000"/>
        <a:buFont charset="0" typeface="Arial"/>
        <a:buChar char="–"/>
        <a:defRPr sz="2000">
          <a:solidFill>
            <a:schemeClr val="tx1"/>
          </a:solidFill>
          <a:latin charset="0" typeface="Arial"/>
          <a:ea typeface="+mn-ea"/>
          <a:cs typeface="+mn-cs"/>
          <a:sym charset="0" typeface="Arial"/>
        </a:defRPr>
      </a:lvl4pPr>
      <a:lvl5pPr algn="l" eaLnBrk="1" fontAlgn="base" hangingPunct="1" indent="-228600" marL="2019300" rtl="0">
        <a:spcBef>
          <a:spcPts val="500"/>
        </a:spcBef>
        <a:spcAft>
          <a:spcPct val="0"/>
        </a:spcAft>
        <a:buClr>
          <a:srgbClr val="353535"/>
        </a:buClr>
        <a:buSzPct val="100000"/>
        <a:buFont charset="0" typeface="Arial"/>
        <a:buChar char="»"/>
        <a:defRPr sz="2000">
          <a:solidFill>
            <a:schemeClr val="tx1"/>
          </a:solidFill>
          <a:latin charset="0" typeface="Arial"/>
          <a:ea typeface="+mn-ea"/>
          <a:cs typeface="+mn-cs"/>
          <a:sym charset="0" typeface="Arial"/>
        </a:defRPr>
      </a:lvl5pPr>
      <a:lvl6pPr algn="l" eaLnBrk="1" fontAlgn="base" hangingPunct="1" indent="-228600" marL="2476500" rtl="0">
        <a:spcBef>
          <a:spcPts val="500"/>
        </a:spcBef>
        <a:spcAft>
          <a:spcPct val="0"/>
        </a:spcAft>
        <a:buClr>
          <a:srgbClr val="353535"/>
        </a:buClr>
        <a:buSzPct val="100000"/>
        <a:buFont charset="0" typeface="Arial"/>
        <a:buChar char="»"/>
        <a:defRPr sz="2000">
          <a:solidFill>
            <a:schemeClr val="tx1"/>
          </a:solidFill>
          <a:latin charset="0" typeface="Arial"/>
          <a:ea typeface="+mn-ea"/>
          <a:cs typeface="+mn-cs"/>
          <a:sym charset="0" typeface="Arial"/>
        </a:defRPr>
      </a:lvl6pPr>
      <a:lvl7pPr algn="l" eaLnBrk="1" fontAlgn="base" hangingPunct="1" indent="-228600" marL="2933700" rtl="0">
        <a:spcBef>
          <a:spcPts val="500"/>
        </a:spcBef>
        <a:spcAft>
          <a:spcPct val="0"/>
        </a:spcAft>
        <a:buClr>
          <a:srgbClr val="353535"/>
        </a:buClr>
        <a:buSzPct val="100000"/>
        <a:buFont charset="0" typeface="Arial"/>
        <a:buChar char="»"/>
        <a:defRPr sz="2000">
          <a:solidFill>
            <a:schemeClr val="tx1"/>
          </a:solidFill>
          <a:latin charset="0" typeface="Arial"/>
          <a:ea typeface="+mn-ea"/>
          <a:cs typeface="+mn-cs"/>
          <a:sym charset="0" typeface="Arial"/>
        </a:defRPr>
      </a:lvl7pPr>
      <a:lvl8pPr algn="l" eaLnBrk="1" fontAlgn="base" hangingPunct="1" indent="-228600" marL="3390900" rtl="0">
        <a:spcBef>
          <a:spcPts val="500"/>
        </a:spcBef>
        <a:spcAft>
          <a:spcPct val="0"/>
        </a:spcAft>
        <a:buClr>
          <a:srgbClr val="353535"/>
        </a:buClr>
        <a:buSzPct val="100000"/>
        <a:buFont charset="0" typeface="Arial"/>
        <a:buChar char="»"/>
        <a:defRPr sz="2000">
          <a:solidFill>
            <a:schemeClr val="tx1"/>
          </a:solidFill>
          <a:latin charset="0" typeface="Arial"/>
          <a:ea typeface="+mn-ea"/>
          <a:cs typeface="+mn-cs"/>
          <a:sym charset="0" typeface="Arial"/>
        </a:defRPr>
      </a:lvl8pPr>
      <a:lvl9pPr algn="l" eaLnBrk="1" fontAlgn="base" hangingPunct="1" indent="-228600" marL="3848100" rtl="0">
        <a:spcBef>
          <a:spcPts val="500"/>
        </a:spcBef>
        <a:spcAft>
          <a:spcPct val="0"/>
        </a:spcAft>
        <a:buClr>
          <a:srgbClr val="353535"/>
        </a:buClr>
        <a:buSzPct val="100000"/>
        <a:buFont charset="0" typeface="Arial"/>
        <a:buChar char="»"/>
        <a:defRPr sz="2000">
          <a:solidFill>
            <a:schemeClr val="tx1"/>
          </a:solidFill>
          <a:latin charset="0" typeface="Arial"/>
          <a:ea typeface="+mn-ea"/>
          <a:cs typeface="+mn-cs"/>
          <a:sym charset="0" typeface="Arial"/>
        </a:defRPr>
      </a:lvl9pPr>
    </p:bodyStyle>
    <p:other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1" Type="http://schemas.openxmlformats.org/officeDocument/2006/relationships/slideLayout" Target="../slideLayouts/slideLayout1.xml"/>
<Relationship Id="rId2" Type="http://schemas.openxmlformats.org/officeDocument/2006/relationships/image" Target="../media/image2.png"/>
<Relationship Id="rId3" Type="http://schemas.openxmlformats.org/officeDocument/2006/relationships/image" Target="../media/image1.png"/>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10.xml"/>
<Relationship Id="rId2" Type="http://schemas.openxmlformats.org/officeDocument/2006/relationships/image" Target="../media/image2.png"/>
<Relationship Id="rId3" Type="http://schemas.openxmlformats.org/officeDocument/2006/relationships/image" Target="../media/image5.png"/>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11.xml"/>
<Relationship Id="rId2" Type="http://schemas.openxmlformats.org/officeDocument/2006/relationships/image" Target="../media/image2.png"/>
<Relationship Id="rId3" Type="http://schemas.openxmlformats.org/officeDocument/2006/relationships/image" Target="../media/image5.png"/>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12.xml"/>
<Relationship Id="rId2" Type="http://schemas.openxmlformats.org/officeDocument/2006/relationships/image" Target="../media/image2.png"/>
<Relationship Id="rId3" Type="http://schemas.openxmlformats.org/officeDocument/2006/relationships/image" Target="../media/image5.png"/>
</Relationships>

</file>

<file path=ppt/slides/_rels/slide13.xml.rels><?xml version="1.0" encoding="UTF-8" standalone="yes"?>
<Relationships xmlns="http://schemas.openxmlformats.org/package/2006/relationships">
<Relationship Id="rId3" Type="http://schemas.openxmlformats.org/officeDocument/2006/relationships/hyperlink" Target="http://creativecommons.org/licenses/by/3.0/" TargetMode="External"/>
<Relationship Id="rId4" Type="http://schemas.openxmlformats.org/officeDocument/2006/relationships/hyperlink" Target="http://cnx.org/content/m42096/latest/?collection=col11406/1.7" TargetMode="External"/>
<Relationship Id="rId5" Type="http://schemas.openxmlformats.org/officeDocument/2006/relationships/hyperlink" Target="http://www.boundless.com/physics/textbooks/boundless-physics-textbook/kinematics-2/speed-and-velocity-36/average-velocity-a-graphical-interpretation-210-6244/images/average-velocity/?campaign_content=book_624_chapter_2&amp;campaign_term=Physics&amp;utm_campaign=powerpoint&amp;utm_medium=direct&amp;utm_source=boundless" TargetMode="External"/>
<Relationship Id="rId6" Type="http://schemas.openxmlformats.org/officeDocument/2006/relationships/image" Target="../media/image13.jpg"/>
<Relationship Id="rId1" Type="http://schemas.openxmlformats.org/officeDocument/2006/relationships/slideLayout" Target="../slideLayouts/slideLayout13.xml"/>
<Relationship Id="rId2" Type="http://schemas.openxmlformats.org/officeDocument/2006/relationships/image" Target="../media/image5.png"/>
<Relationship Id="rId7" Target="../media/image9.png" Type="http://schemas.openxmlformats.org/officeDocument/2006/relationships/image"/>
</Relationships>

</file>

<file path=ppt/slides/_rels/slide14.xml.rels><?xml version="1.0" encoding="UTF-8" standalone="yes"?>
<Relationships xmlns="http://schemas.openxmlformats.org/package/2006/relationships">
<Relationship Id="rId3" Type="http://schemas.openxmlformats.org/officeDocument/2006/relationships/hyperlink" Target="http://creativecommons.org/licenses/by/3.0/" TargetMode="External"/>
<Relationship Id="rId4" Type="http://schemas.openxmlformats.org/officeDocument/2006/relationships/hyperlink" Target="http://cnx.org/content/m42100/latest/?collection=col11406/1.7" TargetMode="External"/>
<Relationship Id="rId5" Type="http://schemas.openxmlformats.org/officeDocument/2006/relationships/hyperlink" Target="http://www.boundless.com/physics/textbooks/boundless-physics-textbook/kinematics-2/acceleration-37/graphical-interpretation-212-6234/images/velocity-vs-time/?campaign_content=book_624_chapter_2&amp;campaign_term=Physics&amp;utm_campaign=powerpoint&amp;utm_medium=direct&amp;utm_source=boundless" TargetMode="External"/>
<Relationship Id="rId6" Type="http://schemas.openxmlformats.org/officeDocument/2006/relationships/image" Target="../media/image13.jpg"/>
<Relationship Id="rId1" Type="http://schemas.openxmlformats.org/officeDocument/2006/relationships/slideLayout" Target="../slideLayouts/slideLayout14.xml"/>
<Relationship Id="rId2" Type="http://schemas.openxmlformats.org/officeDocument/2006/relationships/image" Target="../media/image5.png"/>
<Relationship Id="rId7" Target="../media/image14.jpg" Type="http://schemas.openxmlformats.org/officeDocument/2006/relationships/image"/>
</Relationships>

</file>

<file path=ppt/slides/_rels/slide15.xml.rels><?xml version="1.0" encoding="UTF-8" standalone="yes"?>
<Relationships xmlns="http://schemas.openxmlformats.org/package/2006/relationships">
<Relationship Id="rId3" Type="http://schemas.openxmlformats.org/officeDocument/2006/relationships/hyperlink" Target="http://creativecommons.org/licenses/by/3.0/" TargetMode="External"/>
<Relationship Id="rId4" Type="http://schemas.openxmlformats.org/officeDocument/2006/relationships/hyperlink" Target="http://cnx.org/content/m42100/latest/?collection=col11406/1.7" TargetMode="External"/>
<Relationship Id="rId5" Type="http://schemas.openxmlformats.org/officeDocument/2006/relationships/hyperlink" Target="http://www.boundless.com/physics/textbooks/boundless-physics-textbook/kinematics-2/acceleration-37/graphical-interpretation-212-6234/images/position-vs-time-graph/?campaign_content=book_624_chapter_2&amp;campaign_term=Physics&amp;utm_campaign=powerpoint&amp;utm_medium=direct&amp;utm_source=boundless" TargetMode="External"/>
<Relationship Id="rId6" Type="http://schemas.openxmlformats.org/officeDocument/2006/relationships/image" Target="../media/image13.jpg"/>
<Relationship Id="rId1" Type="http://schemas.openxmlformats.org/officeDocument/2006/relationships/slideLayout" Target="../slideLayouts/slideLayout15.xml"/>
<Relationship Id="rId2" Type="http://schemas.openxmlformats.org/officeDocument/2006/relationships/image" Target="../media/image5.png"/>
<Relationship Id="rId7" Target="../media/image10.jpg" Type="http://schemas.openxmlformats.org/officeDocument/2006/relationships/image"/>
</Relationships>

</file>

<file path=ppt/slides/_rels/slide16.xml.rels><?xml version="1.0" encoding="UTF-8" standalone="yes"?>
<Relationships xmlns="http://schemas.openxmlformats.org/package/2006/relationships">
<Relationship Id="rId3" Type="http://schemas.openxmlformats.org/officeDocument/2006/relationships/hyperlink" Target="http://creativecommons.org/licenses/by/3.0/" TargetMode="External"/>
<Relationship Id="rId4" Type="http://schemas.openxmlformats.org/officeDocument/2006/relationships/hyperlink" Target="http://cnx.org/content/m42100/latest/?collection=col11406/1.7" TargetMode="External"/>
<Relationship Id="rId5" Type="http://schemas.openxmlformats.org/officeDocument/2006/relationships/hyperlink" Target="http://www.boundless.com/physics/textbooks/boundless-physics-textbook/kinematics-2/acceleration-37/graphical-interpretation-212-6234/images/acceleration-vs-time-graph/?campaign_content=book_624_chapter_2&amp;campaign_term=Physics&amp;utm_campaign=powerpoint&amp;utm_medium=direct&amp;utm_source=boundless" TargetMode="External"/>
<Relationship Id="rId6" Type="http://schemas.openxmlformats.org/officeDocument/2006/relationships/image" Target="../media/image13.jpg"/>
<Relationship Id="rId1" Type="http://schemas.openxmlformats.org/officeDocument/2006/relationships/slideLayout" Target="../slideLayouts/slideLayout16.xml"/>
<Relationship Id="rId2" Type="http://schemas.openxmlformats.org/officeDocument/2006/relationships/image" Target="../media/image5.png"/>
<Relationship Id="rId7" Target="../media/image15.jpg" Type="http://schemas.openxmlformats.org/officeDocument/2006/relationships/image"/>
</Relationships>

</file>

<file path=ppt/slides/_rels/slide17.xml.rels><?xml version="1.0" encoding="UTF-8" standalone="yes"?>
<Relationships xmlns="http://schemas.openxmlformats.org/package/2006/relationships">
<Relationship Id="rId3" Type="http://schemas.openxmlformats.org/officeDocument/2006/relationships/hyperlink" Target="http://creativecommons.org/licenses/by/3.0/us/" TargetMode="External"/>
<Relationship Id="rId4" Type="http://schemas.openxmlformats.org/officeDocument/2006/relationships/hyperlink" Target="http://lightandmatter.com/lmb.pdf" TargetMode="External"/>
<Relationship Id="rId5" Type="http://schemas.openxmlformats.org/officeDocument/2006/relationships/hyperlink" Target="http://www.boundless.com/physics/textbooks/boundless-physics-textbook/kinematics-2/speed-and-velocity-36/instananeous-velocity-a-graphical-interpretation-211-6362/images/motion-with-changing-velocity/?campaign_content=book_624_chapter_2&amp;campaign_term=Physics&amp;utm_campaign=powerpoint&amp;utm_medium=direct&amp;utm_source=boundless" TargetMode="External"/>
<Relationship Id="rId6" Type="http://schemas.openxmlformats.org/officeDocument/2006/relationships/image" Target="../media/image13.jpg"/>
<Relationship Id="rId1" Type="http://schemas.openxmlformats.org/officeDocument/2006/relationships/slideLayout" Target="../slideLayouts/slideLayout17.xml"/>
<Relationship Id="rId2" Type="http://schemas.openxmlformats.org/officeDocument/2006/relationships/image" Target="../media/image5.png"/>
<Relationship Id="rId7" Target="../media/image16.png" Type="http://schemas.openxmlformats.org/officeDocument/2006/relationships/image"/>
</Relationships>

</file>

<file path=ppt/slides/_rels/slide18.xml.rels><?xml version="1.0" encoding="UTF-8" standalone="yes"?>
<Relationships xmlns="http://schemas.openxmlformats.org/package/2006/relationships">
<Relationship Id="rId3" Type="http://schemas.openxmlformats.org/officeDocument/2006/relationships/hyperlink" Target="http://creativecommons.org/licenses/by/3.0/" TargetMode="External"/>
<Relationship Id="rId4" Type="http://schemas.openxmlformats.org/officeDocument/2006/relationships/hyperlink" Target="http://cnx.org/content/m42033/latest/?collection=col11406/1.7" TargetMode="External"/>
<Relationship Id="rId5" Type="http://schemas.openxmlformats.org/officeDocument/2006/relationships/hyperlink" Target="http://www.boundless.com/physics/textbooks/boundless-physics-textbook/kinematics-2/basics-of-kinematics-35/reference-frames-and-displacement-208-6691/images/displacement-in-terms-of-its-frame-of-reference/?campaign_content=book_624_chapter_2&amp;campaign_term=Physics&amp;utm_campaign=powerpoint&amp;utm_medium=direct&amp;utm_source=boundless" TargetMode="External"/>
<Relationship Id="rId6" Type="http://schemas.openxmlformats.org/officeDocument/2006/relationships/image" Target="../media/image13.jpg"/>
<Relationship Id="rId1" Type="http://schemas.openxmlformats.org/officeDocument/2006/relationships/slideLayout" Target="../slideLayouts/slideLayout18.xml"/>
<Relationship Id="rId2" Type="http://schemas.openxmlformats.org/officeDocument/2006/relationships/image" Target="../media/image5.png"/>
<Relationship Id="rId7" Target="../media/image17.jpg" Type="http://schemas.openxmlformats.org/officeDocument/2006/relationships/image"/>
</Relationships>

</file>

<file path=ppt/slides/_rels/slide19.xml.rels><?xml version="1.0" encoding="UTF-8" standalone="yes"?>
<Relationships xmlns="http://schemas.openxmlformats.org/package/2006/relationships">
<Relationship Id="rId3" Type="http://schemas.openxmlformats.org/officeDocument/2006/relationships/hyperlink" Target="http://creativecommons.org/licenses/by/3.0/us/" TargetMode="External"/>
<Relationship Id="rId4" Type="http://schemas.openxmlformats.org/officeDocument/2006/relationships/hyperlink" Target="http://en.wikipedia.org/wiki/Vector_(physics)" TargetMode="External"/>
<Relationship Id="rId5" Type="http://schemas.openxmlformats.org/officeDocument/2006/relationships/hyperlink" Target="http://www.boundless.com/physics/textbooks/boundless-physics-textbook/kinematics-2/basics-of-kinematics-35/introduction-to-scalars-and-vectors-209-6214/images/vector-representation/?campaign_content=book_624_chapter_2&amp;campaign_term=Physics&amp;utm_campaign=powerpoint&amp;utm_medium=direct&amp;utm_source=boundless" TargetMode="External"/>
<Relationship Id="rId6" Type="http://schemas.openxmlformats.org/officeDocument/2006/relationships/image" Target="../media/image13.jpg"/>
<Relationship Id="rId1" Type="http://schemas.openxmlformats.org/officeDocument/2006/relationships/slideLayout" Target="../slideLayouts/slideLayout19.xml"/>
<Relationship Id="rId2" Type="http://schemas.openxmlformats.org/officeDocument/2006/relationships/image" Target="../media/image5.png"/>
<Relationship Id="rId7" Target="../media/image18.png" Type="http://schemas.openxmlformats.org/officeDocument/2006/relationships/image"/>
</Relationships>

</file>

<file path=ppt/slides/_rels/slide2.xml.rels><?xml version="1.0" encoding="UTF-8" standalone="yes"?>
<Relationships xmlns="http://schemas.openxmlformats.org/package/2006/relationships">
<Relationship Id="rId3" Type="http://schemas.openxmlformats.org/officeDocument/2006/relationships/image" Target="../media/image3.png"/>
<Relationship Id="rId4" Type="http://schemas.openxmlformats.org/officeDocument/2006/relationships/image" Target="../media/image2.png"/>
<Relationship Id="rId5" Type="http://schemas.openxmlformats.org/officeDocument/2006/relationships/image" Target="../media/image5.png"/>
<Relationship Id="rId6" Type="http://schemas.openxmlformats.org/officeDocument/2006/relationships/hyperlink" Target="mailto:educators@boundless.com" TargetMode="External"/>
<Relationship Id="rId7" Type="http://schemas.openxmlformats.org/officeDocument/2006/relationships/hyperlink" Target="http://boundless.com/teaching-platform" TargetMode="External"/>
<Relationship Id="rId1" Type="http://schemas.openxmlformats.org/officeDocument/2006/relationships/slideLayout" Target="../slideLayouts/slideLayout2.xml"/>
<Relationship Id="rId2" Type="http://schemas.openxmlformats.org/officeDocument/2006/relationships/image" Target="../media/image4.png"/>
</Relationships>

</file>

<file path=ppt/slides/_rels/slide20.xml.rels><?xml version="1.0" encoding="UTF-8" standalone="yes"?>
<Relationships xmlns="http://schemas.openxmlformats.org/package/2006/relationships">
<Relationship Id="rId3" Type="http://schemas.openxmlformats.org/officeDocument/2006/relationships/hyperlink" Target="http://creativecommons.org/licenses/by-sa/3.0/" TargetMode="External"/>
<Relationship Id="rId4" Type="http://schemas.openxmlformats.org/officeDocument/2006/relationships/hyperlink" Target="http://None" TargetMode="External"/>
<Relationship Id="rId5" Type="http://schemas.openxmlformats.org/officeDocument/2006/relationships/hyperlink" Target="http://www.boundless.com/physics/textbooks/boundless-physics-textbook/kinematics-2/speed-and-velocity-36/average-velocity-a-graphical-interpretation-210-6244/images/average-speed-vs-average-velocity/?campaign_content=book_624_chapter_2&amp;campaign_term=Physics&amp;utm_campaign=powerpoint&amp;utm_medium=direct&amp;utm_source=boundless" TargetMode="External"/>
<Relationship Id="rId6" Type="http://schemas.openxmlformats.org/officeDocument/2006/relationships/image" Target="../media/image13.jpg"/>
<Relationship Id="rId1" Type="http://schemas.openxmlformats.org/officeDocument/2006/relationships/slideLayout" Target="../slideLayouts/slideLayout20.xml"/>
<Relationship Id="rId2" Type="http://schemas.openxmlformats.org/officeDocument/2006/relationships/image" Target="../media/image5.png"/>
<Relationship Id="rId7" Target="../media/image19.png" Type="http://schemas.openxmlformats.org/officeDocument/2006/relationships/image"/>
</Relationships>

</file>

<file path=ppt/slides/_rels/slide21.xml.rels><?xml version="1.0" encoding="UTF-8" standalone="yes"?>
<Relationships xmlns="http://schemas.openxmlformats.org/package/2006/relationships">
<Relationship Id="rId3" Type="http://schemas.openxmlformats.org/officeDocument/2006/relationships/hyperlink" Target="http://creativecommons.org/licenses/by/3.0/us/" TargetMode="External"/>
<Relationship Id="rId4" Type="http://schemas.openxmlformats.org/officeDocument/2006/relationships/hyperlink" Target="http://s3.amazonaws.com/figures.boundless.com/51129b2ee4b0c14bf464ce1b/1.jpg" TargetMode="External"/>
<Relationship Id="rId5" Type="http://schemas.openxmlformats.org/officeDocument/2006/relationships/hyperlink" Target="http://www.boundless.com/physics/textbooks/boundless-physics-textbook/kinematics-2/problem-solving-for-basic-kinematics-38/motion-diagrams-215-294/images/puck-sliding-on-ice/?campaign_content=book_624_chapter_2&amp;campaign_term=Physics&amp;utm_campaign=powerpoint&amp;utm_medium=direct&amp;utm_source=boundless" TargetMode="External"/>
<Relationship Id="rId6" Type="http://schemas.openxmlformats.org/officeDocument/2006/relationships/image" Target="../media/image13.jpg"/>
<Relationship Id="rId1" Type="http://schemas.openxmlformats.org/officeDocument/2006/relationships/slideLayout" Target="../slideLayouts/slideLayout21.xml"/>
<Relationship Id="rId2" Type="http://schemas.openxmlformats.org/officeDocument/2006/relationships/image" Target="../media/image5.png"/>
<Relationship Id="rId7" Target="../media/image20.jpg" Type="http://schemas.openxmlformats.org/officeDocument/2006/relationships/image"/>
</Relationships>

</file>

<file path=ppt/slides/_rels/slide22.xml.rels><?xml version="1.0" encoding="UTF-8" standalone="yes"?>
<Relationships xmlns="http://schemas.openxmlformats.org/package/2006/relationships">
<Relationship Id="rId3" Type="http://schemas.openxmlformats.org/officeDocument/2006/relationships/hyperlink" Target="http://creativecommons.org/licenses/by/3.0/us/" TargetMode="External"/>
<Relationship Id="rId4" Type="http://schemas.openxmlformats.org/officeDocument/2006/relationships/hyperlink" Target="http://upload.wikimedia.org/wikipedia/commons/3/3c/Bouncing_ball_strobe_edit.jpg" TargetMode="External"/>
<Relationship Id="rId5" Type="http://schemas.openxmlformats.org/officeDocument/2006/relationships/hyperlink" Target="http://www.boundless.com/physics/textbooks/boundless-physics-textbook/kinematics-2/problem-solving-for-basic-kinematics-38/motion-diagrams-215-294/images/bouncing-ball/?campaign_content=book_624_chapter_2&amp;campaign_term=Physics&amp;utm_campaign=powerpoint&amp;utm_medium=direct&amp;utm_source=boundless" TargetMode="External"/>
<Relationship Id="rId6" Type="http://schemas.openxmlformats.org/officeDocument/2006/relationships/image" Target="../media/image13.jpg"/>
<Relationship Id="rId1" Type="http://schemas.openxmlformats.org/officeDocument/2006/relationships/slideLayout" Target="../slideLayouts/slideLayout22.xml"/>
<Relationship Id="rId2" Type="http://schemas.openxmlformats.org/officeDocument/2006/relationships/image" Target="../media/image5.png"/>
<Relationship Id="rId7" Target="../media/image21.jpg" Type="http://schemas.openxmlformats.org/officeDocument/2006/relationships/image"/>
</Relationships>

</file>

<file path=ppt/slides/_rels/slide23.xml.rels><?xml version="1.0" encoding="UTF-8" standalone="yes"?>
<Relationships xmlns="http://schemas.openxmlformats.org/package/2006/relationships">
<Relationship Id="rId3" Type="http://schemas.openxmlformats.org/officeDocument/2006/relationships/hyperlink" Target="https://en.wikipedia.org/wiki/Public_domain" TargetMode="External"/>
<Relationship Id="rId4" Type="http://schemas.openxmlformats.org/officeDocument/2006/relationships/hyperlink" Target="http://www.grc.nasa.gov/WWW/k-12/airplane/vectors.html" TargetMode="External"/>
<Relationship Id="rId5" Type="http://schemas.openxmlformats.org/officeDocument/2006/relationships/hyperlink" Target="http://www.boundless.com/physics/textbooks/boundless-physics-textbook/kinematics-2/basics-of-kinematics-35/introduction-to-scalars-and-vectors-209-6214/images/scalars-vs-vectors/?campaign_content=book_624_chapter_2&amp;campaign_term=Physics&amp;utm_campaign=powerpoint&amp;utm_medium=direct&amp;utm_source=boundless" TargetMode="External"/>
<Relationship Id="rId6" Type="http://schemas.openxmlformats.org/officeDocument/2006/relationships/image" Target="../media/image13.jpg"/>
<Relationship Id="rId1" Type="http://schemas.openxmlformats.org/officeDocument/2006/relationships/slideLayout" Target="../slideLayouts/slideLayout23.xml"/>
<Relationship Id="rId2" Type="http://schemas.openxmlformats.org/officeDocument/2006/relationships/image" Target="../media/image5.png"/>
<Relationship Id="rId7" Target="../media/image22.gif" Type="http://schemas.openxmlformats.org/officeDocument/2006/relationships/image"/>
</Relationships>

</file>

<file path=ppt/slides/_rels/slide24.xml.rels><?xml version="1.0" encoding="UTF-8" standalone="yes"?>
<Relationships xmlns="http://schemas.openxmlformats.org/package/2006/relationships">
<Relationship Id="rId3" Type="http://schemas.openxmlformats.org/officeDocument/2006/relationships/hyperlink" Target="http://creativecommons.org/licenses/by-sa/3.0/" TargetMode="External"/>
<Relationship Id="rId4" Type="http://schemas.openxmlformats.org/officeDocument/2006/relationships/hyperlink" Target="http://en.wikipedia.org/wiki/File:Free-fall.gif" TargetMode="External"/>
<Relationship Id="rId5" Type="http://schemas.openxmlformats.org/officeDocument/2006/relationships/hyperlink" Target="http://www.boundless.com/physics/textbooks/boundless-physics-textbook/kinematics-2/free-falling-objects-39/free-falling-objects-216-10955/images/free-fall/?campaign_content=book_624_chapter_2&amp;campaign_term=Physics&amp;utm_campaign=powerpoint&amp;utm_medium=direct&amp;utm_source=boundless" TargetMode="External"/>
<Relationship Id="rId6" Type="http://schemas.openxmlformats.org/officeDocument/2006/relationships/image" Target="../media/image13.jpg"/>
<Relationship Id="rId1" Type="http://schemas.openxmlformats.org/officeDocument/2006/relationships/slideLayout" Target="../slideLayouts/slideLayout24.xml"/>
<Relationship Id="rId2" Type="http://schemas.openxmlformats.org/officeDocument/2006/relationships/image" Target="../media/image5.png"/>
<Relationship Id="rId7" Target="../media/image11.gif" Type="http://schemas.openxmlformats.org/officeDocument/2006/relationships/image"/>
</Relationships>

</file>

<file path=ppt/slides/_rels/slide25.xml.rels><?xml version="1.0" encoding="UTF-8" standalone="yes"?>
<Relationships xmlns="http://schemas.openxmlformats.org/package/2006/relationships">
<Relationship Id="rId3" Type="http://schemas.openxmlformats.org/officeDocument/2006/relationships/hyperlink" Target="http://www.boundless.com/physics/textbooks/boundless-physics-textbook/kinematics-2/basics-of-kinematics-35/introduction-to-scalars-and-vectors-209-6214/images/scalars-and-vectors/?campaign_content=book_624_chapter_2&amp;campaign_term=Physics&amp;utm_campaign=powerpoint&amp;utm_medium=direct&amp;utm_source=boundless" TargetMode="External"/>
<Relationship Id="rId4" Type="http://schemas.openxmlformats.org/officeDocument/2006/relationships/image" Target="../media/image13.jpg"/>
<Relationship Id="rId1" Type="http://schemas.openxmlformats.org/officeDocument/2006/relationships/slideLayout" Target="../slideLayouts/slideLayout25.xml"/>
<Relationship Id="rId2" Type="http://schemas.openxmlformats.org/officeDocument/2006/relationships/image" Target="../media/image5.png"/>
<Relationship Id="rId5" Target="../media/image23.jpg" Type="http://schemas.openxmlformats.org/officeDocument/2006/relationships/image"/>
</Relationships>

</file>

<file path=ppt/slides/_rels/slide26.xml.rels><?xml version="1.0" encoding="UTF-8" standalone="yes"?>
<Relationships xmlns="http://schemas.openxmlformats.org/package/2006/relationships">
<Relationship Id="rId3" Type="http://schemas.openxmlformats.org/officeDocument/2006/relationships/hyperlink" Target="http://www.boundless.com/physics/textbooks/boundless-physics-textbook/kinematics-2/basics-of-kinematics-35/reference-frames-and-displacement-208-6691/images/frames-of-reference-1960-educational-film/?campaign_content=book_624_chapter_2&amp;campaign_term=Physics&amp;utm_campaign=powerpoint&amp;utm_medium=direct&amp;utm_source=boundless" TargetMode="External"/>
<Relationship Id="rId4" Type="http://schemas.openxmlformats.org/officeDocument/2006/relationships/image" Target="../media/image13.jpg"/>
<Relationship Id="rId1" Type="http://schemas.openxmlformats.org/officeDocument/2006/relationships/slideLayout" Target="../slideLayouts/slideLayout26.xml"/>
<Relationship Id="rId2" Type="http://schemas.openxmlformats.org/officeDocument/2006/relationships/image" Target="../media/image5.png"/>
<Relationship Id="rId5" Target="../media/image24.jpg" Type="http://schemas.openxmlformats.org/officeDocument/2006/relationships/image"/>
</Relationships>

</file>

<file path=ppt/slides/_rels/slide27.xml.rels><?xml version="1.0" encoding="UTF-8" standalone="yes"?>
<Relationships xmlns="http://schemas.openxmlformats.org/package/2006/relationships">
<Relationship Id="rId3" Type="http://schemas.openxmlformats.org/officeDocument/2006/relationships/hyperlink" Target="http://creativecommons.org/licenses/by/3.0/us/" TargetMode="External"/>
<Relationship Id="rId4" Type="http://schemas.openxmlformats.org/officeDocument/2006/relationships/hyperlink" Target="http://en.wikipedia.org/wiki/Kinematics" TargetMode="External"/>
<Relationship Id="rId5" Type="http://schemas.openxmlformats.org/officeDocument/2006/relationships/hyperlink" Target="http://www.boundless.com/physics/textbooks/boundless-physics-textbook/kinematics-2/basics-of-kinematics-35/defining-kinematics-207-6213/images/kinematics-of-a-particle-trajectory/?campaign_content=book_624_chapter_2&amp;campaign_term=Physics&amp;utm_campaign=powerpoint&amp;utm_medium=direct&amp;utm_source=boundless" TargetMode="External"/>
<Relationship Id="rId6" Type="http://schemas.openxmlformats.org/officeDocument/2006/relationships/image" Target="../media/image13.jpg"/>
<Relationship Id="rId1" Type="http://schemas.openxmlformats.org/officeDocument/2006/relationships/slideLayout" Target="../slideLayouts/slideLayout27.xml"/>
<Relationship Id="rId2" Type="http://schemas.openxmlformats.org/officeDocument/2006/relationships/image" Target="../media/image5.png"/>
<Relationship Id="rId7" Target="../media/image8.png" Type="http://schemas.openxmlformats.org/officeDocument/2006/relationships/image"/>
</Relationships>

</file>

<file path=ppt/slides/_rels/slide28.xml.rels><?xml version="1.0" encoding="UTF-8" standalone="yes"?>
<Relationships xmlns="http://schemas.openxmlformats.org/package/2006/relationships">
<Relationship Id="rId3" Type="http://schemas.openxmlformats.org/officeDocument/2006/relationships/hyperlink" Target="http://www.boundless.com/physics/textbooks/boundless-physics-textbook/kinematics-2/acceleration-37/graphical-interpretation-212-6234/images/graphing-motion/?campaign_content=book_624_chapter_2&amp;campaign_term=Physics&amp;utm_campaign=powerpoint&amp;utm_medium=direct&amp;utm_source=boundless" TargetMode="External"/>
<Relationship Id="rId4" Type="http://schemas.openxmlformats.org/officeDocument/2006/relationships/image" Target="../media/image13.jpg"/>
<Relationship Id="rId1" Type="http://schemas.openxmlformats.org/officeDocument/2006/relationships/slideLayout" Target="../slideLayouts/slideLayout28.xml"/>
<Relationship Id="rId2" Type="http://schemas.openxmlformats.org/officeDocument/2006/relationships/image" Target="../media/image5.png"/>
<Relationship Id="rId5" Target="../media/image25.jpg" Type="http://schemas.openxmlformats.org/officeDocument/2006/relationships/image"/>
</Relationships>

</file>

<file path=ppt/slides/_rels/slide29.xml.rels><?xml version="1.0" encoding="UTF-8" standalone="yes"?>
<Relationships xmlns="http://schemas.openxmlformats.org/package/2006/relationships">
<Relationship Id="rId3" Type="http://schemas.openxmlformats.org/officeDocument/2006/relationships/hyperlink" Target="http://www.boundless.com/physics/textbooks/boundless-physics-textbook/kinematics-2/speed-and-velocity-36/instananeous-velocity-a-graphical-interpretation-211-6362/images/instantaneous-velocity-acceleration-jerk-slopes-graphs-vs-time/?campaign_content=book_624_chapter_2&amp;campaign_term=Physics&amp;utm_campaign=powerpoint&amp;utm_medium=direct&amp;utm_source=boundless" TargetMode="External"/>
<Relationship Id="rId4" Type="http://schemas.openxmlformats.org/officeDocument/2006/relationships/image" Target="../media/image13.jpg"/>
<Relationship Id="rId1" Type="http://schemas.openxmlformats.org/officeDocument/2006/relationships/slideLayout" Target="../slideLayouts/slideLayout29.xml"/>
<Relationship Id="rId2" Type="http://schemas.openxmlformats.org/officeDocument/2006/relationships/image" Target="../media/image5.png"/>
<Relationship Id="rId5" Target="../media/image26.jpg" Type="http://schemas.openxmlformats.org/officeDocument/2006/relationships/image"/>
</Relationships>

</file>

<file path=ppt/slides/_rels/slide3.xml.rels><?xml version="1.0" encoding="UTF-8" standalone="yes"?>
<Relationships xmlns="http://schemas.openxmlformats.org/package/2006/relationships">
<Relationship Id="rId3" Type="http://schemas.openxmlformats.org/officeDocument/2006/relationships/hyperlink" Target="http://www.boundless.com" TargetMode="External"/>
<Relationship Id="rId4" Type="http://schemas.openxmlformats.org/officeDocument/2006/relationships/image" Target="../media/image2.png"/>
<Relationship Id="rId5" Type="http://schemas.openxmlformats.org/officeDocument/2006/relationships/image" Target="../media/image5.png"/>
<Relationship Id="rId1" Type="http://schemas.openxmlformats.org/officeDocument/2006/relationships/slideLayout" Target="../slideLayouts/slideLayout3.xml"/>
<Relationship Id="rId2" Type="http://schemas.openxmlformats.org/officeDocument/2006/relationships/image" Target="../media/image6.jpg"/>
</Relationships>

</file>

<file path=ppt/slides/_rels/slide30.xml.rels><?xml version="1.0" encoding="UTF-8" standalone="yes"?>
<Relationships xmlns="http://schemas.openxmlformats.org/package/2006/relationships">
<Relationship Id="rId3" Type="http://schemas.openxmlformats.org/officeDocument/2006/relationships/hyperlink" Target="http://creativecommons.org/licenses/by/3.0/us/" TargetMode="External"/>
<Relationship Id="rId4" Type="http://schemas.openxmlformats.org/officeDocument/2006/relationships/hyperlink" Target="http://lightandmatter.com/lmb.pdf" TargetMode="External"/>
<Relationship Id="rId5" Type="http://schemas.openxmlformats.org/officeDocument/2006/relationships/hyperlink" Target="http://www.boundless.com/physics/textbooks/boundless-physics-textbook/kinematics-2/speed-and-velocity-36/instananeous-velocity-a-graphical-interpretation-211-6362/images/determining-instantaneous-velocity/?campaign_content=book_624_chapter_2&amp;campaign_term=Physics&amp;utm_campaign=powerpoint&amp;utm_medium=direct&amp;utm_source=boundless" TargetMode="External"/>
<Relationship Id="rId6" Type="http://schemas.openxmlformats.org/officeDocument/2006/relationships/image" Target="../media/image13.jpg"/>
<Relationship Id="rId1" Type="http://schemas.openxmlformats.org/officeDocument/2006/relationships/slideLayout" Target="../slideLayouts/slideLayout30.xml"/>
<Relationship Id="rId2" Type="http://schemas.openxmlformats.org/officeDocument/2006/relationships/image" Target="../media/image5.png"/>
<Relationship Id="rId7" Target="../media/image27.png" Type="http://schemas.openxmlformats.org/officeDocument/2006/relationships/image"/>
</Relationships>

</file>

<file path=ppt/slides/_rels/slide31.xml.rels><?xml version="1.0" encoding="UTF-8" standalone="yes"?>
<Relationships xmlns="http://schemas.openxmlformats.org/package/2006/relationships">
<Relationship Id="rId3" Type="http://schemas.openxmlformats.org/officeDocument/2006/relationships/hyperlink" Target="http://www.boundless.com/physics/textbooks/boundless-physics-textbook/kinematics-2/free-falling-objects-39/free-falling-objects-216-10955/images/free-fall-motion/?campaign_content=book_624_chapter_2&amp;campaign_term=Physics&amp;utm_campaign=powerpoint&amp;utm_medium=direct&amp;utm_source=boundless" TargetMode="External"/>
<Relationship Id="rId4" Type="http://schemas.openxmlformats.org/officeDocument/2006/relationships/image" Target="../media/image13.jpg"/>
<Relationship Id="rId1" Type="http://schemas.openxmlformats.org/officeDocument/2006/relationships/slideLayout" Target="../slideLayouts/slideLayout31.xml"/>
<Relationship Id="rId2" Type="http://schemas.openxmlformats.org/officeDocument/2006/relationships/image" Target="../media/image5.png"/>
<Relationship Id="rId5" Target="../media/image28.jpg" Type="http://schemas.openxmlformats.org/officeDocument/2006/relationships/image"/>
</Relationships>

</file>

<file path=ppt/slides/_rels/slide32.xml.rels><?xml version="1.0" encoding="UTF-8" standalone="yes"?>
<Relationships xmlns="http://schemas.openxmlformats.org/package/2006/relationships">
<Relationship Id="rId3" Type="http://schemas.openxmlformats.org/officeDocument/2006/relationships/hyperlink" Target="http://creativecommons.org/licenses/by/3.0/" TargetMode="External"/>
<Relationship Id="rId4" Type="http://schemas.openxmlformats.org/officeDocument/2006/relationships/hyperlink" Target="http://cnx.org/content/m42099/latest/?collection=col11406/1.7" TargetMode="External"/>
<Relationship Id="rId5" Type="http://schemas.openxmlformats.org/officeDocument/2006/relationships/hyperlink" Target="http://www.boundless.com/physics/textbooks/boundless-physics-textbook/kinematics-2/acceleration-37/motion-with-constant-acceleration-213-149/images/kinematic-equations/?campaign_content=book_624_chapter_2&amp;campaign_term=Physics&amp;utm_campaign=powerpoint&amp;utm_medium=direct&amp;utm_source=boundless" TargetMode="External"/>
<Relationship Id="rId6" Type="http://schemas.openxmlformats.org/officeDocument/2006/relationships/image" Target="../media/image13.jpg"/>
<Relationship Id="rId1" Type="http://schemas.openxmlformats.org/officeDocument/2006/relationships/slideLayout" Target="../slideLayouts/slideLayout32.xml"/>
<Relationship Id="rId2" Type="http://schemas.openxmlformats.org/officeDocument/2006/relationships/image" Target="../media/image5.png"/>
<Relationship Id="rId7" Target="../media/image29.png" Type="http://schemas.openxmlformats.org/officeDocument/2006/relationships/image"/>
</Relationships>

</file>

<file path=ppt/slides/_rels/slide33.xml.rels><?xml version="1.0" encoding="UTF-8" standalone="yes"?>
<Relationships xmlns="http://schemas.openxmlformats.org/package/2006/relationships">
<Relationship Id="rId3" Type="http://schemas.openxmlformats.org/officeDocument/2006/relationships/hyperlink" Target="http://creativecommons.org/licenses/by/3.0/" TargetMode="External"/>
<Relationship Id="rId4" Type="http://schemas.openxmlformats.org/officeDocument/2006/relationships/hyperlink" Target="http://cnx.org/content/m42102/latest/?collection=col11406/1.7" TargetMode="External"/>
<Relationship Id="rId5" Type="http://schemas.openxmlformats.org/officeDocument/2006/relationships/hyperlink" Target="http://www.boundless.com/physics/textbooks/boundless-physics-textbook/kinematics-2/acceleration-37/motion-with-constant-acceleration-213-149/images/one-dimensional-motion/?campaign_content=book_624_chapter_2&amp;campaign_term=Physics&amp;utm_campaign=powerpoint&amp;utm_medium=direct&amp;utm_source=boundless" TargetMode="External"/>
<Relationship Id="rId6" Type="http://schemas.openxmlformats.org/officeDocument/2006/relationships/image" Target="../media/image13.jpg"/>
<Relationship Id="rId1" Type="http://schemas.openxmlformats.org/officeDocument/2006/relationships/slideLayout" Target="../slideLayouts/slideLayout33.xml"/>
<Relationship Id="rId2" Type="http://schemas.openxmlformats.org/officeDocument/2006/relationships/image" Target="../media/image5.png"/>
<Relationship Id="rId7" Target="../media/image30.png" Type="http://schemas.openxmlformats.org/officeDocument/2006/relationships/image"/>
</Relationships>

</file>

<file path=ppt/slides/_rels/slide34.xml.rels><?xml version="1.0" encoding="UTF-8" standalone="yes"?>
<Relationships xmlns="http://schemas.openxmlformats.org/package/2006/relationships">
<Relationship Id="rId3" Type="http://schemas.openxmlformats.org/officeDocument/2006/relationships/hyperlink" Target="http://www.boundless.com/physics/textbooks/boundless-physics-textbook/kinematics-2/acceleration-37/motion-with-constant-acceleration-213-149/images/constant-acceleration-explained-with-vectors-and-algebra/?campaign_content=book_624_chapter_2&amp;campaign_term=Physics&amp;utm_campaign=powerpoint&amp;utm_medium=direct&amp;utm_source=boundless" TargetMode="External"/>
<Relationship Id="rId4" Type="http://schemas.openxmlformats.org/officeDocument/2006/relationships/image" Target="../media/image13.jpg"/>
<Relationship Id="rId1" Type="http://schemas.openxmlformats.org/officeDocument/2006/relationships/slideLayout" Target="../slideLayouts/slideLayout34.xml"/>
<Relationship Id="rId2" Type="http://schemas.openxmlformats.org/officeDocument/2006/relationships/image" Target="../media/image5.png"/>
<Relationship Id="rId5" Target="../media/image31.jpg" Type="http://schemas.openxmlformats.org/officeDocument/2006/relationships/image"/>
</Relationships>

</file>

<file path=ppt/slides/_rels/slide35.xml.rels><?xml version="1.0" encoding="UTF-8" standalone="yes"?>
<Relationships xmlns="http://schemas.openxmlformats.org/package/2006/relationships">
<Relationship Id="rId20" Type="http://schemas.openxmlformats.org/officeDocument/2006/relationships/hyperlink" Target="http://creativecommons.org/licenses/by-sa/3.0/" TargetMode="External"/>
<Relationship Id="rId21" Type="http://schemas.openxmlformats.org/officeDocument/2006/relationships/hyperlink" Target="http://en.wiktionary.org/wiki/kinematics" TargetMode="External"/>
<Relationship Id="rId22" Type="http://schemas.openxmlformats.org/officeDocument/2006/relationships/hyperlink" Target="http://creativecommons.org/licenses/by-sa/3.0/" TargetMode="External"/>
<Relationship Id="rId23" Type="http://schemas.openxmlformats.org/officeDocument/2006/relationships/hyperlink" Target="http://en.wikipedia.org/wiki/Kinematics" TargetMode="External"/>
<Relationship Id="rId24" Type="http://schemas.openxmlformats.org/officeDocument/2006/relationships/hyperlink" Target="http://creativecommons.org/licenses/by/3.0/" TargetMode="External"/>
<Relationship Id="rId25" Type="http://schemas.openxmlformats.org/officeDocument/2006/relationships/hyperlink" Target="http://cnx.org/content/m42122/latest/?collection=col11406/1.7" TargetMode="External"/>
<Relationship Id="rId26" Type="http://schemas.openxmlformats.org/officeDocument/2006/relationships/hyperlink" Target="http://creativecommons.org/licenses/by-sa/3.0/" TargetMode="External"/>
<Relationship Id="rId27" Type="http://schemas.openxmlformats.org/officeDocument/2006/relationships/hyperlink" Target="http://en.wiktionary.org/wiki/scalar" TargetMode="External"/>
<Relationship Id="rId28" Type="http://schemas.openxmlformats.org/officeDocument/2006/relationships/hyperlink" Target="http://creativecommons.org/licenses/by-sa/3.0/" TargetMode="External"/>
<Relationship Id="rId29" Type="http://schemas.openxmlformats.org/officeDocument/2006/relationships/hyperlink" Target="http://en.wiktionary.org/wiki/vector" TargetMode="External"/>
<Relationship Id="rId1" Type="http://schemas.openxmlformats.org/officeDocument/2006/relationships/slideLayout" Target="../slideLayouts/slideLayout35.xml"/>
<Relationship Id="rId2" Type="http://schemas.openxmlformats.org/officeDocument/2006/relationships/hyperlink" Target="http://creativecommons.org/licenses/by-sa/3.0/" TargetMode="External"/>
<Relationship Id="rId3" Type="http://schemas.openxmlformats.org/officeDocument/2006/relationships/hyperlink" Target="http://en.wiktionary.org/wiki/kinematic" TargetMode="External"/>
<Relationship Id="rId4" Type="http://schemas.openxmlformats.org/officeDocument/2006/relationships/hyperlink" Target="http://creativecommons.org/licenses/by-sa/3.0/" TargetMode="External"/>
<Relationship Id="rId5" Type="http://schemas.openxmlformats.org/officeDocument/2006/relationships/hyperlink" Target="http://en.wiktionary.org/wiki/acceleration" TargetMode="External"/>
<Relationship Id="rId30" Type="http://schemas.openxmlformats.org/officeDocument/2006/relationships/hyperlink" Target="http://creativecommons.org/licenses/by/3.0/" TargetMode="External"/>
<Relationship Id="rId31" Type="http://schemas.openxmlformats.org/officeDocument/2006/relationships/hyperlink" Target="http://en.wikipedia.org/wiki/Vector_(physics)" TargetMode="External"/>
<Relationship Id="rId32" Type="http://schemas.openxmlformats.org/officeDocument/2006/relationships/hyperlink" Target="http://cnx.org/content/m42124/latest/?collection=col11406/1.7" TargetMode="External"/>
<Relationship Id="rId9" Type="http://schemas.openxmlformats.org/officeDocument/2006/relationships/hyperlink" Target="http://en.wikipedia.org/wiki/stroboscopic" TargetMode="External"/>
<Relationship Id="rId6" Type="http://schemas.openxmlformats.org/officeDocument/2006/relationships/hyperlink" Target="http://creativecommons.org/licenses/by-sa/3.0/" TargetMode="External"/>
<Relationship Id="rId7" Type="http://schemas.openxmlformats.org/officeDocument/2006/relationships/hyperlink" Target="http://en.wikipedia.org/wiki/Acceleration" TargetMode="External"/>
<Relationship Id="rId8" Type="http://schemas.openxmlformats.org/officeDocument/2006/relationships/hyperlink" Target="http://creativecommons.org/licenses/by-sa/3.0/" TargetMode="External"/>
<Relationship Id="rId33" Type="http://schemas.openxmlformats.org/officeDocument/2006/relationships/hyperlink" Target="http://creativecommons.org/licenses/by-sa/3.0/" TargetMode="External"/>
<Relationship Id="rId34" Type="http://schemas.openxmlformats.org/officeDocument/2006/relationships/hyperlink" Target="http://en.wikipedia.org/wiki/Scalar_(physics)" TargetMode="External"/>
<Relationship Id="rId35" Type="http://schemas.openxmlformats.org/officeDocument/2006/relationships/image" Target="../media/image2.png"/>
<Relationship Id="rId36" Type="http://schemas.openxmlformats.org/officeDocument/2006/relationships/image" Target="../media/image5.png"/>
<Relationship Id="rId10" Type="http://schemas.openxmlformats.org/officeDocument/2006/relationships/hyperlink" Target="http://creativecommons.org/licenses/by-sa/3.0/" TargetMode="External"/>
<Relationship Id="rId11" Type="http://schemas.openxmlformats.org/officeDocument/2006/relationships/hyperlink" Target="http://en.wiktionary.org/wiki/diagram" TargetMode="External"/>
<Relationship Id="rId12" Type="http://schemas.openxmlformats.org/officeDocument/2006/relationships/hyperlink" Target="http://creativecommons.org/licenses/by-sa/3.0/" TargetMode="External"/>
<Relationship Id="rId13" Type="http://schemas.openxmlformats.org/officeDocument/2006/relationships/hyperlink" Target="http://en.wiktionary.org/wiki/motion" TargetMode="External"/>
<Relationship Id="rId14" Type="http://schemas.openxmlformats.org/officeDocument/2006/relationships/hyperlink" Target="http://creativecommons.org/licenses/by-sa/3.0/" TargetMode="External"/>
<Relationship Id="rId15" Type="http://schemas.openxmlformats.org/officeDocument/2006/relationships/hyperlink" Target="http://en.wikipedia.org/wiki/Motion_diagram" TargetMode="External"/>
<Relationship Id="rId16" Type="http://schemas.openxmlformats.org/officeDocument/2006/relationships/hyperlink" Target="http://creativecommons.org/licenses/by-sa/3.0/" TargetMode="External"/>
<Relationship Id="rId17" Type="http://schemas.openxmlformats.org/officeDocument/2006/relationships/hyperlink" Target="http://en.wiktionary.org/wiki/kinematics" TargetMode="External"/>
<Relationship Id="rId18" Type="http://schemas.openxmlformats.org/officeDocument/2006/relationships/hyperlink" Target="http://creativecommons.org/licenses/by/3.0/" TargetMode="External"/>
<Relationship Id="rId19" Type="http://schemas.openxmlformats.org/officeDocument/2006/relationships/hyperlink" Target="http://cnx.org/content/m42125/latest/?collection=col11406/1.7" TargetMode="External"/>
</Relationships>

</file>

<file path=ppt/slides/_rels/slide36.xml.rels><?xml version="1.0" encoding="UTF-8" standalone="yes"?>
<Relationships xmlns="http://schemas.openxmlformats.org/package/2006/relationships">
<Relationship Id="rId20" Type="http://schemas.openxmlformats.org/officeDocument/2006/relationships/hyperlink" Target="http://creativecommons.org/licenses/by-sa/3.0/" TargetMode="External"/>
<Relationship Id="rId21" Type="http://schemas.openxmlformats.org/officeDocument/2006/relationships/hyperlink" Target="http://en.wiktionary.org/wiki/frame_of_reference" TargetMode="External"/>
<Relationship Id="rId22" Type="http://schemas.openxmlformats.org/officeDocument/2006/relationships/hyperlink" Target="http://creativecommons.org/licenses/by-sa/3.0/" TargetMode="External"/>
<Relationship Id="rId23" Type="http://schemas.openxmlformats.org/officeDocument/2006/relationships/hyperlink" Target="http://en.wiktionary.org/wiki/displacement" TargetMode="External"/>
<Relationship Id="rId24" Type="http://schemas.openxmlformats.org/officeDocument/2006/relationships/hyperlink" Target="http://creativecommons.org/licenses/by/3.0/" TargetMode="External"/>
<Relationship Id="rId25" Type="http://schemas.openxmlformats.org/officeDocument/2006/relationships/hyperlink" Target="http://cnx.org/content/m42033/latest/?collection=col11406/1.7" TargetMode="External"/>
<Relationship Id="rId26" Type="http://schemas.openxmlformats.org/officeDocument/2006/relationships/hyperlink" Target="http://creativecommons.org/licenses/by/3.0/us/" TargetMode="External"/>
<Relationship Id="rId27" Type="http://schemas.openxmlformats.org/officeDocument/2006/relationships/hyperlink" Target="http://lightandmatter.com/lmb.pdf" TargetMode="External"/>
<Relationship Id="rId28" Type="http://schemas.openxmlformats.org/officeDocument/2006/relationships/hyperlink" Target="http://creativecommons.org/licenses/by/3.0/us/" TargetMode="External"/>
<Relationship Id="rId29" Type="http://schemas.openxmlformats.org/officeDocument/2006/relationships/hyperlink" Target="http://lightandmatter.com/lmb.pdf" TargetMode="External"/>
<Relationship Id="rId1" Type="http://schemas.openxmlformats.org/officeDocument/2006/relationships/slideLayout" Target="../slideLayouts/slideLayout36.xml"/>
<Relationship Id="rId2" Type="http://schemas.openxmlformats.org/officeDocument/2006/relationships/hyperlink" Target="http://creativecommons.org/licenses/by-sa/3.0/" TargetMode="External"/>
<Relationship Id="rId3" Type="http://schemas.openxmlformats.org/officeDocument/2006/relationships/hyperlink" Target="http://en.wiktionary.org/wiki/position" TargetMode="External"/>
<Relationship Id="rId4" Type="http://schemas.openxmlformats.org/officeDocument/2006/relationships/hyperlink" Target="http://creativecommons.org/licenses/by-sa/3.0/" TargetMode="External"/>
<Relationship Id="rId5" Type="http://schemas.openxmlformats.org/officeDocument/2006/relationships/hyperlink" Target="http://en.wiktionary.org/wiki/velocity" TargetMode="External"/>
<Relationship Id="rId30" Type="http://schemas.openxmlformats.org/officeDocument/2006/relationships/hyperlink" Target="http://creativecommons.org/licenses/by-sa/3.0/" TargetMode="External"/>
<Relationship Id="rId31" Type="http://schemas.openxmlformats.org/officeDocument/2006/relationships/hyperlink" Target="http://en.wiktionary.org/wiki/acceleration" TargetMode="External"/>
<Relationship Id="rId32" Type="http://schemas.openxmlformats.org/officeDocument/2006/relationships/hyperlink" Target="http://en.wikipedia.org/wiki/Free_fall" TargetMode="External"/>
<Relationship Id="rId9" Type="http://schemas.openxmlformats.org/officeDocument/2006/relationships/hyperlink" Target="http://cnx.org/content/m42100/latest/?collection=col11406/1.7" TargetMode="External"/>
<Relationship Id="rId6" Type="http://schemas.openxmlformats.org/officeDocument/2006/relationships/hyperlink" Target="http://creativecommons.org/licenses/by-sa/3.0/" TargetMode="External"/>
<Relationship Id="rId7" Type="http://schemas.openxmlformats.org/officeDocument/2006/relationships/hyperlink" Target="http://en.wiktionary.org/wiki/acceleration" TargetMode="External"/>
<Relationship Id="rId8" Type="http://schemas.openxmlformats.org/officeDocument/2006/relationships/hyperlink" Target="http://creativecommons.org/licenses/by/3.0/" TargetMode="External"/>
<Relationship Id="rId33" Type="http://schemas.openxmlformats.org/officeDocument/2006/relationships/hyperlink" Target="http://creativecommons.org/licenses/by/3.0/us/" TargetMode="External"/>
<Relationship Id="rId34" Type="http://schemas.openxmlformats.org/officeDocument/2006/relationships/hyperlink" Target="http://lightandmatter.com/lmb.pdf" TargetMode="External"/>
<Relationship Id="rId35" Type="http://schemas.openxmlformats.org/officeDocument/2006/relationships/hyperlink" Target="http://attribution.license.18" TargetMode="External"/>
<Relationship Id="rId36" Type="http://schemas.openxmlformats.org/officeDocument/2006/relationships/hyperlink" Target="http://attribution.url.18" TargetMode="External"/>
<Relationship Id="rId10" Type="http://schemas.openxmlformats.org/officeDocument/2006/relationships/hyperlink" Target="http://creativecommons.org/licenses/by-sa/3.0/" TargetMode="External"/>
<Relationship Id="rId11" Type="http://schemas.openxmlformats.org/officeDocument/2006/relationships/hyperlink" Target="http://en.wikipedia.org/wiki/Acceleration" TargetMode="External"/>
<Relationship Id="rId12" Type="http://schemas.openxmlformats.org/officeDocument/2006/relationships/hyperlink" Target="http://creativecommons.org/licenses/by-sa/3.0/" TargetMode="External"/>
<Relationship Id="rId13" Type="http://schemas.openxmlformats.org/officeDocument/2006/relationships/hyperlink" Target="http://en.wiktionary.org/wiki/velocity" TargetMode="External"/>
<Relationship Id="rId14" Type="http://schemas.openxmlformats.org/officeDocument/2006/relationships/hyperlink" Target="http://creativecommons.org/licenses/by/3.0/" TargetMode="External"/>
<Relationship Id="rId15" Type="http://schemas.openxmlformats.org/officeDocument/2006/relationships/hyperlink" Target="http://cnx.org/content/m42096/latest/?collection=col11406/1.7" TargetMode="External"/>
<Relationship Id="rId16" Type="http://schemas.openxmlformats.org/officeDocument/2006/relationships/hyperlink" Target="http://creativecommons.org/licenses/by-sa/3.0/" TargetMode="External"/>
<Relationship Id="rId17" Type="http://schemas.openxmlformats.org/officeDocument/2006/relationships/hyperlink" Target="http://en.wiktionary.org/wiki/instantaneous" TargetMode="External"/>
<Relationship Id="rId18" Type="http://schemas.openxmlformats.org/officeDocument/2006/relationships/hyperlink" Target="http://creativecommons.org/licenses/by/3.0/us/" TargetMode="External"/>
<Relationship Id="rId19" Type="http://schemas.openxmlformats.org/officeDocument/2006/relationships/hyperlink" Target="http://lightandmatter.com/lmb.pdf" TargetMode="External"/>
<Relationship Id="rId37" Type="http://schemas.openxmlformats.org/officeDocument/2006/relationships/hyperlink" Target="http://attribution.license.19" TargetMode="External"/>
<Relationship Id="rId38" Type="http://schemas.openxmlformats.org/officeDocument/2006/relationships/hyperlink" Target="http://attribution.url.19" TargetMode="External"/>
<Relationship Id="rId39" Type="http://schemas.openxmlformats.org/officeDocument/2006/relationships/image" Target="../media/image2.png"/>
<Relationship Id="rId40" Type="http://schemas.openxmlformats.org/officeDocument/2006/relationships/image" Target="../media/image5.png"/>
</Relationships>

</file>

<file path=ppt/slides/_rels/slide4.xml.rels><?xml version="1.0" encoding="UTF-8" standalone="yes"?>
<Relationships xmlns="http://schemas.openxmlformats.org/package/2006/relationships">
<Relationship Id="rId3" Type="http://schemas.openxmlformats.org/officeDocument/2006/relationships/hyperlink" Target="http://www.boundless.com/physics/textbooks/boundless-physics-textbook/kinematics-2/?campaign_content=book_624_chapter_2&amp;campaign_term=Physics&amp;utm_campaign=powerpoint&amp;utm_medium=direct&amp;utm_source=boundless" TargetMode="External"/>
<Relationship Id="rId4" Type="http://schemas.openxmlformats.org/officeDocument/2006/relationships/image" Target="../media/image5.png"/>
<Relationship Id="rId5" Type="http://schemas.openxmlformats.org/officeDocument/2006/relationships/image" Target="../media/image7.jpg"/>
<Relationship Id="rId1" Type="http://schemas.openxmlformats.org/officeDocument/2006/relationships/slideLayout" Target="../slideLayouts/slideLayout4.xml"/>
<Relationship Id="rId2" Type="http://schemas.openxmlformats.org/officeDocument/2006/relationships/image" Target="../media/image2.png"/>
<Relationship Id="rId6" Target="../media/image8.png" Type="http://schemas.openxmlformats.org/officeDocument/2006/relationships/image"/>
<Relationship Id="rId7" Target="../media/image9.png" Type="http://schemas.openxmlformats.org/officeDocument/2006/relationships/image"/>
<Relationship Id="rId8" Target="../media/image10.jpg" Type="http://schemas.openxmlformats.org/officeDocument/2006/relationships/image"/>
<Relationship Id="rId9" Target="../media/image11.gif" Type="http://schemas.openxmlformats.org/officeDocument/2006/relationships/image"/>
</Relationships>

</file>

<file path=ppt/slides/_rels/slide5.xml.rels><?xml version="1.0" encoding="UTF-8" standalone="yes"?>
<Relationships xmlns="http://schemas.openxmlformats.org/package/2006/relationships">
<Relationship Id="rId3" Type="http://schemas.openxmlformats.org/officeDocument/2006/relationships/image" Target="../media/image5.png"/>
<Relationship Id="rId4" Type="http://schemas.openxmlformats.org/officeDocument/2006/relationships/image" Target="../media/image2.png"/>
<Relationship Id="rId5" Type="http://schemas.openxmlformats.org/officeDocument/2006/relationships/hyperlink" Target="http://www.boundless.com/physics/textbooks/boundless-physics-textbook/kinematics-2/basics-of-kinematics-35/?campaign_content=book_624_chapter_2&amp;campaign_term=Physics&amp;utm_campaign=powerpoint&amp;utm_medium=direct&amp;utm_source=boundless" TargetMode="External"/>
<Relationship Id="rId1" Type="http://schemas.openxmlformats.org/officeDocument/2006/relationships/slideLayout" Target="../slideLayouts/slideLayout5.xml"/>
<Relationship Id="rId2" Type="http://schemas.openxmlformats.org/officeDocument/2006/relationships/image" Target="../media/image12.jpg"/>
<Relationship Id="rId6" Target="../media/image8.png" Type="http://schemas.openxmlformats.org/officeDocument/2006/relationships/image"/>
</Relationships>

</file>

<file path=ppt/slides/_rels/slide6.xml.rels><?xml version="1.0" encoding="UTF-8" standalone="yes"?>
<Relationships xmlns="http://schemas.openxmlformats.org/package/2006/relationships">
<Relationship Id="rId3" Type="http://schemas.openxmlformats.org/officeDocument/2006/relationships/image" Target="../media/image5.png"/>
<Relationship Id="rId4" Type="http://schemas.openxmlformats.org/officeDocument/2006/relationships/image" Target="../media/image2.png"/>
<Relationship Id="rId5" Type="http://schemas.openxmlformats.org/officeDocument/2006/relationships/hyperlink" Target="http://www.boundless.com/physics/textbooks/boundless-physics-textbook/kinematics-2/speed-and-velocity-36/?campaign_content=book_624_chapter_2&amp;campaign_term=Physics&amp;utm_campaign=powerpoint&amp;utm_medium=direct&amp;utm_source=boundless" TargetMode="External"/>
<Relationship Id="rId1" Type="http://schemas.openxmlformats.org/officeDocument/2006/relationships/slideLayout" Target="../slideLayouts/slideLayout6.xml"/>
<Relationship Id="rId2" Type="http://schemas.openxmlformats.org/officeDocument/2006/relationships/image" Target="../media/image12.jpg"/>
<Relationship Id="rId6" Target="../media/image9.png" Type="http://schemas.openxmlformats.org/officeDocument/2006/relationships/image"/>
</Relationships>

</file>

<file path=ppt/slides/_rels/slide7.xml.rels><?xml version="1.0" encoding="UTF-8" standalone="yes"?>
<Relationships xmlns="http://schemas.openxmlformats.org/package/2006/relationships">
<Relationship Id="rId3" Type="http://schemas.openxmlformats.org/officeDocument/2006/relationships/image" Target="../media/image5.png"/>
<Relationship Id="rId4" Type="http://schemas.openxmlformats.org/officeDocument/2006/relationships/image" Target="../media/image2.png"/>
<Relationship Id="rId5" Type="http://schemas.openxmlformats.org/officeDocument/2006/relationships/hyperlink" Target="http://www.boundless.com/physics/textbooks/boundless-physics-textbook/kinematics-2/acceleration-37/?campaign_content=book_624_chapter_2&amp;campaign_term=Physics&amp;utm_campaign=powerpoint&amp;utm_medium=direct&amp;utm_source=boundless" TargetMode="External"/>
<Relationship Id="rId1" Type="http://schemas.openxmlformats.org/officeDocument/2006/relationships/slideLayout" Target="../slideLayouts/slideLayout7.xml"/>
<Relationship Id="rId2" Type="http://schemas.openxmlformats.org/officeDocument/2006/relationships/image" Target="../media/image12.jpg"/>
<Relationship Id="rId6" Target="../media/image10.jpg" Type="http://schemas.openxmlformats.org/officeDocument/2006/relationships/image"/>
</Relationships>

</file>

<file path=ppt/slides/_rels/slide8.xml.rels><?xml version="1.0" encoding="UTF-8" standalone="yes"?>
<Relationships xmlns="http://schemas.openxmlformats.org/package/2006/relationships">
<Relationship Id="rId3" Type="http://schemas.openxmlformats.org/officeDocument/2006/relationships/image" Target="../media/image5.png"/>
<Relationship Id="rId4" Type="http://schemas.openxmlformats.org/officeDocument/2006/relationships/image" Target="../media/image2.png"/>
<Relationship Id="rId5" Type="http://schemas.openxmlformats.org/officeDocument/2006/relationships/hyperlink" Target="http://www.boundless.com/physics/textbooks/boundless-physics-textbook/kinematics-2/problem-solving-for-basic-kinematics-38/?campaign_content=book_624_chapter_2&amp;campaign_term=Physics&amp;utm_campaign=powerpoint&amp;utm_medium=direct&amp;utm_source=boundless" TargetMode="External"/>
<Relationship Id="rId1" Type="http://schemas.openxmlformats.org/officeDocument/2006/relationships/slideLayout" Target="../slideLayouts/slideLayout8.xml"/>
<Relationship Id="rId2" Type="http://schemas.openxmlformats.org/officeDocument/2006/relationships/image" Target="../media/image12.jpg"/>
</Relationships>

</file>

<file path=ppt/slides/_rels/slide9.xml.rels><?xml version="1.0" encoding="UTF-8" standalone="yes"?>
<Relationships xmlns="http://schemas.openxmlformats.org/package/2006/relationships">
<Relationship Id="rId3" Type="http://schemas.openxmlformats.org/officeDocument/2006/relationships/image" Target="../media/image5.png"/>
<Relationship Id="rId4" Type="http://schemas.openxmlformats.org/officeDocument/2006/relationships/image" Target="../media/image2.png"/>
<Relationship Id="rId5" Type="http://schemas.openxmlformats.org/officeDocument/2006/relationships/hyperlink" Target="http://www.boundless.com/physics/textbooks/boundless-physics-textbook/kinematics-2/free-falling-objects-39/?campaign_content=book_624_chapter_2&amp;campaign_term=Physics&amp;utm_campaign=powerpoint&amp;utm_medium=direct&amp;utm_source=boundless" TargetMode="External"/>
<Relationship Id="rId1" Type="http://schemas.openxmlformats.org/officeDocument/2006/relationships/slideLayout" Target="../slideLayouts/slideLayout9.xml"/>
<Relationship Id="rId2" Type="http://schemas.openxmlformats.org/officeDocument/2006/relationships/image" Target="../media/image12.jpg"/>
<Relationship Id="rId6" Target="../media/image11.gif" Type="http://schemas.openxmlformats.org/officeDocument/2006/relationships/image"/>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219200" y="4800600"/>
            <a:ext cx="3581400" cy="381000"/>
          </a:xfrm>
        </p:spPr>
        <p:txBody>
          <a:bodyPr/>
          <a:lstStyle/>
          <a:p>
            <a:r>
              <a:rPr lang="en-US" dirty="0" smtClean="0"/>
              <a:t>Boundless Lecture Slides</a:t>
            </a:r>
            <a:endParaRPr lang="en-US" dirty="0"/>
          </a:p>
        </p:txBody>
      </p:sp>
      <p:sp>
        <p:nvSpPr>
          <p:cNvPr id="4" name="Rectangle 2"/>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5"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69300" y="6527800"/>
            <a:ext cx="625475"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6" name="Rectangle 8"/>
          <p:cNvSpPr>
            <a:spLocks/>
          </p:cNvSpPr>
          <p:nvPr/>
        </p:nvSpPr>
        <p:spPr bwMode="auto">
          <a:xfrm>
            <a:off x="4572000" y="6578600"/>
            <a:ext cx="3708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7"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8"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9"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0" name="Rectangle 8"/>
          <p:cNvSpPr>
            <a:spLocks/>
          </p:cNvSpPr>
          <p:nvPr/>
        </p:nvSpPr>
        <p:spPr bwMode="auto">
          <a:xfrm>
            <a:off x="304800" y="6553200"/>
            <a:ext cx="43180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l"/>
            <a:r>
              <a:rPr lang="en-US" sz="1200" dirty="0" smtClean="0">
                <a:solidFill>
                  <a:srgbClr val="828282"/>
                </a:solidFill>
                <a:latin typeface="Arial" charset="0"/>
                <a:ea typeface="ＭＳ Ｐゴシック" charset="0"/>
                <a:sym typeface="Helvetica Neue" charset="0"/>
              </a:rPr>
              <a:t>Available on the Boundless Teaching Platform</a:t>
            </a:r>
            <a:endParaRPr lang="en-US" sz="1200" dirty="0">
              <a:solidFill>
                <a:srgbClr val="828282"/>
              </a:solidFill>
              <a:latin typeface="Arial" charset="0"/>
              <a:ea typeface="ＭＳ Ｐゴシック" charset="0"/>
              <a:sym typeface="Helvetica Neue" charset="0"/>
            </a:endParaRPr>
          </a:p>
        </p:txBody>
      </p:sp>
      <p:pic>
        <p:nvPicPr>
          <p:cNvPr id="11"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5106988"/>
            <a:ext cx="4648200" cy="67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extLst>
      <p:ext uri="{BB962C8B-B14F-4D97-AF65-F5344CB8AC3E}">
        <p14:creationId xmlns:p14="http://schemas.microsoft.com/office/powerpoint/2010/main" val="2425312893"/>
      </p:ext>
    </p:extLst>
  </p:cSld>
  <p:clrMapOvr>
    <a:masterClrMapping/>
  </p:clrMapOvr>
  <p:transition xmlns:p14="http://schemas.microsoft.com/office/powerpoint/2010/mai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4"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69300" y="6527800"/>
            <a:ext cx="625475"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5"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6" name="Rectangle 8"/>
          <p:cNvSpPr>
            <a:spLocks/>
          </p:cNvSpPr>
          <p:nvPr/>
        </p:nvSpPr>
        <p:spPr bwMode="auto">
          <a:xfrm>
            <a:off x="3962400" y="6578600"/>
            <a:ext cx="43180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2" name="Title 1"/>
          <p:cNvSpPr>
            <a:spLocks noGrp="1"/>
          </p:cNvSpPr>
          <p:nvPr>
            <p:ph type="title"/>
          </p:nvPr>
        </p:nvSpPr>
        <p:spPr/>
        <p:txBody>
          <a:bodyPr/>
          <a:lstStyle/>
          <a:p>
            <a:r>
              <a:rPr lang="en-US" smtClean="0"/>
              <a:t>Appendix</a:t>
            </a:r>
            <a:endParaRPr lang="en-US" dirty="0"/>
          </a:p>
        </p:txBody>
      </p:sp>
    </p:spTree>
    <p:extLst>
      <p:ext uri="{BB962C8B-B14F-4D97-AF65-F5344CB8AC3E}">
        <p14:creationId xmlns:p14="http://schemas.microsoft.com/office/powerpoint/2010/main" val="1737923768"/>
      </p:ext>
    </p:extLst>
  </p:cSld>
  <p:clrMapOvr>
    <a:masterClrMapping/>
  </p:clrMapOvr>
  <p:transition xmlns:p14="http://schemas.microsoft.com/office/powerpoint/2010/mai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Key terms</a:t>
            </a:r>
            <a:endParaRPr lang="en-US" dirty="0"/>
          </a:p>
        </p:txBody>
      </p:sp>
      <p:sp>
        <p:nvSpPr>
          <p:cNvPr id="10" name="Text Placeholder 9"/>
          <p:cNvSpPr>
            <a:spLocks noGrp="1"/>
          </p:cNvSpPr>
          <p:nvPr>
            <p:ph type="body" sz="quarter" idx="10"/>
          </p:nvPr>
        </p:nvSpPr>
        <p:spPr/>
        <p:txBody>
          <a:bodyPr/>
          <a:lstStyle/>
          <a:p>
            <a:r>
              <a:rPr lang="en-US" sz="1200" dirty="0" smtClean="0"/>
              <a:t/>
            </a:r>
            <a:r>
              <a:rPr lang="en-US" sz="1200" dirty="0" smtClean="0"/>
              <a:t>acceleration</a:t>
            </a:r>
            <a:r>
              <a:rPr lang="en-US" sz="1200" dirty="0" smtClean="0"/>
              <a:t> </a:t>
            </a:r>
            <a:r>
              <a:rPr lang="en-US" sz="1200" dirty="0" smtClean="0">
                <a:solidFill>
                  <a:schemeClr val="bg2"/>
                </a:solidFill>
              </a:rPr>
              <a:t>The amount by which a speed or velocity increases (and so a scalar quantity or a vector quantity).</a:t>
            </a:r>
          </a:p>
          <a:p>
            <a:r>
              <a:rPr lang="en-US" sz="1200" dirty="0" smtClean="0"/>
              <a:t/>
            </a:r>
            <a:r>
              <a:rPr lang="en-US" sz="1200" dirty="0" smtClean="0"/>
              <a:t>acceleration</a:t>
            </a:r>
            <a:r>
              <a:rPr lang="en-US" sz="1200" dirty="0" smtClean="0"/>
              <a:t> </a:t>
            </a:r>
            <a:r>
              <a:rPr lang="en-US" sz="1200" dirty="0" smtClean="0">
                <a:solidFill>
                  <a:schemeClr val="bg2"/>
                </a:solidFill>
              </a:rPr>
              <a:t>The amount by which a speed or velocity changes within a certain period of time (and so a scalar quantity or a vector quantity).</a:t>
            </a:r>
          </a:p>
          <a:p>
            <a:r>
              <a:rPr lang="en-US" sz="1200" dirty="0" smtClean="0"/>
              <a:t/>
            </a:r>
            <a:r>
              <a:rPr lang="en-US" sz="1200" dirty="0" smtClean="0"/>
              <a:t>acceleration</a:t>
            </a:r>
            <a:r>
              <a:rPr lang="en-US" sz="1200" dirty="0" smtClean="0"/>
              <a:t> </a:t>
            </a:r>
            <a:r>
              <a:rPr lang="en-US" sz="1200" dirty="0">
                <a:solidFill>
                  <a:schemeClr val="bg2"/>
                </a:solidFill>
              </a:rPr>
              <a:t>The amount by which a speed or velocity increases (and so a scalar quantity or a vector quantity).</a:t>
            </a:r>
          </a:p>
          <a:p>
            <a:r>
              <a:rPr lang="en-US" sz="1200" dirty="0"/>
              <a:t/>
            </a:r>
            <a:r>
              <a:rPr lang="en-US" sz="1200" dirty="0"/>
              <a:t>diagram</a:t>
            </a:r>
            <a:r>
              <a:rPr lang="en-US" sz="1200" dirty="0"/>
              <a:t> </a:t>
            </a:r>
            <a:r>
              <a:rPr lang="en-US" sz="1200" dirty="0">
                <a:solidFill>
                  <a:schemeClr val="bg2"/>
                </a:solidFill>
              </a:rPr>
              <a:t>A graph or chart.</a:t>
            </a:r>
          </a:p>
          <a:p>
            <a:r>
              <a:rPr lang="en-US" sz="1200" dirty="0"/>
              <a:t/>
            </a:r>
            <a:r>
              <a:rPr lang="en-US" sz="1200" dirty="0"/>
              <a:t>displacement</a:t>
            </a:r>
            <a:r>
              <a:rPr lang="en-US" sz="1200" dirty="0"/>
              <a:t> </a:t>
            </a:r>
            <a:r>
              <a:rPr lang="en-US" sz="1200" dirty="0">
                <a:solidFill>
                  <a:schemeClr val="bg2"/>
                </a:solidFill>
              </a:rPr>
              <a:t>A vector quantity that denotes distance with a directional component.</a:t>
            </a:r>
          </a:p>
          <a:p>
            <a:r>
              <a:rPr lang="en-US" sz="1200" dirty="0"/>
              <a:t/>
            </a:r>
            <a:r>
              <a:rPr lang="en-US" sz="1200" dirty="0"/>
              <a:t>frame of reference</a:t>
            </a:r>
            <a:r>
              <a:rPr lang="en-US" sz="1200" dirty="0"/>
              <a:t> </a:t>
            </a:r>
            <a:r>
              <a:rPr lang="en-US" sz="1200" dirty="0">
                <a:solidFill>
                  <a:schemeClr val="bg2"/>
                </a:solidFill>
              </a:rPr>
              <a:t>A coordinate system or set of axes within which to measure the position, orientation, and other properties of objects in it.</a:t>
            </a:r>
          </a:p>
          <a:p>
            <a:r>
              <a:rPr lang="en-US" sz="1200" dirty="0"/>
              <a:t/>
            </a:r>
            <a:r>
              <a:rPr lang="en-US" sz="1200" dirty="0"/>
              <a:t>instantaneous</a:t>
            </a:r>
            <a:r>
              <a:rPr lang="en-US" sz="1200" dirty="0"/>
              <a:t> </a:t>
            </a:r>
            <a:r>
              <a:rPr lang="en-US" sz="1200" dirty="0">
                <a:solidFill>
                  <a:schemeClr val="bg2"/>
                </a:solidFill>
              </a:rPr>
              <a:t>(As in velocity)—occurring, arising, or functioning without any delay; happening within an imperceptibly brief period of time.</a:t>
            </a:r>
          </a:p>
          <a:p>
            <a:r>
              <a:rPr lang="en-US" sz="1200" dirty="0"/>
              <a:t/>
            </a:r>
            <a:r>
              <a:rPr lang="en-US" sz="1200" dirty="0"/>
              <a:t>kinematic</a:t>
            </a:r>
            <a:r>
              <a:rPr lang="en-US" sz="1200" dirty="0"/>
              <a:t> </a:t>
            </a:r>
            <a:r>
              <a:rPr lang="en-US" sz="1200" dirty="0">
                <a:solidFill>
                  <a:schemeClr val="bg2"/>
                </a:solidFill>
              </a:rPr>
              <a:t>of or relating to motion or kinematics</a:t>
            </a:r>
          </a:p>
          <a:p>
            <a:r>
              <a:rPr lang="en-US" sz="1200" dirty="0"/>
              <a:t/>
            </a:r>
            <a:r>
              <a:rPr lang="en-US" sz="1200" dirty="0"/>
              <a:t>kinematics</a:t>
            </a:r>
            <a:r>
              <a:rPr lang="en-US" sz="1200" dirty="0"/>
              <a:t> </a:t>
            </a:r>
            <a:r>
              <a:rPr lang="en-US" sz="1200" dirty="0">
                <a:solidFill>
                  <a:schemeClr val="bg2"/>
                </a:solidFill>
              </a:rPr>
              <a:t>The branch of mechanics concerned with objects in motion, but not with the forces involved.</a:t>
            </a:r>
          </a:p>
          <a:p>
            <a:r>
              <a:rPr lang="en-US" sz="1200" dirty="0"/>
              <a:t/>
            </a:r>
            <a:r>
              <a:rPr lang="en-US" sz="1200" dirty="0"/>
              <a:t>kinematics</a:t>
            </a:r>
            <a:r>
              <a:rPr lang="en-US" sz="1200" dirty="0"/>
              <a:t> </a:t>
            </a:r>
            <a:r>
              <a:rPr lang="en-US" sz="1200" dirty="0">
                <a:solidFill>
                  <a:schemeClr val="bg2"/>
                </a:solidFill>
              </a:rPr>
              <a:t>The branch of physics concerned with objects in motion.</a:t>
            </a:r>
          </a:p>
          <a:p>
            <a:r>
              <a:rPr lang="en-US" sz="1200" dirty="0"/>
              <a:t/>
            </a:r>
            <a:r>
              <a:rPr lang="en-US" sz="1200" dirty="0"/>
              <a:t>motion</a:t>
            </a:r>
            <a:r>
              <a:rPr lang="en-US" sz="1200" dirty="0"/>
              <a:t> </a:t>
            </a:r>
            <a:r>
              <a:rPr lang="en-US" sz="1200" dirty="0">
                <a:solidFill>
                  <a:schemeClr val="bg2"/>
                </a:solidFill>
              </a:rPr>
              <a:t>A change of position with respect to time.</a:t>
            </a:r>
          </a:p>
          <a:p>
            <a:r>
              <a:rPr lang="en-US" sz="1200" dirty="0"/>
              <a:t/>
            </a:r>
            <a:r>
              <a:rPr lang="en-US" sz="1200" dirty="0"/>
              <a:t>position</a:t>
            </a:r>
            <a:r>
              <a:rPr lang="en-US" sz="1200" dirty="0"/>
              <a:t> </a:t>
            </a:r>
            <a:r>
              <a:rPr lang="en-US" sz="1200" dirty="0" smtClean="0">
                <a:solidFill>
                  <a:schemeClr val="bg2"/>
                </a:solidFill>
              </a:rPr>
              <a:t>A place or location.</a:t>
            </a:r>
            <a:endParaRPr lang="en-US" sz="1200" dirty="0">
              <a:solidFill>
                <a:schemeClr val="bg2"/>
              </a:solidFill>
            </a:endParaRPr>
          </a:p>
        </p:txBody>
      </p:sp>
      <p:sp>
        <p:nvSpPr>
          <p:cNvPr id="3" name="Rectangle 2"/>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5"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6"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7"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8" name="Line 6"/>
          <p:cNvSpPr>
            <a:spLocks noChangeShapeType="1"/>
          </p:cNvSpPr>
          <p:nvPr/>
        </p:nvSpPr>
        <p:spPr bwMode="auto">
          <a:xfrm>
            <a:off x="228600" y="914400"/>
            <a:ext cx="8694737" cy="0"/>
          </a:xfrm>
          <a:prstGeom prst="line">
            <a:avLst/>
          </a:prstGeom>
          <a:noFill/>
          <a:ln w="12700" cap="flat">
            <a:solidFill>
              <a:srgbClr val="B2B2B2"/>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13" name="Rectangle 12"/>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14"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69300" y="6527800"/>
            <a:ext cx="625475"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15"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6" name="Rectangle 8"/>
          <p:cNvSpPr>
            <a:spLocks/>
          </p:cNvSpPr>
          <p:nvPr/>
        </p:nvSpPr>
        <p:spPr bwMode="auto">
          <a:xfrm>
            <a:off x="3962400" y="6578600"/>
            <a:ext cx="43180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Kinematics</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spTree>
    <p:extLst>
      <p:ext uri="{BB962C8B-B14F-4D97-AF65-F5344CB8AC3E}">
        <p14:creationId xmlns:p14="http://schemas.microsoft.com/office/powerpoint/2010/main" val="1732068689"/>
      </p:ext>
    </p:extLst>
  </p:cSld>
  <p:clrMapOvr>
    <a:masterClrMapping/>
  </p:clrMapOvr>
  <p:transition xmlns:p14="http://schemas.microsoft.com/office/powerpoint/2010/mai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p:txBody>
          <a:bodyPr/>
          <a:lstStyle/>
          <a:p>
            <a:r>
              <a:rPr lang="en-US" sz="1200" dirty="0" smtClean="0"/>
              <a:t/>
            </a:r>
            <a:r>
              <a:rPr lang="en-US" sz="1200" dirty="0" smtClean="0"/>
              <a:t>scalar</a:t>
            </a:r>
            <a:r>
              <a:rPr lang="en-US" sz="1200" dirty="0" smtClean="0"/>
              <a:t> </a:t>
            </a:r>
            <a:r>
              <a:rPr lang="en-US" sz="1200" dirty="0" smtClean="0">
                <a:solidFill>
                  <a:schemeClr val="bg2"/>
                </a:solidFill>
              </a:rPr>
              <a:t>A quantity that has magnitude but not direction; compare vector.</a:t>
            </a:r>
          </a:p>
          <a:p>
            <a:r>
              <a:rPr lang="en-US" sz="1200" dirty="0"/>
              <a:t/>
            </a:r>
            <a:r>
              <a:rPr lang="en-US" sz="1200" dirty="0"/>
              <a:t>stroboscopic</a:t>
            </a:r>
            <a:r>
              <a:rPr lang="en-US" sz="1200" dirty="0"/>
              <a:t> </a:t>
            </a:r>
            <a:r>
              <a:rPr lang="en-US" sz="1200" dirty="0">
                <a:solidFill>
                  <a:schemeClr val="bg2"/>
                </a:solidFill>
              </a:rPr>
              <a:t>Relating to an instrument used to make a cyclically moving object appear to be slow-moving, or stationary.</a:t>
            </a:r>
          </a:p>
          <a:p>
            <a:r>
              <a:rPr lang="en-US" sz="1200" dirty="0"/>
              <a:t/>
            </a:r>
            <a:r>
              <a:rPr lang="en-US" sz="1200" dirty="0"/>
              <a:t>vector</a:t>
            </a:r>
            <a:r>
              <a:rPr lang="en-US" sz="1200" dirty="0"/>
              <a:t> </a:t>
            </a:r>
            <a:r>
              <a:rPr lang="en-US" sz="1200" dirty="0">
                <a:solidFill>
                  <a:schemeClr val="bg2"/>
                </a:solidFill>
              </a:rPr>
              <a:t>A directed quantity, one with both magnitude and direction; the between two points.</a:t>
            </a:r>
          </a:p>
          <a:p>
            <a:r>
              <a:rPr lang="en-US" sz="1200" dirty="0"/>
              <a:t/>
            </a:r>
            <a:r>
              <a:rPr lang="en-US" sz="1200" dirty="0"/>
              <a:t>velocity</a:t>
            </a:r>
            <a:r>
              <a:rPr lang="en-US" sz="1200" dirty="0"/>
              <a:t> </a:t>
            </a:r>
            <a:r>
              <a:rPr lang="en-US" sz="1200" dirty="0">
                <a:solidFill>
                  <a:schemeClr val="bg2"/>
                </a:solidFill>
              </a:rPr>
              <a:t>A vector quantity that denotes the rate of change of position with respect to time, or a speed with a directional component.</a:t>
            </a:r>
          </a:p>
          <a:p>
            <a:r>
              <a:rPr lang="en-US" sz="1200" dirty="0"/>
              <a:t/>
            </a:r>
            <a:r>
              <a:rPr lang="en-US" sz="1200" dirty="0"/>
              <a:t>velocity</a:t>
            </a:r>
            <a:r>
              <a:rPr lang="en-US" sz="1200" dirty="0"/>
              <a:t> </a:t>
            </a:r>
            <a:r>
              <a:rPr lang="en-US" sz="1200" dirty="0">
                <a:solidFill>
                  <a:schemeClr val="bg2"/>
                </a:solidFill>
              </a:rPr>
              <a:t>A vector quantity that denotes the rate of change of position with respect to time, or a speed with a directional component.</a:t>
            </a:r>
          </a:p>
        </p:txBody>
      </p:sp>
      <p:sp>
        <p:nvSpPr>
          <p:cNvPr id="3" name="Rectangle 2"/>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5"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6"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7"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Rectangle 12"/>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14"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69300" y="6527800"/>
            <a:ext cx="625475"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15"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6" name="Rectangle 8"/>
          <p:cNvSpPr>
            <a:spLocks/>
          </p:cNvSpPr>
          <p:nvPr/>
        </p:nvSpPr>
        <p:spPr bwMode="auto">
          <a:xfrm>
            <a:off x="3962400" y="6578600"/>
            <a:ext cx="43180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2"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Kinematics</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spTree>
    <p:extLst>
      <p:ext uri="{BB962C8B-B14F-4D97-AF65-F5344CB8AC3E}">
        <p14:creationId xmlns:p14="http://schemas.microsoft.com/office/powerpoint/2010/main" val="1826592692"/>
      </p:ext>
    </p:extLst>
  </p:cSld>
  <p:clrMapOvr>
    <a:masterClrMapping/>
  </p:clrMapOvr>
  <p:transition xmlns:p14="http://schemas.microsoft.com/office/powerpoint/2010/mai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Average Velocity</a:t>
            </a:r>
          </a:p>
          <a:p>
            <a:pPr lvl="1"/>
            <a:r>
              <a:rPr lang="en-US" dirty="0" smtClean="0"/>
              <a:t>The kinematic formula for calculating average velocity is the change in position over the time of travel.</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OpenStax CNX.</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"OpenStax College, College Physics. October 20, 2012."</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CC BY 3.0</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http://cnx.org/content/m42096/latest/?collection=col11406/1.7</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Kinematics</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7">
            <a:extLst>
              <a:ext uri="{1b4d2691d7c19fc2ca37160ab85ac15a}">
                <a14:useLocalDpi xmlns:a14="http://schemas.microsoft.com/office/drawing/2010/main" val="0"/>
              </a:ext>
            </a:extLst>
          </a:blip>
          <a:stretch>
            <a:fillRect/>
          </a:stretch>
        </p:blipFill>
        <p:spPr>
          <a:xfrm>
            <a:off x="266700" y="533400"/>
            <a:ext cx="8610600" cy="2720782"/>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Velocity vs Time</a:t>
            </a:r>
          </a:p>
          <a:p>
            <a:pPr lvl="1"/>
            <a:r>
              <a:rPr lang="en-US" dirty="0" smtClean="0"/>
              <a:t>The object's velocity increases as it accelerates at the beginning of the journey. It remains the same in the middle of the journey (where there is no acceleration). It decreases as the object decelerates at the end of the journey.</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OpenStax CNX.</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"OpenStax College, College Physics. October 25, 2012."</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CC BY 3.0</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http://cnx.org/content/m42100/latest/?collection=col11406/1.7</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Kinematics</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7">
            <a:extLst>
              <a:ext uri="{160e6c7d436503d155821aa81a9d0f24}">
                <a14:useLocalDpi xmlns:a14="http://schemas.microsoft.com/office/drawing/2010/main" val="0"/>
              </a:ext>
            </a:extLst>
          </a:blip>
          <a:stretch>
            <a:fillRect/>
          </a:stretch>
        </p:blipFill>
        <p:spPr>
          <a:xfrm>
            <a:off x="1392551" y="533400"/>
            <a:ext cx="6358898"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Position vs Time Graph</a:t>
            </a:r>
          </a:p>
          <a:p>
            <a:pPr lvl="1"/>
            <a:r>
              <a:rPr lang="en-US" dirty="0" smtClean="0"/>
              <a:t>Notice that the object's position changes slowly at the beginning of the journey, then more and more quickly as it picks up speed. Its position then changes more slowly as it slows down at the end of the journey. In the middle of the journey, while the velocity remains constant, the position changes at a constant rate.</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OpenStax CNX.</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"OpenStax College, College Physics. October 25, 2012."</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CC BY 3.0</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http://cnx.org/content/m42100/latest/?collection=col11406/1.7</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Kinematics</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7">
            <a:extLst>
              <a:ext uri="{5bf2ee9622284229e7f1ed09517e7095}">
                <a14:useLocalDpi xmlns:a14="http://schemas.microsoft.com/office/drawing/2010/main" val="0"/>
              </a:ext>
            </a:extLst>
          </a:blip>
          <a:stretch>
            <a:fillRect/>
          </a:stretch>
        </p:blipFill>
        <p:spPr>
          <a:xfrm>
            <a:off x="1093973" y="533400"/>
            <a:ext cx="6956054"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Acceleration vs Time Graph</a:t>
            </a:r>
          </a:p>
          <a:p>
            <a:pPr lvl="1"/>
            <a:r>
              <a:rPr lang="en-US" dirty="0" smtClean="0"/>
              <a:t>The object has positive acceleration as it speeds up at the beginning of the journey. It has no acceleration as it travels at constant velocity in the middle of the journey. Its acceleration is negative as it slows down at the end of the journey.</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OpenStax CNX.</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"OpenStax College, College Physics. October 25, 2012."</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CC BY 3.0</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http://cnx.org/content/m42100/latest/?collection=col11406/1.7</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Kinematics</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7">
            <a:extLst>
              <a:ext uri="{9aae56718ffbbcbb32b559f0bf768199}">
                <a14:useLocalDpi xmlns:a14="http://schemas.microsoft.com/office/drawing/2010/main" val="0"/>
              </a:ext>
            </a:extLst>
          </a:blip>
          <a:stretch>
            <a:fillRect/>
          </a:stretch>
        </p:blipFill>
        <p:spPr>
          <a:xfrm>
            <a:off x="1213317" y="533400"/>
            <a:ext cx="6717366"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Motion with Changing Velocity</a:t>
            </a:r>
          </a:p>
          <a:p>
            <a:pPr lvl="1"/>
            <a:r>
              <a:rPr lang="en-US" dirty="0" smtClean="0"/>
              <a:t>Motion is often observed with changing velocity. This would result in a curvy line when graphed with distance over time.</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Light and Matter.</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CC BY</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http://lightandmatter.com/lmb.pdf</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Kinematics</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7">
            <a:extLst>
              <a:ext uri="{8be79dbe825e46c1148d24d46daea73b}">
                <a14:useLocalDpi xmlns:a14="http://schemas.microsoft.com/office/drawing/2010/main" val="0"/>
              </a:ext>
            </a:extLst>
          </a:blip>
          <a:stretch>
            <a:fillRect/>
          </a:stretch>
        </p:blipFill>
        <p:spPr>
          <a:xfrm>
            <a:off x="2239174" y="533400"/>
            <a:ext cx="4665652"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Displacement in Terms of Frame of Reference</a:t>
            </a:r>
          </a:p>
          <a:p>
            <a:pPr lvl="1"/>
            <a:r>
              <a:rPr lang="en-US" dirty="0" smtClean="0"/>
              <a:t>A passenger moves from his seat to the back of the plane. His location relative to the airplane is given by x. The -4.0m displacement of the passenger relative to the plane is represented by an arrow toward the rear of the plane. Notice that the arrow representing his displacement is twice as long as the arrow representing the displacement of the professor (he moves twice as far).</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OpenStax CNX.</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"OpenStax College, College Physics. October 25, 2012."</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CC BY 3.0</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http://cnx.org/content/m42033/latest/?collection=col11406/1.7</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Kinematics</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7">
            <a:extLst>
              <a:ext uri="{aced3468b1f212fa962e8fdc04881b49}">
                <a14:useLocalDpi xmlns:a14="http://schemas.microsoft.com/office/drawing/2010/main" val="0"/>
              </a:ext>
            </a:extLst>
          </a:blip>
          <a:stretch>
            <a:fillRect/>
          </a:stretch>
        </p:blipFill>
        <p:spPr>
          <a:xfrm>
            <a:off x="1627816" y="533400"/>
            <a:ext cx="5888367"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Vector representation</a:t>
            </a:r>
          </a:p>
          <a:p>
            <a:pPr lvl="1"/>
            <a:r>
              <a:rPr lang="en-US" dirty="0" smtClean="0"/>
              <a:t>A vector is frequently represented by a line segment with a definite direction, or graphically as an arrow, connecting an initial point A with a terminal point B.</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Wikipedia.</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"Vector (physics)."</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CC BY</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http://en.wikipedia.org/wiki/Vector_(physics)</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Kinematics</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7">
            <a:extLst>
              <a:ext uri="{542cf6a7bca88745605a2747f89f84a8}">
                <a14:useLocalDpi xmlns:a14="http://schemas.microsoft.com/office/drawing/2010/main" val="0"/>
              </a:ext>
            </a:extLst>
          </a:blip>
          <a:stretch>
            <a:fillRect/>
          </a:stretch>
        </p:blipFill>
        <p:spPr>
          <a:xfrm>
            <a:off x="1215736" y="533400"/>
            <a:ext cx="6712527"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AutoShape 1"/>
          <p:cNvSpPr>
            <a:spLocks/>
          </p:cNvSpPr>
          <p:nvPr/>
        </p:nvSpPr>
        <p:spPr bwMode="auto">
          <a:xfrm>
            <a:off x="0" y="0"/>
            <a:ext cx="3048000" cy="6858000"/>
          </a:xfrm>
          <a:prstGeom prst="roundRect">
            <a:avLst>
              <a:gd name="adj" fmla="val 755"/>
            </a:avLst>
          </a:prstGeom>
          <a:solidFill>
            <a:schemeClr val="accent1"/>
          </a:solidFill>
          <a:ln w="6350">
            <a:solidFill>
              <a:srgbClr val="C5C5C5"/>
            </a:solidFill>
            <a:miter lim="800000"/>
            <a:headEnd/>
            <a:tailEnd/>
          </a:ln>
        </p:spPr>
        <p:txBody>
          <a:bodyPr lIns="0" tIns="0" rIns="0" bIns="0"/>
          <a:lstStyle/>
          <a:p>
            <a:endParaRPr lang="en-US" dirty="0"/>
          </a:p>
        </p:txBody>
      </p:sp>
      <p:sp>
        <p:nvSpPr>
          <p:cNvPr id="2" name="Title 1"/>
          <p:cNvSpPr>
            <a:spLocks noGrp="1"/>
          </p:cNvSpPr>
          <p:nvPr>
            <p:ph type="title"/>
          </p:nvPr>
        </p:nvSpPr>
        <p:spPr/>
        <p:txBody>
          <a:bodyPr/>
          <a:lstStyle/>
          <a:p>
            <a:r>
              <a:rPr lang="en-US" smtClean="0"/>
              <a:t>Using Boundless Presentations</a:t>
            </a:r>
            <a:endParaRPr lang="en-US" dirty="0"/>
          </a:p>
        </p:txBody>
      </p:sp>
      <p:sp>
        <p:nvSpPr>
          <p:cNvPr id="23" name="Text Placeholder 22"/>
          <p:cNvSpPr>
            <a:spLocks noGrp="1"/>
          </p:cNvSpPr>
          <p:nvPr>
            <p:ph type="body" sz="quarter" idx="10"/>
          </p:nvPr>
        </p:nvSpPr>
        <p:spPr/>
        <p:txBody>
          <a:bodyPr/>
          <a:lstStyle/>
          <a:p>
            <a:r>
              <a:rPr lang="en-US" dirty="0" smtClean="0"/>
              <a:t>The Appendix</a:t>
            </a:r>
          </a:p>
          <a:p>
            <a:pPr lvl="1"/>
            <a:r>
              <a:rPr lang="en-US" dirty="0" smtClean="0"/>
              <a:t>The appendix is for you to use to add depth and breadth to your lectures. You can simply drag and drop slides from the appendix into the main presentation to make for a richer lecture experience.</a:t>
            </a:r>
            <a:endParaRPr lang="en-US" dirty="0"/>
          </a:p>
        </p:txBody>
      </p:sp>
      <p:sp>
        <p:nvSpPr>
          <p:cNvPr id="4"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5"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6"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pic>
        <p:nvPicPr>
          <p:cNvPr id="7" name="Picture 8"/>
          <p:cNvPicPr>
            <a:picLocks noChangeAspect="1" noChangeArrowheads="1"/>
          </p:cNvPicPr>
          <p:nvPr/>
        </p:nvPicPr>
        <p:blipFill>
          <a:blip r:embed="rId2">
            <a:extLst>
              <a:ext uri="{28A0092B-C50C-407E-A947-70E740481C1C}">
                <a14:useLocalDpi xmlns:a14="http://schemas.microsoft.com/office/drawing/2010/main" val="0"/>
              </a:ext>
            </a:extLst>
          </a:blip>
          <a:srcRect t="598" r="246" b="369"/>
          <a:stretch>
            <a:fillRect/>
          </a:stretch>
        </p:blipFill>
        <p:spPr bwMode="auto">
          <a:xfrm>
            <a:off x="3267075" y="3544887"/>
            <a:ext cx="2571750" cy="209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8" name="Picture 9"/>
          <p:cNvPicPr>
            <a:picLocks noChangeAspect="1" noChangeArrowheads="1"/>
          </p:cNvPicPr>
          <p:nvPr/>
        </p:nvPicPr>
        <p:blipFill>
          <a:blip r:embed="rId3">
            <a:extLst>
              <a:ext uri="{28A0092B-C50C-407E-A947-70E740481C1C}">
                <a14:useLocalDpi xmlns:a14="http://schemas.microsoft.com/office/drawing/2010/main" val="0"/>
              </a:ext>
            </a:extLst>
          </a:blip>
          <a:srcRect b="1579"/>
          <a:stretch>
            <a:fillRect/>
          </a:stretch>
        </p:blipFill>
        <p:spPr bwMode="auto">
          <a:xfrm>
            <a:off x="3429000" y="1219200"/>
            <a:ext cx="2401888" cy="1944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Line 6"/>
          <p:cNvSpPr>
            <a:spLocks noChangeShapeType="1"/>
          </p:cNvSpPr>
          <p:nvPr/>
        </p:nvSpPr>
        <p:spPr bwMode="auto">
          <a:xfrm>
            <a:off x="3429000" y="762000"/>
            <a:ext cx="5494337" cy="0"/>
          </a:xfrm>
          <a:prstGeom prst="line">
            <a:avLst/>
          </a:prstGeom>
          <a:noFill/>
          <a:ln w="12700" cap="flat">
            <a:solidFill>
              <a:srgbClr val="B2B2B2"/>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12" name="Text Placeholder 10"/>
          <p:cNvSpPr txBox="1">
            <a:spLocks/>
          </p:cNvSpPr>
          <p:nvPr/>
        </p:nvSpPr>
        <p:spPr>
          <a:xfrm>
            <a:off x="6019800" y="3581400"/>
            <a:ext cx="2819400" cy="1828800"/>
          </a:xfrm>
          <a:prstGeom prst="rect">
            <a:avLst/>
          </a:prstGeom>
        </p:spPr>
        <p:txBody>
          <a:bodyPr vert="horz" lIns="0" tIns="0" rIns="0" bIns="0"/>
          <a:lstStyle>
            <a:lvl1pPr marL="342900" indent="-342900" algn="l" rtl="0" eaLnBrk="1" fontAlgn="base" hangingPunct="1">
              <a:spcBef>
                <a:spcPts val="800"/>
              </a:spcBef>
              <a:spcAft>
                <a:spcPct val="0"/>
              </a:spcAft>
              <a:defRPr sz="1400">
                <a:solidFill>
                  <a:schemeClr val="tx2"/>
                </a:solidFill>
                <a:latin typeface="+mn-lt"/>
                <a:ea typeface="+mn-ea"/>
                <a:cs typeface="+mn-cs"/>
                <a:sym typeface="Helvetica Neue" charset="0"/>
              </a:defRPr>
            </a:lvl1pPr>
            <a:lvl2pPr marL="0" indent="0" algn="l" rtl="0" eaLnBrk="1" fontAlgn="base" hangingPunct="1">
              <a:spcBef>
                <a:spcPts val="400"/>
              </a:spcBef>
              <a:spcAft>
                <a:spcPct val="0"/>
              </a:spcAft>
              <a:buClr>
                <a:srgbClr val="828282"/>
              </a:buClr>
              <a:buSzPct val="100000"/>
              <a:buFont typeface="Arial" charset="0"/>
              <a:buNone/>
              <a:defRPr sz="1000">
                <a:solidFill>
                  <a:srgbClr val="828282"/>
                </a:solidFill>
                <a:latin typeface="Arial" charset="0"/>
                <a:ea typeface="+mn-ea"/>
                <a:cs typeface="+mn-cs"/>
                <a:sym typeface="Arial" charset="0"/>
              </a:defRPr>
            </a:lvl2pPr>
            <a:lvl3pPr marL="393700" indent="-127000" algn="l" rtl="0" eaLnBrk="1" fontAlgn="base" hangingPunct="1">
              <a:spcBef>
                <a:spcPts val="600"/>
              </a:spcBef>
              <a:spcAft>
                <a:spcPct val="0"/>
              </a:spcAft>
              <a:buClr>
                <a:srgbClr val="828282"/>
              </a:buClr>
              <a:buSzPct val="100000"/>
              <a:buFont typeface="Helvetica Neue" charset="0"/>
              <a:buChar char="-"/>
              <a:defRPr sz="1200">
                <a:solidFill>
                  <a:srgbClr val="828282"/>
                </a:solidFill>
                <a:latin typeface="+mn-lt"/>
                <a:ea typeface="+mn-ea"/>
                <a:cs typeface="+mn-cs"/>
                <a:sym typeface="Helvetica Neue" charset="0"/>
              </a:defRPr>
            </a:lvl3pPr>
            <a:lvl4pPr marL="1562100" indent="-228600" algn="l" rtl="0" eaLnBrk="1" fontAlgn="base" hangingPunct="1">
              <a:spcBef>
                <a:spcPts val="500"/>
              </a:spcBef>
              <a:spcAft>
                <a:spcPct val="0"/>
              </a:spcAft>
              <a:buClr>
                <a:srgbClr val="353535"/>
              </a:buClr>
              <a:buSzPct val="100000"/>
              <a:buFont typeface="Arial" charset="0"/>
              <a:buChar char="–"/>
              <a:defRPr sz="2000">
                <a:solidFill>
                  <a:schemeClr val="tx1"/>
                </a:solidFill>
                <a:latin typeface="Arial" charset="0"/>
                <a:ea typeface="+mn-ea"/>
                <a:cs typeface="+mn-cs"/>
                <a:sym typeface="Arial" charset="0"/>
              </a:defRPr>
            </a:lvl4pPr>
            <a:lvl5pPr marL="2019300" indent="-228600" algn="l" rtl="0" eaLnBrk="1" fontAlgn="base" hangingPunct="1">
              <a:spcBef>
                <a:spcPts val="500"/>
              </a:spcBef>
              <a:spcAft>
                <a:spcPct val="0"/>
              </a:spcAft>
              <a:buClr>
                <a:srgbClr val="353535"/>
              </a:buClr>
              <a:buSzPct val="100000"/>
              <a:buFont typeface="Arial" charset="0"/>
              <a:buChar char="»"/>
              <a:defRPr sz="2000">
                <a:solidFill>
                  <a:schemeClr val="tx1"/>
                </a:solidFill>
                <a:latin typeface="Arial" charset="0"/>
                <a:ea typeface="+mn-ea"/>
                <a:cs typeface="+mn-cs"/>
                <a:sym typeface="Arial" charset="0"/>
              </a:defRPr>
            </a:lvl5pPr>
            <a:lvl6pPr marL="2476500" indent="-228600" algn="l" rtl="0" eaLnBrk="1" fontAlgn="base" hangingPunct="1">
              <a:spcBef>
                <a:spcPts val="500"/>
              </a:spcBef>
              <a:spcAft>
                <a:spcPct val="0"/>
              </a:spcAft>
              <a:buClr>
                <a:srgbClr val="353535"/>
              </a:buClr>
              <a:buSzPct val="100000"/>
              <a:buFont typeface="Arial" charset="0"/>
              <a:buChar char="»"/>
              <a:defRPr sz="2000">
                <a:solidFill>
                  <a:schemeClr val="tx1"/>
                </a:solidFill>
                <a:latin typeface="Arial" charset="0"/>
                <a:ea typeface="+mn-ea"/>
                <a:cs typeface="+mn-cs"/>
                <a:sym typeface="Arial" charset="0"/>
              </a:defRPr>
            </a:lvl6pPr>
            <a:lvl7pPr marL="2933700" indent="-228600" algn="l" rtl="0" eaLnBrk="1" fontAlgn="base" hangingPunct="1">
              <a:spcBef>
                <a:spcPts val="500"/>
              </a:spcBef>
              <a:spcAft>
                <a:spcPct val="0"/>
              </a:spcAft>
              <a:buClr>
                <a:srgbClr val="353535"/>
              </a:buClr>
              <a:buSzPct val="100000"/>
              <a:buFont typeface="Arial" charset="0"/>
              <a:buChar char="»"/>
              <a:defRPr sz="2000">
                <a:solidFill>
                  <a:schemeClr val="tx1"/>
                </a:solidFill>
                <a:latin typeface="Arial" charset="0"/>
                <a:ea typeface="+mn-ea"/>
                <a:cs typeface="+mn-cs"/>
                <a:sym typeface="Arial" charset="0"/>
              </a:defRPr>
            </a:lvl7pPr>
            <a:lvl8pPr marL="3390900" indent="-228600" algn="l" rtl="0" eaLnBrk="1" fontAlgn="base" hangingPunct="1">
              <a:spcBef>
                <a:spcPts val="500"/>
              </a:spcBef>
              <a:spcAft>
                <a:spcPct val="0"/>
              </a:spcAft>
              <a:buClr>
                <a:srgbClr val="353535"/>
              </a:buClr>
              <a:buSzPct val="100000"/>
              <a:buFont typeface="Arial" charset="0"/>
              <a:buChar char="»"/>
              <a:defRPr sz="2000">
                <a:solidFill>
                  <a:schemeClr val="tx1"/>
                </a:solidFill>
                <a:latin typeface="Arial" charset="0"/>
                <a:ea typeface="+mn-ea"/>
                <a:cs typeface="+mn-cs"/>
                <a:sym typeface="Arial" charset="0"/>
              </a:defRPr>
            </a:lvl8pPr>
            <a:lvl9pPr marL="3848100" indent="-228600" algn="l" rtl="0" eaLnBrk="1" fontAlgn="base" hangingPunct="1">
              <a:spcBef>
                <a:spcPts val="500"/>
              </a:spcBef>
              <a:spcAft>
                <a:spcPct val="0"/>
              </a:spcAft>
              <a:buClr>
                <a:srgbClr val="353535"/>
              </a:buClr>
              <a:buSzPct val="100000"/>
              <a:buFont typeface="Arial" charset="0"/>
              <a:buChar char="»"/>
              <a:defRPr sz="2000">
                <a:solidFill>
                  <a:schemeClr val="tx1"/>
                </a:solidFill>
                <a:latin typeface="Arial" charset="0"/>
                <a:ea typeface="+mn-ea"/>
                <a:cs typeface="+mn-cs"/>
                <a:sym typeface="Arial" charset="0"/>
              </a:defRPr>
            </a:lvl9pPr>
          </a:lstStyle>
          <a:p>
            <a:r>
              <a:rPr lang="en-US" dirty="0" smtClean="0"/>
              <a:t>Free to edit, share, and copy</a:t>
            </a:r>
          </a:p>
          <a:p>
            <a:pPr lvl="1">
              <a:lnSpc>
                <a:spcPct val="110000"/>
              </a:lnSpc>
            </a:pPr>
            <a:r>
              <a:rPr lang="en-US" dirty="0" smtClean="0"/>
              <a:t>Feel free to edit, share, and make as many copies of the Boundless presentations as you like. We encourage you to take these presentations and make them your own.</a:t>
            </a:r>
            <a:endParaRPr lang="en-US" dirty="0"/>
          </a:p>
        </p:txBody>
      </p:sp>
      <p:sp>
        <p:nvSpPr>
          <p:cNvPr id="13" name="Rectangle 12"/>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14"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69300" y="6527800"/>
            <a:ext cx="625475"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15"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6" name="Rectangle 8"/>
          <p:cNvSpPr>
            <a:spLocks/>
          </p:cNvSpPr>
          <p:nvPr/>
        </p:nvSpPr>
        <p:spPr bwMode="auto">
          <a:xfrm>
            <a:off x="3962400" y="6578600"/>
            <a:ext cx="43180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TextBox 16"/>
          <p:cNvSpPr txBox="1"/>
          <p:nvPr/>
        </p:nvSpPr>
        <p:spPr>
          <a:xfrm>
            <a:off x="228600" y="304800"/>
            <a:ext cx="2590800" cy="2784353"/>
          </a:xfrm>
          <a:prstGeom prst="rect">
            <a:avLst/>
          </a:prstGeom>
          <a:noFill/>
        </p:spPr>
        <p:txBody>
          <a:bodyPr wrap="square" lIns="0" tIns="0" rIns="0" bIns="0" rtlCol="0">
            <a:spAutoFit/>
          </a:bodyPr>
          <a:lstStyle/>
          <a:p>
            <a:pPr algn="l"/>
            <a:r>
              <a:rPr lang="en-US" sz="1800" dirty="0" smtClean="0">
                <a:solidFill>
                  <a:schemeClr val="bg1"/>
                </a:solidFill>
                <a:latin typeface="Arial"/>
                <a:cs typeface="Arial"/>
              </a:rPr>
              <a:t>Boundless Teaching Platform</a:t>
            </a:r>
          </a:p>
          <a:p>
            <a:pPr algn="l">
              <a:lnSpc>
                <a:spcPct val="110000"/>
              </a:lnSpc>
              <a:spcBef>
                <a:spcPts val="800"/>
              </a:spcBef>
            </a:pPr>
            <a:r>
              <a:rPr lang="en-US" sz="800" dirty="0">
                <a:solidFill>
                  <a:srgbClr val="FFFFFF"/>
                </a:solidFill>
                <a:latin typeface="Arial" charset="0"/>
                <a:ea typeface="ＭＳ Ｐゴシック" charset="0"/>
                <a:sym typeface="Helvetica Neue" charset="0"/>
              </a:rPr>
              <a:t>Boundless empowers educators to engage their students with affordable, customizable textbooks and intuitive teaching tools. The free Boundless Teaching Platform gives educators the ability to customize textbooks in more than 20 subjects that align to hundreds of popular titles. Get started by using high quality Boundless books, or make switching to our platform easier by building from Boundless content pre-organized to match the assigned textbook. This platform gives educators the tools they need to assign readings and assessments, monitor student activity, and lead their classes with pre-made teaching resources.</a:t>
            </a:r>
          </a:p>
          <a:p>
            <a:pPr algn="l">
              <a:spcBef>
                <a:spcPts val="800"/>
              </a:spcBef>
            </a:pPr>
            <a:r>
              <a:rPr lang="en-US" sz="800" dirty="0">
                <a:solidFill>
                  <a:srgbClr val="FFFFFF"/>
                </a:solidFill>
                <a:latin typeface="Helvetica Neue" charset="0"/>
                <a:ea typeface="ＭＳ Ｐゴシック" charset="0"/>
                <a:sym typeface="Helvetica Neue" charset="0"/>
              </a:rPr>
              <a:t>Get started now at:</a:t>
            </a:r>
          </a:p>
          <a:p>
            <a:pPr algn="l"/>
            <a:endParaRPr lang="en-US" sz="1800" dirty="0">
              <a:solidFill>
                <a:schemeClr val="bg1"/>
              </a:solidFill>
              <a:latin typeface="Arial"/>
              <a:cs typeface="Arial"/>
            </a:endParaRPr>
          </a:p>
        </p:txBody>
      </p:sp>
      <p:sp>
        <p:nvSpPr>
          <p:cNvPr id="19" name="TextBox 18"/>
          <p:cNvSpPr txBox="1"/>
          <p:nvPr/>
        </p:nvSpPr>
        <p:spPr>
          <a:xfrm>
            <a:off x="228600" y="5867400"/>
            <a:ext cx="2590800" cy="340606"/>
          </a:xfrm>
          <a:prstGeom prst="rect">
            <a:avLst/>
          </a:prstGeom>
          <a:noFill/>
        </p:spPr>
        <p:txBody>
          <a:bodyPr wrap="square" lIns="0" tIns="0" rIns="0" bIns="0" rtlCol="0">
            <a:spAutoFit/>
          </a:bodyPr>
          <a:lstStyle/>
          <a:p>
            <a:pPr algn="l">
              <a:lnSpc>
                <a:spcPct val="110000"/>
              </a:lnSpc>
              <a:spcBef>
                <a:spcPts val="800"/>
              </a:spcBef>
            </a:pPr>
            <a:r>
              <a:rPr lang="en-US" sz="800" dirty="0" smtClean="0">
                <a:solidFill>
                  <a:srgbClr val="FFFFFF"/>
                </a:solidFill>
                <a:latin typeface="Arial" charset="0"/>
                <a:ea typeface="ＭＳ Ｐゴシック" charset="0"/>
                <a:sym typeface="Helvetica Neue" charset="0"/>
              </a:rPr>
              <a:t>If you have any questions or problems please email:</a:t>
            </a:r>
          </a:p>
          <a:p>
            <a:pPr algn="l">
              <a:lnSpc>
                <a:spcPct val="80000"/>
              </a:lnSpc>
              <a:spcBef>
                <a:spcPts val="800"/>
              </a:spcBef>
            </a:pPr>
            <a:r>
              <a:rPr lang="en-US" sz="800" dirty="0" err="1" smtClean="0">
                <a:solidFill>
                  <a:srgbClr val="FFFFFF"/>
                </a:solidFill>
                <a:latin typeface="Arial" charset="0"/>
                <a:ea typeface="ＭＳ Ｐゴシック" charset="0"/>
                <a:cs typeface="Arial"/>
                <a:sym typeface="Helvetica Neue" charset="0"/>
                <a:hlinkClick r:id="rId6"/>
              </a:rPr>
              <a:t>educators@boundless.com</a:t>
            </a:r>
            <a:endParaRPr lang="en-US" sz="1800" dirty="0">
              <a:solidFill>
                <a:schemeClr val="bg1"/>
              </a:solidFill>
              <a:latin typeface="Arial"/>
              <a:cs typeface="Arial"/>
            </a:endParaRPr>
          </a:p>
        </p:txBody>
      </p:sp>
      <p:sp>
        <p:nvSpPr>
          <p:cNvPr id="3" name="TextBox 2"/>
          <p:cNvSpPr txBox="1"/>
          <p:nvPr/>
        </p:nvSpPr>
        <p:spPr>
          <a:xfrm>
            <a:off x="228600" y="2819400"/>
            <a:ext cx="2590800" cy="123111"/>
          </a:xfrm>
          <a:prstGeom prst="rect">
            <a:avLst/>
          </a:prstGeom>
          <a:noFill/>
        </p:spPr>
        <p:txBody>
          <a:bodyPr wrap="square" lIns="0" tIns="0" rIns="0" bIns="0" rtlCol="0">
            <a:spAutoFit/>
          </a:bodyPr>
          <a:lstStyle/>
          <a:p>
            <a:pPr algn="l"/>
            <a:r>
              <a:rPr lang="en-US" sz="800" dirty="0" smtClean="0">
                <a:latin typeface="Arial"/>
                <a:cs typeface="Arial"/>
                <a:hlinkClick r:id="rId7"/>
              </a:rPr>
              <a:t>http://</a:t>
            </a:r>
            <a:r>
              <a:rPr lang="en-US" sz="800" dirty="0" err="1" smtClean="0">
                <a:latin typeface="Arial"/>
                <a:cs typeface="Arial"/>
                <a:hlinkClick r:id="rId7"/>
              </a:rPr>
              <a:t>boundless.com</a:t>
            </a:r>
            <a:r>
              <a:rPr lang="en-US" sz="800" dirty="0" smtClean="0">
                <a:latin typeface="Arial"/>
                <a:cs typeface="Arial"/>
                <a:hlinkClick r:id="rId7"/>
              </a:rPr>
              <a:t>/teaching-platform</a:t>
            </a:r>
            <a:endParaRPr lang="en-US" sz="800" dirty="0">
              <a:latin typeface="Arial"/>
              <a:cs typeface="Arial"/>
            </a:endParaRPr>
          </a:p>
        </p:txBody>
      </p:sp>
    </p:spTree>
    <p:extLst>
      <p:ext uri="{BB962C8B-B14F-4D97-AF65-F5344CB8AC3E}">
        <p14:creationId xmlns:p14="http://schemas.microsoft.com/office/powerpoint/2010/main" val="3377858826"/>
      </p:ext>
    </p:extLst>
  </p:cSld>
  <p:clrMapOvr>
    <a:masterClrMapping/>
  </p:clrMapOvr>
  <p:transition xmlns:p14="http://schemas.microsoft.com/office/powerpoint/2010/mai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Average Speed vs. Average Velocity</a:t>
            </a:r>
          </a:p>
          <a:p>
            <a:pPr lvl="1"/>
            <a:r>
              <a:rPr lang="en-US" dirty="0" smtClean="0"/>
              <a:t>If you started walking from one corner and went all the way around the rectangle in 30 seconds, your average speed would be 0.47 m/s, but your average velocity would be 0 m/s.</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http://None.</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CC BY-SA 3.0</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http://None</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Kinematics</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7">
            <a:extLst>
              <a:ext uri="{e60b86ef85c1f69eb6114c2506c7c79b}">
                <a14:useLocalDpi xmlns:a14="http://schemas.microsoft.com/office/drawing/2010/main" val="0"/>
              </a:ext>
            </a:extLst>
          </a:blip>
          <a:stretch>
            <a:fillRect/>
          </a:stretch>
        </p:blipFill>
        <p:spPr>
          <a:xfrm>
            <a:off x="1908965" y="533400"/>
            <a:ext cx="5326069"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Puck Sliding on Ice</a:t>
            </a:r>
          </a:p>
          <a:p>
            <a:pPr lvl="1"/>
            <a:r>
              <a:rPr lang="en-US" dirty="0" smtClean="0"/>
              <a:t>Motion diagram of a puck sliding on ice. The puck is moving at a constant velocity.</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Amazon Web Services.</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"Boundless."</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CC BY</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http://s3.amazonaws.com/figures.boundless.com/51129b2ee4b0c14bf464ce1b/1.jpg</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Kinematics</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7">
            <a:extLst>
              <a:ext uri="{240f3cba171a36d7e3e14df27569785c}">
                <a14:useLocalDpi xmlns:a14="http://schemas.microsoft.com/office/drawing/2010/main" val="0"/>
              </a:ext>
            </a:extLst>
          </a:blip>
          <a:stretch>
            <a:fillRect/>
          </a:stretch>
        </p:blipFill>
        <p:spPr>
          <a:xfrm>
            <a:off x="1676400" y="533400"/>
            <a:ext cx="5791200"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Bouncing Ball</a:t>
            </a:r>
          </a:p>
          <a:p>
            <a:pPr lvl="1"/>
            <a:r>
              <a:rPr lang="en-US" dirty="0" smtClean="0"/>
              <a:t>A bouncing ball captured with a stroboscopic flash at 25 images per second.</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Wikimedia.</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CC BY</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http://upload.wikimedia.org/wikipedia/commons/3/3c/Bouncing_ball_strobe_edit.jpg</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Kinematics</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7">
            <a:extLst>
              <a:ext uri="{30437e796e9b78ef8ac5f29a479d121b}">
                <a14:useLocalDpi xmlns:a14="http://schemas.microsoft.com/office/drawing/2010/main" val="0"/>
              </a:ext>
            </a:extLst>
          </a:blip>
          <a:stretch>
            <a:fillRect/>
          </a:stretch>
        </p:blipFill>
        <p:spPr>
          <a:xfrm>
            <a:off x="1197462" y="533400"/>
            <a:ext cx="6749076"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Scalars vs. Vectors</a:t>
            </a:r>
          </a:p>
          <a:p>
            <a:pPr lvl="1"/>
            <a:r>
              <a:rPr lang="en-US" dirty="0" smtClean="0"/>
              <a:t>A brief list of quantities that are either scalars or vectors.</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National Air and Space Association.</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"Scalars and Vectors."</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Public domain</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http://www.grc.nasa.gov/WWW/k-12/airplane/vectors.html</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Kinematics</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7">
            <a:extLst>
              <a:ext uri="{fb26cac4db4fb62b38229d768b872272}">
                <a14:useLocalDpi xmlns:a14="http://schemas.microsoft.com/office/drawing/2010/main" val="0"/>
              </a:ext>
            </a:extLst>
          </a:blip>
          <a:stretch>
            <a:fillRect/>
          </a:stretch>
        </p:blipFill>
        <p:spPr>
          <a:xfrm>
            <a:off x="1683191" y="533400"/>
            <a:ext cx="5777618"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Free Fall</a:t>
            </a:r>
          </a:p>
          <a:p>
            <a:pPr lvl="1"/>
            <a:r>
              <a:rPr lang="en-US" dirty="0" smtClean="0"/>
              <a:t>This clip shows an object in free fall.</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Wikipedia.</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"Free-fall."</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CC BY-SA</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http://en.wikipedia.org/wiki/File:Free-fall.gif</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Kinematics</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7">
            <a:extLst>
              <a:ext uri="{93ccc4285eef07ad81d069360784b961}">
                <a14:useLocalDpi xmlns:a14="http://schemas.microsoft.com/office/drawing/2010/main" val="0"/>
              </a:ext>
            </a:extLst>
          </a:blip>
          <a:stretch>
            <a:fillRect/>
          </a:stretch>
        </p:blipFill>
        <p:spPr>
          <a:xfrm>
            <a:off x="3598924" y="533400"/>
            <a:ext cx="1946152"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Scalars and Vectors</a:t>
            </a:r>
          </a:p>
          <a:p>
            <a:pPr lvl="1"/>
            <a:r>
              <a:rPr lang="en-US" dirty="0" smtClean="0"/>
              <a:t>Mr. Andersen explains the differences between scalar and vectors quantities. He also uses a demonstration to show the importance of vectors and vector addition.</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u="sng" dirty="0" smtClean="0">
                <a:solidFill>
                  <a:srgbClr val="FFFFFF"/>
                </a:solidFill>
                <a:latin typeface="Arial"/>
                <a:ea typeface="ＭＳ Ｐゴシック" charset="0"/>
                <a:cs typeface="Arial"/>
                <a:sym typeface="Helvetica Neue" charset="0"/>
                <a:hlinkClick r:id="rId3"/>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Kinematics</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5">
            <a:extLst>
              <a:ext uri="{6962709019c4769a0d8fd8d3ac57605a}">
                <a14:useLocalDpi xmlns:a14="http://schemas.microsoft.com/office/drawing/2010/main" val="0"/>
              </a:ext>
            </a:extLst>
          </a:blip>
          <a:stretch>
            <a:fillRect/>
          </a:stretch>
        </p:blipFill>
        <p:spPr>
          <a:xfrm>
            <a:off x="1676400" y="533400"/>
            <a:ext cx="5791200"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Frames of Reference (1960) Educational Film</a:t>
            </a:r>
          </a:p>
          <a:p>
            <a:pPr lvl="1"/>
            <a:r>
              <a:rPr lang="en-US" dirty="0" smtClean="0"/>
              <a:t>Frames of Reference is a 1960 educational film by Physical Sciences Study Committee. The film was made to be shown in high school physics courses. In the film University of Toronto physics professors Patterson Hume and Donald Ivey explain the distinction between inertial and nonintertial frames of reference, while demonstrating these concepts through humorous camera tricks. For example, the film opens with Dr. Hume, who appears to be upside down, accusing Dr. Ivey of being upside down. Only when the pair flip a coin does it become obvious that Dr. Ivey — and the camera — are indeed inverted. The film's humor serves both to hold students' interest and to demonstrate the concepts being discussed. This PSSC film utilizes a fascinating set consisting of a rotating table and furniture occupying surprisingly unpredictable spots within the viewing area. The fine cinematography by Abraham Morochnik, and funny narration by University of Toronto professors Donald Ivey and Patterson Hume is a wonderful example of the fun a creative team of filmmakers can have with a subject that other, less imaginative types might find pedestrian. Producer: Richard Leacock Production Company: Educational Development Corp. Sponsor: Eric Prestamon</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u="sng" dirty="0" smtClean="0">
                <a:solidFill>
                  <a:srgbClr val="FFFFFF"/>
                </a:solidFill>
                <a:latin typeface="Arial"/>
                <a:ea typeface="ＭＳ Ｐゴシック" charset="0"/>
                <a:cs typeface="Arial"/>
                <a:sym typeface="Helvetica Neue" charset="0"/>
                <a:hlinkClick r:id="rId3"/>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Kinematics</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5">
            <a:extLst>
              <a:ext uri="{64abc566773a43d53671fdf328d49a48}">
                <a14:useLocalDpi xmlns:a14="http://schemas.microsoft.com/office/drawing/2010/main" val="0"/>
              </a:ext>
            </a:extLst>
          </a:blip>
          <a:stretch>
            <a:fillRect/>
          </a:stretch>
        </p:blipFill>
        <p:spPr>
          <a:xfrm>
            <a:off x="1676400" y="533400"/>
            <a:ext cx="5791200"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Kinematics of a particle trajectory</a:t>
            </a:r>
          </a:p>
          <a:p>
            <a:pPr lvl="1"/>
            <a:r>
              <a:rPr lang="en-US" dirty="0" smtClean="0"/>
              <a:t>Kinematic equations can be used to calculate the trajectory of particles or objects. The physical quantities relevant to the motion of a particle include: mass m, position r, velocity v, acceleration a.</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Wikipedia.</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"Kinematics."</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CC BY</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http://en.wikipedia.org/wiki/Kinematics</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Kinematics</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7">
            <a:extLst>
              <a:ext uri="{ba511c7f86a13cff3597137026495079}">
                <a14:useLocalDpi xmlns:a14="http://schemas.microsoft.com/office/drawing/2010/main" val="0"/>
              </a:ext>
            </a:extLst>
          </a:blip>
          <a:stretch>
            <a:fillRect/>
          </a:stretch>
        </p:blipFill>
        <p:spPr>
          <a:xfrm>
            <a:off x="972497" y="533400"/>
            <a:ext cx="7199005"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Graphing Motion</a:t>
            </a:r>
          </a:p>
          <a:p>
            <a:pPr lvl="1"/>
            <a:r>
              <a:rPr lang="en-US" dirty="0" smtClean="0"/>
              <a:t>A brief introduction to particle diagrams and motion graphs.</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u="sng" dirty="0" smtClean="0">
                <a:solidFill>
                  <a:srgbClr val="FFFFFF"/>
                </a:solidFill>
                <a:latin typeface="Arial"/>
                <a:ea typeface="ＭＳ Ｐゴシック" charset="0"/>
                <a:cs typeface="Arial"/>
                <a:sym typeface="Helvetica Neue" charset="0"/>
                <a:hlinkClick r:id="rId3"/>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Kinematics</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5">
            <a:extLst>
              <a:ext uri="{2f551c4d5462fe820732110ded298b1c}">
                <a14:useLocalDpi xmlns:a14="http://schemas.microsoft.com/office/drawing/2010/main" val="0"/>
              </a:ext>
            </a:extLst>
          </a:blip>
          <a:stretch>
            <a:fillRect/>
          </a:stretch>
        </p:blipFill>
        <p:spPr>
          <a:xfrm>
            <a:off x="1676400" y="533400"/>
            <a:ext cx="5791200"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Instantaneous Velocity, Acceleration, Jerk, Slopes, Graphs vs. Time</a:t>
            </a:r>
          </a:p>
          <a:p>
            <a:pPr lvl="1"/>
            <a:r>
              <a:rPr lang="en-US" dirty="0" smtClean="0"/>
              <a:t>This is how kinematics begins.</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u="sng" dirty="0" smtClean="0">
                <a:solidFill>
                  <a:srgbClr val="FFFFFF"/>
                </a:solidFill>
                <a:latin typeface="Arial"/>
                <a:ea typeface="ＭＳ Ｐゴシック" charset="0"/>
                <a:cs typeface="Arial"/>
                <a:sym typeface="Helvetica Neue" charset="0"/>
                <a:hlinkClick r:id="rId3"/>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Kinematics</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5">
            <a:extLst>
              <a:ext uri="{62fe88ad0737f4e49cc3f894ba18a7ea}">
                <a14:useLocalDpi xmlns:a14="http://schemas.microsoft.com/office/drawing/2010/main" val="0"/>
              </a:ext>
            </a:extLst>
          </a:blip>
          <a:stretch>
            <a:fillRect/>
          </a:stretch>
        </p:blipFill>
        <p:spPr>
          <a:xfrm>
            <a:off x="1676400" y="533400"/>
            <a:ext cx="5791200"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descr="BoundlessHQ_small.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048000" cy="6464300"/>
          </a:xfrm>
          <a:prstGeom prst="rect">
            <a:avLst/>
          </a:prstGeom>
        </p:spPr>
      </p:pic>
      <p:sp>
        <p:nvSpPr>
          <p:cNvPr id="16" name="Text Placeholder 15"/>
          <p:cNvSpPr>
            <a:spLocks noGrp="1"/>
          </p:cNvSpPr>
          <p:nvPr>
            <p:ph type="body" sz="quarter" idx="10"/>
          </p:nvPr>
        </p:nvSpPr>
        <p:spPr/>
        <p:txBody>
          <a:bodyPr/>
          <a:lstStyle/>
          <a:p>
            <a:pPr>
              <a:lnSpc>
                <a:spcPct val="110000"/>
              </a:lnSpc>
            </a:pPr>
            <a:r>
              <a:rPr lang="en-US" dirty="0" smtClean="0"/>
              <a:t>Boundless is an innovative technology company making education more affordable and accessible for students everywhere. The company creates the world’s best open educational content in 20+ subjects that align to more than 1,000 popular college textbooks. Boundless integrates learning technology into all its premium books to help students study more efficiently at a fraction of the cost of traditional textbooks. The company also empowers educators to engage their students more effectively through customizable books and intuitive teaching tools as part of the Boundless Teaching Platform. More than 2 million learners access Boundless free and premium content each month across the company’s wide distribution platforms, including its website, </a:t>
            </a:r>
            <a:r>
              <a:rPr lang="en-US" dirty="0" err="1" smtClean="0"/>
              <a:t>iOS</a:t>
            </a:r>
            <a:r>
              <a:rPr lang="en-US" dirty="0" smtClean="0"/>
              <a:t> apps, Kindle books, and </a:t>
            </a:r>
            <a:r>
              <a:rPr lang="en-US" dirty="0" err="1" smtClean="0"/>
              <a:t>iBooks</a:t>
            </a:r>
            <a:r>
              <a:rPr lang="en-US" dirty="0" smtClean="0"/>
              <a:t>. To get started learning or teaching with Boundless, visit </a:t>
            </a:r>
            <a:r>
              <a:rPr lang="en-US" dirty="0" smtClean="0">
                <a:hlinkClick r:id="rId3"/>
              </a:rPr>
              <a:t>boundless.com</a:t>
            </a:r>
            <a:r>
              <a:rPr lang="en-US" dirty="0" smtClean="0"/>
              <a:t>.</a:t>
            </a:r>
            <a:endParaRPr lang="en-US" dirty="0"/>
          </a:p>
        </p:txBody>
      </p:sp>
      <p:sp>
        <p:nvSpPr>
          <p:cNvPr id="6"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7"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8"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9" name="Line 6"/>
          <p:cNvSpPr>
            <a:spLocks noChangeShapeType="1"/>
          </p:cNvSpPr>
          <p:nvPr/>
        </p:nvSpPr>
        <p:spPr bwMode="auto">
          <a:xfrm>
            <a:off x="3429000" y="762000"/>
            <a:ext cx="5494337" cy="0"/>
          </a:xfrm>
          <a:prstGeom prst="line">
            <a:avLst/>
          </a:prstGeom>
          <a:noFill/>
          <a:ln w="12700" cap="flat">
            <a:solidFill>
              <a:srgbClr val="B2B2B2"/>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10" name="Rectangle 9"/>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11"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69300" y="6527800"/>
            <a:ext cx="625475"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12"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3" name="Rectangle 8"/>
          <p:cNvSpPr>
            <a:spLocks/>
          </p:cNvSpPr>
          <p:nvPr/>
        </p:nvSpPr>
        <p:spPr bwMode="auto">
          <a:xfrm>
            <a:off x="3962400" y="6578600"/>
            <a:ext cx="43180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Title 16"/>
          <p:cNvSpPr>
            <a:spLocks noGrp="1"/>
          </p:cNvSpPr>
          <p:nvPr>
            <p:ph type="title"/>
          </p:nvPr>
        </p:nvSpPr>
        <p:spPr/>
        <p:txBody>
          <a:bodyPr/>
          <a:lstStyle/>
          <a:p>
            <a:r>
              <a:rPr lang="en-US" dirty="0" smtClean="0"/>
              <a:t>About Boundless</a:t>
            </a:r>
            <a:endParaRPr lang="en-US" dirty="0"/>
          </a:p>
        </p:txBody>
      </p:sp>
    </p:spTree>
    <p:extLst>
      <p:ext uri="{BB962C8B-B14F-4D97-AF65-F5344CB8AC3E}">
        <p14:creationId xmlns:p14="http://schemas.microsoft.com/office/powerpoint/2010/main" val="1703359636"/>
      </p:ext>
    </p:extLst>
  </p:cSld>
  <p:clrMapOvr>
    <a:masterClrMapping/>
  </p:clrMapOvr>
  <p:transition xmlns:p14="http://schemas.microsoft.com/office/powerpoint/2010/mai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Determining instantaneous velocity</a:t>
            </a:r>
          </a:p>
          <a:p>
            <a:pPr lvl="1"/>
            <a:r>
              <a:rPr lang="en-US" dirty="0" smtClean="0"/>
              <a:t>The velocity at any given moment is deﬁned as the slope of the tangent line through the relevant point on the graph</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Light and Matter.</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CC BY</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http://lightandmatter.com/lmb.pdf</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Kinematics</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7">
            <a:extLst>
              <a:ext uri="{03c2256a960fffa201f8680194f097ec}">
                <a14:useLocalDpi xmlns:a14="http://schemas.microsoft.com/office/drawing/2010/main" val="0"/>
              </a:ext>
            </a:extLst>
          </a:blip>
          <a:stretch>
            <a:fillRect/>
          </a:stretch>
        </p:blipFill>
        <p:spPr>
          <a:xfrm>
            <a:off x="2316773" y="533400"/>
            <a:ext cx="4510453"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Free Fall Motion - YouTube</a:t>
            </a:r>
          </a:p>
          <a:p>
            <a:pPr lvl="1"/>
            <a:r>
              <a:rPr lang="en-US" dirty="0" smtClean="0"/>
              <a:t>Describes how to calculate the time for an object to fall if given the height and the height that an object fell if given the time to fall.</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u="sng" dirty="0" smtClean="0">
                <a:solidFill>
                  <a:srgbClr val="FFFFFF"/>
                </a:solidFill>
                <a:latin typeface="Arial"/>
                <a:ea typeface="ＭＳ Ｐゴシック" charset="0"/>
                <a:cs typeface="Arial"/>
                <a:sym typeface="Helvetica Neue" charset="0"/>
                <a:hlinkClick r:id="rId3"/>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Kinematics</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5">
            <a:extLst>
              <a:ext uri="{3e02b6506d714af4098f2d9a8b70ddbf}">
                <a14:useLocalDpi xmlns:a14="http://schemas.microsoft.com/office/drawing/2010/main" val="0"/>
              </a:ext>
            </a:extLst>
          </a:blip>
          <a:stretch>
            <a:fillRect/>
          </a:stretch>
        </p:blipFill>
        <p:spPr>
          <a:xfrm>
            <a:off x="1676400" y="533400"/>
            <a:ext cx="5791200"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Kinematic Equations</a:t>
            </a:r>
          </a:p>
          <a:p>
            <a:pPr lvl="1"/>
            <a:r>
              <a:rPr lang="en-US" dirty="0" smtClean="0"/>
              <a:t>A summary of kinematic equations that can be used in scenarios with a constant acceleration</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OpenStax CNX.</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"OpenStax College, College Physics. October 19, 2012."</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CC BY 3.0</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http://cnx.org/content/m42099/latest/?collection=col11406/1.7</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Kinematics</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7">
            <a:extLst>
              <a:ext uri="{84622ce4a1e707256b09dc49878be7b9}">
                <a14:useLocalDpi xmlns:a14="http://schemas.microsoft.com/office/drawing/2010/main" val="0"/>
              </a:ext>
            </a:extLst>
          </a:blip>
          <a:stretch>
            <a:fillRect/>
          </a:stretch>
        </p:blipFill>
        <p:spPr>
          <a:xfrm>
            <a:off x="266700" y="533400"/>
            <a:ext cx="8610600" cy="3696469"/>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One-Dimensional Motion</a:t>
            </a:r>
          </a:p>
          <a:p>
            <a:pPr lvl="1"/>
            <a:r>
              <a:rPr lang="en-US" dirty="0" smtClean="0"/>
              <a:t>When you drop an object, it falls vertically toward the center of the earth due to the constant acceleration of gravity.</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OpenStax CNX.</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"OpenStax College, College Physics. October 19, 2012."</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CC BY 3.0</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http://cnx.org/content/m42102/latest/?collection=col11406/1.7</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Kinematics</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7">
            <a:extLst>
              <a:ext uri="{839497398c745b53cb3f0ac19bf10ed9}">
                <a14:useLocalDpi xmlns:a14="http://schemas.microsoft.com/office/drawing/2010/main" val="0"/>
              </a:ext>
            </a:extLst>
          </a:blip>
          <a:stretch>
            <a:fillRect/>
          </a:stretch>
        </p:blipFill>
        <p:spPr>
          <a:xfrm>
            <a:off x="3830894" y="533400"/>
            <a:ext cx="1482212"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Constant Acceleration Explained with Vectors and Algebra</a:t>
            </a:r>
          </a:p>
          <a:p>
            <a:pPr lvl="1"/>
            <a:r>
              <a:rPr lang="en-US" dirty="0" smtClean="0"/>
              <a:t>This video answers the question "what is acceleration? ".</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u="sng" dirty="0" smtClean="0">
                <a:solidFill>
                  <a:srgbClr val="FFFFFF"/>
                </a:solidFill>
                <a:latin typeface="Arial"/>
                <a:ea typeface="ＭＳ Ｐゴシック" charset="0"/>
                <a:cs typeface="Arial"/>
                <a:sym typeface="Helvetica Neue" charset="0"/>
                <a:hlinkClick r:id="rId3"/>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Kinematics</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5">
            <a:extLst>
              <a:ext uri="{92acf48ea74285a963e44dd341d1f539}">
                <a14:useLocalDpi xmlns:a14="http://schemas.microsoft.com/office/drawing/2010/main" val="0"/>
              </a:ext>
            </a:extLst>
          </a:blip>
          <a:stretch>
            <a:fillRect/>
          </a:stretch>
        </p:blipFill>
        <p:spPr>
          <a:xfrm>
            <a:off x="1676400" y="533400"/>
            <a:ext cx="5791200"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Attribution</a:t>
            </a:r>
            <a:endParaRPr lang="en-US" dirty="0"/>
          </a:p>
        </p:txBody>
      </p:sp>
      <p:sp>
        <p:nvSpPr>
          <p:cNvPr id="10" name="Text Placeholder 9"/>
          <p:cNvSpPr>
            <a:spLocks noGrp="1"/>
          </p:cNvSpPr>
          <p:nvPr>
            <p:ph type="body" sz="quarter" idx="10"/>
          </p:nvPr>
        </p:nvSpPr>
        <p:spPr/>
        <p:txBody>
          <a:bodyPr/>
          <a:lstStyle/>
          <a:p>
            <a:r>
              <a:rPr lang="en-US" sz="1200" i="1" dirty="0">
                <a:solidFill>
                  <a:schemeClr val="accent1"/>
                </a:solidFill>
                <a:latin typeface="Arial" charset="0"/>
                <a:ea typeface="ＭＳ Ｐゴシック" charset="0"/>
              </a:rPr>
              <a:t>Wiktionary.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"kinematic."</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
              </a:rPr>
              <a:t>http://en.wiktionary.org/wiki/kinematic</a:t>
            </a:r>
            <a:endParaRPr lang="en-US" sz="1200" dirty="0">
              <a:solidFill>
                <a:schemeClr val="accent1"/>
              </a:solidFill>
              <a:latin typeface="Arial" charset="0"/>
              <a:ea typeface="ＭＳ Ｐゴシック" charset="0"/>
            </a:endParaRPr>
          </a:p>
          <a:p>
            <a:r>
              <a:rPr lang="en-US" sz="1200" i="1" dirty="0">
                <a:solidFill>
                  <a:schemeClr val="accent1"/>
                </a:solidFill>
                <a:latin typeface="Arial" charset="0"/>
                <a:ea typeface="ＭＳ Ｐゴシック" charset="0"/>
              </a:rPr>
              <a:t>Wiktionary.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"acceleration."</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4"/>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5"/>
              </a:rPr>
              <a:t>http://en.wiktionary.org/wiki/acceleration</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"Acceleration."</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6"/>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7"/>
              </a:rPr>
              <a:t>http://en.wikipedia.org/wiki/Acceleration</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"stroboscopic."</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8"/>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9"/>
              </a:rPr>
              <a:t>http://en.wikipedia.org/wiki/stroboscopic</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Wiktionary.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"diagram."</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0"/>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1"/>
              </a:rPr>
              <a:t>http://en.wiktionary.org/wiki/diagram</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Wiktionary.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"motion."</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2"/>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3"/>
              </a:rPr>
              <a:t>http://en.wiktionary.org/wiki/motion</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"Motion diagram."</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4"/>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5"/>
              </a:rPr>
              <a:t>http://en.wikipedia.org/wiki/Motion_diagram</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Wiktionary.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"kinematics."</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6"/>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7"/>
              </a:rPr>
              <a:t>http://en.wiktionary.org/wiki/kinematics</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OpenStax CNX.</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"OpenStax College, College Physics. September 17, 2013."</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8"/>
              </a:rPr>
              <a:t>CC BY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9"/>
              </a:rPr>
              <a:t>http://cnx.org/content/m42125/latest/?collection=col11406/1.7</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Wiktionary.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"kinematics."</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0"/>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1"/>
              </a:rPr>
              <a:t>http://en.wiktionary.org/wiki/kinematics</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"Kinematics."</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2"/>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3"/>
              </a:rPr>
              <a:t>http://en.wikipedia.org/wiki/Kinematics</a:t>
            </a:r>
            <a:endParaRPr lang="en-US" sz="1200" dirty="0">
              <a:solidFill>
                <a:schemeClr val="accent1"/>
              </a:solidFill>
              <a:latin typeface="Arial" charset="0"/>
              <a:ea typeface="ＭＳ Ｐゴシック" charset="0"/>
            </a:endParaRPr>
          </a:p>
          <a:p>
            <a:r>
              <a:rPr lang="en-US" sz="1200" i="1" dirty="0">
                <a:solidFill>
                  <a:schemeClr val="accent1"/>
                </a:solidFill>
                <a:latin typeface="Arial" charset="0"/>
                <a:ea typeface="ＭＳ Ｐゴシック" charset="0"/>
              </a:rPr>
              <a:t>OpenStax CNX.</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"OpenStax College, College Physics. September 17, 2013."</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4"/>
              </a:rPr>
              <a:t>CC BY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5"/>
              </a:rPr>
              <a:t>http://cnx.org/content/m42122/latest/?collection=col11406/1.7</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Wiktionary.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"scalar."</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6"/>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7"/>
              </a:rPr>
              <a:t>http://en.wiktionary.org/wiki/scalar</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Wiktionary.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"vector."</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8"/>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9"/>
              </a:rPr>
              <a:t>http://en.wiktionary.org/wiki/vector</a:t>
            </a:r>
            <a:endParaRPr lang="en-US" sz="1200" dirty="0">
              <a:solidFill>
                <a:schemeClr val="accent1"/>
              </a:solidFill>
              <a:latin typeface="Arial" charset="0"/>
              <a:ea typeface="ＭＳ Ｐゴシック" charset="0"/>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"Vector (physics)."</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0"/>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1"/>
              </a:rPr>
              <a:t>http://en.wikipedia.org/wiki/Vector_(physics)</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OpenStax CNX.</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"OpenStax College, College Physics. September 17, 2013."</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0"/>
              </a:rPr>
              <a:t>CC BY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2"/>
              </a:rPr>
              <a:t>http://cnx.org/content/m42124/latest/?collection=col11406/1.7</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"Scalar (physics)."</a:t>
            </a:r>
            <a:r>
              <a:rPr lang="en-US" sz="1200" dirty="0">
                <a:solidFill>
                  <a:schemeClr val="accent1"/>
                </a:solidFill>
                <a:latin typeface="Arial" charset="0"/>
                <a:ea typeface="ＭＳ Ｐゴシック" charset="0"/>
              </a:rPr>
              <a:t> </a:t>
            </a:r>
            <a:r>
              <a:rPr lang="en-US" sz="1200">
                <a:solidFill>
                  <a:schemeClr val="accent1"/>
                </a:solidFill>
                <a:latin typeface="Arial" charset="0"/>
                <a:ea typeface="ＭＳ Ｐゴシック" charset="0"/>
                <a:hlinkClick r:id="rId33"/>
              </a:rPr>
              <a:t>CC BY-SA 3.0</a:t>
            </a:r>
            <a:r>
              <a:rPr lang="en-US" sz="1200">
                <a:solidFill>
                  <a:schemeClr val="accent1"/>
                </a:solidFill>
                <a:latin typeface="Arial" charset="0"/>
                <a:ea typeface="ＭＳ Ｐゴシック" charset="0"/>
              </a:rPr>
              <a:t> </a:t>
            </a:r>
            <a:r>
              <a:rPr lang="en-US" sz="1200" smtClean="0">
                <a:solidFill>
                  <a:schemeClr val="accent1"/>
                </a:solidFill>
                <a:latin typeface="Arial" charset="0"/>
                <a:ea typeface="ＭＳ Ｐゴシック" charset="0"/>
                <a:hlinkClick r:id="rId34"/>
              </a:rPr>
              <a:t>http://en.wikipedia.org/wiki/Scalar_(physics)</a:t>
            </a:r>
            <a:endParaRPr lang="en-US" sz="1200" u="sng" dirty="0">
              <a:solidFill>
                <a:schemeClr val="accent1"/>
              </a:solidFill>
              <a:ea typeface="ＭＳ Ｐゴシック" charset="0"/>
              <a:cs typeface="Arial"/>
            </a:endParaRPr>
          </a:p>
        </p:txBody>
      </p:sp>
      <p:sp>
        <p:nvSpPr>
          <p:cNvPr id="3" name="Rectangle 2"/>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5"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6"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7"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8" name="Line 6"/>
          <p:cNvSpPr>
            <a:spLocks noChangeShapeType="1"/>
          </p:cNvSpPr>
          <p:nvPr/>
        </p:nvSpPr>
        <p:spPr bwMode="auto">
          <a:xfrm>
            <a:off x="228600" y="914400"/>
            <a:ext cx="8694737" cy="0"/>
          </a:xfrm>
          <a:prstGeom prst="line">
            <a:avLst/>
          </a:prstGeom>
          <a:noFill/>
          <a:ln w="12700" cap="flat">
            <a:solidFill>
              <a:srgbClr val="B2B2B2"/>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13" name="Rectangle 12"/>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14" name="Picture 8"/>
          <p:cNvPicPr>
            <a:picLocks noChangeAspect="1" noChangeArrowheads="1"/>
          </p:cNvPicPr>
          <p:nvPr/>
        </p:nvPicPr>
        <p:blipFill>
          <a:blip r:embed="rId35">
            <a:extLst>
              <a:ext uri="{28A0092B-C50C-407E-A947-70E740481C1C}">
                <a14:useLocalDpi xmlns:a14="http://schemas.microsoft.com/office/drawing/2010/main" val="0"/>
              </a:ext>
            </a:extLst>
          </a:blip>
          <a:srcRect/>
          <a:stretch>
            <a:fillRect/>
          </a:stretch>
        </p:blipFill>
        <p:spPr bwMode="auto">
          <a:xfrm>
            <a:off x="8369300" y="6527800"/>
            <a:ext cx="625475"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15" name="Picture 7"/>
          <p:cNvPicPr>
            <a:picLocks noChangeAspect="1"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6" name="Rectangle 8"/>
          <p:cNvSpPr>
            <a:spLocks/>
          </p:cNvSpPr>
          <p:nvPr/>
        </p:nvSpPr>
        <p:spPr bwMode="auto">
          <a:xfrm>
            <a:off x="3962400" y="6578600"/>
            <a:ext cx="43180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Kinematics</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spTree>
    <p:extLst>
      <p:ext uri="{BB962C8B-B14F-4D97-AF65-F5344CB8AC3E}">
        <p14:creationId xmlns:p14="http://schemas.microsoft.com/office/powerpoint/2010/main" val="1732068689"/>
      </p:ext>
    </p:extLst>
  </p:cSld>
  <p:clrMapOvr>
    <a:masterClrMapping/>
  </p:clrMapOvr>
  <p:transition xmlns:p14="http://schemas.microsoft.com/office/powerpoint/2010/mai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a:xfrm>
            <a:off x="228600" y="533400"/>
            <a:ext cx="8686800" cy="5715000"/>
          </a:xfrm>
        </p:spPr>
        <p:txBody>
          <a:bodyPr/>
          <a:lstStyle/>
          <a:p>
            <a:r>
              <a:rPr lang="en-US" sz="1200" i="1" dirty="0" smtClean="0">
                <a:solidFill>
                  <a:schemeClr val="accent1"/>
                </a:solidFill>
                <a:latin typeface="Arial" charset="0"/>
                <a:ea typeface="ＭＳ Ｐゴシック" charset="0"/>
              </a:rPr>
              <a:t>Wiktionary.</a:t>
            </a:r>
            <a:r>
              <a:rPr lang="en-US" sz="1200" dirty="0" smtClean="0">
                <a:solidFill>
                  <a:schemeClr val="accent1"/>
                </a:solidFill>
                <a:latin typeface="Arial" charset="0"/>
                <a:ea typeface="ＭＳ Ｐゴシック" charset="0"/>
              </a:rPr>
              <a:t> </a:t>
            </a:r>
            <a:r>
              <a:rPr lang="en-US" sz="1200" dirty="0" smtClean="0">
                <a:solidFill>
                  <a:schemeClr val="accent1"/>
                </a:solidFill>
                <a:latin typeface="Arial" charset="0"/>
                <a:ea typeface="ＭＳ Ｐゴシック" charset="0"/>
              </a:rPr>
              <a:t>"position."</a:t>
            </a:r>
            <a:r>
              <a:rPr lang="en-US" sz="1200" dirty="0" smtClean="0">
                <a:solidFill>
                  <a:schemeClr val="accent1"/>
                </a:solidFill>
                <a:latin typeface="Arial" charset="0"/>
                <a:ea typeface="ＭＳ Ｐゴシック" charset="0"/>
              </a:rPr>
              <a:t> </a:t>
            </a:r>
            <a:r>
              <a:rPr lang="en-US" sz="1200" dirty="0" smtClean="0">
                <a:solidFill>
                  <a:schemeClr val="accent1"/>
                </a:solidFill>
                <a:latin typeface="Arial" charset="0"/>
                <a:ea typeface="ＭＳ Ｐゴシック" charset="0"/>
                <a:hlinkClick r:id="rId2"/>
              </a:rPr>
              <a:t>CC BY-SA 3.0</a:t>
            </a:r>
            <a:r>
              <a:rPr lang="en-US" sz="1200" dirty="0" smtClean="0">
                <a:solidFill>
                  <a:schemeClr val="accent1"/>
                </a:solidFill>
                <a:latin typeface="Arial" charset="0"/>
                <a:ea typeface="ＭＳ Ｐゴシック" charset="0"/>
              </a:rPr>
              <a:t> </a:t>
            </a:r>
            <a:r>
              <a:rPr lang="en-US" sz="1200" dirty="0" smtClean="0">
                <a:solidFill>
                  <a:schemeClr val="accent1"/>
                </a:solidFill>
                <a:latin typeface="Arial" charset="0"/>
                <a:ea typeface="ＭＳ Ｐゴシック" charset="0"/>
                <a:hlinkClick r:id="rId3"/>
              </a:rPr>
              <a:t>http://en.wiktionary.org/wiki/position</a:t>
            </a:r>
            <a:endParaRPr lang="en-US" sz="1200" dirty="0" smtClean="0">
              <a:solidFill>
                <a:schemeClr val="accent1"/>
              </a:solidFill>
              <a:latin typeface="Arial" charset="0"/>
              <a:ea typeface="ＭＳ Ｐゴシック" charset="0"/>
            </a:endParaRPr>
          </a:p>
          <a:p>
            <a:r>
              <a:rPr lang="en-US" sz="1200" i="1" dirty="0">
                <a:solidFill>
                  <a:schemeClr val="accent1"/>
                </a:solidFill>
                <a:latin typeface="Arial" charset="0"/>
                <a:ea typeface="ＭＳ Ｐゴシック" charset="0"/>
              </a:rPr>
              <a:t>Wiktionary.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"velocity."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4"/>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5"/>
              </a:rPr>
              <a:t>http://en.wiktionary.org/wiki/velocity</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Wiktionary.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"acceleration."</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6"/>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7"/>
              </a:rPr>
              <a:t>http://en.wiktionary.org/wiki/acceleration</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OpenStax CNX.</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"OpenStax College, College Physics. September 17, 2013."</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8"/>
              </a:rPr>
              <a:t>CC BY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9"/>
              </a:rPr>
              <a:t>http://cnx.org/content/m42100/latest/?collection=col11406/1.7</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"Acceleration."</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0"/>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1"/>
              </a:rPr>
              <a:t>http://en.wikipedia.org/wiki/Acceleration</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Wiktionary.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"velocity."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2"/>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3"/>
              </a:rPr>
              <a:t>http://en.wiktionary.org/wiki/velocity</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OpenStax CNX.</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"OpenStax College, College Physics. September 17, 2013."</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4"/>
              </a:rPr>
              <a:t>CC BY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5"/>
              </a:rPr>
              <a:t>http://cnx.org/content/m42096/latest/?collection=col11406/1.7</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Wiktionary.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"instantaneous."</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6"/>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7"/>
              </a:rPr>
              <a:t>http://en.wiktionary.org/wiki/instantaneous</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Light and Matter.</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8"/>
              </a:rPr>
              <a:t>CC BY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9"/>
              </a:rPr>
              <a:t>http://lightandmatter.com/lmb.pdf</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Wiktionary.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"frame of reference."</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0"/>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1"/>
              </a:rPr>
              <a:t>http://en.wiktionary.org/wiki/frame_of_reference</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Wiktionary.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"displacement."</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2"/>
              </a:rPr>
              <a:t>CC BY-SA 3.0</a:t>
            </a:r>
            <a:r>
              <a:rPr lang="en-US" sz="1200" dirty="0">
                <a:solidFill>
                  <a:schemeClr val="accent1"/>
                </a:solidFill>
                <a:latin typeface="Arial" charset="0"/>
                <a:ea typeface="ＭＳ Ｐゴシック" charset="0"/>
              </a:rPr>
              <a:t> </a:t>
            </a:r>
            <a:r>
              <a:rPr lang="en-US" sz="1200" dirty="0" smtClean="0">
                <a:solidFill>
                  <a:schemeClr val="accent1"/>
                </a:solidFill>
                <a:latin typeface="Arial" charset="0"/>
                <a:ea typeface="ＭＳ Ｐゴシック" charset="0"/>
                <a:hlinkClick r:id="rId23"/>
              </a:rPr>
              <a:t>http://en.wiktionary.org/wiki/displacement</a:t>
            </a:r>
            <a:endParaRPr lang="en-US" sz="1200" dirty="0" smtClean="0">
              <a:solidFill>
                <a:schemeClr val="accent1"/>
              </a:solidFill>
              <a:latin typeface="Arial" charset="0"/>
              <a:ea typeface="ＭＳ Ｐゴシック" charset="0"/>
            </a:endParaRPr>
          </a:p>
          <a:p>
            <a:r>
              <a:rPr lang="en-US" sz="1200" i="1" dirty="0">
                <a:solidFill>
                  <a:schemeClr val="accent1"/>
                </a:solidFill>
                <a:latin typeface="Arial" charset="0"/>
                <a:ea typeface="ＭＳ Ｐゴシック" charset="0"/>
              </a:rPr>
              <a:t>OpenStax CNX.</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"OpenStax College, College Physics. September 17, 2013."</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4"/>
              </a:rPr>
              <a:t>CC BY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5"/>
              </a:rPr>
              <a:t>http://cnx.org/content/m42033/latest/?collection=col11406/1.7</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Light and Matter.</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6"/>
              </a:rPr>
              <a:t>CC BY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7"/>
              </a:rPr>
              <a:t>http://lightandmatter.com/lmb.pdf</a:t>
            </a:r>
            <a:endParaRPr lang="en-US" sz="1200" u="sng" dirty="0">
              <a:solidFill>
                <a:schemeClr val="accent1"/>
              </a:solidFill>
              <a:ea typeface="ＭＳ Ｐゴシック" charset="0"/>
              <a:cs typeface="Arial"/>
            </a:endParaRPr>
          </a:p>
          <a:p>
            <a:r>
              <a:rPr lang="en-US" sz="1200" i="1" dirty="0" smtClean="0">
                <a:solidFill>
                  <a:schemeClr val="accent1"/>
                </a:solidFill>
                <a:latin typeface="Arial" charset="0"/>
                <a:ea typeface="ＭＳ Ｐゴシック" charset="0"/>
              </a:rPr>
              <a:t>Light and Matter.</a:t>
            </a:r>
            <a:r>
              <a:rPr lang="en-US" sz="1200" dirty="0" smtClean="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
            </a:r>
            <a:r>
              <a:rPr lang="en-US" sz="1200" dirty="0">
                <a:solidFill>
                  <a:schemeClr val="accent1"/>
                </a:solidFill>
                <a:latin typeface="Arial" charset="0"/>
                <a:ea typeface="ＭＳ Ｐゴシック" charset="0"/>
              </a:rPr>
              <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8"/>
              </a:rPr>
              <a:t>CC BY</a:t>
            </a:r>
            <a:r>
              <a:rPr lang="en-US" sz="1200" dirty="0">
                <a:solidFill>
                  <a:schemeClr val="accent1"/>
                </a:solidFill>
                <a:latin typeface="Arial" charset="0"/>
                <a:ea typeface="ＭＳ Ｐゴシック" charset="0"/>
              </a:rPr>
              <a:t> </a:t>
            </a:r>
            <a:r>
              <a:rPr lang="en-US" sz="1200" dirty="0" smtClean="0">
                <a:solidFill>
                  <a:schemeClr val="accent1"/>
                </a:solidFill>
                <a:latin typeface="Arial" charset="0"/>
                <a:ea typeface="ＭＳ Ｐゴシック" charset="0"/>
                <a:hlinkClick r:id="rId29"/>
              </a:rPr>
              <a:t>http://lightandmatter.com/lmb.pdf</a:t>
            </a:r>
            <a:endParaRPr lang="en-US" sz="1200" dirty="0" smtClean="0">
              <a:solidFill>
                <a:schemeClr val="accent1"/>
              </a:solidFill>
              <a:latin typeface="Arial" charset="0"/>
              <a:ea typeface="ＭＳ Ｐゴシック" charset="0"/>
            </a:endParaRPr>
          </a:p>
          <a:p>
            <a:r>
              <a:rPr lang="en-US" sz="1200" i="1" dirty="0">
                <a:solidFill>
                  <a:schemeClr val="accent1"/>
                </a:solidFill>
                <a:latin typeface="Arial" charset="0"/>
                <a:ea typeface="ＭＳ Ｐゴシック" charset="0"/>
              </a:rPr>
              <a:t>Wiktionary.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"acceleration."</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0"/>
              </a:rPr>
              <a:t>CC BY-SA 3.0</a:t>
            </a:r>
            <a:r>
              <a:rPr lang="en-US" sz="1200" dirty="0">
                <a:solidFill>
                  <a:schemeClr val="accent1"/>
                </a:solidFill>
                <a:latin typeface="Arial" charset="0"/>
                <a:ea typeface="ＭＳ Ｐゴシック" charset="0"/>
              </a:rPr>
              <a:t> </a:t>
            </a:r>
            <a:r>
              <a:rPr lang="en-US" sz="1200" dirty="0" smtClean="0">
                <a:solidFill>
                  <a:schemeClr val="accent1"/>
                </a:solidFill>
                <a:latin typeface="Arial" charset="0"/>
                <a:ea typeface="ＭＳ Ｐゴシック" charset="0"/>
                <a:hlinkClick r:id="rId31"/>
              </a:rPr>
              <a:t>http://en.wiktionary.org/wiki/acceleration</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"Free fall."</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0"/>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2"/>
              </a:rPr>
              <a:t>http://en.wikipedia.org/wiki/Free_fall</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Light and Matter.</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3"/>
              </a:rPr>
              <a:t>CC BY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4"/>
              </a:rPr>
              <a:t>http://lightandmatter.com/lmb.pdf</a:t>
            </a:r>
            <a:endParaRPr lang="en-US" sz="1200" u="sng" dirty="0">
              <a:solidFill>
                <a:schemeClr val="accent1"/>
              </a:solidFill>
              <a:ea typeface="ＭＳ Ｐゴシック" charset="0"/>
              <a:cs typeface="Arial"/>
            </a:endParaRPr>
          </a:p>
          <a:p>
            <a:endParaRPr lang="en-US" sz="1200" u="sng" dirty="0">
              <a:solidFill>
                <a:schemeClr val="accent1"/>
              </a:solidFill>
              <a:ea typeface="ＭＳ Ｐゴシック" charset="0"/>
              <a:cs typeface="Arial"/>
            </a:endParaRPr>
          </a:p>
        </p:txBody>
      </p:sp>
      <p:sp>
        <p:nvSpPr>
          <p:cNvPr id="3" name="Rectangle 2"/>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5"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6"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7"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Rectangle 12"/>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14" name="Picture 8"/>
          <p:cNvPicPr>
            <a:picLocks noChangeAspect="1" noChangeArrowheads="1"/>
          </p:cNvPicPr>
          <p:nvPr/>
        </p:nvPicPr>
        <p:blipFill>
          <a:blip r:embed="rId39">
            <a:extLst>
              <a:ext uri="{28A0092B-C50C-407E-A947-70E740481C1C}">
                <a14:useLocalDpi xmlns:a14="http://schemas.microsoft.com/office/drawing/2010/main" val="0"/>
              </a:ext>
            </a:extLst>
          </a:blip>
          <a:srcRect/>
          <a:stretch>
            <a:fillRect/>
          </a:stretch>
        </p:blipFill>
        <p:spPr bwMode="auto">
          <a:xfrm>
            <a:off x="8369300" y="6527800"/>
            <a:ext cx="625475"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15" name="Picture 7"/>
          <p:cNvPicPr>
            <a:picLocks noChangeAspect="1" noChangeArrowheads="1"/>
          </p:cNvPicPr>
          <p:nvPr/>
        </p:nvPicPr>
        <p:blipFill>
          <a:blip r:embed="rId40">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6" name="Rectangle 8"/>
          <p:cNvSpPr>
            <a:spLocks/>
          </p:cNvSpPr>
          <p:nvPr/>
        </p:nvSpPr>
        <p:spPr bwMode="auto">
          <a:xfrm>
            <a:off x="3962400" y="6578600"/>
            <a:ext cx="43180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Kinematics</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spTree>
    <p:extLst>
      <p:ext uri="{BB962C8B-B14F-4D97-AF65-F5344CB8AC3E}">
        <p14:creationId xmlns:p14="http://schemas.microsoft.com/office/powerpoint/2010/main" val="1732068689"/>
      </p:ext>
    </p:extLst>
  </p:cSld>
  <p:clrMapOvr>
    <a:masterClrMapping/>
  </p:clrMapOvr>
  <p:transition xmlns:p14="http://schemas.microsoft.com/office/powerpoint/2010/mai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AutoShape 1"/>
          <p:cNvSpPr>
            <a:spLocks/>
          </p:cNvSpPr>
          <p:nvPr/>
        </p:nvSpPr>
        <p:spPr bwMode="auto">
          <a:xfrm>
            <a:off x="0" y="0"/>
            <a:ext cx="3048000" cy="6858000"/>
          </a:xfrm>
          <a:prstGeom prst="roundRect">
            <a:avLst>
              <a:gd name="adj" fmla="val 755"/>
            </a:avLst>
          </a:prstGeom>
          <a:solidFill>
            <a:schemeClr val="accent1"/>
          </a:solidFill>
          <a:ln w="6350">
            <a:solidFill>
              <a:srgbClr val="C5C5C5"/>
            </a:solidFill>
            <a:miter lim="800000"/>
            <a:headEnd/>
            <a:tailEnd/>
          </a:ln>
        </p:spPr>
        <p:txBody>
          <a:bodyPr lIns="0" tIns="0" rIns="0" bIns="0"/>
          <a:lstStyle/>
          <a:p>
            <a:endParaRPr lang="en-US"/>
          </a:p>
        </p:txBody>
      </p:sp>
      <p:sp>
        <p:nvSpPr>
          <p:cNvPr id="13314" name="Rectangle 2"/>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sp>
        <p:nvSpPr>
          <p:cNvPr id="13315" name="Rectangle 3"/>
          <p:cNvSpPr>
            <a:spLocks/>
          </p:cNvSpPr>
          <p:nvPr/>
        </p:nvSpPr>
        <p:spPr bwMode="auto">
          <a:xfrm>
            <a:off x="9829800" y="4043363"/>
            <a:ext cx="44831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round/>
                <a:headEnd/>
                <a:tailEnd/>
              </a14:hiddenLine>
            </a:ext>
          </a:extLst>
        </p:spPr>
        <p:txBody>
          <a:bodyPr lIns="38100" tIns="38100" rIns="38100" bIns="38100" anchor="ctr"/>
          <a:lstStyle/>
          <a:p>
            <a:pPr algn="r"/>
            <a:r>
              <a:rPr lang="en-US" sz="1000">
                <a:solidFill>
                  <a:srgbClr val="A0A0A0"/>
                </a:solidFill>
                <a:latin typeface="Arial" charset="0"/>
                <a:ea typeface="ＭＳ Ｐゴシック" charset="0"/>
                <a:sym typeface="Arial" charset="0"/>
              </a:rPr>
              <a:t>]</a:t>
            </a:r>
          </a:p>
        </p:txBody>
      </p:sp>
      <p:sp>
        <p:nvSpPr>
          <p:cNvPr id="13316"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317"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318"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pic>
        <p:nvPicPr>
          <p:cNvPr id="13319"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69300" y="6527800"/>
            <a:ext cx="625475"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3320" name="Rectangle 10"/>
          <p:cNvSpPr>
            <a:spLocks/>
          </p:cNvSpPr>
          <p:nvPr/>
        </p:nvSpPr>
        <p:spPr bwMode="auto">
          <a:xfrm>
            <a:off x="203200" y="6096000"/>
            <a:ext cx="26543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l"/>
            <a:r>
              <a:rPr lang="en-US" sz="800" u="sng" dirty="0" smtClean="0">
                <a:solidFill>
                  <a:srgbClr val="FFFFFF"/>
                </a:solidFill>
                <a:latin typeface="Arial"/>
                <a:ea typeface="ＭＳ Ｐゴシック" charset="0"/>
                <a:cs typeface="Arial"/>
                <a:sym typeface="Helvetica Neue" charset="0"/>
                <a:hlinkClick r:id="rId3"/>
              </a:rPr>
              <a:t>Kinematics</a:t>
            </a:r>
            <a:endParaRPr lang="en-US" sz="800" u="sng" dirty="0">
              <a:solidFill>
                <a:srgbClr val="FFFFFF"/>
              </a:solidFill>
              <a:latin typeface="Arial"/>
              <a:ea typeface="ＭＳ Ｐゴシック" charset="0"/>
              <a:cs typeface="Arial"/>
              <a:sym typeface="Helvetica Neue" charset="0"/>
            </a:endParaRPr>
          </a:p>
        </p:txBody>
      </p:sp>
      <p:sp>
        <p:nvSpPr>
          <p:cNvPr id="13325" name="Rectangle 13"/>
          <p:cNvSpPr>
            <a:spLocks noGrp="1" noChangeArrowheads="1"/>
          </p:cNvSpPr>
          <p:nvPr>
            <p:ph type="title"/>
          </p:nvPr>
        </p:nvSpPr>
        <p:spPr/>
        <p:txBody>
          <a:bodyPr/>
          <a:lstStyle/>
          <a:p>
            <a:r>
              <a:rPr lang="en-US" dirty="0" smtClean="0"/>
              <a:t>Kinematics</a:t>
            </a:r>
          </a:p>
        </p:txBody>
      </p:sp>
      <p:sp>
        <p:nvSpPr>
          <p:cNvPr id="13328" name="Rectangle 16"/>
          <p:cNvSpPr>
            <a:spLocks/>
          </p:cNvSpPr>
          <p:nvPr/>
        </p:nvSpPr>
        <p:spPr bwMode="auto">
          <a:xfrm>
            <a:off x="4267200" y="304800"/>
            <a:ext cx="4686300" cy="97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round/>
                <a:headEnd type="none" w="med" len="med"/>
                <a:tailEnd type="none" w="med" len="med"/>
              </a14:hiddenLine>
            </a:ext>
          </a:extLst>
        </p:spPr>
        <p:txBody>
          <a:bodyPr lIns="0" tIns="0" rIns="0" bIns="0"/>
          <a:lstStyle/>
          <a:p>
            <a:pPr algn="l">
              <a:defRPr/>
            </a:pPr>
            <a:r>
              <a:rPr lang="en-US" sz="1400" dirty="0" smtClean="0">
                <a:solidFill>
                  <a:schemeClr val="accent1"/>
                </a:solidFill>
                <a:latin typeface="Arial"/>
                <a:ea typeface="ＭＳ Ｐゴシック" charset="0"/>
                <a:cs typeface="Arial"/>
                <a:sym typeface="Helvetica Neue" charset="0"/>
              </a:rPr>
              <a:t>Basics of Kinematics</a:t>
            </a:r>
            <a:endParaRPr lang="en-US" sz="1400" dirty="0">
              <a:solidFill>
                <a:schemeClr val="tx1"/>
              </a:solidFill>
              <a:latin typeface="Helvetica Neue" charset="0"/>
              <a:ea typeface="ＭＳ Ｐゴシック" charset="0"/>
              <a:cs typeface="Helvetica Neue" charset="0"/>
              <a:sym typeface="Helvetica Neue" charset="0"/>
            </a:endParaRPr>
          </a:p>
        </p:txBody>
      </p:sp>
      <p:sp>
        <p:nvSpPr>
          <p:cNvPr id="13330" name="Rectangle 18"/>
          <p:cNvSpPr>
            <a:spLocks/>
          </p:cNvSpPr>
          <p:nvPr/>
        </p:nvSpPr>
        <p:spPr bwMode="auto">
          <a:xfrm>
            <a:off x="4254500" y="1447800"/>
            <a:ext cx="4686300" cy="97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round/>
                <a:headEnd type="none" w="med" len="med"/>
                <a:tailEnd type="none" w="med" len="med"/>
              </a14:hiddenLine>
            </a:ext>
          </a:extLst>
        </p:spPr>
        <p:txBody>
          <a:bodyPr lIns="0" tIns="0" rIns="0" bIns="0"/>
          <a:lstStyle/>
          <a:p>
            <a:pPr algn="l">
              <a:defRPr/>
            </a:pPr>
            <a:r>
              <a:rPr lang="en-US" sz="1400" dirty="0" smtClean="0">
                <a:solidFill>
                  <a:schemeClr val="accent1"/>
                </a:solidFill>
                <a:latin typeface="Arial"/>
                <a:ea typeface="ＭＳ Ｐゴシック" charset="0"/>
                <a:cs typeface="Arial"/>
                <a:sym typeface="Helvetica Neue" charset="0"/>
              </a:rPr>
              <a:t>Speed and Velocity</a:t>
            </a:r>
            <a:endParaRPr lang="en-US" sz="1400" dirty="0">
              <a:solidFill>
                <a:schemeClr val="tx1"/>
              </a:solidFill>
              <a:latin typeface="Helvetica Neue" charset="0"/>
              <a:ea typeface="ＭＳ Ｐゴシック" charset="0"/>
              <a:cs typeface="Helvetica Neue" charset="0"/>
              <a:sym typeface="Helvetica Neue" charset="0"/>
            </a:endParaRPr>
          </a:p>
        </p:txBody>
      </p:sp>
      <p:sp>
        <p:nvSpPr>
          <p:cNvPr id="13332" name="Rectangle 20"/>
          <p:cNvSpPr>
            <a:spLocks/>
          </p:cNvSpPr>
          <p:nvPr/>
        </p:nvSpPr>
        <p:spPr bwMode="auto">
          <a:xfrm>
            <a:off x="4254500" y="2590800"/>
            <a:ext cx="4686300" cy="97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round/>
                <a:headEnd type="none" w="med" len="med"/>
                <a:tailEnd type="none" w="med" len="med"/>
              </a14:hiddenLine>
            </a:ext>
          </a:extLst>
        </p:spPr>
        <p:txBody>
          <a:bodyPr lIns="0" tIns="0" rIns="0" bIns="0"/>
          <a:lstStyle/>
          <a:p>
            <a:pPr algn="l">
              <a:defRPr/>
            </a:pPr>
            <a:r>
              <a:rPr lang="en-US" sz="1400" dirty="0" smtClean="0">
                <a:solidFill>
                  <a:schemeClr val="accent1"/>
                </a:solidFill>
                <a:latin typeface="Arial"/>
                <a:ea typeface="ＭＳ Ｐゴシック" charset="0"/>
                <a:cs typeface="Arial"/>
                <a:sym typeface="Helvetica Neue" charset="0"/>
              </a:rPr>
              <a:t>Acceleration</a:t>
            </a:r>
            <a:endParaRPr lang="en-US" sz="1400" dirty="0">
              <a:solidFill>
                <a:schemeClr val="tx1"/>
              </a:solidFill>
              <a:latin typeface="Helvetica Neue" charset="0"/>
              <a:ea typeface="ＭＳ Ｐゴシック" charset="0"/>
              <a:cs typeface="Helvetica Neue" charset="0"/>
              <a:sym typeface="Helvetica Neue" charset="0"/>
            </a:endParaRPr>
          </a:p>
        </p:txBody>
      </p:sp>
      <p:sp>
        <p:nvSpPr>
          <p:cNvPr id="13334" name="Rectangle 22"/>
          <p:cNvSpPr>
            <a:spLocks/>
          </p:cNvSpPr>
          <p:nvPr/>
        </p:nvSpPr>
        <p:spPr bwMode="auto">
          <a:xfrm>
            <a:off x="4254500" y="3733800"/>
            <a:ext cx="4686300" cy="97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round/>
                <a:headEnd type="none" w="med" len="med"/>
                <a:tailEnd type="none" w="med" len="med"/>
              </a14:hiddenLine>
            </a:ext>
          </a:extLst>
        </p:spPr>
        <p:txBody>
          <a:bodyPr lIns="0" tIns="0" rIns="0" bIns="0"/>
          <a:lstStyle/>
          <a:p>
            <a:pPr algn="l">
              <a:defRPr/>
            </a:pPr>
            <a:r>
              <a:rPr lang="en-US" sz="1400" dirty="0" smtClean="0">
                <a:solidFill>
                  <a:schemeClr val="accent1"/>
                </a:solidFill>
                <a:latin typeface="Arial"/>
                <a:ea typeface="ＭＳ Ｐゴシック" charset="0"/>
                <a:cs typeface="Arial"/>
                <a:sym typeface="Helvetica Neue" charset="0"/>
              </a:rPr>
              <a:t>Problem-Solving for Basic Kinematics</a:t>
            </a:r>
            <a:endParaRPr lang="en-US" sz="1400" dirty="0">
              <a:solidFill>
                <a:schemeClr val="tx1"/>
              </a:solidFill>
              <a:latin typeface="Helvetica Neue" charset="0"/>
              <a:ea typeface="ＭＳ Ｐゴシック" charset="0"/>
              <a:cs typeface="Helvetica Neue" charset="0"/>
              <a:sym typeface="Helvetica Neue" charset="0"/>
            </a:endParaRPr>
          </a:p>
        </p:txBody>
      </p:sp>
      <p:pic>
        <p:nvPicPr>
          <p:cNvPr id="13333"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3" name="Rectangle 8"/>
          <p:cNvSpPr>
            <a:spLocks/>
          </p:cNvSpPr>
          <p:nvPr/>
        </p:nvSpPr>
        <p:spPr bwMode="auto">
          <a:xfrm>
            <a:off x="3962400" y="6578600"/>
            <a:ext cx="43180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24" name="Rectangle 16"/>
          <p:cNvSpPr>
            <a:spLocks/>
          </p:cNvSpPr>
          <p:nvPr/>
        </p:nvSpPr>
        <p:spPr bwMode="auto">
          <a:xfrm>
            <a:off x="4267200" y="4876800"/>
            <a:ext cx="4686300" cy="97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round/>
                <a:headEnd type="none" w="med" len="med"/>
                <a:tailEnd type="none" w="med" len="med"/>
              </a14:hiddenLine>
            </a:ext>
          </a:extLst>
        </p:spPr>
        <p:txBody>
          <a:bodyPr lIns="0" tIns="0" rIns="0" bIns="0"/>
          <a:lstStyle/>
          <a:p>
            <a:pPr algn="l">
              <a:defRPr/>
            </a:pPr>
            <a:r>
              <a:rPr lang="en-US" sz="1400" dirty="0" smtClean="0">
                <a:solidFill>
                  <a:schemeClr val="accent1"/>
                </a:solidFill>
                <a:latin typeface="Arial"/>
                <a:ea typeface="ＭＳ Ｐゴシック" charset="0"/>
                <a:cs typeface="Arial"/>
                <a:sym typeface="Helvetica Neue" charset="0"/>
              </a:rPr>
              <a:t>Free-Falling Objects</a:t>
            </a:r>
            <a:endParaRPr lang="en-US" sz="1400" dirty="0">
              <a:solidFill>
                <a:schemeClr val="tx1"/>
              </a:solidFill>
              <a:latin typeface="Helvetica Neue" charset="0"/>
              <a:ea typeface="ＭＳ Ｐゴシック" charset="0"/>
              <a:cs typeface="Helvetica Neue" charset="0"/>
              <a:sym typeface="Helvetica Neue" charset="0"/>
            </a:endParaRPr>
          </a:p>
        </p:txBody>
      </p:sp>
      <p:pic>
        <p:nvPicPr>
          <p:cNvPr id="2" name="Picture 1" descr="chapterimage.jpg"/>
          <p:cNvPicPr>
            <a:picLocks noChangeAspect="1"/>
          </p:cNvPicPr>
          <p:nvPr/>
        </p:nvPicPr>
        <p:blipFill>
          <a:blip r:embed="rId6">
            <a:extLst>
              <a:ext uri="{ba511c7f86a13cff3597137026495079}">
                <a14:useLocalDpi xmlns:a14="http://schemas.microsoft.com/office/drawing/2010/main" val="0"/>
              </a:ext>
            </a:extLst>
          </a:blip>
          <a:stretch>
            <a:fillRect/>
          </a:stretch>
        </p:blipFill>
        <p:spPr>
          <a:xfrm>
            <a:off x="3200400" y="304800"/>
            <a:ext cx="863600" cy="521038"/>
          </a:xfrm>
          <a:prstGeom prst="rect">
            <a:avLst/>
          </a:prstGeom>
        </p:spPr>
      </p:pic>
      <p:pic>
        <p:nvPicPr>
          <p:cNvPr id="29" name="Picture 28" descr="chapterimage.jpg"/>
          <p:cNvPicPr>
            <a:picLocks noChangeAspect="1"/>
          </p:cNvPicPr>
          <p:nvPr/>
        </p:nvPicPr>
        <p:blipFill>
          <a:blip r:embed="rId7">
            <a:extLst>
              <a:ext uri="{1b4d2691d7c19fc2ca37160ab85ac15a}">
                <a14:useLocalDpi xmlns:a14="http://schemas.microsoft.com/office/drawing/2010/main" val="0"/>
              </a:ext>
            </a:extLst>
          </a:blip>
          <a:stretch>
            <a:fillRect/>
          </a:stretch>
        </p:blipFill>
        <p:spPr>
          <a:xfrm>
            <a:off x="3200400" y="1447800"/>
            <a:ext cx="863600" cy="272880"/>
          </a:xfrm>
          <a:prstGeom prst="rect">
            <a:avLst/>
          </a:prstGeom>
        </p:spPr>
      </p:pic>
      <p:pic>
        <p:nvPicPr>
          <p:cNvPr id="30" name="Picture 29" descr="chapterimage.jpg"/>
          <p:cNvPicPr>
            <a:picLocks noChangeAspect="1"/>
          </p:cNvPicPr>
          <p:nvPr/>
        </p:nvPicPr>
        <p:blipFill>
          <a:blip r:embed="rId8">
            <a:extLst>
              <a:ext uri="{5bf2ee9622284229e7f1ed09517e7095}">
                <a14:useLocalDpi xmlns:a14="http://schemas.microsoft.com/office/drawing/2010/main" val="0"/>
              </a:ext>
            </a:extLst>
          </a:blip>
          <a:stretch>
            <a:fillRect/>
          </a:stretch>
        </p:blipFill>
        <p:spPr>
          <a:xfrm>
            <a:off x="3200400" y="2590800"/>
            <a:ext cx="863600" cy="539236"/>
          </a:xfrm>
          <a:prstGeom prst="rect">
            <a:avLst/>
          </a:prstGeom>
        </p:spPr>
      </p:pic>
      <p:pic>
        <p:nvPicPr>
          <p:cNvPr id="31" name="Picture 30" descr="chapterimage.jp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200400" y="3733800"/>
            <a:ext cx="863600" cy="863600"/>
          </a:xfrm>
          <a:prstGeom prst="rect">
            <a:avLst/>
          </a:prstGeom>
        </p:spPr>
      </p:pic>
      <p:pic>
        <p:nvPicPr>
          <p:cNvPr id="32" name="Picture 31" descr="chapterimage.jpg"/>
          <p:cNvPicPr>
            <a:picLocks noChangeAspect="1"/>
          </p:cNvPicPr>
          <p:nvPr/>
        </p:nvPicPr>
        <p:blipFill>
          <a:blip r:embed="rId9">
            <a:extLst>
              <a:ext uri="{93ccc4285eef07ad81d069360784b961}">
                <a14:useLocalDpi xmlns:a14="http://schemas.microsoft.com/office/drawing/2010/main" val="0"/>
              </a:ext>
            </a:extLst>
          </a:blip>
          <a:stretch>
            <a:fillRect/>
          </a:stretch>
        </p:blipFill>
        <p:spPr>
          <a:xfrm>
            <a:off x="3200400" y="4876800"/>
            <a:ext cx="386954" cy="863600"/>
          </a:xfrm>
          <a:prstGeom prst="rect">
            <a:avLst/>
          </a:prstGeom>
        </p:spPr>
      </p:pic>
    </p:spTree>
  </p:cSld>
  <p:clrMapOvr>
    <a:masterClrMapping/>
  </p:clrMapOvr>
  <p:transition xmlns:p14="http://schemas.microsoft.com/office/powerpoint/2010/mai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ectionimage.jpg"/>
          <p:cNvPicPr>
            <a:picLocks noChangeAspect="1"/>
          </p:cNvPicPr>
          <p:nvPr/>
        </p:nvPicPr>
        <p:blipFill>
          <a:blip r:embed="rId6">
            <a:extLst>
              <a:ext uri="{ba511c7f86a13cff3597137026495079}">
                <a14:useLocalDpi xmlns:a14="http://schemas.microsoft.com/office/drawing/2010/main" val="0"/>
              </a:ext>
            </a:extLst>
          </a:blip>
          <a:stretch>
            <a:fillRect/>
          </a:stretch>
        </p:blipFill>
        <p:spPr>
          <a:xfrm>
            <a:off x="152400" y="1447800"/>
            <a:ext cx="2768600" cy="1670388"/>
          </a:xfrm>
          <a:prstGeom prst="rect">
            <a:avLst/>
          </a:prstGeom>
        </p:spPr>
      </p:pic>
      <p:sp>
        <p:nvSpPr>
          <p:cNvPr id="22" name="Text Placeholder 21"/>
          <p:cNvSpPr>
            <a:spLocks noGrp="1"/>
          </p:cNvSpPr>
          <p:nvPr>
            <p:ph type="body" sz="quarter" idx="10"/>
          </p:nvPr>
        </p:nvSpPr>
        <p:spPr>
          <a:xfrm>
            <a:off x="3231005" y="1371600"/>
            <a:ext cx="5664901" cy="4800600"/>
          </a:xfrm>
        </p:spPr>
        <p:txBody>
          <a:bodyPr/>
          <a:lstStyle/>
          <a:p>
            <a:pPr marL="115888" indent="-115888"/>
            <a:r>
              <a:rPr lang="en-US" dirty="0" smtClean="0"/>
              <a:t>Defining Kinematics</a:t>
            </a:r>
          </a:p>
          <a:p>
            <a:pPr marL="115888" indent="-115888"/>
            <a:r>
              <a:rPr lang="en-US" dirty="0" smtClean="0"/>
              <a:t>Reference Frames and Displacement</a:t>
            </a:r>
          </a:p>
          <a:p>
            <a:pPr marL="115888" indent="-115888"/>
            <a:r>
              <a:rPr lang="en-US" dirty="0"/>
              <a:t/>
            </a:r>
            <a:r>
              <a:rPr lang="en-US" dirty="0"/>
              <a:t>Introduction to Scalars and Vectors</a:t>
            </a:r>
            <a:r>
              <a:rPr lang="en-US" dirty="0"/>
              <a:t> </a:t>
            </a:r>
            <a:endParaRPr lang="en-US" dirty="0" smtClean="0"/>
          </a:p>
        </p:txBody>
      </p:sp>
      <p:sp>
        <p:nvSpPr>
          <p:cNvPr id="21" name="Title 20"/>
          <p:cNvSpPr>
            <a:spLocks noGrp="1"/>
          </p:cNvSpPr>
          <p:nvPr>
            <p:ph type="title"/>
          </p:nvPr>
        </p:nvSpPr>
        <p:spPr>
          <a:xfrm>
            <a:off x="152400" y="381000"/>
            <a:ext cx="8686800" cy="685800"/>
          </a:xfrm>
        </p:spPr>
        <p:txBody>
          <a:bodyPr/>
          <a:lstStyle/>
          <a:p>
            <a:r>
              <a:rPr lang="en-US" dirty="0" smtClean="0"/>
              <a:t>Basics of Kinematics</a:t>
            </a:r>
            <a:endParaRPr lang="en-US" dirty="0"/>
          </a:p>
        </p:txBody>
      </p:sp>
      <p:sp>
        <p:nvSpPr>
          <p:cNvPr id="5" name="Rectangle 2"/>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6"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
            </a:r>
            <a:r>
              <a:rPr lang="en-US" sz="1000" dirty="0" smtClean="0">
                <a:solidFill>
                  <a:srgbClr val="828282"/>
                </a:solidFill>
                <a:latin typeface="Helvetica Neue Light" charset="0"/>
                <a:ea typeface="ＭＳ Ｐゴシック" charset="0"/>
                <a:cs typeface="Helvetica Neue Light" charset="0"/>
                <a:sym typeface="Helvetica Neue Light" charset="0"/>
              </a:rPr>
              <a:t>Kinematics</a:t>
            </a:r>
            <a:r>
              <a:rPr lang="en-US" sz="1000" dirty="0" smtClean="0">
                <a:solidFill>
                  <a:srgbClr val="828282"/>
                </a:solidFill>
                <a:latin typeface="Helvetica Neue Light" charset="0"/>
                <a:ea typeface="ＭＳ Ｐゴシック" charset="0"/>
                <a:cs typeface="Helvetica Neue Light" charset="0"/>
                <a:sym typeface="Helvetica Neue Light" charset="0"/>
              </a:rPr>
              <a:t> &gt; </a:t>
            </a:r>
            <a:r>
              <a:rPr lang="en-US" sz="1000" dirty="0" smtClean="0">
                <a:solidFill>
                  <a:srgbClr val="828282"/>
                </a:solidFill>
                <a:latin typeface="Helvetica Neue Light" charset="0"/>
                <a:ea typeface="ＭＳ Ｐゴシック" charset="0"/>
                <a:cs typeface="Helvetica Neue Light" charset="0"/>
                <a:sym typeface="Helvetica Neue Light" charset="0"/>
              </a:rPr>
              <a:t>Basics of Kinematics</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sp>
        <p:nvSpPr>
          <p:cNvPr id="7" name="Line 6"/>
          <p:cNvSpPr>
            <a:spLocks noChangeShapeType="1"/>
          </p:cNvSpPr>
          <p:nvPr/>
        </p:nvSpPr>
        <p:spPr bwMode="auto">
          <a:xfrm>
            <a:off x="152400" y="1143000"/>
            <a:ext cx="8770937" cy="0"/>
          </a:xfrm>
          <a:prstGeom prst="line">
            <a:avLst/>
          </a:prstGeom>
          <a:noFill/>
          <a:ln w="12700" cap="flat">
            <a:solidFill>
              <a:srgbClr val="B2B2B2"/>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8"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9"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0"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1" name="Rectangle 2"/>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12"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3" name="Rectangle 8"/>
          <p:cNvSpPr>
            <a:spLocks/>
          </p:cNvSpPr>
          <p:nvPr/>
        </p:nvSpPr>
        <p:spPr bwMode="auto">
          <a:xfrm>
            <a:off x="3962400" y="6477000"/>
            <a:ext cx="43180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pic>
        <p:nvPicPr>
          <p:cNvPr id="14"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69300" y="6527800"/>
            <a:ext cx="625475"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20" name="Rectangle 10"/>
          <p:cNvSpPr>
            <a:spLocks/>
          </p:cNvSpPr>
          <p:nvPr/>
        </p:nvSpPr>
        <p:spPr bwMode="auto">
          <a:xfrm>
            <a:off x="1676400" y="6629400"/>
            <a:ext cx="66167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u="sng" dirty="0" smtClean="0">
                <a:solidFill>
                  <a:srgbClr val="FFFFFF"/>
                </a:solidFill>
                <a:latin typeface="Arial"/>
                <a:ea typeface="ＭＳ Ｐゴシック" charset="0"/>
                <a:cs typeface="Arial"/>
                <a:sym typeface="Helvetica Neue" charset="0"/>
                <a:hlinkClick r:id="rId5"/>
              </a:rPr>
              <a:t>www.boundless.com/physics/textbooks/boundless-physics-textbook/kinematics-2/basics-of-kinematics-35/</a:t>
            </a:r>
            <a:endParaRPr lang="en-US" sz="800" u="sng" dirty="0">
              <a:solidFill>
                <a:srgbClr val="FFFFFF"/>
              </a:solidFill>
              <a:latin typeface="Arial"/>
              <a:ea typeface="ＭＳ Ｐゴシック" charset="0"/>
              <a:cs typeface="Arial"/>
              <a:sym typeface="Helvetica Neue" charset="0"/>
            </a:endParaRPr>
          </a:p>
        </p:txBody>
      </p:sp>
    </p:spTree>
    <p:extLst>
      <p:ext uri="{BB962C8B-B14F-4D97-AF65-F5344CB8AC3E}">
        <p14:creationId xmlns:p14="http://schemas.microsoft.com/office/powerpoint/2010/main" val="3722857561"/>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ectionimage.jpg"/>
          <p:cNvPicPr>
            <a:picLocks noChangeAspect="1"/>
          </p:cNvPicPr>
          <p:nvPr/>
        </p:nvPicPr>
        <p:blipFill>
          <a:blip r:embed="rId6">
            <a:extLst>
              <a:ext uri="{1b4d2691d7c19fc2ca37160ab85ac15a}">
                <a14:useLocalDpi xmlns:a14="http://schemas.microsoft.com/office/drawing/2010/main" val="0"/>
              </a:ext>
            </a:extLst>
          </a:blip>
          <a:stretch>
            <a:fillRect/>
          </a:stretch>
        </p:blipFill>
        <p:spPr>
          <a:xfrm>
            <a:off x="152400" y="1447800"/>
            <a:ext cx="2768600" cy="874823"/>
          </a:xfrm>
          <a:prstGeom prst="rect">
            <a:avLst/>
          </a:prstGeom>
        </p:spPr>
      </p:pic>
      <p:sp>
        <p:nvSpPr>
          <p:cNvPr id="22" name="Text Placeholder 21"/>
          <p:cNvSpPr>
            <a:spLocks noGrp="1"/>
          </p:cNvSpPr>
          <p:nvPr>
            <p:ph type="body" sz="quarter" idx="10"/>
          </p:nvPr>
        </p:nvSpPr>
        <p:spPr>
          <a:xfrm>
            <a:off x="3231005" y="1371600"/>
            <a:ext cx="5664901" cy="4800600"/>
          </a:xfrm>
        </p:spPr>
        <p:txBody>
          <a:bodyPr/>
          <a:lstStyle/>
          <a:p>
            <a:pPr marL="115888" indent="-115888"/>
            <a:r>
              <a:rPr lang="en-US" dirty="0" smtClean="0"/>
              <a:t>Average Velocity: A Graphical Interpretation</a:t>
            </a:r>
          </a:p>
          <a:p>
            <a:pPr marL="115888" indent="-115888"/>
            <a:r>
              <a:rPr lang="en-US" dirty="0" smtClean="0"/>
              <a:t>Instananeous Velocity: A Graphical Interpretation</a:t>
            </a:r>
          </a:p>
        </p:txBody>
      </p:sp>
      <p:sp>
        <p:nvSpPr>
          <p:cNvPr id="21" name="Title 20"/>
          <p:cNvSpPr>
            <a:spLocks noGrp="1"/>
          </p:cNvSpPr>
          <p:nvPr>
            <p:ph type="title"/>
          </p:nvPr>
        </p:nvSpPr>
        <p:spPr>
          <a:xfrm>
            <a:off x="152400" y="381000"/>
            <a:ext cx="8686800" cy="685800"/>
          </a:xfrm>
        </p:spPr>
        <p:txBody>
          <a:bodyPr/>
          <a:lstStyle/>
          <a:p>
            <a:r>
              <a:rPr lang="en-US" dirty="0" smtClean="0"/>
              <a:t>Speed and Velocity</a:t>
            </a:r>
            <a:endParaRPr lang="en-US" dirty="0"/>
          </a:p>
        </p:txBody>
      </p:sp>
      <p:sp>
        <p:nvSpPr>
          <p:cNvPr id="5" name="Rectangle 2"/>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6"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
            </a:r>
            <a:r>
              <a:rPr lang="en-US" sz="1000" dirty="0" smtClean="0">
                <a:solidFill>
                  <a:srgbClr val="828282"/>
                </a:solidFill>
                <a:latin typeface="Helvetica Neue Light" charset="0"/>
                <a:ea typeface="ＭＳ Ｐゴシック" charset="0"/>
                <a:cs typeface="Helvetica Neue Light" charset="0"/>
                <a:sym typeface="Helvetica Neue Light" charset="0"/>
              </a:rPr>
              <a:t>Kinematics</a:t>
            </a:r>
            <a:r>
              <a:rPr lang="en-US" sz="1000" dirty="0" smtClean="0">
                <a:solidFill>
                  <a:srgbClr val="828282"/>
                </a:solidFill>
                <a:latin typeface="Helvetica Neue Light" charset="0"/>
                <a:ea typeface="ＭＳ Ｐゴシック" charset="0"/>
                <a:cs typeface="Helvetica Neue Light" charset="0"/>
                <a:sym typeface="Helvetica Neue Light" charset="0"/>
              </a:rPr>
              <a:t> &gt; </a:t>
            </a:r>
            <a:r>
              <a:rPr lang="en-US" sz="1000" dirty="0" smtClean="0">
                <a:solidFill>
                  <a:srgbClr val="828282"/>
                </a:solidFill>
                <a:latin typeface="Helvetica Neue Light" charset="0"/>
                <a:ea typeface="ＭＳ Ｐゴシック" charset="0"/>
                <a:cs typeface="Helvetica Neue Light" charset="0"/>
                <a:sym typeface="Helvetica Neue Light" charset="0"/>
              </a:rPr>
              <a:t>Speed and Velocity</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sp>
        <p:nvSpPr>
          <p:cNvPr id="7" name="Line 6"/>
          <p:cNvSpPr>
            <a:spLocks noChangeShapeType="1"/>
          </p:cNvSpPr>
          <p:nvPr/>
        </p:nvSpPr>
        <p:spPr bwMode="auto">
          <a:xfrm>
            <a:off x="152400" y="1143000"/>
            <a:ext cx="8770937" cy="0"/>
          </a:xfrm>
          <a:prstGeom prst="line">
            <a:avLst/>
          </a:prstGeom>
          <a:noFill/>
          <a:ln w="12700" cap="flat">
            <a:solidFill>
              <a:srgbClr val="B2B2B2"/>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8"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9"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0"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1" name="Rectangle 2"/>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12"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3" name="Rectangle 8"/>
          <p:cNvSpPr>
            <a:spLocks/>
          </p:cNvSpPr>
          <p:nvPr/>
        </p:nvSpPr>
        <p:spPr bwMode="auto">
          <a:xfrm>
            <a:off x="3962400" y="6477000"/>
            <a:ext cx="43180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pic>
        <p:nvPicPr>
          <p:cNvPr id="14"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69300" y="6527800"/>
            <a:ext cx="625475"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20" name="Rectangle 10"/>
          <p:cNvSpPr>
            <a:spLocks/>
          </p:cNvSpPr>
          <p:nvPr/>
        </p:nvSpPr>
        <p:spPr bwMode="auto">
          <a:xfrm>
            <a:off x="1676400" y="6629400"/>
            <a:ext cx="66167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u="sng" dirty="0" smtClean="0">
                <a:solidFill>
                  <a:srgbClr val="FFFFFF"/>
                </a:solidFill>
                <a:latin typeface="Arial"/>
                <a:ea typeface="ＭＳ Ｐゴシック" charset="0"/>
                <a:cs typeface="Arial"/>
                <a:sym typeface="Helvetica Neue" charset="0"/>
                <a:hlinkClick r:id="rId5"/>
              </a:rPr>
              <a:t>www.boundless.com/physics/textbooks/boundless-physics-textbook/kinematics-2/speed-and-velocity-36/</a:t>
            </a:r>
            <a:endParaRPr lang="en-US" sz="800" u="sng" dirty="0">
              <a:solidFill>
                <a:srgbClr val="FFFFFF"/>
              </a:solidFill>
              <a:latin typeface="Arial"/>
              <a:ea typeface="ＭＳ Ｐゴシック" charset="0"/>
              <a:cs typeface="Arial"/>
              <a:sym typeface="Helvetica Neue" charset="0"/>
            </a:endParaRPr>
          </a:p>
        </p:txBody>
      </p:sp>
    </p:spTree>
    <p:extLst>
      <p:ext uri="{BB962C8B-B14F-4D97-AF65-F5344CB8AC3E}">
        <p14:creationId xmlns:p14="http://schemas.microsoft.com/office/powerpoint/2010/main" val="3722857561"/>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ectionimage.jpg"/>
          <p:cNvPicPr>
            <a:picLocks noChangeAspect="1"/>
          </p:cNvPicPr>
          <p:nvPr/>
        </p:nvPicPr>
        <p:blipFill>
          <a:blip r:embed="rId6">
            <a:extLst>
              <a:ext uri="{5bf2ee9622284229e7f1ed09517e7095}">
                <a14:useLocalDpi xmlns:a14="http://schemas.microsoft.com/office/drawing/2010/main" val="0"/>
              </a:ext>
            </a:extLst>
          </a:blip>
          <a:stretch>
            <a:fillRect/>
          </a:stretch>
        </p:blipFill>
        <p:spPr>
          <a:xfrm>
            <a:off x="152400" y="1447800"/>
            <a:ext cx="2768600" cy="1728729"/>
          </a:xfrm>
          <a:prstGeom prst="rect">
            <a:avLst/>
          </a:prstGeom>
        </p:spPr>
      </p:pic>
      <p:sp>
        <p:nvSpPr>
          <p:cNvPr id="22" name="Text Placeholder 21"/>
          <p:cNvSpPr>
            <a:spLocks noGrp="1"/>
          </p:cNvSpPr>
          <p:nvPr>
            <p:ph type="body" sz="quarter" idx="10"/>
          </p:nvPr>
        </p:nvSpPr>
        <p:spPr>
          <a:xfrm>
            <a:off x="3231005" y="1371600"/>
            <a:ext cx="5664901" cy="4800600"/>
          </a:xfrm>
        </p:spPr>
        <p:txBody>
          <a:bodyPr/>
          <a:lstStyle/>
          <a:p>
            <a:pPr marL="115888" indent="-115888"/>
            <a:r>
              <a:rPr lang="en-US" dirty="0" smtClean="0"/>
              <a:t>Graphical Interpretation</a:t>
            </a:r>
          </a:p>
          <a:p>
            <a:pPr marL="115888" indent="-115888"/>
            <a:r>
              <a:rPr lang="en-US" dirty="0" smtClean="0"/>
              <a:t>Motion with Constant Acceleration</a:t>
            </a:r>
          </a:p>
        </p:txBody>
      </p:sp>
      <p:sp>
        <p:nvSpPr>
          <p:cNvPr id="21" name="Title 20"/>
          <p:cNvSpPr>
            <a:spLocks noGrp="1"/>
          </p:cNvSpPr>
          <p:nvPr>
            <p:ph type="title"/>
          </p:nvPr>
        </p:nvSpPr>
        <p:spPr>
          <a:xfrm>
            <a:off x="152400" y="381000"/>
            <a:ext cx="8686800" cy="685800"/>
          </a:xfrm>
        </p:spPr>
        <p:txBody>
          <a:bodyPr/>
          <a:lstStyle/>
          <a:p>
            <a:r>
              <a:rPr lang="en-US" dirty="0" smtClean="0"/>
              <a:t>Acceleration</a:t>
            </a:r>
            <a:endParaRPr lang="en-US" dirty="0"/>
          </a:p>
        </p:txBody>
      </p:sp>
      <p:sp>
        <p:nvSpPr>
          <p:cNvPr id="5" name="Rectangle 2"/>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6"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
            </a:r>
            <a:r>
              <a:rPr lang="en-US" sz="1000" dirty="0" smtClean="0">
                <a:solidFill>
                  <a:srgbClr val="828282"/>
                </a:solidFill>
                <a:latin typeface="Helvetica Neue Light" charset="0"/>
                <a:ea typeface="ＭＳ Ｐゴシック" charset="0"/>
                <a:cs typeface="Helvetica Neue Light" charset="0"/>
                <a:sym typeface="Helvetica Neue Light" charset="0"/>
              </a:rPr>
              <a:t>Kinematics</a:t>
            </a:r>
            <a:r>
              <a:rPr lang="en-US" sz="1000" dirty="0" smtClean="0">
                <a:solidFill>
                  <a:srgbClr val="828282"/>
                </a:solidFill>
                <a:latin typeface="Helvetica Neue Light" charset="0"/>
                <a:ea typeface="ＭＳ Ｐゴシック" charset="0"/>
                <a:cs typeface="Helvetica Neue Light" charset="0"/>
                <a:sym typeface="Helvetica Neue Light" charset="0"/>
              </a:rPr>
              <a:t> &gt; </a:t>
            </a:r>
            <a:r>
              <a:rPr lang="en-US" sz="1000" dirty="0" smtClean="0">
                <a:solidFill>
                  <a:srgbClr val="828282"/>
                </a:solidFill>
                <a:latin typeface="Helvetica Neue Light" charset="0"/>
                <a:ea typeface="ＭＳ Ｐゴシック" charset="0"/>
                <a:cs typeface="Helvetica Neue Light" charset="0"/>
                <a:sym typeface="Helvetica Neue Light" charset="0"/>
              </a:rPr>
              <a:t>Acceleration</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sp>
        <p:nvSpPr>
          <p:cNvPr id="7" name="Line 6"/>
          <p:cNvSpPr>
            <a:spLocks noChangeShapeType="1"/>
          </p:cNvSpPr>
          <p:nvPr/>
        </p:nvSpPr>
        <p:spPr bwMode="auto">
          <a:xfrm>
            <a:off x="152400" y="1143000"/>
            <a:ext cx="8770937" cy="0"/>
          </a:xfrm>
          <a:prstGeom prst="line">
            <a:avLst/>
          </a:prstGeom>
          <a:noFill/>
          <a:ln w="12700" cap="flat">
            <a:solidFill>
              <a:srgbClr val="B2B2B2"/>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8"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9"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0"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1" name="Rectangle 2"/>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12"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3" name="Rectangle 8"/>
          <p:cNvSpPr>
            <a:spLocks/>
          </p:cNvSpPr>
          <p:nvPr/>
        </p:nvSpPr>
        <p:spPr bwMode="auto">
          <a:xfrm>
            <a:off x="3962400" y="6477000"/>
            <a:ext cx="43180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pic>
        <p:nvPicPr>
          <p:cNvPr id="14"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69300" y="6527800"/>
            <a:ext cx="625475"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20" name="Rectangle 10"/>
          <p:cNvSpPr>
            <a:spLocks/>
          </p:cNvSpPr>
          <p:nvPr/>
        </p:nvSpPr>
        <p:spPr bwMode="auto">
          <a:xfrm>
            <a:off x="1676400" y="6629400"/>
            <a:ext cx="66167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u="sng" dirty="0" smtClean="0">
                <a:solidFill>
                  <a:srgbClr val="FFFFFF"/>
                </a:solidFill>
                <a:latin typeface="Arial"/>
                <a:ea typeface="ＭＳ Ｐゴシック" charset="0"/>
                <a:cs typeface="Arial"/>
                <a:sym typeface="Helvetica Neue" charset="0"/>
                <a:hlinkClick r:id="rId5"/>
              </a:rPr>
              <a:t>www.boundless.com/physics/textbooks/boundless-physics-textbook/kinematics-2/acceleration-37/</a:t>
            </a:r>
            <a:endParaRPr lang="en-US" sz="800" u="sng" dirty="0">
              <a:solidFill>
                <a:srgbClr val="FFFFFF"/>
              </a:solidFill>
              <a:latin typeface="Arial"/>
              <a:ea typeface="ＭＳ Ｐゴシック" charset="0"/>
              <a:cs typeface="Arial"/>
              <a:sym typeface="Helvetica Neue" charset="0"/>
            </a:endParaRPr>
          </a:p>
        </p:txBody>
      </p:sp>
    </p:spTree>
    <p:extLst>
      <p:ext uri="{BB962C8B-B14F-4D97-AF65-F5344CB8AC3E}">
        <p14:creationId xmlns:p14="http://schemas.microsoft.com/office/powerpoint/2010/main" val="3722857561"/>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ectionimage.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1447800"/>
            <a:ext cx="2768600" cy="2768600"/>
          </a:xfrm>
          <a:prstGeom prst="rect">
            <a:avLst/>
          </a:prstGeom>
        </p:spPr>
      </p:pic>
      <p:sp>
        <p:nvSpPr>
          <p:cNvPr id="22" name="Text Placeholder 21"/>
          <p:cNvSpPr>
            <a:spLocks noGrp="1"/>
          </p:cNvSpPr>
          <p:nvPr>
            <p:ph type="body" sz="quarter" idx="10"/>
          </p:nvPr>
        </p:nvSpPr>
        <p:spPr>
          <a:xfrm>
            <a:off x="3231005" y="1371600"/>
            <a:ext cx="5664901" cy="4800600"/>
          </a:xfrm>
        </p:spPr>
        <p:txBody>
          <a:bodyPr/>
          <a:lstStyle/>
          <a:p>
            <a:pPr marL="115888" indent="-115888"/>
            <a:r>
              <a:rPr lang="en-US" dirty="0" smtClean="0"/>
              <a:t>Applications</a:t>
            </a:r>
          </a:p>
          <a:p>
            <a:pPr marL="115888" indent="-115888"/>
            <a:r>
              <a:rPr lang="en-US" dirty="0" smtClean="0"/>
              <a:t>Motion Diagrams</a:t>
            </a:r>
          </a:p>
        </p:txBody>
      </p:sp>
      <p:sp>
        <p:nvSpPr>
          <p:cNvPr id="21" name="Title 20"/>
          <p:cNvSpPr>
            <a:spLocks noGrp="1"/>
          </p:cNvSpPr>
          <p:nvPr>
            <p:ph type="title"/>
          </p:nvPr>
        </p:nvSpPr>
        <p:spPr>
          <a:xfrm>
            <a:off x="152400" y="381000"/>
            <a:ext cx="8686800" cy="685800"/>
          </a:xfrm>
        </p:spPr>
        <p:txBody>
          <a:bodyPr/>
          <a:lstStyle/>
          <a:p>
            <a:r>
              <a:rPr lang="en-US" dirty="0" smtClean="0"/>
              <a:t>Problem-Solving for Basic Kinematics</a:t>
            </a:r>
            <a:endParaRPr lang="en-US" dirty="0"/>
          </a:p>
        </p:txBody>
      </p:sp>
      <p:sp>
        <p:nvSpPr>
          <p:cNvPr id="5" name="Rectangle 2"/>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6"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
            </a:r>
            <a:r>
              <a:rPr lang="en-US" sz="1000" dirty="0" smtClean="0">
                <a:solidFill>
                  <a:srgbClr val="828282"/>
                </a:solidFill>
                <a:latin typeface="Helvetica Neue Light" charset="0"/>
                <a:ea typeface="ＭＳ Ｐゴシック" charset="0"/>
                <a:cs typeface="Helvetica Neue Light" charset="0"/>
                <a:sym typeface="Helvetica Neue Light" charset="0"/>
              </a:rPr>
              <a:t>Kinematics</a:t>
            </a:r>
            <a:r>
              <a:rPr lang="en-US" sz="1000" dirty="0" smtClean="0">
                <a:solidFill>
                  <a:srgbClr val="828282"/>
                </a:solidFill>
                <a:latin typeface="Helvetica Neue Light" charset="0"/>
                <a:ea typeface="ＭＳ Ｐゴシック" charset="0"/>
                <a:cs typeface="Helvetica Neue Light" charset="0"/>
                <a:sym typeface="Helvetica Neue Light" charset="0"/>
              </a:rPr>
              <a:t> &gt; </a:t>
            </a:r>
            <a:r>
              <a:rPr lang="en-US" sz="1000" dirty="0" smtClean="0">
                <a:solidFill>
                  <a:srgbClr val="828282"/>
                </a:solidFill>
                <a:latin typeface="Helvetica Neue Light" charset="0"/>
                <a:ea typeface="ＭＳ Ｐゴシック" charset="0"/>
                <a:cs typeface="Helvetica Neue Light" charset="0"/>
                <a:sym typeface="Helvetica Neue Light" charset="0"/>
              </a:rPr>
              <a:t>Problem-Solving for Basic Kinematics</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sp>
        <p:nvSpPr>
          <p:cNvPr id="7" name="Line 6"/>
          <p:cNvSpPr>
            <a:spLocks noChangeShapeType="1"/>
          </p:cNvSpPr>
          <p:nvPr/>
        </p:nvSpPr>
        <p:spPr bwMode="auto">
          <a:xfrm>
            <a:off x="152400" y="1143000"/>
            <a:ext cx="8770937" cy="0"/>
          </a:xfrm>
          <a:prstGeom prst="line">
            <a:avLst/>
          </a:prstGeom>
          <a:noFill/>
          <a:ln w="12700" cap="flat">
            <a:solidFill>
              <a:srgbClr val="B2B2B2"/>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8"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9"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0"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1" name="Rectangle 2"/>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12"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3" name="Rectangle 8"/>
          <p:cNvSpPr>
            <a:spLocks/>
          </p:cNvSpPr>
          <p:nvPr/>
        </p:nvSpPr>
        <p:spPr bwMode="auto">
          <a:xfrm>
            <a:off x="3962400" y="6477000"/>
            <a:ext cx="43180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pic>
        <p:nvPicPr>
          <p:cNvPr id="14"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69300" y="6527800"/>
            <a:ext cx="625475"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20" name="Rectangle 10"/>
          <p:cNvSpPr>
            <a:spLocks/>
          </p:cNvSpPr>
          <p:nvPr/>
        </p:nvSpPr>
        <p:spPr bwMode="auto">
          <a:xfrm>
            <a:off x="1676400" y="6629400"/>
            <a:ext cx="66167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u="sng" dirty="0" smtClean="0">
                <a:solidFill>
                  <a:srgbClr val="FFFFFF"/>
                </a:solidFill>
                <a:latin typeface="Arial"/>
                <a:ea typeface="ＭＳ Ｐゴシック" charset="0"/>
                <a:cs typeface="Arial"/>
                <a:sym typeface="Helvetica Neue" charset="0"/>
                <a:hlinkClick r:id="rId5"/>
              </a:rPr>
              <a:t>www.boundless.com/physics/textbooks/boundless-physics-textbook/kinematics-2/problem-solving-for-basic-kinematics-38/</a:t>
            </a:r>
            <a:endParaRPr lang="en-US" sz="800" u="sng" dirty="0">
              <a:solidFill>
                <a:srgbClr val="FFFFFF"/>
              </a:solidFill>
              <a:latin typeface="Arial"/>
              <a:ea typeface="ＭＳ Ｐゴシック" charset="0"/>
              <a:cs typeface="Arial"/>
              <a:sym typeface="Helvetica Neue" charset="0"/>
            </a:endParaRPr>
          </a:p>
        </p:txBody>
      </p:sp>
    </p:spTree>
    <p:extLst>
      <p:ext uri="{BB962C8B-B14F-4D97-AF65-F5344CB8AC3E}">
        <p14:creationId xmlns:p14="http://schemas.microsoft.com/office/powerpoint/2010/main" val="3722857561"/>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ectionimage.jpg"/>
          <p:cNvPicPr>
            <a:picLocks noChangeAspect="1"/>
          </p:cNvPicPr>
          <p:nvPr/>
        </p:nvPicPr>
        <p:blipFill>
          <a:blip r:embed="rId6">
            <a:extLst>
              <a:ext uri="{93ccc4285eef07ad81d069360784b961}">
                <a14:useLocalDpi xmlns:a14="http://schemas.microsoft.com/office/drawing/2010/main" val="0"/>
              </a:ext>
            </a:extLst>
          </a:blip>
          <a:stretch>
            <a:fillRect/>
          </a:stretch>
        </p:blipFill>
        <p:spPr>
          <a:xfrm>
            <a:off x="152400" y="1447800"/>
            <a:ext cx="1240529" cy="2768600"/>
          </a:xfrm>
          <a:prstGeom prst="rect">
            <a:avLst/>
          </a:prstGeom>
        </p:spPr>
      </p:pic>
      <p:sp>
        <p:nvSpPr>
          <p:cNvPr id="22" name="Text Placeholder 21"/>
          <p:cNvSpPr>
            <a:spLocks noGrp="1"/>
          </p:cNvSpPr>
          <p:nvPr>
            <p:ph type="body" sz="quarter" idx="10"/>
          </p:nvPr>
        </p:nvSpPr>
        <p:spPr>
          <a:xfrm>
            <a:off x="3231005" y="1371600"/>
            <a:ext cx="5664901" cy="4800600"/>
          </a:xfrm>
        </p:spPr>
        <p:txBody>
          <a:bodyPr/>
          <a:lstStyle/>
          <a:p>
            <a:pPr marL="115888" indent="-115888"/>
            <a:r>
              <a:rPr lang="en-US" dirty="0" smtClean="0"/>
              <a:t>Free-Falling Objects</a:t>
            </a:r>
          </a:p>
        </p:txBody>
      </p:sp>
      <p:sp>
        <p:nvSpPr>
          <p:cNvPr id="21" name="Title 20"/>
          <p:cNvSpPr>
            <a:spLocks noGrp="1"/>
          </p:cNvSpPr>
          <p:nvPr>
            <p:ph type="title"/>
          </p:nvPr>
        </p:nvSpPr>
        <p:spPr>
          <a:xfrm>
            <a:off x="152400" y="381000"/>
            <a:ext cx="8686800" cy="685800"/>
          </a:xfrm>
        </p:spPr>
        <p:txBody>
          <a:bodyPr/>
          <a:lstStyle/>
          <a:p>
            <a:r>
              <a:rPr lang="en-US" dirty="0" smtClean="0"/>
              <a:t>Free-Falling Objects</a:t>
            </a:r>
            <a:endParaRPr lang="en-US" dirty="0"/>
          </a:p>
        </p:txBody>
      </p:sp>
      <p:sp>
        <p:nvSpPr>
          <p:cNvPr id="5" name="Rectangle 2"/>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6"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
            </a:r>
            <a:r>
              <a:rPr lang="en-US" sz="1000" dirty="0" smtClean="0">
                <a:solidFill>
                  <a:srgbClr val="828282"/>
                </a:solidFill>
                <a:latin typeface="Helvetica Neue Light" charset="0"/>
                <a:ea typeface="ＭＳ Ｐゴシック" charset="0"/>
                <a:cs typeface="Helvetica Neue Light" charset="0"/>
                <a:sym typeface="Helvetica Neue Light" charset="0"/>
              </a:rPr>
              <a:t>Kinematics</a:t>
            </a:r>
            <a:r>
              <a:rPr lang="en-US" sz="1000" dirty="0" smtClean="0">
                <a:solidFill>
                  <a:srgbClr val="828282"/>
                </a:solidFill>
                <a:latin typeface="Helvetica Neue Light" charset="0"/>
                <a:ea typeface="ＭＳ Ｐゴシック" charset="0"/>
                <a:cs typeface="Helvetica Neue Light" charset="0"/>
                <a:sym typeface="Helvetica Neue Light" charset="0"/>
              </a:rPr>
              <a:t> &gt; </a:t>
            </a:r>
            <a:r>
              <a:rPr lang="en-US" sz="1000" dirty="0" smtClean="0">
                <a:solidFill>
                  <a:srgbClr val="828282"/>
                </a:solidFill>
                <a:latin typeface="Helvetica Neue Light" charset="0"/>
                <a:ea typeface="ＭＳ Ｐゴシック" charset="0"/>
                <a:cs typeface="Helvetica Neue Light" charset="0"/>
                <a:sym typeface="Helvetica Neue Light" charset="0"/>
              </a:rPr>
              <a:t>Free-Falling Objects</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sp>
        <p:nvSpPr>
          <p:cNvPr id="7" name="Line 6"/>
          <p:cNvSpPr>
            <a:spLocks noChangeShapeType="1"/>
          </p:cNvSpPr>
          <p:nvPr/>
        </p:nvSpPr>
        <p:spPr bwMode="auto">
          <a:xfrm>
            <a:off x="152400" y="1143000"/>
            <a:ext cx="8770937" cy="0"/>
          </a:xfrm>
          <a:prstGeom prst="line">
            <a:avLst/>
          </a:prstGeom>
          <a:noFill/>
          <a:ln w="12700" cap="flat">
            <a:solidFill>
              <a:srgbClr val="B2B2B2"/>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8"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9"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0"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1" name="Rectangle 2"/>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12"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3" name="Rectangle 8"/>
          <p:cNvSpPr>
            <a:spLocks/>
          </p:cNvSpPr>
          <p:nvPr/>
        </p:nvSpPr>
        <p:spPr bwMode="auto">
          <a:xfrm>
            <a:off x="3962400" y="6477000"/>
            <a:ext cx="43180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pic>
        <p:nvPicPr>
          <p:cNvPr id="14"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69300" y="6527800"/>
            <a:ext cx="625475"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20" name="Rectangle 10"/>
          <p:cNvSpPr>
            <a:spLocks/>
          </p:cNvSpPr>
          <p:nvPr/>
        </p:nvSpPr>
        <p:spPr bwMode="auto">
          <a:xfrm>
            <a:off x="1676400" y="6629400"/>
            <a:ext cx="66167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u="sng" dirty="0" smtClean="0">
                <a:solidFill>
                  <a:srgbClr val="FFFFFF"/>
                </a:solidFill>
                <a:latin typeface="Arial"/>
                <a:ea typeface="ＭＳ Ｐゴシック" charset="0"/>
                <a:cs typeface="Arial"/>
                <a:sym typeface="Helvetica Neue" charset="0"/>
                <a:hlinkClick r:id="rId5"/>
              </a:rPr>
              <a:t>www.boundless.com/physics/textbooks/boundless-physics-textbook/kinematics-2/free-falling-objects-39/</a:t>
            </a:r>
            <a:endParaRPr lang="en-US" sz="800" u="sng" dirty="0">
              <a:solidFill>
                <a:srgbClr val="FFFFFF"/>
              </a:solidFill>
              <a:latin typeface="Arial"/>
              <a:ea typeface="ＭＳ Ｐゴシック" charset="0"/>
              <a:cs typeface="Arial"/>
              <a:sym typeface="Helvetica Neue" charset="0"/>
            </a:endParaRPr>
          </a:p>
        </p:txBody>
      </p:sp>
    </p:spTree>
    <p:extLst>
      <p:ext uri="{BB962C8B-B14F-4D97-AF65-F5344CB8AC3E}">
        <p14:creationId xmlns:p14="http://schemas.microsoft.com/office/powerpoint/2010/main" val="3722857561"/>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theme/noteTheme.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algn="ctr" cap="flat" cmpd="sng" w="9525">
          <a:solidFill>
            <a:schemeClr val="phClr">
              <a:shade val="95000"/>
              <a:satMod val="105000"/>
            </a:schemeClr>
          </a:solidFill>
          <a:prstDash val="solid"/>
        </a:ln>
        <a:ln algn="ctr" cap="flat" cmpd="sng" w="25400">
          <a:solidFill>
            <a:schemeClr val="phClr"/>
          </a:solidFill>
          <a:prstDash val="solid"/>
        </a:ln>
        <a:ln algn="ctr" cap="flat" cmpd="sng" w="38100">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slideTheme.xml><?xml version="1.0" encoding="utf-8"?>
<a:theme xmlns:a="http://schemas.openxmlformats.org/drawingml/2006/main" name="Boundless_Theme">
  <a:themeElements>
    <a:clrScheme name="Boundless">
      <a:dk1>
        <a:srgbClr val="FFFFFF"/>
      </a:dk1>
      <a:lt1>
        <a:srgbClr val="FFFFFF"/>
      </a:lt1>
      <a:dk2>
        <a:srgbClr val="000000"/>
      </a:dk2>
      <a:lt2>
        <a:srgbClr val="808080"/>
      </a:lt2>
      <a:accent1>
        <a:srgbClr val="2E2E2E"/>
      </a:accent1>
      <a:accent2>
        <a:srgbClr val="7BBB45"/>
      </a:accent2>
      <a:accent3>
        <a:srgbClr val="353535"/>
      </a:accent3>
      <a:accent4>
        <a:srgbClr val="2C2C2C"/>
      </a:accent4>
      <a:accent5>
        <a:srgbClr val="ADADAD"/>
      </a:accent5>
      <a:accent6>
        <a:srgbClr val="FEB720"/>
      </a:accent6>
      <a:hlink>
        <a:srgbClr val="228DBC"/>
      </a:hlink>
      <a:folHlink>
        <a:srgbClr val="228DBC"/>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algn="ctr" cap="flat" cmpd="sng" w="9525">
          <a:solidFill>
            <a:schemeClr val="phClr">
              <a:shade val="95000"/>
              <a:satMod val="105000"/>
            </a:schemeClr>
          </a:solidFill>
          <a:prstDash val="solid"/>
        </a:ln>
        <a:ln algn="ctr" cap="flat" cmpd="sng" w="25400">
          <a:solidFill>
            <a:schemeClr val="phClr"/>
          </a:solidFill>
          <a:prstDash val="solid"/>
        </a:ln>
        <a:ln algn="ctr" cap="flat" cmpd="sng" w="38100">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objectDefaults>
    <a:spDef>
      <a:spPr bwMode="auto">
        <a:xfrm>
          <a:off x="0" y="0"/>
          <a:ext cx="1" cy="1"/>
        </a:xfrm>
        <a:custGeom>
          <a:avLst/>
          <a:gdLst/>
          <a:ahLst/>
          <a:cxnLst/>
          <a:rect b="0" l="0" r="0" t="0"/>
          <a:pathLst/>
        </a:custGeom>
        <a:solidFill>
          <a:schemeClr val="accent1"/>
        </a:solidFill>
        <a:ln algn="ctr" cap="flat" cmpd="sng" w="25400">
          <a:solidFill>
            <a:srgbClr val="000000"/>
          </a:solidFill>
          <a:prstDash val="solid"/>
          <a:round/>
          <a:headEnd len="med" type="none" w="med"/>
          <a:tailEnd len="med" type="none" w="med"/>
        </a:ln>
        <a:effectLst/>
        <a:extLst>
          <a:ext uri="{AF507438-7753-43e0-B8FC-AC1667EBCBE1}">
            <a14:hiddenEffects xmlns:a14="http://schemas.microsoft.com/office/drawing/2010/main">
              <a:effectLst>
                <a:outerShdw algn="ctr" blurRad="63500" dir="2700000" dist="38099" rotWithShape="0">
                  <a:schemeClr val="bg2">
                    <a:alpha val="74998"/>
                  </a:schemeClr>
                </a:outerShdw>
              </a:effectLst>
            </a14:hiddenEffects>
          </a:ext>
        </a:extLst>
      </a:spPr>
      <a:bodyPr anchor="t" anchorCtr="0" bIns="45720" compatLnSpc="1" lIns="91440" numCol="1" rIns="91440" tIns="45720" vert="horz" wrap="square">
        <a:prstTxWarp prst="textNoShape">
          <a:avLst/>
        </a:prstTxWarp>
      </a:bodyPr>
      <a:lstStyle>
        <a:defPPr algn="ctr" defTabSz="914400" eaLnBrk="1" fontAlgn="base" hangingPunct="1" indent="0" latinLnBrk="0" marL="0" marR="0" rtl="0">
          <a:lnSpc>
            <a:spcPct val="100000"/>
          </a:lnSpc>
          <a:spcBef>
            <a:spcPct val="0"/>
          </a:spcBef>
          <a:spcAft>
            <a:spcPct val="0"/>
          </a:spcAft>
          <a:buClrTx/>
          <a:buSzTx/>
          <a:buFontTx/>
          <a:buNone/>
          <a:tabLst/>
          <a:defRPr b="0" baseline="0" cap="none" i="0" kumimoji="0" lang="en-US" normalizeH="0" strike="noStrike" sz="4200" u="none">
            <a:ln>
              <a:noFill/>
            </a:ln>
            <a:solidFill>
              <a:srgbClr val="000000"/>
            </a:solidFill>
            <a:effectLst/>
            <a:latin charset="0" typeface="Gill Sans"/>
            <a:ea charset="0" typeface="ヒラギノ角ゴ ProN W3"/>
            <a:cs charset="0" typeface="ヒラギノ角ゴ ProN W3"/>
            <a:sym charset="0" typeface="Gill Sans"/>
          </a:defRPr>
        </a:defPPr>
      </a:lstStyle>
    </a:spDef>
    <a:lnDef>
      <a:spPr bwMode="auto">
        <a:xfrm>
          <a:off x="0" y="0"/>
          <a:ext cx="1" cy="1"/>
        </a:xfrm>
        <a:custGeom>
          <a:avLst/>
          <a:gdLst/>
          <a:ahLst/>
          <a:cxnLst/>
          <a:rect b="0" l="0" r="0" t="0"/>
          <a:pathLst/>
        </a:custGeom>
        <a:solidFill>
          <a:schemeClr val="accent1"/>
        </a:solidFill>
        <a:ln algn="ctr" cap="flat" cmpd="sng" w="25400">
          <a:solidFill>
            <a:srgbClr val="000000"/>
          </a:solidFill>
          <a:prstDash val="solid"/>
          <a:round/>
          <a:headEnd len="med" type="none" w="med"/>
          <a:tailEnd len="med" type="none" w="med"/>
        </a:ln>
        <a:effectLst/>
        <a:extLst>
          <a:ext uri="{AF507438-7753-43e0-B8FC-AC1667EBCBE1}">
            <a14:hiddenEffects xmlns:a14="http://schemas.microsoft.com/office/drawing/2010/main">
              <a:effectLst>
                <a:outerShdw algn="ctr" blurRad="63500" dir="2700000" dist="38099" rotWithShape="0">
                  <a:schemeClr val="bg2">
                    <a:alpha val="74998"/>
                  </a:schemeClr>
                </a:outerShdw>
              </a:effectLst>
            </a14:hiddenEffects>
          </a:ext>
        </a:extLst>
      </a:spPr>
      <a:bodyPr anchor="t" anchorCtr="0" bIns="45720" compatLnSpc="1" lIns="91440" numCol="1" rIns="91440" tIns="45720" vert="horz" wrap="square">
        <a:prstTxWarp prst="textNoShape">
          <a:avLst/>
        </a:prstTxWarp>
      </a:bodyPr>
      <a:lstStyle>
        <a:defPPr algn="ctr" defTabSz="914400" eaLnBrk="1" fontAlgn="base" hangingPunct="1" indent="0" latinLnBrk="0" marL="0" marR="0" rtl="0">
          <a:lnSpc>
            <a:spcPct val="100000"/>
          </a:lnSpc>
          <a:spcBef>
            <a:spcPct val="0"/>
          </a:spcBef>
          <a:spcAft>
            <a:spcPct val="0"/>
          </a:spcAft>
          <a:buClrTx/>
          <a:buSzTx/>
          <a:buFontTx/>
          <a:buNone/>
          <a:tabLst/>
          <a:defRPr b="0" baseline="0" cap="none" i="0" kumimoji="0" lang="en-US" normalizeH="0" strike="noStrike" sz="4200" u="none">
            <a:ln>
              <a:noFill/>
            </a:ln>
            <a:solidFill>
              <a:srgbClr val="000000"/>
            </a:solidFill>
            <a:effectLst/>
            <a:latin charset="0" typeface="Gill Sans"/>
            <a:ea charset="0" typeface="ヒラギノ角ゴ ProN W3"/>
            <a:cs charset="0" typeface="ヒラギノ角ゴ ProN W3"/>
            <a:sym charset="0" typeface="Gill Sans"/>
          </a:defRPr>
        </a:defPPr>
      </a:lstStyle>
    </a:lnDef>
  </a:objectDefaults>
  <a:extraClrSchemeLst>
    <a:extraClrScheme>
      <a:clrScheme name="Chapter Pag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accent1="accent1" accent2="accent2" accent3="accent3" accent4="accent4" accent5="accent5" accent6="accent6" bg1="lt1" bg2="lt2" folHlink="folHlink" hlink="hlink" tx1="dk1" tx2="dk2"/>
    </a:extraClrScheme>
  </a:extraClrSchemeLst>
</a:theme>
</file>

<file path=docProps/app.xml><?xml version="1.0" encoding="utf-8"?>
<Properties xmlns="http://schemas.openxmlformats.org/officeDocument/2006/extended-properties" xmlns:vt="http://schemas.openxmlformats.org/officeDocument/2006/docPropsVTypes">
  <TotalTime>1464</TotalTime>
  <Words>0</Words>
  <Application>Microsoft Macintosh PowerPoint</Application>
  <PresentationFormat>On-screen Show (4:3)</PresentationFormat>
  <Paragraphs>0</Paragraphs>
  <Slides>1</Slides>
  <Notes>0</Notes>
  <HiddenSlides>0</HiddenSlides>
  <MMClips>0</MMClips>
  <ScaleCrop>false</ScaleCrop>
  <HeadingPairs>
    <vt:vector baseType="variant" size="4">
      <vt:variant>
        <vt:lpstr>Theme</vt:lpstr>
      </vt:variant>
      <vt:variant>
        <vt:i4>1</vt:i4>
      </vt:variant>
      <vt:variant>
        <vt:lpstr>Slide Titles</vt:lpstr>
      </vt:variant>
      <vt:variant>
        <vt:i4>1</vt:i4>
      </vt:variant>
    </vt:vector>
  </HeadingPairs>
  <TitlesOfParts>
    <vt:vector baseType="lpstr" size="2">
      <vt:lpstr>Office Theme</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Boundless Study Slides</dc:title>
  <dc:creator>Boundless</dc:creator>
  <cp:lastModifiedBy>Boundless</cp:lastModifiedBy>
  <cp:revision>1</cp:revision>
  <dcterms:created xsi:type="dcterms:W3CDTF">2013-10-07T14:37:03Z</dcterms:created>
  <dcterms:modified xsi:type="dcterms:W3CDTF">2013-11-19T21:58:14Z</dcterms:modified>
</cp:coreProperties>
</file>