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1317"/>
            <a:ext cx="112166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5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altLang="en-IN" sz="3600" b="1" dirty="0" smtClean="0"/>
              <a:t>ZEE Cinema Data</a:t>
            </a:r>
            <a:r>
              <a:rPr lang="en-IN" sz="3600" b="1" dirty="0" smtClean="0"/>
              <a:t>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30" y="4126230"/>
            <a:ext cx="4003675" cy="182245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Manjunath</a:t>
            </a:r>
            <a:endParaRPr lang="en-US" sz="2800" spc="-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</a:t>
            </a:r>
            <a:r>
              <a:rPr lang="en-US" alt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n-US" altLang="en-IN" sz="2800" spc="-3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532130" algn="l"/>
              </a:tabLst>
            </a:pPr>
            <a:r>
              <a:rPr sz="3200" spc="-175" dirty="0">
                <a:latin typeface="Trebuchet MS" panose="020B0603020202020204"/>
                <a:cs typeface="Trebuchet MS" panose="020B0603020202020204"/>
              </a:rPr>
              <a:t>Title</a:t>
            </a:r>
            <a:r>
              <a:rPr sz="3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Name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Abstract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5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latin typeface="Trebuchet MS" panose="020B0603020202020204"/>
                <a:cs typeface="Trebuchet MS" panose="020B0603020202020204"/>
              </a:rPr>
              <a:t>Statement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Short</a:t>
            </a:r>
            <a:r>
              <a:rPr sz="3200" spc="-5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Video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2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3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Screenshots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80" dirty="0">
                <a:latin typeface="Trebuchet MS" panose="020B0603020202020204"/>
                <a:cs typeface="Trebuchet MS" panose="020B0603020202020204"/>
              </a:rPr>
              <a:t>References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94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ZEE Cinema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Cinema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1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ZEE Cinema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ZEE Cinema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  <a:endParaRPr spc="-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033" y="3244334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048000" y="31064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https://github.com/manjunathingin/ZEE-Cinema-Data-Analysis/upload/main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Output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1420</Words>
  <Application>WPS Presentation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Times New Roman</vt:lpstr>
      <vt:lpstr>Trebuchet MS</vt:lpstr>
      <vt:lpstr>Wingdings</vt:lpstr>
      <vt:lpstr>Constantia</vt:lpstr>
      <vt:lpstr>Calibri</vt:lpstr>
      <vt:lpstr>Microsoft YaHei</vt:lpstr>
      <vt:lpstr>Arial Unicode MS</vt:lpstr>
      <vt:lpstr>Flow</vt:lpstr>
      <vt:lpstr>Jio Cinema Data Analysis Project</vt:lpstr>
      <vt:lpstr>PowerPoint 演示文稿</vt:lpstr>
      <vt:lpstr>PowerPoint 演示文稿</vt:lpstr>
      <vt:lpstr>PowerPoint 演示文稿</vt:lpstr>
      <vt:lpstr>Proposed 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Abhishek Guttedar</cp:lastModifiedBy>
  <cp:revision>10</cp:revision>
  <dcterms:created xsi:type="dcterms:W3CDTF">2025-01-28T12:55:00Z</dcterms:created>
  <dcterms:modified xsi:type="dcterms:W3CDTF">2025-02-05T13:34:33Z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2025-01-28T11:00:00Z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2C6B12711999449B8D47D5F0E7FB3258_13</vt:lpwstr>
  </property>
  <property fmtid="{D5CDD505-2E9C-101B-9397-08002B2CF9AE}" pid="7" name="KSOProductBuildVer">
    <vt:lpwstr>1033-12.2.0.19805</vt:lpwstr>
  </property>
</Properties>
</file>