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Roles &amp; Responsibilities </a:t>
            </a:r>
            <a:r>
              <a:rPr lang="en-US" dirty="0"/>
              <a:t>–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06865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296</TotalTime>
  <Words>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S, Manjunath</dc:creator>
  <cp:lastModifiedBy>K S, Manjunath</cp:lastModifiedBy>
  <cp:revision>2</cp:revision>
  <dcterms:created xsi:type="dcterms:W3CDTF">2018-05-18T10:19:41Z</dcterms:created>
  <dcterms:modified xsi:type="dcterms:W3CDTF">2018-05-18T15:16:38Z</dcterms:modified>
</cp:coreProperties>
</file>