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11"/>
  </p:notesMasterIdLst>
  <p:sldIdLst>
    <p:sldId id="258" r:id="rId2"/>
    <p:sldId id="259" r:id="rId3"/>
    <p:sldId id="347" r:id="rId4"/>
    <p:sldId id="307" r:id="rId5"/>
    <p:sldId id="351" r:id="rId6"/>
    <p:sldId id="309" r:id="rId7"/>
    <p:sldId id="340" r:id="rId8"/>
    <p:sldId id="348" r:id="rId9"/>
    <p:sldId id="349" r:id="rId10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2"/>
      <p:bold r:id="rId13"/>
      <p:italic r:id="rId14"/>
      <p:boldItalic r:id="rId15"/>
    </p:embeddedFont>
    <p:embeddedFont>
      <p:font typeface="Fira Sans Condensed" panose="020B0503050000020004" pitchFamily="34" charset="0"/>
      <p:regular r:id="rId16"/>
      <p:bold r:id="rId17"/>
      <p:italic r:id="rId18"/>
      <p:boldItalic r:id="rId19"/>
    </p:embeddedFont>
    <p:embeddedFont>
      <p:font typeface="Fira Sans Condensed ExtraBold" panose="020B0903050000020004" pitchFamily="34" charset="0"/>
      <p:bold r:id="rId20"/>
      <p:boldItalic r:id="rId21"/>
    </p:embeddedFont>
    <p:embeddedFont>
      <p:font typeface="Squada One" panose="020B0604020202020204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208"/>
    <a:srgbClr val="B60086"/>
    <a:srgbClr val="92D050"/>
    <a:srgbClr val="FD0098"/>
    <a:srgbClr val="5F2FB8"/>
    <a:srgbClr val="E17C78"/>
    <a:srgbClr val="87ADDB"/>
    <a:srgbClr val="737474"/>
    <a:srgbClr val="F3CA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85AA42-4328-44BE-AC1C-E695F2201A74}">
  <a:tblStyle styleId="{3185AA42-4328-44BE-AC1C-E695F2201A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21" autoAdjust="0"/>
    <p:restoredTop sz="90971" autoAdjust="0"/>
  </p:normalViewPr>
  <p:slideViewPr>
    <p:cSldViewPr snapToGrid="0">
      <p:cViewPr varScale="1">
        <p:scale>
          <a:sx n="80" d="100"/>
          <a:sy n="80" d="100"/>
        </p:scale>
        <p:origin x="99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junath Reddy" userId="e3ce5788c88dcc3f" providerId="LiveId" clId="{C9F48885-9CE3-4704-9D86-1B8B52EA9419}"/>
    <pc:docChg chg="custSel delSld modSld">
      <pc:chgData name="Manjunath Reddy" userId="e3ce5788c88dcc3f" providerId="LiveId" clId="{C9F48885-9CE3-4704-9D86-1B8B52EA9419}" dt="2025-10-29T07:00:59.803" v="72" actId="21"/>
      <pc:docMkLst>
        <pc:docMk/>
      </pc:docMkLst>
      <pc:sldChg chg="delSp modSp mod">
        <pc:chgData name="Manjunath Reddy" userId="e3ce5788c88dcc3f" providerId="LiveId" clId="{C9F48885-9CE3-4704-9D86-1B8B52EA9419}" dt="2025-10-29T07:00:59.803" v="72" actId="21"/>
        <pc:sldMkLst>
          <pc:docMk/>
          <pc:sldMk cId="0" sldId="258"/>
        </pc:sldMkLst>
        <pc:spChg chg="del mod">
          <ac:chgData name="Manjunath Reddy" userId="e3ce5788c88dcc3f" providerId="LiveId" clId="{C9F48885-9CE3-4704-9D86-1B8B52EA9419}" dt="2025-10-29T07:00:59.803" v="72" actId="21"/>
          <ac:spMkLst>
            <pc:docMk/>
            <pc:sldMk cId="0" sldId="258"/>
            <ac:spMk id="297" creationId="{00000000-0000-0000-0000-000000000000}"/>
          </ac:spMkLst>
        </pc:spChg>
      </pc:sldChg>
      <pc:sldChg chg="modSp mod">
        <pc:chgData name="Manjunath Reddy" userId="e3ce5788c88dcc3f" providerId="LiveId" clId="{C9F48885-9CE3-4704-9D86-1B8B52EA9419}" dt="2025-10-29T06:57:50.280" v="57" actId="14861"/>
        <pc:sldMkLst>
          <pc:docMk/>
          <pc:sldMk cId="0" sldId="259"/>
        </pc:sldMkLst>
        <pc:picChg chg="mod">
          <ac:chgData name="Manjunath Reddy" userId="e3ce5788c88dcc3f" providerId="LiveId" clId="{C9F48885-9CE3-4704-9D86-1B8B52EA9419}" dt="2025-10-29T06:57:50.280" v="57" actId="14861"/>
          <ac:picMkLst>
            <pc:docMk/>
            <pc:sldMk cId="0" sldId="259"/>
            <ac:picMk id="1026" creationId="{00000000-0000-0000-0000-000000000000}"/>
          </ac:picMkLst>
        </pc:picChg>
      </pc:sldChg>
      <pc:sldChg chg="del">
        <pc:chgData name="Manjunath Reddy" userId="e3ce5788c88dcc3f" providerId="LiveId" clId="{C9F48885-9CE3-4704-9D86-1B8B52EA9419}" dt="2025-10-29T06:56:00.794" v="1" actId="2696"/>
        <pc:sldMkLst>
          <pc:docMk/>
          <pc:sldMk cId="0" sldId="280"/>
        </pc:sldMkLst>
      </pc:sldChg>
      <pc:sldChg chg="del">
        <pc:chgData name="Manjunath Reddy" userId="e3ce5788c88dcc3f" providerId="LiveId" clId="{C9F48885-9CE3-4704-9D86-1B8B52EA9419}" dt="2025-10-29T06:56:06.428" v="2" actId="2696"/>
        <pc:sldMkLst>
          <pc:docMk/>
          <pc:sldMk cId="1784256329" sldId="311"/>
        </pc:sldMkLst>
      </pc:sldChg>
      <pc:sldChg chg="del">
        <pc:chgData name="Manjunath Reddy" userId="e3ce5788c88dcc3f" providerId="LiveId" clId="{C9F48885-9CE3-4704-9D86-1B8B52EA9419}" dt="2025-10-29T06:56:16.425" v="3" actId="2696"/>
        <pc:sldMkLst>
          <pc:docMk/>
          <pc:sldMk cId="4017267271" sldId="321"/>
        </pc:sldMkLst>
      </pc:sldChg>
      <pc:sldChg chg="del">
        <pc:chgData name="Manjunath Reddy" userId="e3ce5788c88dcc3f" providerId="LiveId" clId="{C9F48885-9CE3-4704-9D86-1B8B52EA9419}" dt="2025-10-29T06:55:56.611" v="0" actId="2696"/>
        <pc:sldMkLst>
          <pc:docMk/>
          <pc:sldMk cId="2177302104" sldId="350"/>
        </pc:sldMkLst>
      </pc:sldChg>
      <pc:sldMasterChg chg="delSldLayout">
        <pc:chgData name="Manjunath Reddy" userId="e3ce5788c88dcc3f" providerId="LiveId" clId="{C9F48885-9CE3-4704-9D86-1B8B52EA9419}" dt="2025-10-29T06:56:16.425" v="3" actId="2696"/>
        <pc:sldMasterMkLst>
          <pc:docMk/>
          <pc:sldMasterMk cId="0" sldId="2147483672"/>
        </pc:sldMasterMkLst>
        <pc:sldLayoutChg chg="del">
          <pc:chgData name="Manjunath Reddy" userId="e3ce5788c88dcc3f" providerId="LiveId" clId="{C9F48885-9CE3-4704-9D86-1B8B52EA9419}" dt="2025-10-29T06:56:16.425" v="3" actId="2696"/>
          <pc:sldLayoutMkLst>
            <pc:docMk/>
            <pc:sldMasterMk cId="0" sldId="2147483672"/>
            <pc:sldLayoutMk cId="0" sldId="2147483648"/>
          </pc:sldLayoutMkLst>
        </pc:sldLayoutChg>
        <pc:sldLayoutChg chg="del">
          <pc:chgData name="Manjunath Reddy" userId="e3ce5788c88dcc3f" providerId="LiveId" clId="{C9F48885-9CE3-4704-9D86-1B8B52EA9419}" dt="2025-10-29T06:56:00.794" v="1" actId="2696"/>
          <pc:sldLayoutMkLst>
            <pc:docMk/>
            <pc:sldMasterMk cId="0" sldId="2147483672"/>
            <pc:sldLayoutMk cId="0" sldId="214748366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bd4e4ff9c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bd4e4ff9c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92192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35145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445807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75e473b043_0_17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75e473b043_0_17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298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7924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875662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6bd4e4ff9c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6bd4e4ff9c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625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7"/>
          <p:cNvGrpSpPr/>
          <p:nvPr/>
        </p:nvGrpSpPr>
        <p:grpSpPr>
          <a:xfrm>
            <a:off x="-204014" y="-846158"/>
            <a:ext cx="6070096" cy="6283055"/>
            <a:chOff x="1279825" y="238125"/>
            <a:chExt cx="5060100" cy="5237625"/>
          </a:xfrm>
        </p:grpSpPr>
        <p:sp>
          <p:nvSpPr>
            <p:cNvPr id="44" name="Google Shape;44;p7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7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7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7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7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672350" y="1842400"/>
            <a:ext cx="299430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16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16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16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1600"/>
              </a:spcBef>
              <a:spcAft>
                <a:spcPts val="16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9600"/>
              <a:buNone/>
              <a:defRPr sz="96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algn="ctr">
              <a:spcBef>
                <a:spcPts val="160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algn="ctr">
              <a:spcBef>
                <a:spcPts val="160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algn="ctr">
              <a:spcBef>
                <a:spcPts val="160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algn="ctr">
              <a:spcBef>
                <a:spcPts val="1600"/>
              </a:spcBef>
              <a:spcAft>
                <a:spcPts val="160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grpSp>
        <p:nvGrpSpPr>
          <p:cNvPr id="75" name="Google Shape;75;p11"/>
          <p:cNvGrpSpPr/>
          <p:nvPr/>
        </p:nvGrpSpPr>
        <p:grpSpPr>
          <a:xfrm>
            <a:off x="-821464" y="-864758"/>
            <a:ext cx="6070096" cy="6283055"/>
            <a:chOff x="1279825" y="238125"/>
            <a:chExt cx="5060100" cy="5237625"/>
          </a:xfrm>
        </p:grpSpPr>
        <p:sp>
          <p:nvSpPr>
            <p:cNvPr id="76" name="Google Shape;76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1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82" name="Google Shape;82;p11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1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1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1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1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AND_BODY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2800"/>
              <a:buNone/>
              <a:defRPr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title" idx="2"/>
          </p:nvPr>
        </p:nvSpPr>
        <p:spPr>
          <a:xfrm>
            <a:off x="120562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1"/>
          </p:nvPr>
        </p:nvSpPr>
        <p:spPr>
          <a:xfrm>
            <a:off x="120562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3"/>
          </p:nvPr>
        </p:nvSpPr>
        <p:spPr>
          <a:xfrm>
            <a:off x="3601350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4"/>
          </p:nvPr>
        </p:nvSpPr>
        <p:spPr>
          <a:xfrm>
            <a:off x="3601350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title" idx="5"/>
          </p:nvPr>
        </p:nvSpPr>
        <p:spPr>
          <a:xfrm>
            <a:off x="5997075" y="1856051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subTitle" idx="6"/>
          </p:nvPr>
        </p:nvSpPr>
        <p:spPr>
          <a:xfrm>
            <a:off x="5997075" y="2283250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7"/>
          </p:nvPr>
        </p:nvSpPr>
        <p:spPr>
          <a:xfrm>
            <a:off x="2403488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subTitle" idx="8"/>
          </p:nvPr>
        </p:nvSpPr>
        <p:spPr>
          <a:xfrm>
            <a:off x="2403488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9"/>
          </p:nvPr>
        </p:nvSpPr>
        <p:spPr>
          <a:xfrm>
            <a:off x="4799213" y="3630276"/>
            <a:ext cx="1941300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1800"/>
              <a:buNone/>
              <a:defRPr sz="1800">
                <a:solidFill>
                  <a:srgbClr val="E17C78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E17C78"/>
              </a:buClr>
              <a:buSzPts val="4200"/>
              <a:buNone/>
              <a:defRPr sz="4200">
                <a:solidFill>
                  <a:srgbClr val="E17C78"/>
                </a:solidFill>
              </a:defRPr>
            </a:lvl9pPr>
          </a:lstStyle>
          <a:p>
            <a:endParaRPr/>
          </a:p>
        </p:txBody>
      </p:sp>
      <p:grpSp>
        <p:nvGrpSpPr>
          <p:cNvPr id="108" name="Google Shape;108;p14"/>
          <p:cNvGrpSpPr/>
          <p:nvPr/>
        </p:nvGrpSpPr>
        <p:grpSpPr>
          <a:xfrm rot="10800000">
            <a:off x="3731673" y="-433179"/>
            <a:ext cx="6250236" cy="6469514"/>
            <a:chOff x="1279825" y="238125"/>
            <a:chExt cx="5060100" cy="5237625"/>
          </a:xfrm>
        </p:grpSpPr>
        <p:sp>
          <p:nvSpPr>
            <p:cNvPr id="109" name="Google Shape;109;p14"/>
            <p:cNvSpPr/>
            <p:nvPr/>
          </p:nvSpPr>
          <p:spPr>
            <a:xfrm>
              <a:off x="1279825" y="238125"/>
              <a:ext cx="5060100" cy="5237625"/>
            </a:xfrm>
            <a:custGeom>
              <a:avLst/>
              <a:gdLst/>
              <a:ahLst/>
              <a:cxnLst/>
              <a:rect l="l" t="t" r="r" b="b"/>
              <a:pathLst>
                <a:path w="202404" h="209505" extrusionOk="0">
                  <a:moveTo>
                    <a:pt x="128401" y="1045"/>
                  </a:moveTo>
                  <a:lnTo>
                    <a:pt x="146846" y="19490"/>
                  </a:lnTo>
                  <a:lnTo>
                    <a:pt x="165553" y="18816"/>
                  </a:lnTo>
                  <a:lnTo>
                    <a:pt x="175388" y="28651"/>
                  </a:lnTo>
                  <a:cubicBezTo>
                    <a:pt x="174193" y="30178"/>
                    <a:pt x="174222" y="32309"/>
                    <a:pt x="175534" y="33621"/>
                  </a:cubicBezTo>
                  <a:cubicBezTo>
                    <a:pt x="176214" y="34300"/>
                    <a:pt x="177114" y="34637"/>
                    <a:pt x="178036" y="34637"/>
                  </a:cubicBezTo>
                  <a:cubicBezTo>
                    <a:pt x="179049" y="34637"/>
                    <a:pt x="180090" y="34230"/>
                    <a:pt x="180892" y="33428"/>
                  </a:cubicBezTo>
                  <a:cubicBezTo>
                    <a:pt x="182425" y="31895"/>
                    <a:pt x="182512" y="29496"/>
                    <a:pt x="181086" y="28069"/>
                  </a:cubicBezTo>
                  <a:cubicBezTo>
                    <a:pt x="180407" y="27391"/>
                    <a:pt x="179509" y="27055"/>
                    <a:pt x="178589" y="27055"/>
                  </a:cubicBezTo>
                  <a:cubicBezTo>
                    <a:pt x="177730" y="27055"/>
                    <a:pt x="176853" y="27347"/>
                    <a:pt x="176116" y="27924"/>
                  </a:cubicBezTo>
                  <a:lnTo>
                    <a:pt x="165964" y="17771"/>
                  </a:lnTo>
                  <a:lnTo>
                    <a:pt x="147257" y="18446"/>
                  </a:lnTo>
                  <a:lnTo>
                    <a:pt x="133701" y="4890"/>
                  </a:lnTo>
                  <a:lnTo>
                    <a:pt x="159876" y="3946"/>
                  </a:lnTo>
                  <a:lnTo>
                    <a:pt x="165654" y="9724"/>
                  </a:lnTo>
                  <a:lnTo>
                    <a:pt x="174509" y="18579"/>
                  </a:lnTo>
                  <a:lnTo>
                    <a:pt x="178532" y="18435"/>
                  </a:lnTo>
                  <a:lnTo>
                    <a:pt x="178423" y="18542"/>
                  </a:lnTo>
                  <a:lnTo>
                    <a:pt x="188508" y="28626"/>
                  </a:lnTo>
                  <a:cubicBezTo>
                    <a:pt x="187313" y="30153"/>
                    <a:pt x="187342" y="32285"/>
                    <a:pt x="188654" y="33595"/>
                  </a:cubicBezTo>
                  <a:cubicBezTo>
                    <a:pt x="189333" y="34276"/>
                    <a:pt x="190234" y="34612"/>
                    <a:pt x="191156" y="34612"/>
                  </a:cubicBezTo>
                  <a:cubicBezTo>
                    <a:pt x="192170" y="34612"/>
                    <a:pt x="193210" y="34206"/>
                    <a:pt x="194012" y="33403"/>
                  </a:cubicBezTo>
                  <a:cubicBezTo>
                    <a:pt x="195545" y="31870"/>
                    <a:pt x="195632" y="29470"/>
                    <a:pt x="194206" y="28045"/>
                  </a:cubicBezTo>
                  <a:cubicBezTo>
                    <a:pt x="193527" y="27366"/>
                    <a:pt x="192628" y="27031"/>
                    <a:pt x="191708" y="27031"/>
                  </a:cubicBezTo>
                  <a:cubicBezTo>
                    <a:pt x="190850" y="27031"/>
                    <a:pt x="189972" y="27322"/>
                    <a:pt x="189235" y="27898"/>
                  </a:cubicBezTo>
                  <a:lnTo>
                    <a:pt x="179727" y="18391"/>
                  </a:lnTo>
                  <a:lnTo>
                    <a:pt x="188415" y="18079"/>
                  </a:lnTo>
                  <a:lnTo>
                    <a:pt x="190534" y="20198"/>
                  </a:lnTo>
                  <a:cubicBezTo>
                    <a:pt x="189339" y="21724"/>
                    <a:pt x="189369" y="23856"/>
                    <a:pt x="190679" y="25167"/>
                  </a:cubicBezTo>
                  <a:cubicBezTo>
                    <a:pt x="191359" y="25847"/>
                    <a:pt x="192259" y="26183"/>
                    <a:pt x="193182" y="26183"/>
                  </a:cubicBezTo>
                  <a:cubicBezTo>
                    <a:pt x="194196" y="26183"/>
                    <a:pt x="195236" y="25777"/>
                    <a:pt x="196039" y="24975"/>
                  </a:cubicBezTo>
                  <a:cubicBezTo>
                    <a:pt x="197572" y="23442"/>
                    <a:pt x="197657" y="21041"/>
                    <a:pt x="196231" y="19615"/>
                  </a:cubicBezTo>
                  <a:cubicBezTo>
                    <a:pt x="195553" y="18937"/>
                    <a:pt x="194655" y="18602"/>
                    <a:pt x="193734" y="18602"/>
                  </a:cubicBezTo>
                  <a:cubicBezTo>
                    <a:pt x="192876" y="18602"/>
                    <a:pt x="191998" y="18893"/>
                    <a:pt x="191262" y="19470"/>
                  </a:cubicBezTo>
                  <a:lnTo>
                    <a:pt x="188825" y="17034"/>
                  </a:lnTo>
                  <a:lnTo>
                    <a:pt x="174919" y="17535"/>
                  </a:lnTo>
                  <a:lnTo>
                    <a:pt x="167217" y="9833"/>
                  </a:lnTo>
                  <a:lnTo>
                    <a:pt x="188014" y="9083"/>
                  </a:lnTo>
                  <a:lnTo>
                    <a:pt x="201359" y="22428"/>
                  </a:lnTo>
                  <a:lnTo>
                    <a:pt x="200830" y="37104"/>
                  </a:lnTo>
                  <a:lnTo>
                    <a:pt x="195646" y="42286"/>
                  </a:lnTo>
                  <a:lnTo>
                    <a:pt x="181694" y="42790"/>
                  </a:lnTo>
                  <a:lnTo>
                    <a:pt x="181709" y="43236"/>
                  </a:lnTo>
                  <a:lnTo>
                    <a:pt x="176477" y="38003"/>
                  </a:lnTo>
                  <a:lnTo>
                    <a:pt x="167993" y="38310"/>
                  </a:lnTo>
                  <a:lnTo>
                    <a:pt x="158789" y="47512"/>
                  </a:lnTo>
                  <a:lnTo>
                    <a:pt x="128700" y="48596"/>
                  </a:lnTo>
                  <a:cubicBezTo>
                    <a:pt x="128621" y="47809"/>
                    <a:pt x="128294" y="47058"/>
                    <a:pt x="127707" y="46471"/>
                  </a:cubicBezTo>
                  <a:cubicBezTo>
                    <a:pt x="127028" y="45791"/>
                    <a:pt x="126128" y="45455"/>
                    <a:pt x="125206" y="45455"/>
                  </a:cubicBezTo>
                  <a:cubicBezTo>
                    <a:pt x="124192" y="45455"/>
                    <a:pt x="123152" y="45861"/>
                    <a:pt x="122349" y="46664"/>
                  </a:cubicBezTo>
                  <a:cubicBezTo>
                    <a:pt x="120816" y="48197"/>
                    <a:pt x="120729" y="50597"/>
                    <a:pt x="122157" y="52022"/>
                  </a:cubicBezTo>
                  <a:cubicBezTo>
                    <a:pt x="122836" y="52702"/>
                    <a:pt x="123737" y="53038"/>
                    <a:pt x="124659" y="53038"/>
                  </a:cubicBezTo>
                  <a:cubicBezTo>
                    <a:pt x="125673" y="53038"/>
                    <a:pt x="126712" y="52632"/>
                    <a:pt x="127515" y="51830"/>
                  </a:cubicBezTo>
                  <a:cubicBezTo>
                    <a:pt x="128145" y="51200"/>
                    <a:pt x="128527" y="50423"/>
                    <a:pt x="128663" y="49628"/>
                  </a:cubicBezTo>
                  <a:lnTo>
                    <a:pt x="159232" y="48526"/>
                  </a:lnTo>
                  <a:lnTo>
                    <a:pt x="168434" y="39324"/>
                  </a:lnTo>
                  <a:lnTo>
                    <a:pt x="176067" y="39048"/>
                  </a:lnTo>
                  <a:lnTo>
                    <a:pt x="183219" y="46202"/>
                  </a:lnTo>
                  <a:lnTo>
                    <a:pt x="182820" y="57290"/>
                  </a:lnTo>
                  <a:lnTo>
                    <a:pt x="171443" y="68667"/>
                  </a:lnTo>
                  <a:lnTo>
                    <a:pt x="160964" y="68667"/>
                  </a:lnTo>
                  <a:lnTo>
                    <a:pt x="161248" y="60758"/>
                  </a:lnTo>
                  <a:lnTo>
                    <a:pt x="169334" y="60466"/>
                  </a:lnTo>
                  <a:lnTo>
                    <a:pt x="173742" y="56059"/>
                  </a:lnTo>
                  <a:cubicBezTo>
                    <a:pt x="174359" y="56513"/>
                    <a:pt x="175100" y="56739"/>
                    <a:pt x="175855" y="56739"/>
                  </a:cubicBezTo>
                  <a:cubicBezTo>
                    <a:pt x="176867" y="56739"/>
                    <a:pt x="177905" y="56334"/>
                    <a:pt x="178707" y="55532"/>
                  </a:cubicBezTo>
                  <a:cubicBezTo>
                    <a:pt x="180240" y="53999"/>
                    <a:pt x="180325" y="51600"/>
                    <a:pt x="178899" y="50174"/>
                  </a:cubicBezTo>
                  <a:cubicBezTo>
                    <a:pt x="178220" y="49494"/>
                    <a:pt x="177320" y="49158"/>
                    <a:pt x="176398" y="49158"/>
                  </a:cubicBezTo>
                  <a:cubicBezTo>
                    <a:pt x="175384" y="49158"/>
                    <a:pt x="174344" y="49564"/>
                    <a:pt x="173541" y="50367"/>
                  </a:cubicBezTo>
                  <a:cubicBezTo>
                    <a:pt x="172141" y="51767"/>
                    <a:pt x="171951" y="53887"/>
                    <a:pt x="173015" y="55331"/>
                  </a:cubicBezTo>
                  <a:lnTo>
                    <a:pt x="168893" y="59453"/>
                  </a:lnTo>
                  <a:lnTo>
                    <a:pt x="160957" y="59738"/>
                  </a:lnTo>
                  <a:lnTo>
                    <a:pt x="154603" y="53384"/>
                  </a:lnTo>
                  <a:lnTo>
                    <a:pt x="133108" y="54160"/>
                  </a:lnTo>
                  <a:lnTo>
                    <a:pt x="126648" y="60620"/>
                  </a:lnTo>
                  <a:cubicBezTo>
                    <a:pt x="126031" y="60166"/>
                    <a:pt x="125290" y="59940"/>
                    <a:pt x="124535" y="59940"/>
                  </a:cubicBezTo>
                  <a:cubicBezTo>
                    <a:pt x="123523" y="59940"/>
                    <a:pt x="122486" y="60345"/>
                    <a:pt x="121684" y="61147"/>
                  </a:cubicBezTo>
                  <a:cubicBezTo>
                    <a:pt x="120151" y="62680"/>
                    <a:pt x="120065" y="65079"/>
                    <a:pt x="121491" y="66505"/>
                  </a:cubicBezTo>
                  <a:cubicBezTo>
                    <a:pt x="122170" y="67184"/>
                    <a:pt x="123070" y="67521"/>
                    <a:pt x="123992" y="67521"/>
                  </a:cubicBezTo>
                  <a:cubicBezTo>
                    <a:pt x="125006" y="67521"/>
                    <a:pt x="126046" y="67114"/>
                    <a:pt x="126849" y="66312"/>
                  </a:cubicBezTo>
                  <a:cubicBezTo>
                    <a:pt x="128250" y="64912"/>
                    <a:pt x="128439" y="62792"/>
                    <a:pt x="127376" y="61348"/>
                  </a:cubicBezTo>
                  <a:lnTo>
                    <a:pt x="133550" y="55174"/>
                  </a:lnTo>
                  <a:lnTo>
                    <a:pt x="154193" y="54430"/>
                  </a:lnTo>
                  <a:lnTo>
                    <a:pt x="160229" y="60466"/>
                  </a:lnTo>
                  <a:lnTo>
                    <a:pt x="159723" y="74498"/>
                  </a:lnTo>
                  <a:lnTo>
                    <a:pt x="114237" y="119984"/>
                  </a:lnTo>
                  <a:lnTo>
                    <a:pt x="101457" y="120445"/>
                  </a:lnTo>
                  <a:lnTo>
                    <a:pt x="101457" y="120445"/>
                  </a:lnTo>
                  <a:lnTo>
                    <a:pt x="101680" y="114227"/>
                  </a:lnTo>
                  <a:lnTo>
                    <a:pt x="88800" y="101348"/>
                  </a:lnTo>
                  <a:lnTo>
                    <a:pt x="79711" y="101676"/>
                  </a:lnTo>
                  <a:lnTo>
                    <a:pt x="62652" y="118735"/>
                  </a:lnTo>
                  <a:cubicBezTo>
                    <a:pt x="62035" y="118280"/>
                    <a:pt x="61294" y="118055"/>
                    <a:pt x="60539" y="118055"/>
                  </a:cubicBezTo>
                  <a:cubicBezTo>
                    <a:pt x="59527" y="118055"/>
                    <a:pt x="58490" y="118460"/>
                    <a:pt x="57688" y="119261"/>
                  </a:cubicBezTo>
                  <a:cubicBezTo>
                    <a:pt x="56155" y="120794"/>
                    <a:pt x="56069" y="123194"/>
                    <a:pt x="57495" y="124619"/>
                  </a:cubicBezTo>
                  <a:cubicBezTo>
                    <a:pt x="58175" y="125299"/>
                    <a:pt x="59076" y="125635"/>
                    <a:pt x="59999" y="125635"/>
                  </a:cubicBezTo>
                  <a:cubicBezTo>
                    <a:pt x="61012" y="125635"/>
                    <a:pt x="62052" y="125229"/>
                    <a:pt x="62854" y="124427"/>
                  </a:cubicBezTo>
                  <a:cubicBezTo>
                    <a:pt x="64254" y="123026"/>
                    <a:pt x="64443" y="120906"/>
                    <a:pt x="63380" y="119462"/>
                  </a:cubicBezTo>
                  <a:lnTo>
                    <a:pt x="75250" y="107592"/>
                  </a:lnTo>
                  <a:lnTo>
                    <a:pt x="74812" y="119726"/>
                  </a:lnTo>
                  <a:lnTo>
                    <a:pt x="66453" y="128087"/>
                  </a:lnTo>
                  <a:cubicBezTo>
                    <a:pt x="65835" y="127632"/>
                    <a:pt x="65095" y="127406"/>
                    <a:pt x="64340" y="127406"/>
                  </a:cubicBezTo>
                  <a:cubicBezTo>
                    <a:pt x="63328" y="127406"/>
                    <a:pt x="62290" y="127811"/>
                    <a:pt x="61489" y="128612"/>
                  </a:cubicBezTo>
                  <a:cubicBezTo>
                    <a:pt x="59955" y="130145"/>
                    <a:pt x="59869" y="132545"/>
                    <a:pt x="61296" y="133971"/>
                  </a:cubicBezTo>
                  <a:cubicBezTo>
                    <a:pt x="61975" y="134650"/>
                    <a:pt x="62876" y="134987"/>
                    <a:pt x="63798" y="134987"/>
                  </a:cubicBezTo>
                  <a:cubicBezTo>
                    <a:pt x="64812" y="134987"/>
                    <a:pt x="65851" y="134581"/>
                    <a:pt x="66654" y="133778"/>
                  </a:cubicBezTo>
                  <a:cubicBezTo>
                    <a:pt x="68053" y="132378"/>
                    <a:pt x="68244" y="130258"/>
                    <a:pt x="67181" y="128814"/>
                  </a:cubicBezTo>
                  <a:lnTo>
                    <a:pt x="75826" y="120167"/>
                  </a:lnTo>
                  <a:lnTo>
                    <a:pt x="76319" y="106524"/>
                  </a:lnTo>
                  <a:lnTo>
                    <a:pt x="80153" y="102690"/>
                  </a:lnTo>
                  <a:lnTo>
                    <a:pt x="88390" y="102393"/>
                  </a:lnTo>
                  <a:lnTo>
                    <a:pt x="100636" y="114639"/>
                  </a:lnTo>
                  <a:lnTo>
                    <a:pt x="99944" y="133824"/>
                  </a:lnTo>
                  <a:lnTo>
                    <a:pt x="78325" y="155442"/>
                  </a:lnTo>
                  <a:lnTo>
                    <a:pt x="78964" y="137700"/>
                  </a:lnTo>
                  <a:lnTo>
                    <a:pt x="86759" y="129906"/>
                  </a:lnTo>
                  <a:cubicBezTo>
                    <a:pt x="87377" y="130361"/>
                    <a:pt x="88117" y="130586"/>
                    <a:pt x="88872" y="130586"/>
                  </a:cubicBezTo>
                  <a:cubicBezTo>
                    <a:pt x="89884" y="130586"/>
                    <a:pt x="90922" y="130181"/>
                    <a:pt x="91723" y="129379"/>
                  </a:cubicBezTo>
                  <a:cubicBezTo>
                    <a:pt x="93256" y="127846"/>
                    <a:pt x="93343" y="125447"/>
                    <a:pt x="91916" y="124021"/>
                  </a:cubicBezTo>
                  <a:cubicBezTo>
                    <a:pt x="91237" y="123342"/>
                    <a:pt x="90337" y="123006"/>
                    <a:pt x="89415" y="123006"/>
                  </a:cubicBezTo>
                  <a:cubicBezTo>
                    <a:pt x="88401" y="123006"/>
                    <a:pt x="87361" y="123412"/>
                    <a:pt x="86558" y="124215"/>
                  </a:cubicBezTo>
                  <a:cubicBezTo>
                    <a:pt x="85157" y="125614"/>
                    <a:pt x="84968" y="127734"/>
                    <a:pt x="86031" y="129178"/>
                  </a:cubicBezTo>
                  <a:lnTo>
                    <a:pt x="77951" y="137259"/>
                  </a:lnTo>
                  <a:lnTo>
                    <a:pt x="77267" y="156234"/>
                  </a:lnTo>
                  <a:lnTo>
                    <a:pt x="66689" y="156615"/>
                  </a:lnTo>
                  <a:lnTo>
                    <a:pt x="57011" y="146937"/>
                  </a:lnTo>
                  <a:lnTo>
                    <a:pt x="57522" y="132763"/>
                  </a:lnTo>
                  <a:lnTo>
                    <a:pt x="51718" y="126959"/>
                  </a:lnTo>
                  <a:cubicBezTo>
                    <a:pt x="52913" y="125432"/>
                    <a:pt x="52884" y="123301"/>
                    <a:pt x="51572" y="121989"/>
                  </a:cubicBezTo>
                  <a:cubicBezTo>
                    <a:pt x="50893" y="121310"/>
                    <a:pt x="49993" y="120974"/>
                    <a:pt x="49070" y="120974"/>
                  </a:cubicBezTo>
                  <a:cubicBezTo>
                    <a:pt x="48057" y="120974"/>
                    <a:pt x="47017" y="121380"/>
                    <a:pt x="46214" y="122182"/>
                  </a:cubicBezTo>
                  <a:cubicBezTo>
                    <a:pt x="44681" y="123715"/>
                    <a:pt x="44594" y="126114"/>
                    <a:pt x="46020" y="127541"/>
                  </a:cubicBezTo>
                  <a:cubicBezTo>
                    <a:pt x="46699" y="128219"/>
                    <a:pt x="47597" y="128555"/>
                    <a:pt x="48517" y="128555"/>
                  </a:cubicBezTo>
                  <a:cubicBezTo>
                    <a:pt x="49376" y="128555"/>
                    <a:pt x="50254" y="128263"/>
                    <a:pt x="50991" y="127686"/>
                  </a:cubicBezTo>
                  <a:lnTo>
                    <a:pt x="56478" y="133173"/>
                  </a:lnTo>
                  <a:lnTo>
                    <a:pt x="55966" y="147347"/>
                  </a:lnTo>
                  <a:lnTo>
                    <a:pt x="65962" y="157343"/>
                  </a:lnTo>
                  <a:lnTo>
                    <a:pt x="65513" y="169806"/>
                  </a:lnTo>
                  <a:lnTo>
                    <a:pt x="47712" y="187607"/>
                  </a:lnTo>
                  <a:lnTo>
                    <a:pt x="38626" y="187934"/>
                  </a:lnTo>
                  <a:lnTo>
                    <a:pt x="31791" y="181099"/>
                  </a:lnTo>
                  <a:lnTo>
                    <a:pt x="32152" y="171048"/>
                  </a:lnTo>
                  <a:lnTo>
                    <a:pt x="39030" y="164170"/>
                  </a:lnTo>
                  <a:lnTo>
                    <a:pt x="44830" y="169969"/>
                  </a:lnTo>
                  <a:lnTo>
                    <a:pt x="49193" y="169812"/>
                  </a:lnTo>
                  <a:cubicBezTo>
                    <a:pt x="49272" y="170600"/>
                    <a:pt x="49599" y="171351"/>
                    <a:pt x="50185" y="171937"/>
                  </a:cubicBezTo>
                  <a:cubicBezTo>
                    <a:pt x="50864" y="172616"/>
                    <a:pt x="51764" y="172953"/>
                    <a:pt x="52687" y="172953"/>
                  </a:cubicBezTo>
                  <a:cubicBezTo>
                    <a:pt x="53701" y="172953"/>
                    <a:pt x="54741" y="172546"/>
                    <a:pt x="55544" y="171744"/>
                  </a:cubicBezTo>
                  <a:cubicBezTo>
                    <a:pt x="57077" y="170211"/>
                    <a:pt x="57163" y="167812"/>
                    <a:pt x="55736" y="166385"/>
                  </a:cubicBezTo>
                  <a:cubicBezTo>
                    <a:pt x="55057" y="165706"/>
                    <a:pt x="54156" y="165370"/>
                    <a:pt x="53234" y="165370"/>
                  </a:cubicBezTo>
                  <a:cubicBezTo>
                    <a:pt x="52221" y="165370"/>
                    <a:pt x="51181" y="165776"/>
                    <a:pt x="50378" y="166579"/>
                  </a:cubicBezTo>
                  <a:cubicBezTo>
                    <a:pt x="49748" y="167209"/>
                    <a:pt x="49367" y="167986"/>
                    <a:pt x="49230" y="168781"/>
                  </a:cubicBezTo>
                  <a:lnTo>
                    <a:pt x="45239" y="168924"/>
                  </a:lnTo>
                  <a:lnTo>
                    <a:pt x="39757" y="163443"/>
                  </a:lnTo>
                  <a:lnTo>
                    <a:pt x="47642" y="155557"/>
                  </a:lnTo>
                  <a:lnTo>
                    <a:pt x="48083" y="143371"/>
                  </a:lnTo>
                  <a:cubicBezTo>
                    <a:pt x="48888" y="143214"/>
                    <a:pt x="49630" y="142819"/>
                    <a:pt x="50209" y="142237"/>
                  </a:cubicBezTo>
                  <a:cubicBezTo>
                    <a:pt x="51742" y="140704"/>
                    <a:pt x="51829" y="138305"/>
                    <a:pt x="50403" y="136879"/>
                  </a:cubicBezTo>
                  <a:cubicBezTo>
                    <a:pt x="49723" y="136199"/>
                    <a:pt x="48822" y="135863"/>
                    <a:pt x="47900" y="135863"/>
                  </a:cubicBezTo>
                  <a:cubicBezTo>
                    <a:pt x="46887" y="135863"/>
                    <a:pt x="45847" y="136268"/>
                    <a:pt x="45044" y="137071"/>
                  </a:cubicBezTo>
                  <a:cubicBezTo>
                    <a:pt x="43511" y="138604"/>
                    <a:pt x="43425" y="141004"/>
                    <a:pt x="44851" y="142430"/>
                  </a:cubicBezTo>
                  <a:cubicBezTo>
                    <a:pt x="45456" y="143035"/>
                    <a:pt x="46236" y="143365"/>
                    <a:pt x="47051" y="143431"/>
                  </a:cubicBezTo>
                  <a:lnTo>
                    <a:pt x="46630" y="155116"/>
                  </a:lnTo>
                  <a:lnTo>
                    <a:pt x="31139" y="170606"/>
                  </a:lnTo>
                  <a:lnTo>
                    <a:pt x="30746" y="181511"/>
                  </a:lnTo>
                  <a:lnTo>
                    <a:pt x="38215" y="188980"/>
                  </a:lnTo>
                  <a:lnTo>
                    <a:pt x="42294" y="188832"/>
                  </a:lnTo>
                  <a:lnTo>
                    <a:pt x="42294" y="192633"/>
                  </a:lnTo>
                  <a:lnTo>
                    <a:pt x="37584" y="197343"/>
                  </a:lnTo>
                  <a:lnTo>
                    <a:pt x="31371" y="197343"/>
                  </a:lnTo>
                  <a:lnTo>
                    <a:pt x="31582" y="191479"/>
                  </a:lnTo>
                  <a:lnTo>
                    <a:pt x="22905" y="182801"/>
                  </a:lnTo>
                  <a:lnTo>
                    <a:pt x="23444" y="167863"/>
                  </a:lnTo>
                  <a:lnTo>
                    <a:pt x="32174" y="159132"/>
                  </a:lnTo>
                  <a:cubicBezTo>
                    <a:pt x="32787" y="159577"/>
                    <a:pt x="33520" y="159797"/>
                    <a:pt x="34267" y="159797"/>
                  </a:cubicBezTo>
                  <a:cubicBezTo>
                    <a:pt x="35279" y="159797"/>
                    <a:pt x="36316" y="159393"/>
                    <a:pt x="37118" y="158592"/>
                  </a:cubicBezTo>
                  <a:cubicBezTo>
                    <a:pt x="38651" y="157059"/>
                    <a:pt x="38738" y="154658"/>
                    <a:pt x="37311" y="153233"/>
                  </a:cubicBezTo>
                  <a:cubicBezTo>
                    <a:pt x="36631" y="152554"/>
                    <a:pt x="35730" y="152217"/>
                    <a:pt x="34808" y="152217"/>
                  </a:cubicBezTo>
                  <a:cubicBezTo>
                    <a:pt x="33795" y="152217"/>
                    <a:pt x="32755" y="152623"/>
                    <a:pt x="31952" y="153426"/>
                  </a:cubicBezTo>
                  <a:cubicBezTo>
                    <a:pt x="30546" y="154832"/>
                    <a:pt x="30362" y="156965"/>
                    <a:pt x="31440" y="158409"/>
                  </a:cubicBezTo>
                  <a:lnTo>
                    <a:pt x="22430" y="167420"/>
                  </a:lnTo>
                  <a:lnTo>
                    <a:pt x="21911" y="181807"/>
                  </a:lnTo>
                  <a:lnTo>
                    <a:pt x="14333" y="174228"/>
                  </a:lnTo>
                  <a:cubicBezTo>
                    <a:pt x="15528" y="172702"/>
                    <a:pt x="15498" y="170570"/>
                    <a:pt x="14186" y="169259"/>
                  </a:cubicBezTo>
                  <a:cubicBezTo>
                    <a:pt x="13506" y="168579"/>
                    <a:pt x="12606" y="168243"/>
                    <a:pt x="11683" y="168243"/>
                  </a:cubicBezTo>
                  <a:cubicBezTo>
                    <a:pt x="10670" y="168243"/>
                    <a:pt x="9630" y="168649"/>
                    <a:pt x="8828" y="169451"/>
                  </a:cubicBezTo>
                  <a:cubicBezTo>
                    <a:pt x="7295" y="170984"/>
                    <a:pt x="7208" y="173384"/>
                    <a:pt x="8634" y="174811"/>
                  </a:cubicBezTo>
                  <a:cubicBezTo>
                    <a:pt x="9313" y="175489"/>
                    <a:pt x="10211" y="175824"/>
                    <a:pt x="11132" y="175824"/>
                  </a:cubicBezTo>
                  <a:cubicBezTo>
                    <a:pt x="11990" y="175824"/>
                    <a:pt x="12868" y="175532"/>
                    <a:pt x="13604" y="174956"/>
                  </a:cubicBezTo>
                  <a:lnTo>
                    <a:pt x="16925" y="178276"/>
                  </a:lnTo>
                  <a:lnTo>
                    <a:pt x="14316" y="180885"/>
                  </a:lnTo>
                  <a:lnTo>
                    <a:pt x="13879" y="192995"/>
                  </a:lnTo>
                  <a:lnTo>
                    <a:pt x="16251" y="195367"/>
                  </a:lnTo>
                  <a:cubicBezTo>
                    <a:pt x="15056" y="196894"/>
                    <a:pt x="15086" y="199026"/>
                    <a:pt x="16398" y="200337"/>
                  </a:cubicBezTo>
                  <a:cubicBezTo>
                    <a:pt x="17078" y="201017"/>
                    <a:pt x="17978" y="201353"/>
                    <a:pt x="18900" y="201353"/>
                  </a:cubicBezTo>
                  <a:cubicBezTo>
                    <a:pt x="19914" y="201353"/>
                    <a:pt x="20954" y="200947"/>
                    <a:pt x="21756" y="200144"/>
                  </a:cubicBezTo>
                  <a:cubicBezTo>
                    <a:pt x="23289" y="198611"/>
                    <a:pt x="23376" y="196211"/>
                    <a:pt x="21950" y="194786"/>
                  </a:cubicBezTo>
                  <a:cubicBezTo>
                    <a:pt x="21271" y="194107"/>
                    <a:pt x="20372" y="193772"/>
                    <a:pt x="19452" y="193772"/>
                  </a:cubicBezTo>
                  <a:cubicBezTo>
                    <a:pt x="18593" y="193772"/>
                    <a:pt x="17716" y="194063"/>
                    <a:pt x="16979" y="194639"/>
                  </a:cubicBezTo>
                  <a:lnTo>
                    <a:pt x="14924" y="192584"/>
                  </a:lnTo>
                  <a:lnTo>
                    <a:pt x="15330" y="181326"/>
                  </a:lnTo>
                  <a:lnTo>
                    <a:pt x="17653" y="179004"/>
                  </a:lnTo>
                  <a:lnTo>
                    <a:pt x="21861" y="183211"/>
                  </a:lnTo>
                  <a:lnTo>
                    <a:pt x="30537" y="191889"/>
                  </a:lnTo>
                  <a:lnTo>
                    <a:pt x="30162" y="202325"/>
                  </a:lnTo>
                  <a:lnTo>
                    <a:pt x="24376" y="208112"/>
                  </a:lnTo>
                  <a:lnTo>
                    <a:pt x="14718" y="208458"/>
                  </a:lnTo>
                  <a:lnTo>
                    <a:pt x="1748" y="195488"/>
                  </a:lnTo>
                  <a:lnTo>
                    <a:pt x="2747" y="167771"/>
                  </a:lnTo>
                  <a:lnTo>
                    <a:pt x="26274" y="144242"/>
                  </a:lnTo>
                  <a:lnTo>
                    <a:pt x="39656" y="143760"/>
                  </a:lnTo>
                  <a:lnTo>
                    <a:pt x="40698" y="114829"/>
                  </a:lnTo>
                  <a:lnTo>
                    <a:pt x="59676" y="114145"/>
                  </a:lnTo>
                  <a:lnTo>
                    <a:pt x="80745" y="93078"/>
                  </a:lnTo>
                  <a:lnTo>
                    <a:pt x="94421" y="92585"/>
                  </a:lnTo>
                  <a:lnTo>
                    <a:pt x="102433" y="100596"/>
                  </a:lnTo>
                  <a:cubicBezTo>
                    <a:pt x="101238" y="102124"/>
                    <a:pt x="101268" y="104255"/>
                    <a:pt x="102578" y="105567"/>
                  </a:cubicBezTo>
                  <a:cubicBezTo>
                    <a:pt x="103258" y="106246"/>
                    <a:pt x="104158" y="106582"/>
                    <a:pt x="105080" y="106582"/>
                  </a:cubicBezTo>
                  <a:cubicBezTo>
                    <a:pt x="106093" y="106582"/>
                    <a:pt x="107134" y="106176"/>
                    <a:pt x="107936" y="105373"/>
                  </a:cubicBezTo>
                  <a:cubicBezTo>
                    <a:pt x="109469" y="103840"/>
                    <a:pt x="109556" y="101441"/>
                    <a:pt x="108130" y="100015"/>
                  </a:cubicBezTo>
                  <a:cubicBezTo>
                    <a:pt x="107451" y="99337"/>
                    <a:pt x="106553" y="99001"/>
                    <a:pt x="105632" y="99001"/>
                  </a:cubicBezTo>
                  <a:cubicBezTo>
                    <a:pt x="104774" y="99001"/>
                    <a:pt x="103897" y="99293"/>
                    <a:pt x="103160" y="99869"/>
                  </a:cubicBezTo>
                  <a:lnTo>
                    <a:pt x="94831" y="91540"/>
                  </a:lnTo>
                  <a:lnTo>
                    <a:pt x="80304" y="92064"/>
                  </a:lnTo>
                  <a:lnTo>
                    <a:pt x="59236" y="113131"/>
                  </a:lnTo>
                  <a:lnTo>
                    <a:pt x="39705" y="113835"/>
                  </a:lnTo>
                  <a:lnTo>
                    <a:pt x="38662" y="142766"/>
                  </a:lnTo>
                  <a:lnTo>
                    <a:pt x="25834" y="143228"/>
                  </a:lnTo>
                  <a:lnTo>
                    <a:pt x="8153" y="160908"/>
                  </a:lnTo>
                  <a:lnTo>
                    <a:pt x="1052" y="153807"/>
                  </a:lnTo>
                  <a:lnTo>
                    <a:pt x="2389" y="127168"/>
                  </a:lnTo>
                  <a:lnTo>
                    <a:pt x="18273" y="111285"/>
                  </a:lnTo>
                  <a:lnTo>
                    <a:pt x="20188" y="113199"/>
                  </a:lnTo>
                  <a:lnTo>
                    <a:pt x="19563" y="130563"/>
                  </a:lnTo>
                  <a:lnTo>
                    <a:pt x="14065" y="136062"/>
                  </a:lnTo>
                  <a:cubicBezTo>
                    <a:pt x="13447" y="135607"/>
                    <a:pt x="12707" y="135381"/>
                    <a:pt x="11952" y="135381"/>
                  </a:cubicBezTo>
                  <a:cubicBezTo>
                    <a:pt x="10940" y="135381"/>
                    <a:pt x="9902" y="135786"/>
                    <a:pt x="9101" y="136587"/>
                  </a:cubicBezTo>
                  <a:cubicBezTo>
                    <a:pt x="7568" y="138120"/>
                    <a:pt x="7481" y="140520"/>
                    <a:pt x="8908" y="141946"/>
                  </a:cubicBezTo>
                  <a:cubicBezTo>
                    <a:pt x="9587" y="142625"/>
                    <a:pt x="10488" y="142962"/>
                    <a:pt x="11410" y="142962"/>
                  </a:cubicBezTo>
                  <a:cubicBezTo>
                    <a:pt x="12424" y="142962"/>
                    <a:pt x="13463" y="142556"/>
                    <a:pt x="14266" y="141753"/>
                  </a:cubicBezTo>
                  <a:cubicBezTo>
                    <a:pt x="15667" y="140353"/>
                    <a:pt x="15856" y="138233"/>
                    <a:pt x="14793" y="136789"/>
                  </a:cubicBezTo>
                  <a:lnTo>
                    <a:pt x="20577" y="131005"/>
                  </a:lnTo>
                  <a:lnTo>
                    <a:pt x="21225" y="113012"/>
                  </a:lnTo>
                  <a:lnTo>
                    <a:pt x="21233" y="112789"/>
                  </a:lnTo>
                  <a:lnTo>
                    <a:pt x="11381" y="102939"/>
                  </a:lnTo>
                  <a:lnTo>
                    <a:pt x="11728" y="93337"/>
                  </a:lnTo>
                  <a:lnTo>
                    <a:pt x="39057" y="66007"/>
                  </a:lnTo>
                  <a:lnTo>
                    <a:pt x="49379" y="77178"/>
                  </a:lnTo>
                  <a:lnTo>
                    <a:pt x="52380" y="77070"/>
                  </a:lnTo>
                  <a:cubicBezTo>
                    <a:pt x="52426" y="77921"/>
                    <a:pt x="52760" y="78740"/>
                    <a:pt x="53390" y="79370"/>
                  </a:cubicBezTo>
                  <a:cubicBezTo>
                    <a:pt x="54069" y="80050"/>
                    <a:pt x="54969" y="80386"/>
                    <a:pt x="55891" y="80386"/>
                  </a:cubicBezTo>
                  <a:cubicBezTo>
                    <a:pt x="56905" y="80386"/>
                    <a:pt x="57945" y="79980"/>
                    <a:pt x="58748" y="79177"/>
                  </a:cubicBezTo>
                  <a:cubicBezTo>
                    <a:pt x="60281" y="77644"/>
                    <a:pt x="60367" y="75245"/>
                    <a:pt x="58941" y="73819"/>
                  </a:cubicBezTo>
                  <a:cubicBezTo>
                    <a:pt x="58262" y="73139"/>
                    <a:pt x="57362" y="72803"/>
                    <a:pt x="56440" y="72803"/>
                  </a:cubicBezTo>
                  <a:cubicBezTo>
                    <a:pt x="55426" y="72803"/>
                    <a:pt x="54386" y="73209"/>
                    <a:pt x="53583" y="74012"/>
                  </a:cubicBezTo>
                  <a:cubicBezTo>
                    <a:pt x="52999" y="74596"/>
                    <a:pt x="52627" y="75304"/>
                    <a:pt x="52466" y="76037"/>
                  </a:cubicBezTo>
                  <a:lnTo>
                    <a:pt x="49815" y="76133"/>
                  </a:lnTo>
                  <a:lnTo>
                    <a:pt x="39594" y="65071"/>
                  </a:lnTo>
                  <a:lnTo>
                    <a:pt x="40011" y="53491"/>
                  </a:lnTo>
                  <a:lnTo>
                    <a:pt x="72172" y="21331"/>
                  </a:lnTo>
                  <a:lnTo>
                    <a:pt x="84017" y="20903"/>
                  </a:lnTo>
                  <a:lnTo>
                    <a:pt x="94959" y="31846"/>
                  </a:lnTo>
                  <a:lnTo>
                    <a:pt x="118384" y="31001"/>
                  </a:lnTo>
                  <a:cubicBezTo>
                    <a:pt x="118469" y="31777"/>
                    <a:pt x="118795" y="32516"/>
                    <a:pt x="119373" y="33094"/>
                  </a:cubicBezTo>
                  <a:cubicBezTo>
                    <a:pt x="120053" y="33773"/>
                    <a:pt x="120953" y="34110"/>
                    <a:pt x="121875" y="34110"/>
                  </a:cubicBezTo>
                  <a:cubicBezTo>
                    <a:pt x="122888" y="34110"/>
                    <a:pt x="123929" y="33703"/>
                    <a:pt x="124731" y="32901"/>
                  </a:cubicBezTo>
                  <a:cubicBezTo>
                    <a:pt x="126264" y="31368"/>
                    <a:pt x="126351" y="28969"/>
                    <a:pt x="124925" y="27542"/>
                  </a:cubicBezTo>
                  <a:cubicBezTo>
                    <a:pt x="124245" y="26863"/>
                    <a:pt x="123345" y="26527"/>
                    <a:pt x="122423" y="26527"/>
                  </a:cubicBezTo>
                  <a:cubicBezTo>
                    <a:pt x="121409" y="26527"/>
                    <a:pt x="120369" y="26933"/>
                    <a:pt x="119567" y="27736"/>
                  </a:cubicBezTo>
                  <a:cubicBezTo>
                    <a:pt x="118927" y="28375"/>
                    <a:pt x="118544" y="29163"/>
                    <a:pt x="118413" y="29970"/>
                  </a:cubicBezTo>
                  <a:lnTo>
                    <a:pt x="111084" y="30234"/>
                  </a:lnTo>
                  <a:lnTo>
                    <a:pt x="111628" y="15134"/>
                  </a:lnTo>
                  <a:lnTo>
                    <a:pt x="121720" y="14771"/>
                  </a:lnTo>
                  <a:cubicBezTo>
                    <a:pt x="121785" y="15587"/>
                    <a:pt x="122116" y="16369"/>
                    <a:pt x="122720" y="16974"/>
                  </a:cubicBezTo>
                  <a:cubicBezTo>
                    <a:pt x="123400" y="17653"/>
                    <a:pt x="124300" y="17989"/>
                    <a:pt x="125222" y="17989"/>
                  </a:cubicBezTo>
                  <a:cubicBezTo>
                    <a:pt x="126236" y="17989"/>
                    <a:pt x="127276" y="17583"/>
                    <a:pt x="128079" y="16780"/>
                  </a:cubicBezTo>
                  <a:cubicBezTo>
                    <a:pt x="129612" y="15248"/>
                    <a:pt x="129698" y="12847"/>
                    <a:pt x="128272" y="11422"/>
                  </a:cubicBezTo>
                  <a:cubicBezTo>
                    <a:pt x="127592" y="10743"/>
                    <a:pt x="126692" y="10406"/>
                    <a:pt x="125769" y="10406"/>
                  </a:cubicBezTo>
                  <a:cubicBezTo>
                    <a:pt x="124756" y="10406"/>
                    <a:pt x="123716" y="10812"/>
                    <a:pt x="122914" y="11615"/>
                  </a:cubicBezTo>
                  <a:cubicBezTo>
                    <a:pt x="122331" y="12194"/>
                    <a:pt x="121937" y="12933"/>
                    <a:pt x="121780" y="13739"/>
                  </a:cubicBezTo>
                  <a:lnTo>
                    <a:pt x="110633" y="14140"/>
                  </a:lnTo>
                  <a:lnTo>
                    <a:pt x="110052" y="30272"/>
                  </a:lnTo>
                  <a:lnTo>
                    <a:pt x="95369" y="30801"/>
                  </a:lnTo>
                  <a:lnTo>
                    <a:pt x="84950" y="20380"/>
                  </a:lnTo>
                  <a:lnTo>
                    <a:pt x="103384" y="1947"/>
                  </a:lnTo>
                  <a:lnTo>
                    <a:pt x="128401" y="1045"/>
                  </a:lnTo>
                  <a:close/>
                  <a:moveTo>
                    <a:pt x="128811" y="0"/>
                  </a:moveTo>
                  <a:lnTo>
                    <a:pt x="102943" y="933"/>
                  </a:lnTo>
                  <a:lnTo>
                    <a:pt x="84001" y="19873"/>
                  </a:lnTo>
                  <a:lnTo>
                    <a:pt x="71732" y="20316"/>
                  </a:lnTo>
                  <a:lnTo>
                    <a:pt x="38997" y="53049"/>
                  </a:lnTo>
                  <a:lnTo>
                    <a:pt x="38566" y="65044"/>
                  </a:lnTo>
                  <a:lnTo>
                    <a:pt x="10856" y="92752"/>
                  </a:lnTo>
                  <a:lnTo>
                    <a:pt x="10714" y="92895"/>
                  </a:lnTo>
                  <a:lnTo>
                    <a:pt x="10337" y="103350"/>
                  </a:lnTo>
                  <a:lnTo>
                    <a:pt x="17544" y="110557"/>
                  </a:lnTo>
                  <a:lnTo>
                    <a:pt x="1381" y="126720"/>
                  </a:lnTo>
                  <a:lnTo>
                    <a:pt x="0" y="154212"/>
                  </a:lnTo>
                  <a:lnTo>
                    <a:pt x="7425" y="161636"/>
                  </a:lnTo>
                  <a:lnTo>
                    <a:pt x="1732" y="167329"/>
                  </a:lnTo>
                  <a:lnTo>
                    <a:pt x="701" y="195899"/>
                  </a:lnTo>
                  <a:lnTo>
                    <a:pt x="14307" y="209504"/>
                  </a:lnTo>
                  <a:lnTo>
                    <a:pt x="24818" y="209125"/>
                  </a:lnTo>
                  <a:lnTo>
                    <a:pt x="31175" y="202767"/>
                  </a:lnTo>
                  <a:lnTo>
                    <a:pt x="31333" y="198371"/>
                  </a:lnTo>
                  <a:lnTo>
                    <a:pt x="38011" y="198371"/>
                  </a:lnTo>
                  <a:lnTo>
                    <a:pt x="43324" y="193059"/>
                  </a:lnTo>
                  <a:lnTo>
                    <a:pt x="43324" y="188794"/>
                  </a:lnTo>
                  <a:lnTo>
                    <a:pt x="48154" y="188621"/>
                  </a:lnTo>
                  <a:lnTo>
                    <a:pt x="66527" y="170247"/>
                  </a:lnTo>
                  <a:lnTo>
                    <a:pt x="66982" y="157634"/>
                  </a:lnTo>
                  <a:lnTo>
                    <a:pt x="77985" y="157238"/>
                  </a:lnTo>
                  <a:lnTo>
                    <a:pt x="100957" y="134265"/>
                  </a:lnTo>
                  <a:lnTo>
                    <a:pt x="101419" y="121477"/>
                  </a:lnTo>
                  <a:lnTo>
                    <a:pt x="114680" y="120999"/>
                  </a:lnTo>
                  <a:lnTo>
                    <a:pt x="160737" y="74940"/>
                  </a:lnTo>
                  <a:lnTo>
                    <a:pt x="160926" y="69697"/>
                  </a:lnTo>
                  <a:lnTo>
                    <a:pt x="171869" y="69697"/>
                  </a:lnTo>
                  <a:lnTo>
                    <a:pt x="183834" y="57733"/>
                  </a:lnTo>
                  <a:lnTo>
                    <a:pt x="184264" y="45790"/>
                  </a:lnTo>
                  <a:lnTo>
                    <a:pt x="182272" y="43799"/>
                  </a:lnTo>
                  <a:lnTo>
                    <a:pt x="196089" y="43301"/>
                  </a:lnTo>
                  <a:lnTo>
                    <a:pt x="201844" y="37546"/>
                  </a:lnTo>
                  <a:lnTo>
                    <a:pt x="202404" y="22018"/>
                  </a:lnTo>
                  <a:lnTo>
                    <a:pt x="188425" y="8038"/>
                  </a:lnTo>
                  <a:lnTo>
                    <a:pt x="166223" y="8838"/>
                  </a:lnTo>
                  <a:lnTo>
                    <a:pt x="160288" y="2903"/>
                  </a:lnTo>
                  <a:lnTo>
                    <a:pt x="132708" y="3896"/>
                  </a:lnTo>
                  <a:lnTo>
                    <a:pt x="128811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2953700" y="1787050"/>
              <a:ext cx="2198900" cy="1029975"/>
            </a:xfrm>
            <a:custGeom>
              <a:avLst/>
              <a:gdLst/>
              <a:ahLst/>
              <a:cxnLst/>
              <a:rect l="l" t="t" r="r" b="b"/>
              <a:pathLst>
                <a:path w="87956" h="41199" extrusionOk="0">
                  <a:moveTo>
                    <a:pt x="29208" y="0"/>
                  </a:moveTo>
                  <a:lnTo>
                    <a:pt x="15871" y="482"/>
                  </a:lnTo>
                  <a:lnTo>
                    <a:pt x="6583" y="9769"/>
                  </a:lnTo>
                  <a:cubicBezTo>
                    <a:pt x="5966" y="9315"/>
                    <a:pt x="5225" y="9089"/>
                    <a:pt x="4470" y="9089"/>
                  </a:cubicBezTo>
                  <a:cubicBezTo>
                    <a:pt x="3459" y="9089"/>
                    <a:pt x="2421" y="9494"/>
                    <a:pt x="1620" y="10295"/>
                  </a:cubicBezTo>
                  <a:cubicBezTo>
                    <a:pt x="87" y="11828"/>
                    <a:pt x="0" y="14228"/>
                    <a:pt x="1426" y="15653"/>
                  </a:cubicBezTo>
                  <a:cubicBezTo>
                    <a:pt x="2106" y="16333"/>
                    <a:pt x="3007" y="16669"/>
                    <a:pt x="3929" y="16669"/>
                  </a:cubicBezTo>
                  <a:cubicBezTo>
                    <a:pt x="4943" y="16669"/>
                    <a:pt x="5983" y="16264"/>
                    <a:pt x="6786" y="15461"/>
                  </a:cubicBezTo>
                  <a:cubicBezTo>
                    <a:pt x="8185" y="14060"/>
                    <a:pt x="8374" y="11941"/>
                    <a:pt x="7312" y="10497"/>
                  </a:cubicBezTo>
                  <a:lnTo>
                    <a:pt x="16313" y="1495"/>
                  </a:lnTo>
                  <a:lnTo>
                    <a:pt x="28797" y="1045"/>
                  </a:lnTo>
                  <a:lnTo>
                    <a:pt x="44884" y="17133"/>
                  </a:lnTo>
                  <a:lnTo>
                    <a:pt x="44398" y="30620"/>
                  </a:lnTo>
                  <a:lnTo>
                    <a:pt x="48861" y="35083"/>
                  </a:lnTo>
                  <a:cubicBezTo>
                    <a:pt x="47560" y="36617"/>
                    <a:pt x="47555" y="38834"/>
                    <a:pt x="48903" y="40182"/>
                  </a:cubicBezTo>
                  <a:cubicBezTo>
                    <a:pt x="49583" y="40862"/>
                    <a:pt x="50483" y="41199"/>
                    <a:pt x="51405" y="41199"/>
                  </a:cubicBezTo>
                  <a:cubicBezTo>
                    <a:pt x="52419" y="41199"/>
                    <a:pt x="53459" y="40793"/>
                    <a:pt x="54261" y="39990"/>
                  </a:cubicBezTo>
                  <a:cubicBezTo>
                    <a:pt x="55794" y="38457"/>
                    <a:pt x="55881" y="36057"/>
                    <a:pt x="54455" y="34631"/>
                  </a:cubicBezTo>
                  <a:cubicBezTo>
                    <a:pt x="53776" y="33952"/>
                    <a:pt x="52877" y="33617"/>
                    <a:pt x="51957" y="33617"/>
                  </a:cubicBezTo>
                  <a:cubicBezTo>
                    <a:pt x="51150" y="33617"/>
                    <a:pt x="50326" y="33875"/>
                    <a:pt x="49618" y="34385"/>
                  </a:cubicBezTo>
                  <a:lnTo>
                    <a:pt x="45444" y="30210"/>
                  </a:lnTo>
                  <a:lnTo>
                    <a:pt x="45904" y="17425"/>
                  </a:lnTo>
                  <a:lnTo>
                    <a:pt x="62057" y="16843"/>
                  </a:lnTo>
                  <a:lnTo>
                    <a:pt x="67537" y="22322"/>
                  </a:lnTo>
                  <a:cubicBezTo>
                    <a:pt x="66342" y="23850"/>
                    <a:pt x="66372" y="25981"/>
                    <a:pt x="67682" y="27293"/>
                  </a:cubicBezTo>
                  <a:cubicBezTo>
                    <a:pt x="68362" y="27972"/>
                    <a:pt x="69262" y="28308"/>
                    <a:pt x="70184" y="28308"/>
                  </a:cubicBezTo>
                  <a:cubicBezTo>
                    <a:pt x="71198" y="28308"/>
                    <a:pt x="72238" y="27902"/>
                    <a:pt x="73041" y="27099"/>
                  </a:cubicBezTo>
                  <a:cubicBezTo>
                    <a:pt x="74574" y="25566"/>
                    <a:pt x="74660" y="23167"/>
                    <a:pt x="73234" y="21741"/>
                  </a:cubicBezTo>
                  <a:cubicBezTo>
                    <a:pt x="72556" y="21062"/>
                    <a:pt x="71658" y="20727"/>
                    <a:pt x="70737" y="20727"/>
                  </a:cubicBezTo>
                  <a:cubicBezTo>
                    <a:pt x="69879" y="20727"/>
                    <a:pt x="69001" y="21019"/>
                    <a:pt x="68264" y="21595"/>
                  </a:cubicBezTo>
                  <a:lnTo>
                    <a:pt x="62990" y="16320"/>
                  </a:lnTo>
                  <a:lnTo>
                    <a:pt x="72221" y="7089"/>
                  </a:lnTo>
                  <a:lnTo>
                    <a:pt x="79996" y="6809"/>
                  </a:lnTo>
                  <a:cubicBezTo>
                    <a:pt x="80093" y="7560"/>
                    <a:pt x="80416" y="8271"/>
                    <a:pt x="80978" y="8832"/>
                  </a:cubicBezTo>
                  <a:cubicBezTo>
                    <a:pt x="81657" y="9512"/>
                    <a:pt x="82557" y="9848"/>
                    <a:pt x="83479" y="9848"/>
                  </a:cubicBezTo>
                  <a:cubicBezTo>
                    <a:pt x="84493" y="9848"/>
                    <a:pt x="85533" y="9442"/>
                    <a:pt x="86336" y="8639"/>
                  </a:cubicBezTo>
                  <a:cubicBezTo>
                    <a:pt x="87869" y="7106"/>
                    <a:pt x="87956" y="4707"/>
                    <a:pt x="86529" y="3281"/>
                  </a:cubicBezTo>
                  <a:cubicBezTo>
                    <a:pt x="85850" y="2601"/>
                    <a:pt x="84950" y="2265"/>
                    <a:pt x="84027" y="2265"/>
                  </a:cubicBezTo>
                  <a:cubicBezTo>
                    <a:pt x="83013" y="2265"/>
                    <a:pt x="81973" y="2671"/>
                    <a:pt x="81170" y="3474"/>
                  </a:cubicBezTo>
                  <a:cubicBezTo>
                    <a:pt x="80513" y="4131"/>
                    <a:pt x="80124" y="4948"/>
                    <a:pt x="80003" y="5779"/>
                  </a:cubicBezTo>
                  <a:lnTo>
                    <a:pt x="71780" y="6075"/>
                  </a:lnTo>
                  <a:lnTo>
                    <a:pt x="62042" y="15814"/>
                  </a:lnTo>
                  <a:lnTo>
                    <a:pt x="45611" y="16405"/>
                  </a:lnTo>
                  <a:lnTo>
                    <a:pt x="29208" y="0"/>
                  </a:ln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1821850" y="1988275"/>
              <a:ext cx="2106500" cy="1555100"/>
            </a:xfrm>
            <a:custGeom>
              <a:avLst/>
              <a:gdLst/>
              <a:ahLst/>
              <a:cxnLst/>
              <a:rect l="l" t="t" r="r" b="b"/>
              <a:pathLst>
                <a:path w="84260" h="62204" extrusionOk="0">
                  <a:moveTo>
                    <a:pt x="67998" y="0"/>
                  </a:moveTo>
                  <a:cubicBezTo>
                    <a:pt x="66985" y="0"/>
                    <a:pt x="65944" y="406"/>
                    <a:pt x="65142" y="1209"/>
                  </a:cubicBezTo>
                  <a:cubicBezTo>
                    <a:pt x="63609" y="2742"/>
                    <a:pt x="63522" y="5141"/>
                    <a:pt x="64948" y="6567"/>
                  </a:cubicBezTo>
                  <a:cubicBezTo>
                    <a:pt x="65517" y="7135"/>
                    <a:pt x="66241" y="7460"/>
                    <a:pt x="67002" y="7552"/>
                  </a:cubicBezTo>
                  <a:lnTo>
                    <a:pt x="66705" y="15815"/>
                  </a:lnTo>
                  <a:lnTo>
                    <a:pt x="14029" y="17714"/>
                  </a:lnTo>
                  <a:lnTo>
                    <a:pt x="13826" y="17722"/>
                  </a:lnTo>
                  <a:lnTo>
                    <a:pt x="1" y="31547"/>
                  </a:lnTo>
                  <a:lnTo>
                    <a:pt x="9278" y="40825"/>
                  </a:lnTo>
                  <a:lnTo>
                    <a:pt x="8778" y="54681"/>
                  </a:lnTo>
                  <a:cubicBezTo>
                    <a:pt x="7984" y="54818"/>
                    <a:pt x="7207" y="55199"/>
                    <a:pt x="6576" y="55829"/>
                  </a:cubicBezTo>
                  <a:cubicBezTo>
                    <a:pt x="5043" y="57362"/>
                    <a:pt x="4957" y="59761"/>
                    <a:pt x="6383" y="61188"/>
                  </a:cubicBezTo>
                  <a:cubicBezTo>
                    <a:pt x="7062" y="61867"/>
                    <a:pt x="7962" y="62203"/>
                    <a:pt x="8884" y="62203"/>
                  </a:cubicBezTo>
                  <a:cubicBezTo>
                    <a:pt x="9898" y="62203"/>
                    <a:pt x="10938" y="61797"/>
                    <a:pt x="11741" y="60994"/>
                  </a:cubicBezTo>
                  <a:cubicBezTo>
                    <a:pt x="13274" y="59461"/>
                    <a:pt x="13361" y="57062"/>
                    <a:pt x="11934" y="55636"/>
                  </a:cubicBezTo>
                  <a:cubicBezTo>
                    <a:pt x="11349" y="55050"/>
                    <a:pt x="10597" y="54723"/>
                    <a:pt x="9810" y="54643"/>
                  </a:cubicBezTo>
                  <a:lnTo>
                    <a:pt x="10323" y="40414"/>
                  </a:lnTo>
                  <a:lnTo>
                    <a:pt x="1457" y="31547"/>
                  </a:lnTo>
                  <a:lnTo>
                    <a:pt x="8679" y="24325"/>
                  </a:lnTo>
                  <a:lnTo>
                    <a:pt x="17297" y="32943"/>
                  </a:lnTo>
                  <a:lnTo>
                    <a:pt x="33073" y="32374"/>
                  </a:lnTo>
                  <a:cubicBezTo>
                    <a:pt x="33152" y="33162"/>
                    <a:pt x="33478" y="33913"/>
                    <a:pt x="34065" y="34500"/>
                  </a:cubicBezTo>
                  <a:cubicBezTo>
                    <a:pt x="34745" y="35179"/>
                    <a:pt x="35645" y="35515"/>
                    <a:pt x="36567" y="35515"/>
                  </a:cubicBezTo>
                  <a:cubicBezTo>
                    <a:pt x="37581" y="35515"/>
                    <a:pt x="38621" y="35109"/>
                    <a:pt x="39424" y="34307"/>
                  </a:cubicBezTo>
                  <a:cubicBezTo>
                    <a:pt x="40956" y="32774"/>
                    <a:pt x="41043" y="30374"/>
                    <a:pt x="39617" y="28948"/>
                  </a:cubicBezTo>
                  <a:cubicBezTo>
                    <a:pt x="38937" y="28269"/>
                    <a:pt x="38036" y="27932"/>
                    <a:pt x="37113" y="27932"/>
                  </a:cubicBezTo>
                  <a:cubicBezTo>
                    <a:pt x="36100" y="27932"/>
                    <a:pt x="35060" y="28338"/>
                    <a:pt x="34258" y="29141"/>
                  </a:cubicBezTo>
                  <a:cubicBezTo>
                    <a:pt x="33627" y="29771"/>
                    <a:pt x="33246" y="30548"/>
                    <a:pt x="33109" y="31343"/>
                  </a:cubicBezTo>
                  <a:lnTo>
                    <a:pt x="17707" y="31899"/>
                  </a:lnTo>
                  <a:lnTo>
                    <a:pt x="9407" y="23598"/>
                  </a:lnTo>
                  <a:lnTo>
                    <a:pt x="14269" y="18736"/>
                  </a:lnTo>
                  <a:lnTo>
                    <a:pt x="76272" y="16501"/>
                  </a:lnTo>
                  <a:cubicBezTo>
                    <a:pt x="76295" y="17387"/>
                    <a:pt x="76627" y="18246"/>
                    <a:pt x="77282" y="18900"/>
                  </a:cubicBezTo>
                  <a:cubicBezTo>
                    <a:pt x="77962" y="19580"/>
                    <a:pt x="78862" y="19916"/>
                    <a:pt x="79785" y="19916"/>
                  </a:cubicBezTo>
                  <a:cubicBezTo>
                    <a:pt x="80798" y="19916"/>
                    <a:pt x="81838" y="19510"/>
                    <a:pt x="82640" y="18708"/>
                  </a:cubicBezTo>
                  <a:cubicBezTo>
                    <a:pt x="84173" y="17175"/>
                    <a:pt x="84260" y="14775"/>
                    <a:pt x="82834" y="13348"/>
                  </a:cubicBezTo>
                  <a:cubicBezTo>
                    <a:pt x="82154" y="12669"/>
                    <a:pt x="81253" y="12333"/>
                    <a:pt x="80331" y="12333"/>
                  </a:cubicBezTo>
                  <a:cubicBezTo>
                    <a:pt x="79317" y="12333"/>
                    <a:pt x="78277" y="12739"/>
                    <a:pt x="77474" y="13542"/>
                  </a:cubicBezTo>
                  <a:cubicBezTo>
                    <a:pt x="76941" y="14072"/>
                    <a:pt x="76564" y="14737"/>
                    <a:pt x="76383" y="15467"/>
                  </a:cubicBezTo>
                  <a:lnTo>
                    <a:pt x="67735" y="15779"/>
                  </a:lnTo>
                  <a:lnTo>
                    <a:pt x="68032" y="7536"/>
                  </a:lnTo>
                  <a:cubicBezTo>
                    <a:pt x="68852" y="7410"/>
                    <a:pt x="69658" y="7023"/>
                    <a:pt x="70306" y="6374"/>
                  </a:cubicBezTo>
                  <a:cubicBezTo>
                    <a:pt x="71839" y="4841"/>
                    <a:pt x="71926" y="2442"/>
                    <a:pt x="70500" y="1016"/>
                  </a:cubicBezTo>
                  <a:cubicBezTo>
                    <a:pt x="69821" y="336"/>
                    <a:pt x="68920" y="0"/>
                    <a:pt x="67998" y="0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2486375" y="903300"/>
              <a:ext cx="1387750" cy="766525"/>
            </a:xfrm>
            <a:custGeom>
              <a:avLst/>
              <a:gdLst/>
              <a:ahLst/>
              <a:cxnLst/>
              <a:rect l="l" t="t" r="r" b="b"/>
              <a:pathLst>
                <a:path w="55510" h="30661" extrusionOk="0">
                  <a:moveTo>
                    <a:pt x="36502" y="1"/>
                  </a:moveTo>
                  <a:cubicBezTo>
                    <a:pt x="35489" y="1"/>
                    <a:pt x="34449" y="406"/>
                    <a:pt x="33647" y="1209"/>
                  </a:cubicBezTo>
                  <a:cubicBezTo>
                    <a:pt x="33072" y="1779"/>
                    <a:pt x="32680" y="2507"/>
                    <a:pt x="32518" y="3300"/>
                  </a:cubicBezTo>
                  <a:lnTo>
                    <a:pt x="29530" y="3408"/>
                  </a:lnTo>
                  <a:lnTo>
                    <a:pt x="29189" y="12851"/>
                  </a:lnTo>
                  <a:lnTo>
                    <a:pt x="17055" y="13288"/>
                  </a:lnTo>
                  <a:lnTo>
                    <a:pt x="6585" y="23760"/>
                  </a:lnTo>
                  <a:cubicBezTo>
                    <a:pt x="5967" y="23306"/>
                    <a:pt x="5226" y="23080"/>
                    <a:pt x="4471" y="23080"/>
                  </a:cubicBezTo>
                  <a:cubicBezTo>
                    <a:pt x="3460" y="23080"/>
                    <a:pt x="2422" y="23485"/>
                    <a:pt x="1620" y="24287"/>
                  </a:cubicBezTo>
                  <a:cubicBezTo>
                    <a:pt x="87" y="25820"/>
                    <a:pt x="1" y="28219"/>
                    <a:pt x="1427" y="29645"/>
                  </a:cubicBezTo>
                  <a:cubicBezTo>
                    <a:pt x="2107" y="30325"/>
                    <a:pt x="3007" y="30661"/>
                    <a:pt x="3929" y="30661"/>
                  </a:cubicBezTo>
                  <a:cubicBezTo>
                    <a:pt x="4942" y="30661"/>
                    <a:pt x="5982" y="30255"/>
                    <a:pt x="6785" y="29452"/>
                  </a:cubicBezTo>
                  <a:cubicBezTo>
                    <a:pt x="8185" y="28052"/>
                    <a:pt x="8375" y="25933"/>
                    <a:pt x="7312" y="24488"/>
                  </a:cubicBezTo>
                  <a:lnTo>
                    <a:pt x="17496" y="14303"/>
                  </a:lnTo>
                  <a:lnTo>
                    <a:pt x="47554" y="13219"/>
                  </a:lnTo>
                  <a:cubicBezTo>
                    <a:pt x="47657" y="13953"/>
                    <a:pt x="47981" y="14649"/>
                    <a:pt x="48530" y="15198"/>
                  </a:cubicBezTo>
                  <a:cubicBezTo>
                    <a:pt x="49210" y="15878"/>
                    <a:pt x="50111" y="16214"/>
                    <a:pt x="51034" y="16214"/>
                  </a:cubicBezTo>
                  <a:cubicBezTo>
                    <a:pt x="52047" y="16214"/>
                    <a:pt x="53087" y="15808"/>
                    <a:pt x="53889" y="15006"/>
                  </a:cubicBezTo>
                  <a:cubicBezTo>
                    <a:pt x="55422" y="13473"/>
                    <a:pt x="55509" y="11073"/>
                    <a:pt x="54082" y="9646"/>
                  </a:cubicBezTo>
                  <a:cubicBezTo>
                    <a:pt x="53402" y="8967"/>
                    <a:pt x="52502" y="8631"/>
                    <a:pt x="51580" y="8631"/>
                  </a:cubicBezTo>
                  <a:cubicBezTo>
                    <a:pt x="50566" y="8631"/>
                    <a:pt x="49526" y="9037"/>
                    <a:pt x="48723" y="9840"/>
                  </a:cubicBezTo>
                  <a:cubicBezTo>
                    <a:pt x="48054" y="10509"/>
                    <a:pt x="47662" y="11343"/>
                    <a:pt x="47548" y="12190"/>
                  </a:cubicBezTo>
                  <a:lnTo>
                    <a:pt x="30221" y="12814"/>
                  </a:lnTo>
                  <a:lnTo>
                    <a:pt x="30525" y="4403"/>
                  </a:lnTo>
                  <a:lnTo>
                    <a:pt x="32449" y="4333"/>
                  </a:lnTo>
                  <a:cubicBezTo>
                    <a:pt x="32508" y="5160"/>
                    <a:pt x="32840" y="5954"/>
                    <a:pt x="33454" y="6568"/>
                  </a:cubicBezTo>
                  <a:cubicBezTo>
                    <a:pt x="34133" y="7248"/>
                    <a:pt x="35033" y="7584"/>
                    <a:pt x="35955" y="7584"/>
                  </a:cubicBezTo>
                  <a:cubicBezTo>
                    <a:pt x="36969" y="7584"/>
                    <a:pt x="38009" y="7178"/>
                    <a:pt x="38812" y="6375"/>
                  </a:cubicBezTo>
                  <a:cubicBezTo>
                    <a:pt x="40345" y="4842"/>
                    <a:pt x="40432" y="2442"/>
                    <a:pt x="39005" y="1017"/>
                  </a:cubicBezTo>
                  <a:cubicBezTo>
                    <a:pt x="38326" y="337"/>
                    <a:pt x="37425" y="1"/>
                    <a:pt x="36502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14"/>
            <p:cNvSpPr/>
            <p:nvPr/>
          </p:nvSpPr>
          <p:spPr>
            <a:xfrm>
              <a:off x="2564975" y="814800"/>
              <a:ext cx="2848350" cy="1239400"/>
            </a:xfrm>
            <a:custGeom>
              <a:avLst/>
              <a:gdLst/>
              <a:ahLst/>
              <a:cxnLst/>
              <a:rect l="l" t="t" r="r" b="b"/>
              <a:pathLst>
                <a:path w="113934" h="49576" extrusionOk="0">
                  <a:moveTo>
                    <a:pt x="110004" y="1"/>
                  </a:moveTo>
                  <a:cubicBezTo>
                    <a:pt x="108991" y="1"/>
                    <a:pt x="107950" y="407"/>
                    <a:pt x="107148" y="1209"/>
                  </a:cubicBezTo>
                  <a:cubicBezTo>
                    <a:pt x="106465" y="1893"/>
                    <a:pt x="106070" y="2748"/>
                    <a:pt x="105968" y="3613"/>
                  </a:cubicBezTo>
                  <a:lnTo>
                    <a:pt x="90091" y="4185"/>
                  </a:lnTo>
                  <a:lnTo>
                    <a:pt x="78342" y="15934"/>
                  </a:lnTo>
                  <a:lnTo>
                    <a:pt x="61424" y="16545"/>
                  </a:lnTo>
                  <a:lnTo>
                    <a:pt x="52003" y="25966"/>
                  </a:lnTo>
                  <a:lnTo>
                    <a:pt x="19197" y="27148"/>
                  </a:lnTo>
                  <a:lnTo>
                    <a:pt x="6584" y="39761"/>
                  </a:lnTo>
                  <a:cubicBezTo>
                    <a:pt x="5966" y="39306"/>
                    <a:pt x="5226" y="39081"/>
                    <a:pt x="4471" y="39081"/>
                  </a:cubicBezTo>
                  <a:cubicBezTo>
                    <a:pt x="3459" y="39081"/>
                    <a:pt x="2421" y="39486"/>
                    <a:pt x="1620" y="40288"/>
                  </a:cubicBezTo>
                  <a:cubicBezTo>
                    <a:pt x="87" y="41821"/>
                    <a:pt x="0" y="44220"/>
                    <a:pt x="1427" y="45646"/>
                  </a:cubicBezTo>
                  <a:cubicBezTo>
                    <a:pt x="2106" y="46325"/>
                    <a:pt x="3006" y="46661"/>
                    <a:pt x="3929" y="46661"/>
                  </a:cubicBezTo>
                  <a:cubicBezTo>
                    <a:pt x="4943" y="46661"/>
                    <a:pt x="5983" y="46255"/>
                    <a:pt x="6786" y="45452"/>
                  </a:cubicBezTo>
                  <a:cubicBezTo>
                    <a:pt x="8186" y="44053"/>
                    <a:pt x="8375" y="41933"/>
                    <a:pt x="7312" y="40489"/>
                  </a:cubicBezTo>
                  <a:lnTo>
                    <a:pt x="19638" y="28162"/>
                  </a:lnTo>
                  <a:lnTo>
                    <a:pt x="52018" y="26994"/>
                  </a:lnTo>
                  <a:lnTo>
                    <a:pt x="61377" y="36353"/>
                  </a:lnTo>
                  <a:lnTo>
                    <a:pt x="61170" y="42076"/>
                  </a:lnTo>
                  <a:cubicBezTo>
                    <a:pt x="60385" y="42240"/>
                    <a:pt x="59663" y="42631"/>
                    <a:pt x="59097" y="43201"/>
                  </a:cubicBezTo>
                  <a:cubicBezTo>
                    <a:pt x="57564" y="44734"/>
                    <a:pt x="57478" y="47134"/>
                    <a:pt x="58904" y="48559"/>
                  </a:cubicBezTo>
                  <a:cubicBezTo>
                    <a:pt x="59583" y="49239"/>
                    <a:pt x="60484" y="49575"/>
                    <a:pt x="61406" y="49575"/>
                  </a:cubicBezTo>
                  <a:cubicBezTo>
                    <a:pt x="62420" y="49575"/>
                    <a:pt x="63460" y="49170"/>
                    <a:pt x="64262" y="48367"/>
                  </a:cubicBezTo>
                  <a:cubicBezTo>
                    <a:pt x="65795" y="46834"/>
                    <a:pt x="65882" y="44434"/>
                    <a:pt x="64455" y="43008"/>
                  </a:cubicBezTo>
                  <a:cubicBezTo>
                    <a:pt x="63837" y="42390"/>
                    <a:pt x="63037" y="42057"/>
                    <a:pt x="62203" y="42002"/>
                  </a:cubicBezTo>
                  <a:lnTo>
                    <a:pt x="62422" y="35943"/>
                  </a:lnTo>
                  <a:lnTo>
                    <a:pt x="52951" y="26473"/>
                  </a:lnTo>
                  <a:lnTo>
                    <a:pt x="61865" y="17560"/>
                  </a:lnTo>
                  <a:lnTo>
                    <a:pt x="92792" y="16445"/>
                  </a:lnTo>
                  <a:cubicBezTo>
                    <a:pt x="92872" y="17231"/>
                    <a:pt x="93198" y="17980"/>
                    <a:pt x="93783" y="18566"/>
                  </a:cubicBezTo>
                  <a:cubicBezTo>
                    <a:pt x="94463" y="19245"/>
                    <a:pt x="95363" y="19581"/>
                    <a:pt x="96285" y="19581"/>
                  </a:cubicBezTo>
                  <a:cubicBezTo>
                    <a:pt x="97298" y="19581"/>
                    <a:pt x="98339" y="19175"/>
                    <a:pt x="99141" y="18372"/>
                  </a:cubicBezTo>
                  <a:cubicBezTo>
                    <a:pt x="100674" y="16839"/>
                    <a:pt x="100761" y="14440"/>
                    <a:pt x="99335" y="13014"/>
                  </a:cubicBezTo>
                  <a:cubicBezTo>
                    <a:pt x="98655" y="12335"/>
                    <a:pt x="97755" y="11999"/>
                    <a:pt x="96833" y="11999"/>
                  </a:cubicBezTo>
                  <a:cubicBezTo>
                    <a:pt x="95820" y="11999"/>
                    <a:pt x="94779" y="12405"/>
                    <a:pt x="93977" y="13208"/>
                  </a:cubicBezTo>
                  <a:cubicBezTo>
                    <a:pt x="93345" y="13839"/>
                    <a:pt x="92964" y="14617"/>
                    <a:pt x="92827" y="15413"/>
                  </a:cubicBezTo>
                  <a:lnTo>
                    <a:pt x="79852" y="15881"/>
                  </a:lnTo>
                  <a:lnTo>
                    <a:pt x="90533" y="5199"/>
                  </a:lnTo>
                  <a:lnTo>
                    <a:pt x="105984" y="4641"/>
                  </a:lnTo>
                  <a:cubicBezTo>
                    <a:pt x="106095" y="5356"/>
                    <a:pt x="106417" y="6031"/>
                    <a:pt x="106955" y="6568"/>
                  </a:cubicBezTo>
                  <a:cubicBezTo>
                    <a:pt x="107635" y="7247"/>
                    <a:pt x="108535" y="7583"/>
                    <a:pt x="109457" y="7583"/>
                  </a:cubicBezTo>
                  <a:cubicBezTo>
                    <a:pt x="110470" y="7583"/>
                    <a:pt x="111511" y="7177"/>
                    <a:pt x="112313" y="6374"/>
                  </a:cubicBezTo>
                  <a:cubicBezTo>
                    <a:pt x="113846" y="4841"/>
                    <a:pt x="113933" y="2442"/>
                    <a:pt x="112506" y="1016"/>
                  </a:cubicBezTo>
                  <a:cubicBezTo>
                    <a:pt x="111826" y="337"/>
                    <a:pt x="110926" y="1"/>
                    <a:pt x="110004" y="1"/>
                  </a:cubicBezTo>
                  <a:close/>
                </a:path>
              </a:pathLst>
            </a:custGeom>
            <a:solidFill>
              <a:srgbClr val="595959">
                <a:alpha val="44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4" name="Google Shape;114;p14"/>
          <p:cNvSpPr txBox="1">
            <a:spLocks noGrp="1"/>
          </p:cNvSpPr>
          <p:nvPr>
            <p:ph type="subTitle" idx="13"/>
          </p:nvPr>
        </p:nvSpPr>
        <p:spPr>
          <a:xfrm>
            <a:off x="4799213" y="405747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title" idx="14" hasCustomPrompt="1"/>
          </p:nvPr>
        </p:nvSpPr>
        <p:spPr>
          <a:xfrm>
            <a:off x="127597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6" name="Google Shape;116;p14"/>
          <p:cNvSpPr txBox="1">
            <a:spLocks noGrp="1"/>
          </p:cNvSpPr>
          <p:nvPr>
            <p:ph type="title" idx="15" hasCustomPrompt="1"/>
          </p:nvPr>
        </p:nvSpPr>
        <p:spPr>
          <a:xfrm>
            <a:off x="3671700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7" name="Google Shape;117;p14"/>
          <p:cNvSpPr txBox="1">
            <a:spLocks noGrp="1"/>
          </p:cNvSpPr>
          <p:nvPr>
            <p:ph type="title" idx="16" hasCustomPrompt="1"/>
          </p:nvPr>
        </p:nvSpPr>
        <p:spPr>
          <a:xfrm>
            <a:off x="6067425" y="123985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8" name="Google Shape;118;p14"/>
          <p:cNvSpPr txBox="1">
            <a:spLocks noGrp="1"/>
          </p:cNvSpPr>
          <p:nvPr>
            <p:ph type="title" idx="17" hasCustomPrompt="1"/>
          </p:nvPr>
        </p:nvSpPr>
        <p:spPr>
          <a:xfrm>
            <a:off x="2473850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  <p:sp>
        <p:nvSpPr>
          <p:cNvPr id="119" name="Google Shape;119;p14"/>
          <p:cNvSpPr txBox="1">
            <a:spLocks noGrp="1"/>
          </p:cNvSpPr>
          <p:nvPr>
            <p:ph type="title" idx="18" hasCustomPrompt="1"/>
          </p:nvPr>
        </p:nvSpPr>
        <p:spPr>
          <a:xfrm>
            <a:off x="4869575" y="30345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Condensed ExtraBold"/>
              <a:buNone/>
              <a:defRPr sz="2800">
                <a:solidFill>
                  <a:schemeClr val="dk1"/>
                </a:solidFill>
                <a:latin typeface="Fira Sans Condensed ExtraBold"/>
                <a:ea typeface="Fira Sans Condensed ExtraBold"/>
                <a:cs typeface="Fira Sans Condensed ExtraBold"/>
                <a:sym typeface="Fira Sans Condensed Extra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 Condensed"/>
              <a:buChar char="●"/>
              <a:defRPr sz="1800"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●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 Condensed"/>
              <a:buChar char="○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Fira Sans Condensed"/>
              <a:buChar char="■"/>
              <a:defRPr>
                <a:solidFill>
                  <a:schemeClr val="dk1"/>
                </a:solidFill>
                <a:latin typeface="Fira Sans Condensed"/>
                <a:ea typeface="Fira Sans Condensed"/>
                <a:cs typeface="Fira Sans Condensed"/>
                <a:sym typeface="Fira Sans Condense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7" r:id="rId2"/>
    <p:sldLayoutId id="2147483658" r:id="rId3"/>
    <p:sldLayoutId id="2147483660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29"/>
          <p:cNvSpPr txBox="1">
            <a:spLocks noGrp="1"/>
          </p:cNvSpPr>
          <p:nvPr>
            <p:ph type="title" idx="2"/>
          </p:nvPr>
        </p:nvSpPr>
        <p:spPr>
          <a:xfrm>
            <a:off x="899576" y="2329938"/>
            <a:ext cx="2752491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charset="0"/>
              </a:rPr>
              <a:t>Face Detection</a:t>
            </a:r>
            <a:endParaRPr dirty="0">
              <a:latin typeface="Squada One" panose="02000000000000000000" charset="0"/>
            </a:endParaRPr>
          </a:p>
        </p:txBody>
      </p:sp>
      <p:sp>
        <p:nvSpPr>
          <p:cNvPr id="299" name="Google Shape;299;p29"/>
          <p:cNvSpPr txBox="1">
            <a:spLocks noGrp="1"/>
          </p:cNvSpPr>
          <p:nvPr>
            <p:ph type="subTitle" idx="1"/>
          </p:nvPr>
        </p:nvSpPr>
        <p:spPr>
          <a:xfrm>
            <a:off x="768144" y="2810156"/>
            <a:ext cx="301535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Barlow" panose="00000500000000000000" charset="0"/>
              </a:rPr>
              <a:t>Face detection &amp; its application</a:t>
            </a:r>
            <a:endParaRPr dirty="0">
              <a:latin typeface="Barlow" panose="00000500000000000000" charset="0"/>
            </a:endParaRPr>
          </a:p>
        </p:txBody>
      </p:sp>
      <p:sp>
        <p:nvSpPr>
          <p:cNvPr id="302" name="Google Shape;302;p29"/>
          <p:cNvSpPr txBox="1">
            <a:spLocks noGrp="1"/>
          </p:cNvSpPr>
          <p:nvPr>
            <p:ph type="title" idx="5"/>
          </p:nvPr>
        </p:nvSpPr>
        <p:spPr>
          <a:xfrm>
            <a:off x="5705375" y="2323489"/>
            <a:ext cx="2888388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Face detection &amp; Tracking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3" name="Google Shape;303;p29"/>
          <p:cNvSpPr txBox="1">
            <a:spLocks noGrp="1"/>
          </p:cNvSpPr>
          <p:nvPr>
            <p:ph type="subTitle" idx="6"/>
          </p:nvPr>
        </p:nvSpPr>
        <p:spPr>
          <a:xfrm>
            <a:off x="6178919" y="2796735"/>
            <a:ext cx="1941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IN" dirty="0">
                <a:latin typeface="Barlow" panose="00000500000000000000" pitchFamily="2" charset="0"/>
              </a:rPr>
              <a:t>Face detection &amp; Creating database for face </a:t>
            </a:r>
            <a:r>
              <a:rPr lang="en-IN" dirty="0" err="1">
                <a:latin typeface="Barlow" panose="00000500000000000000" pitchFamily="2" charset="0"/>
              </a:rPr>
              <a:t>recogniton</a:t>
            </a:r>
            <a:endParaRPr dirty="0">
              <a:latin typeface="Barlow" panose="00000500000000000000" pitchFamily="2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304" name="Google Shape;304;p29"/>
          <p:cNvSpPr txBox="1">
            <a:spLocks noGrp="1"/>
          </p:cNvSpPr>
          <p:nvPr>
            <p:ph type="title" idx="7"/>
          </p:nvPr>
        </p:nvSpPr>
        <p:spPr>
          <a:xfrm>
            <a:off x="3598540" y="2329938"/>
            <a:ext cx="2395725" cy="521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Haar Cascade FrontalFace</a:t>
            </a:r>
            <a:endParaRPr dirty="0">
              <a:latin typeface="Squada One" panose="02000000000000000000" pitchFamily="2" charset="0"/>
            </a:endParaRPr>
          </a:p>
        </p:txBody>
      </p:sp>
      <p:sp>
        <p:nvSpPr>
          <p:cNvPr id="305" name="Google Shape;305;p29"/>
          <p:cNvSpPr txBox="1">
            <a:spLocks noGrp="1"/>
          </p:cNvSpPr>
          <p:nvPr>
            <p:ph type="subTitle" idx="8"/>
          </p:nvPr>
        </p:nvSpPr>
        <p:spPr>
          <a:xfrm>
            <a:off x="3607213" y="2848335"/>
            <a:ext cx="2487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Overview about the algorithm</a:t>
            </a:r>
            <a:endParaRPr dirty="0"/>
          </a:p>
        </p:txBody>
      </p:sp>
      <p:sp>
        <p:nvSpPr>
          <p:cNvPr id="308" name="Google Shape;308;p29"/>
          <p:cNvSpPr txBox="1">
            <a:spLocks noGrp="1"/>
          </p:cNvSpPr>
          <p:nvPr>
            <p:ph type="title" idx="14"/>
          </p:nvPr>
        </p:nvSpPr>
        <p:spPr>
          <a:xfrm>
            <a:off x="1360112" y="16831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0" name="Google Shape;310;p29"/>
          <p:cNvSpPr txBox="1">
            <a:spLocks noGrp="1"/>
          </p:cNvSpPr>
          <p:nvPr>
            <p:ph type="title" idx="16"/>
          </p:nvPr>
        </p:nvSpPr>
        <p:spPr>
          <a:xfrm>
            <a:off x="3904775" y="1683100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  <p:sp>
        <p:nvSpPr>
          <p:cNvPr id="311" name="Google Shape;311;p29"/>
          <p:cNvSpPr txBox="1">
            <a:spLocks noGrp="1"/>
          </p:cNvSpPr>
          <p:nvPr>
            <p:ph type="title" idx="17"/>
          </p:nvPr>
        </p:nvSpPr>
        <p:spPr>
          <a:xfrm>
            <a:off x="6142316" y="1660172"/>
            <a:ext cx="1800600" cy="69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r>
              <a:rPr lang="en" dirty="0">
                <a:solidFill>
                  <a:srgbClr val="E17C78"/>
                </a:solidFill>
              </a:rPr>
              <a:t>.</a:t>
            </a:r>
            <a:endParaRPr dirty="0">
              <a:solidFill>
                <a:srgbClr val="E17C78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" grpId="0"/>
      <p:bldP spid="303" grpId="0" build="p"/>
      <p:bldP spid="304" grpId="0"/>
      <p:bldP spid="305" grpId="0" build="p"/>
      <p:bldP spid="310" grpId="0"/>
      <p:bldP spid="3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8" y="1262658"/>
            <a:ext cx="5088371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 detection is a computer technology being used in a variety of applications that identifies human faces in digital images.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With face detection, you can get the information you need to perform tasks like embellishing selfies and portraits, or generating avatars from a user's photo. Because ML Kit can perform face detection in real time, you can use it in applications like video chat or games that respond to the player's expressions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Face Detection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1026" name="Picture 2" descr="Face Detection | ML Kit | Google Developers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-25000"/>
                    </a14:imgEffect>
                    <a14:imgEffect>
                      <a14:colorTemperature colorTemp="4700"/>
                    </a14:imgEffect>
                    <a14:imgEffect>
                      <a14:brightnessContrast bright="-4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7416"/>
          <a:stretch/>
        </p:blipFill>
        <p:spPr bwMode="auto">
          <a:xfrm>
            <a:off x="5974079" y="1262658"/>
            <a:ext cx="2834639" cy="2553309"/>
          </a:xfrm>
          <a:prstGeom prst="rect">
            <a:avLst/>
          </a:prstGeom>
          <a:noFill/>
          <a:effectLst>
            <a:outerShdw blurRad="101600" dist="50800" dir="4200000" sx="92000" sy="92000" algn="ctr" rotWithShape="0">
              <a:srgbClr val="00B0F0">
                <a:alpha val="99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8" y="1262658"/>
            <a:ext cx="5088371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It is based on the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Wavelet technique to analyze pixels in the image into squares by function.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This uses machine learning techniques to get a high degree of accuracy from what is called “training data”. </a:t>
            </a:r>
          </a:p>
          <a:p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This uses “integral image” concepts to compute the “features” detected. </a:t>
            </a:r>
          </a:p>
          <a:p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Cascades use the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Adaboost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learning algorithm which selects a small number of important features from a large set to give an efficient result of classifiers.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606373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Haar Cascade FrontalFace Algorithm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5496560" y="378800"/>
            <a:ext cx="3404870" cy="3978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17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49" y="1262658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#faces = 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face_cascade.detectMultiScale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(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src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, </a:t>
            </a:r>
            <a:r>
              <a:rPr lang="en-US" altLang="ko-KR" dirty="0" err="1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scalefactor,minNeighbors</a:t>
            </a:r>
            <a:r>
              <a:rPr lang="en-US" altLang="ko-KR" dirty="0">
                <a:solidFill>
                  <a:srgbClr val="FF0000"/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faces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face_cascade.detectMultiScale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(gray, 1.3, 4)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scaleFactor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— Parameter specifying how much the image size is reduced at each image scale.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minNeighbors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— Parameter specifying how many neighbors each candidate rectangle should have to retain it.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43645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 err="1">
                <a:latin typeface="Squada One" panose="02000000000000000000" pitchFamily="2" charset="0"/>
              </a:rPr>
              <a:t>detectMultiScale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pic>
        <p:nvPicPr>
          <p:cNvPr id="2050" name="Picture 2" descr="ImageScal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5840" y="722800"/>
            <a:ext cx="2858770" cy="1923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2638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463175" y="261860"/>
            <a:ext cx="614501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dirty="0">
                <a:latin typeface="Squada One" panose="02000000000000000000" pitchFamily="2" charset="0"/>
              </a:rPr>
              <a:t>Block Diagram – Workflow of Face Detection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301841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Initializing Camera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90309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Reading Frame from Camera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787775" y="142571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Converting </a:t>
            </a:r>
            <a:r>
              <a:rPr lang="en-IN" dirty="0" err="1">
                <a:latin typeface="Squada One" panose="02000000000000000000" pitchFamily="2" charset="0"/>
              </a:rPr>
              <a:t>Color</a:t>
            </a:r>
            <a:r>
              <a:rPr lang="en-IN" dirty="0">
                <a:latin typeface="Squada One" panose="02000000000000000000" pitchFamily="2" charset="0"/>
              </a:rPr>
              <a:t> image into Grayscale Image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133735" y="143587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Loading </a:t>
            </a:r>
            <a:r>
              <a:rPr lang="en-IN" dirty="0" err="1">
                <a:latin typeface="Squada One" panose="02000000000000000000" pitchFamily="2" charset="0"/>
              </a:rPr>
              <a:t>HaarCascadeFace</a:t>
            </a:r>
            <a:r>
              <a:rPr lang="en-IN" dirty="0">
                <a:latin typeface="Squada One" panose="02000000000000000000" pitchFamily="2" charset="0"/>
              </a:rPr>
              <a:t> Algorithm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93129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Obtaining Face coordinates by passing algorithm 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381597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Drawing Rectangle on the Face Coordinates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700655" y="3132590"/>
            <a:ext cx="1595120" cy="6164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Squada One" panose="02000000000000000000" pitchFamily="2" charset="0"/>
              </a:rPr>
              <a:t>Display the output Frame</a:t>
            </a:r>
          </a:p>
        </p:txBody>
      </p:sp>
      <p:cxnSp>
        <p:nvCxnSpPr>
          <p:cNvPr id="5" name="Straight Arrow Connector 4"/>
          <p:cNvCxnSpPr>
            <a:stCxn id="9" idx="3"/>
            <a:endCxn id="3" idx="1"/>
          </p:cNvCxnSpPr>
          <p:nvPr/>
        </p:nvCxnSpPr>
        <p:spPr>
          <a:xfrm flipV="1">
            <a:off x="2728855" y="173393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4604270" y="172377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6507480" y="1744095"/>
            <a:ext cx="289560" cy="101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stCxn id="8" idx="3"/>
            <a:endCxn id="10" idx="1"/>
          </p:cNvCxnSpPr>
          <p:nvPr/>
        </p:nvCxnSpPr>
        <p:spPr>
          <a:xfrm flipH="1">
            <a:off x="1931295" y="1733935"/>
            <a:ext cx="6451600" cy="1706880"/>
          </a:xfrm>
          <a:prstGeom prst="bentConnector5">
            <a:avLst>
              <a:gd name="adj1" fmla="val -3543"/>
              <a:gd name="adj2" fmla="val 50000"/>
              <a:gd name="adj3" fmla="val 1035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" idx="3"/>
            <a:endCxn id="11" idx="1"/>
          </p:cNvCxnSpPr>
          <p:nvPr/>
        </p:nvCxnSpPr>
        <p:spPr>
          <a:xfrm>
            <a:off x="3526415" y="34408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1" idx="3"/>
            <a:endCxn id="12" idx="1"/>
          </p:cNvCxnSpPr>
          <p:nvPr/>
        </p:nvCxnSpPr>
        <p:spPr>
          <a:xfrm>
            <a:off x="5411095" y="3440815"/>
            <a:ext cx="289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062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44"/>
          <p:cNvSpPr txBox="1">
            <a:spLocks noGrp="1"/>
          </p:cNvSpPr>
          <p:nvPr>
            <p:ph type="title"/>
          </p:nvPr>
        </p:nvSpPr>
        <p:spPr>
          <a:xfrm>
            <a:off x="1955467" y="742882"/>
            <a:ext cx="5233066" cy="100736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400" dirty="0">
                <a:latin typeface="Squada One" panose="02000000000000000000" charset="0"/>
              </a:rPr>
              <a:t>Practical session</a:t>
            </a:r>
            <a:endParaRPr sz="5400" dirty="0">
              <a:latin typeface="Squada One" panose="02000000000000000000" charset="0"/>
            </a:endParaRPr>
          </a:p>
        </p:txBody>
      </p:sp>
      <p:pic>
        <p:nvPicPr>
          <p:cNvPr id="257" name="Google Shape;1214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742882"/>
            <a:ext cx="9144000" cy="440061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76756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572700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haar_file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'haarcascade_frontalface_default.xml'    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cv2.CascadeClassifier(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haar_file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 = cv2.VideoCapture(0)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while True: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(_,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webcam.read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gray = cv2.cvtColor(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cv2.COLOR_BGR2GRAY)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faces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face_cascade.detectMultiScale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(gray, 1.3, 4)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for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x,y,w,h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in faces: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cv2.rectangle(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x,y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x+w,y+h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),(255,0,0),2)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cv2.imshow('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FaceDetection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key = cv2.waitKey(10)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if key == 27: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break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webcam.release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cv2.destroyAllWindows()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Face Detect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55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72350" y="572700"/>
            <a:ext cx="5136268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import cv2, </a:t>
            </a:r>
            <a:r>
              <a:rPr lang="en-US" altLang="ko-KR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os</a:t>
            </a: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haar_file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'haarcascade_frontalface_default.xml'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datasets = 'dataset'  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sub_data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'champ'     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path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os.path.join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(datasets,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sub_data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if not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os.path.isdir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(path):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os.mkdir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(path)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(width, height) = (130, 100)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cv2.CascadeClassifier(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haar_file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 = cv2.VideoCapture(0)</a:t>
            </a:r>
          </a:p>
          <a:p>
            <a:pPr marL="127000" indent="0">
              <a:buNone/>
            </a:pPr>
            <a:endParaRPr lang="en-US" altLang="ko-KR" dirty="0">
              <a:solidFill>
                <a:schemeClr val="tx1">
                  <a:lumMod val="75000"/>
                  <a:lumOff val="25000"/>
                </a:schemeClr>
              </a:solidFill>
              <a:latin typeface="Barlow" panose="00000500000000000000" pitchFamily="2" charset="0"/>
              <a:cs typeface="Arial" pitchFamily="34" charset="0"/>
            </a:endParaRP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count = 1</a:t>
            </a:r>
          </a:p>
        </p:txBody>
      </p:sp>
      <p:sp>
        <p:nvSpPr>
          <p:cNvPr id="318" name="Google Shape;318;p30"/>
          <p:cNvSpPr txBox="1">
            <a:spLocks noGrp="1"/>
          </p:cNvSpPr>
          <p:nvPr>
            <p:ph type="title"/>
          </p:nvPr>
        </p:nvSpPr>
        <p:spPr>
          <a:xfrm>
            <a:off x="672350" y="0"/>
            <a:ext cx="474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quada One" panose="02000000000000000000" pitchFamily="2" charset="0"/>
              </a:rPr>
              <a:t>Creating Face Dataset</a:t>
            </a:r>
            <a:r>
              <a:rPr lang="en" dirty="0">
                <a:solidFill>
                  <a:schemeClr val="dk1"/>
                </a:solidFill>
                <a:latin typeface="Squada One" panose="02000000000000000000" pitchFamily="2" charset="0"/>
              </a:rPr>
              <a:t>.</a:t>
            </a:r>
            <a:endParaRPr dirty="0">
              <a:solidFill>
                <a:schemeClr val="dk1"/>
              </a:solidFill>
              <a:latin typeface="Squada One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2344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0"/>
          <p:cNvSpPr txBox="1">
            <a:spLocks noGrp="1"/>
          </p:cNvSpPr>
          <p:nvPr>
            <p:ph type="body" idx="1"/>
          </p:nvPr>
        </p:nvSpPr>
        <p:spPr>
          <a:xfrm>
            <a:off x="652030" y="0"/>
            <a:ext cx="5891010" cy="255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while count &lt; 31: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print(count)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(_,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webcam.read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gray = cv2.cvtColor(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 cv2.COLOR_BGR2GRAY)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faces =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face_cascade.detectMultiScale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(gray, 1.3, 4)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for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x,y,w,h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 in faces: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cv2.rectangle(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,(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x,y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x+w,y+h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),(255,0,0),2)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face = gray[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y:y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+ h, x:x + w]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face_resize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= cv2.resize(face, (width, height))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cv2.imwrite('%s/%s.png' % (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path,count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face_resize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count += 1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	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cv2.imshow('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OpenCV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', </a:t>
            </a: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im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key = cv2.waitKey(10)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if key == 27: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        break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print("Dataset obtained successfully")</a:t>
            </a:r>
          </a:p>
          <a:p>
            <a:pPr marL="127000" indent="0">
              <a:buNone/>
            </a:pPr>
            <a:r>
              <a:rPr lang="en-US" altLang="ko-KR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webcam.release</a:t>
            </a: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()</a:t>
            </a:r>
          </a:p>
          <a:p>
            <a:pPr marL="127000" indent="0">
              <a:buNone/>
            </a:pPr>
            <a:r>
              <a:rPr lang="en-US" altLang="ko-KR" dirty="0">
                <a:solidFill>
                  <a:schemeClr val="tx1">
                    <a:lumMod val="75000"/>
                    <a:lumOff val="25000"/>
                  </a:schemeClr>
                </a:solidFill>
                <a:latin typeface="Barlow" panose="00000500000000000000" pitchFamily="2" charset="0"/>
                <a:cs typeface="Arial" pitchFamily="34" charset="0"/>
              </a:rPr>
              <a:t>cv2.destroyAllWindows()</a:t>
            </a:r>
          </a:p>
        </p:txBody>
      </p:sp>
    </p:spTree>
    <p:extLst>
      <p:ext uri="{BB962C8B-B14F-4D97-AF65-F5344CB8AC3E}">
        <p14:creationId xmlns:p14="http://schemas.microsoft.com/office/powerpoint/2010/main" val="1518719070"/>
      </p:ext>
    </p:extLst>
  </p:cSld>
  <p:clrMapOvr>
    <a:masterClrMapping/>
  </p:clrMapOvr>
</p:sld>
</file>

<file path=ppt/theme/theme1.xml><?xml version="1.0" encoding="utf-8"?>
<a:theme xmlns:a="http://schemas.openxmlformats.org/drawingml/2006/main" name="Clinical Case in Neurology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9D9A"/>
      </a:accent1>
      <a:accent2>
        <a:srgbClr val="E17C78"/>
      </a:accent2>
      <a:accent3>
        <a:srgbClr val="CF6965"/>
      </a:accent3>
      <a:accent4>
        <a:srgbClr val="E7E7E7"/>
      </a:accent4>
      <a:accent5>
        <a:srgbClr val="B7B7B7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1743</TotalTime>
  <Words>733</Words>
  <Application>Microsoft Office PowerPoint</Application>
  <PresentationFormat>On-screen Show (16:9)</PresentationFormat>
  <Paragraphs>86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Barlow</vt:lpstr>
      <vt:lpstr>Fira Sans Condensed ExtraBold</vt:lpstr>
      <vt:lpstr>Squada One</vt:lpstr>
      <vt:lpstr>Fira Sans Condensed</vt:lpstr>
      <vt:lpstr>Clinical Case in Neurology by Slidesgo</vt:lpstr>
      <vt:lpstr>Face Detection</vt:lpstr>
      <vt:lpstr>Face Detection.</vt:lpstr>
      <vt:lpstr>Haar Cascade FrontalFace Algorithm.</vt:lpstr>
      <vt:lpstr>detectMultiScale.</vt:lpstr>
      <vt:lpstr>Block Diagram – Workflow of Face Detection.</vt:lpstr>
      <vt:lpstr>Practical session</vt:lpstr>
      <vt:lpstr>Face Detect.</vt:lpstr>
      <vt:lpstr>Creating Face Dataset.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Clinical Case in Neurology</dc:title>
  <dc:creator>Sanjay D Champ</dc:creator>
  <cp:lastModifiedBy>Manjunath Reddy</cp:lastModifiedBy>
  <cp:revision>138</cp:revision>
  <dcterms:modified xsi:type="dcterms:W3CDTF">2025-10-29T07:01:03Z</dcterms:modified>
</cp:coreProperties>
</file>