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-78084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FFD700"/>
                </a:solidFill>
              </a:defRPr>
            </a:pPr>
            <a:r>
              <a:rPr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672957"/>
            <a:ext cx="596620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D700"/>
                </a:solidFill>
              </a:defRPr>
            </a:pPr>
            <a:r>
              <a:rPr dirty="0"/>
              <a:t>PROBLEM STATEMENT 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We are conducting a comprehensive analysis of our pizza sales data to gain actionable business insights and understand core performance trends.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endParaRPr dirty="0"/>
          </a:p>
          <a:p>
            <a:pPr>
              <a:defRPr sz="2000" b="1">
                <a:solidFill>
                  <a:srgbClr val="FFD700"/>
                </a:solidFill>
              </a:defRPr>
            </a:pPr>
            <a:r>
              <a:rPr dirty="0"/>
              <a:t>KPIs Requirement </a:t>
            </a:r>
          </a:p>
          <a:p>
            <a:pPr>
              <a:defRPr sz="2000" b="1">
                <a:solidFill>
                  <a:srgbClr val="C8C8C8"/>
                </a:solidFill>
              </a:defRPr>
            </a:pPr>
            <a:r>
              <a:rPr dirty="0"/>
              <a:t>We must calculate and analyze the following key performance indicators (KPIs) to establish a baseline for our business performance: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>
                <a:solidFill>
                  <a:srgbClr val="FFC000"/>
                </a:solidFill>
              </a:rPr>
              <a:t>Total Revenue</a:t>
            </a:r>
            <a:r>
              <a:rPr dirty="0"/>
              <a:t>: The total value of all pizza orders.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Average Order Value: The average amount spent per transaction.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>
                <a:solidFill>
                  <a:srgbClr val="FFC000"/>
                </a:solidFill>
              </a:rPr>
              <a:t>Total Pizzas Sold</a:t>
            </a:r>
            <a:r>
              <a:rPr dirty="0"/>
              <a:t>: The total quantity of all pizzas sold.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Total Orders: The total number of transactions processed.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>
                <a:solidFill>
                  <a:srgbClr val="FFC000"/>
                </a:solidFill>
              </a:rPr>
              <a:t>Average Pizzas Per Order</a:t>
            </a:r>
            <a:r>
              <a:rPr dirty="0"/>
              <a:t>: The average number of pizzas sold per 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34" y="-21758"/>
            <a:ext cx="10431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/>
          </a:p>
          <a:p>
            <a:pPr>
              <a:defRPr sz="3600" b="1">
                <a:solidFill>
                  <a:srgbClr val="FFD700"/>
                </a:solidFill>
              </a:defRPr>
            </a:pPr>
            <a:r>
              <a:rPr sz="2400"/>
              <a:t>CHARTS REQUIREMENT - TIME &amp; CATEGORY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934" y="936010"/>
            <a:ext cx="806213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>
                <a:solidFill>
                  <a:srgbClr val="FFC000"/>
                </a:solidFill>
              </a:rPr>
              <a:t>CHARTS REQUIREMENT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We need to visualize various aspects of the sales data to identify and understand key trends across time and product categories.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>
                <a:solidFill>
                  <a:srgbClr val="FFC000"/>
                </a:solidFill>
              </a:rPr>
              <a:t>Trend Analysis</a:t>
            </a:r>
          </a:p>
          <a:p>
            <a:pPr>
              <a:defRPr sz="2000" b="1">
                <a:solidFill>
                  <a:srgbClr val="C8C8C8"/>
                </a:solidFill>
              </a:defRPr>
            </a:pPr>
            <a:r>
              <a:rPr dirty="0"/>
              <a:t>Daily Trend for Total Orders: Create a Bar Chart to display fluctuations in order volumes on a daily basis.</a:t>
            </a:r>
          </a:p>
          <a:p>
            <a:pPr>
              <a:defRPr sz="2000" b="1">
                <a:solidFill>
                  <a:srgbClr val="C8C8C8"/>
                </a:solidFill>
              </a:defRPr>
            </a:pPr>
            <a:r>
              <a:rPr dirty="0"/>
              <a:t>Hourly Trend for Total Orders: Create a Line Chart to illustrate hourly trend of total orders throughout the day.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>
                <a:solidFill>
                  <a:srgbClr val="FFC000"/>
                </a:solidFill>
              </a:rPr>
              <a:t>Category Analysis</a:t>
            </a:r>
          </a:p>
          <a:p>
            <a:pPr>
              <a:defRPr sz="2000" b="1">
                <a:solidFill>
                  <a:srgbClr val="C8C8C8"/>
                </a:solidFill>
              </a:defRPr>
            </a:pPr>
            <a:r>
              <a:rPr dirty="0"/>
              <a:t>Percentage of Sales by Pizza Category: Create a Pie Chart to show distribution of sales across pizza categories.</a:t>
            </a:r>
          </a:p>
          <a:p>
            <a:pPr>
              <a:defRPr sz="2000" b="1">
                <a:solidFill>
                  <a:srgbClr val="C8C8C8"/>
                </a:solidFill>
              </a:defRPr>
            </a:pPr>
            <a:r>
              <a:rPr dirty="0"/>
              <a:t>Percentage of Sales by Pizza Size: Generate a Pie Chart to represent sales percentage by pizza sizes.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612" y="-187345"/>
            <a:ext cx="586397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FFD700"/>
                </a:solidFill>
              </a:defRPr>
            </a:pPr>
            <a:r>
              <a:rPr sz="3200" dirty="0"/>
              <a:t>PERFORMANCE</a:t>
            </a:r>
            <a:r>
              <a:rPr dirty="0"/>
              <a:t>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612" y="782121"/>
            <a:ext cx="840117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>
                <a:solidFill>
                  <a:srgbClr val="FFC000"/>
                </a:solidFill>
              </a:rPr>
              <a:t>PERFORMANCE VISUALIZATION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This slide focuses on product-level performance, identifying both our best sellers and underperformers.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>
                <a:solidFill>
                  <a:srgbClr val="FFC000"/>
                </a:solidFill>
              </a:rPr>
              <a:t>Product Ranking and Analysis</a:t>
            </a:r>
          </a:p>
          <a:p>
            <a:pPr>
              <a:defRPr sz="2000" b="1">
                <a:solidFill>
                  <a:srgbClr val="C8C8C8"/>
                </a:solidFill>
              </a:defRPr>
            </a:pPr>
            <a:r>
              <a:rPr dirty="0"/>
              <a:t>Total Pizzas Sold by Pizza Category: Create a Stacked Bar Chart comparing total pizzas sold per category.</a:t>
            </a:r>
          </a:p>
          <a:p>
            <a:pPr>
              <a:defRPr sz="2000" b="1">
                <a:solidFill>
                  <a:srgbClr val="C8C8C8"/>
                </a:solidFill>
              </a:defRPr>
            </a:pPr>
            <a:r>
              <a:rPr dirty="0"/>
              <a:t>Top 5 Best Sellers by Total Pizzas Sold: Bar Chart highlighting top 5 best-selling pizzas.</a:t>
            </a:r>
          </a:p>
          <a:p>
            <a:pPr>
              <a:defRPr sz="2000" b="1">
                <a:solidFill>
                  <a:srgbClr val="C8C8C8"/>
                </a:solidFill>
              </a:defRPr>
            </a:pPr>
            <a:r>
              <a:rPr dirty="0"/>
              <a:t>Bottom 5 Worst Sellers by Total Pizzas Sold: Bar Chart showcasing bottom 5 least-selling pizzas.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endParaRPr dirty="0"/>
          </a:p>
          <a:p>
            <a:pPr>
              <a:defRPr sz="2000">
                <a:solidFill>
                  <a:srgbClr val="FFD700"/>
                </a:solidFill>
              </a:defRPr>
            </a:pPr>
            <a:r>
              <a:rPr dirty="0"/>
              <a:t>ACTION PLAN (YELLOW)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Finalize Data Cleaning &amp; Transformation.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Develop Interactive Dashboard.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Present findings for business strategy review.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322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Manjunath</dc:creator>
  <cp:keywords/>
  <dc:description>generated using python-pptx</dc:description>
  <cp:lastModifiedBy>Manjunath Reddy</cp:lastModifiedBy>
  <cp:revision>2</cp:revision>
  <dcterms:created xsi:type="dcterms:W3CDTF">2013-01-27T09:14:16Z</dcterms:created>
  <dcterms:modified xsi:type="dcterms:W3CDTF">2025-10-29T04:43:06Z</dcterms:modified>
  <cp:category/>
</cp:coreProperties>
</file>