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notesMasterIdLst>
    <p:notesMasterId r:id="rId22"/>
  </p:notesMasterIdLst>
  <p:sldIdLst>
    <p:sldId id="256" r:id="rId2"/>
    <p:sldId id="2608" r:id="rId3"/>
    <p:sldId id="257" r:id="rId4"/>
    <p:sldId id="258" r:id="rId5"/>
    <p:sldId id="2590" r:id="rId6"/>
    <p:sldId id="2589" r:id="rId7"/>
    <p:sldId id="2639" r:id="rId8"/>
    <p:sldId id="267" r:id="rId9"/>
    <p:sldId id="2638" r:id="rId10"/>
    <p:sldId id="2637" r:id="rId11"/>
    <p:sldId id="2633" r:id="rId12"/>
    <p:sldId id="2636" r:id="rId13"/>
    <p:sldId id="2634" r:id="rId14"/>
    <p:sldId id="274" r:id="rId15"/>
    <p:sldId id="259" r:id="rId16"/>
    <p:sldId id="260" r:id="rId17"/>
    <p:sldId id="264" r:id="rId18"/>
    <p:sldId id="261" r:id="rId19"/>
    <p:sldId id="262" r:id="rId20"/>
    <p:sldId id="26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4"/>
  </p:normalViewPr>
  <p:slideViewPr>
    <p:cSldViewPr snapToGrid="0">
      <p:cViewPr varScale="1">
        <p:scale>
          <a:sx n="107" d="100"/>
          <a:sy n="107" d="100"/>
        </p:scale>
        <p:origin x="135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caret/pycaret/blob/master/datasets/diabetes.csv" TargetMode="External"/><Relationship Id="rId2" Type="http://schemas.openxmlformats.org/officeDocument/2006/relationships/hyperlink" Target="https://pycaret.readthedocs.io/en/stable/" TargetMode="External"/><Relationship Id="rId1" Type="http://schemas.openxmlformats.org/officeDocument/2006/relationships/hyperlink" Target="https://github.com/pycaret/pycaret" TargetMode="External"/><Relationship Id="rId4" Type="http://schemas.openxmlformats.org/officeDocument/2006/relationships/hyperlink" Target="https://github.com/manjunathshiva/PythonMeetup" TargetMode="External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readthedocs.io/en/stable/" TargetMode="External"/><Relationship Id="rId2" Type="http://schemas.openxmlformats.org/officeDocument/2006/relationships/hyperlink" Target="https://github.com/manjunathshiva/PythonMeetup" TargetMode="External"/><Relationship Id="rId1" Type="http://schemas.openxmlformats.org/officeDocument/2006/relationships/hyperlink" Target="https://github.com/pycaret/pycaret" TargetMode="External"/><Relationship Id="rId4" Type="http://schemas.openxmlformats.org/officeDocument/2006/relationships/hyperlink" Target="https://github.com/pycaret/pycaret/blob/master/datasets/diabetes.cs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6729D-D95A-4E4E-91FC-C5F746C08A1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7A34CB-AFCB-4068-BA95-540D1872FE01}">
      <dgm:prSet/>
      <dgm:spPr/>
      <dgm:t>
        <a:bodyPr/>
        <a:lstStyle/>
        <a:p>
          <a:r>
            <a:rPr lang="en-US" dirty="0"/>
            <a:t>Manjunath Janardhan, Principal AI Engineer at MSG Global</a:t>
          </a:r>
        </a:p>
      </dgm:t>
    </dgm:pt>
    <dgm:pt modelId="{A66CD4D8-76CC-4810-8FEB-F8E0A9958C3A}" type="parTrans" cxnId="{06F3360F-9C7E-4A9B-9096-17FCB298D8F8}">
      <dgm:prSet/>
      <dgm:spPr/>
      <dgm:t>
        <a:bodyPr/>
        <a:lstStyle/>
        <a:p>
          <a:endParaRPr lang="en-US"/>
        </a:p>
      </dgm:t>
    </dgm:pt>
    <dgm:pt modelId="{251DC964-6963-4583-B6EF-A74A83B5C793}" type="sibTrans" cxnId="{06F3360F-9C7E-4A9B-9096-17FCB298D8F8}">
      <dgm:prSet/>
      <dgm:spPr/>
      <dgm:t>
        <a:bodyPr/>
        <a:lstStyle/>
        <a:p>
          <a:endParaRPr lang="en-US"/>
        </a:p>
      </dgm:t>
    </dgm:pt>
    <dgm:pt modelId="{05F44D17-8F63-4E06-AAFE-87FBB203AEC9}">
      <dgm:prSet/>
      <dgm:spPr/>
      <dgm:t>
        <a:bodyPr/>
        <a:lstStyle/>
        <a:p>
          <a:r>
            <a:rPr lang="en-IN" dirty="0"/>
            <a:t>21+ years of software engineering experience</a:t>
          </a:r>
          <a:endParaRPr lang="en-US" dirty="0"/>
        </a:p>
      </dgm:t>
    </dgm:pt>
    <dgm:pt modelId="{83504B03-04CA-4928-A3B7-FE67817FF57E}" type="parTrans" cxnId="{B35B4645-B786-45BD-BD40-6A9A47C37500}">
      <dgm:prSet/>
      <dgm:spPr/>
      <dgm:t>
        <a:bodyPr/>
        <a:lstStyle/>
        <a:p>
          <a:endParaRPr lang="en-US"/>
        </a:p>
      </dgm:t>
    </dgm:pt>
    <dgm:pt modelId="{F2B69688-82E9-4A39-AA78-E261EBAB60EF}" type="sibTrans" cxnId="{B35B4645-B786-45BD-BD40-6A9A47C37500}">
      <dgm:prSet/>
      <dgm:spPr/>
      <dgm:t>
        <a:bodyPr/>
        <a:lstStyle/>
        <a:p>
          <a:endParaRPr lang="en-US"/>
        </a:p>
      </dgm:t>
    </dgm:pt>
    <dgm:pt modelId="{CD18F63D-2781-4A11-95AD-D4DDDBB36FA0}">
      <dgm:prSet/>
      <dgm:spPr/>
      <dgm:t>
        <a:bodyPr/>
        <a:lstStyle/>
        <a:p>
          <a:r>
            <a:rPr lang="en-IN" dirty="0"/>
            <a:t>Key expertise areas: Gen AI Solutions, Microservices &amp; Cloud</a:t>
          </a:r>
          <a:endParaRPr lang="en-US" dirty="0"/>
        </a:p>
      </dgm:t>
    </dgm:pt>
    <dgm:pt modelId="{180E0C59-174E-417F-B225-759C5B117171}" type="parTrans" cxnId="{8F85D62F-5D8F-49B1-86E3-D8925F3BAC78}">
      <dgm:prSet/>
      <dgm:spPr/>
      <dgm:t>
        <a:bodyPr/>
        <a:lstStyle/>
        <a:p>
          <a:endParaRPr lang="en-US"/>
        </a:p>
      </dgm:t>
    </dgm:pt>
    <dgm:pt modelId="{7867D09D-0B32-497E-8AF0-164DEFB98837}" type="sibTrans" cxnId="{8F85D62F-5D8F-49B1-86E3-D8925F3BAC78}">
      <dgm:prSet/>
      <dgm:spPr/>
      <dgm:t>
        <a:bodyPr/>
        <a:lstStyle/>
        <a:p>
          <a:endParaRPr lang="en-US"/>
        </a:p>
      </dgm:t>
    </dgm:pt>
    <dgm:pt modelId="{2BBC350F-3500-964E-A27B-0BC6E3ACC88C}">
      <dgm:prSet/>
      <dgm:spPr/>
      <dgm:t>
        <a:bodyPr/>
        <a:lstStyle/>
        <a:p>
          <a:r>
            <a:rPr lang="en-IN" dirty="0"/>
            <a:t>Patent Holder</a:t>
          </a:r>
          <a:endParaRPr lang="en-US" dirty="0"/>
        </a:p>
      </dgm:t>
    </dgm:pt>
    <dgm:pt modelId="{EC78374A-A253-2541-A5FF-5B29805BFE8B}" type="parTrans" cxnId="{7E664339-02AB-DA47-9E23-B668CD46E1C5}">
      <dgm:prSet/>
      <dgm:spPr/>
      <dgm:t>
        <a:bodyPr/>
        <a:lstStyle/>
        <a:p>
          <a:endParaRPr lang="en-GB"/>
        </a:p>
      </dgm:t>
    </dgm:pt>
    <dgm:pt modelId="{8B8654A7-36EE-7A4F-B801-EF3EB620A866}" type="sibTrans" cxnId="{7E664339-02AB-DA47-9E23-B668CD46E1C5}">
      <dgm:prSet/>
      <dgm:spPr/>
      <dgm:t>
        <a:bodyPr/>
        <a:lstStyle/>
        <a:p>
          <a:endParaRPr lang="en-GB"/>
        </a:p>
      </dgm:t>
    </dgm:pt>
    <dgm:pt modelId="{8560C79A-2B05-CC43-9F94-8A6D52A40D38}">
      <dgm:prSet/>
      <dgm:spPr/>
      <dgm:t>
        <a:bodyPr/>
        <a:lstStyle/>
        <a:p>
          <a:r>
            <a:rPr lang="en-GB" dirty="0"/>
            <a:t>Speaker, Medium Articles, YouTuber (3 channels).</a:t>
          </a:r>
        </a:p>
      </dgm:t>
    </dgm:pt>
    <dgm:pt modelId="{0C9685F4-88D3-EC45-9C1E-DDC42534FF84}" type="parTrans" cxnId="{D4FC9A08-6C0A-784F-9A24-58C18C22A5C4}">
      <dgm:prSet/>
      <dgm:spPr/>
      <dgm:t>
        <a:bodyPr/>
        <a:lstStyle/>
        <a:p>
          <a:endParaRPr lang="en-GB"/>
        </a:p>
      </dgm:t>
    </dgm:pt>
    <dgm:pt modelId="{36E6FA7F-7B9D-CB42-BDC3-44F48AF28936}" type="sibTrans" cxnId="{D4FC9A08-6C0A-784F-9A24-58C18C22A5C4}">
      <dgm:prSet/>
      <dgm:spPr/>
      <dgm:t>
        <a:bodyPr/>
        <a:lstStyle/>
        <a:p>
          <a:endParaRPr lang="en-GB"/>
        </a:p>
      </dgm:t>
    </dgm:pt>
    <dgm:pt modelId="{8384D0F6-E11A-2D4E-AA81-239DBBA29D0C}" type="pres">
      <dgm:prSet presAssocID="{C2F6729D-D95A-4E4E-91FC-C5F746C08A10}" presName="vert0" presStyleCnt="0">
        <dgm:presLayoutVars>
          <dgm:dir/>
          <dgm:animOne val="branch"/>
          <dgm:animLvl val="lvl"/>
        </dgm:presLayoutVars>
      </dgm:prSet>
      <dgm:spPr/>
    </dgm:pt>
    <dgm:pt modelId="{4038F85B-2CDE-B748-82F7-EDBE554DC215}" type="pres">
      <dgm:prSet presAssocID="{8C7A34CB-AFCB-4068-BA95-540D1872FE01}" presName="thickLine" presStyleLbl="alignNode1" presStyleIdx="0" presStyleCnt="5"/>
      <dgm:spPr/>
    </dgm:pt>
    <dgm:pt modelId="{0415DE39-B082-1A4D-BC76-4DEBC92869ED}" type="pres">
      <dgm:prSet presAssocID="{8C7A34CB-AFCB-4068-BA95-540D1872FE01}" presName="horz1" presStyleCnt="0"/>
      <dgm:spPr/>
    </dgm:pt>
    <dgm:pt modelId="{BE5CFE87-B62E-3846-B8C6-4CCAF1D2E55D}" type="pres">
      <dgm:prSet presAssocID="{8C7A34CB-AFCB-4068-BA95-540D1872FE01}" presName="tx1" presStyleLbl="revTx" presStyleIdx="0" presStyleCnt="5"/>
      <dgm:spPr/>
    </dgm:pt>
    <dgm:pt modelId="{12ECA900-1EC3-B94C-89AB-0449EF6CFC22}" type="pres">
      <dgm:prSet presAssocID="{8C7A34CB-AFCB-4068-BA95-540D1872FE01}" presName="vert1" presStyleCnt="0"/>
      <dgm:spPr/>
    </dgm:pt>
    <dgm:pt modelId="{77139CF7-995C-1445-A1BD-4EBB9A4DF14A}" type="pres">
      <dgm:prSet presAssocID="{05F44D17-8F63-4E06-AAFE-87FBB203AEC9}" presName="thickLine" presStyleLbl="alignNode1" presStyleIdx="1" presStyleCnt="5"/>
      <dgm:spPr/>
    </dgm:pt>
    <dgm:pt modelId="{66AC5B0E-AE7A-4B47-BF02-4C5E7A8BA70D}" type="pres">
      <dgm:prSet presAssocID="{05F44D17-8F63-4E06-AAFE-87FBB203AEC9}" presName="horz1" presStyleCnt="0"/>
      <dgm:spPr/>
    </dgm:pt>
    <dgm:pt modelId="{75AB0646-EC9D-034E-A45E-F5EFF26BD946}" type="pres">
      <dgm:prSet presAssocID="{05F44D17-8F63-4E06-AAFE-87FBB203AEC9}" presName="tx1" presStyleLbl="revTx" presStyleIdx="1" presStyleCnt="5"/>
      <dgm:spPr/>
    </dgm:pt>
    <dgm:pt modelId="{420EB0E9-7CAE-B94B-91C5-FFEA3BAB09B3}" type="pres">
      <dgm:prSet presAssocID="{05F44D17-8F63-4E06-AAFE-87FBB203AEC9}" presName="vert1" presStyleCnt="0"/>
      <dgm:spPr/>
    </dgm:pt>
    <dgm:pt modelId="{162EC989-8D50-0540-A8B7-DBB8C626E52B}" type="pres">
      <dgm:prSet presAssocID="{2BBC350F-3500-964E-A27B-0BC6E3ACC88C}" presName="thickLine" presStyleLbl="alignNode1" presStyleIdx="2" presStyleCnt="5"/>
      <dgm:spPr/>
    </dgm:pt>
    <dgm:pt modelId="{D014D84D-95C6-D849-8A2E-EE20A428CDEA}" type="pres">
      <dgm:prSet presAssocID="{2BBC350F-3500-964E-A27B-0BC6E3ACC88C}" presName="horz1" presStyleCnt="0"/>
      <dgm:spPr/>
    </dgm:pt>
    <dgm:pt modelId="{04A05160-B496-0B4E-BE15-4956B7621AC1}" type="pres">
      <dgm:prSet presAssocID="{2BBC350F-3500-964E-A27B-0BC6E3ACC88C}" presName="tx1" presStyleLbl="revTx" presStyleIdx="2" presStyleCnt="5"/>
      <dgm:spPr/>
    </dgm:pt>
    <dgm:pt modelId="{08707C63-EABA-B943-8F07-D54241098A84}" type="pres">
      <dgm:prSet presAssocID="{2BBC350F-3500-964E-A27B-0BC6E3ACC88C}" presName="vert1" presStyleCnt="0"/>
      <dgm:spPr/>
    </dgm:pt>
    <dgm:pt modelId="{9BFC7837-B7EC-BC48-87B6-92A605E40B8B}" type="pres">
      <dgm:prSet presAssocID="{8560C79A-2B05-CC43-9F94-8A6D52A40D38}" presName="thickLine" presStyleLbl="alignNode1" presStyleIdx="3" presStyleCnt="5"/>
      <dgm:spPr/>
    </dgm:pt>
    <dgm:pt modelId="{0128AC52-0A72-C149-B819-EA2B8DB6F075}" type="pres">
      <dgm:prSet presAssocID="{8560C79A-2B05-CC43-9F94-8A6D52A40D38}" presName="horz1" presStyleCnt="0"/>
      <dgm:spPr/>
    </dgm:pt>
    <dgm:pt modelId="{987F0374-A51F-194C-BCE5-8AB5D309EFA8}" type="pres">
      <dgm:prSet presAssocID="{8560C79A-2B05-CC43-9F94-8A6D52A40D38}" presName="tx1" presStyleLbl="revTx" presStyleIdx="3" presStyleCnt="5"/>
      <dgm:spPr/>
    </dgm:pt>
    <dgm:pt modelId="{4698B5CF-D0EE-4F49-8EAD-9D30D6715BBC}" type="pres">
      <dgm:prSet presAssocID="{8560C79A-2B05-CC43-9F94-8A6D52A40D38}" presName="vert1" presStyleCnt="0"/>
      <dgm:spPr/>
    </dgm:pt>
    <dgm:pt modelId="{1F25CE63-C880-CA4D-992B-56E60981737A}" type="pres">
      <dgm:prSet presAssocID="{CD18F63D-2781-4A11-95AD-D4DDDBB36FA0}" presName="thickLine" presStyleLbl="alignNode1" presStyleIdx="4" presStyleCnt="5"/>
      <dgm:spPr/>
    </dgm:pt>
    <dgm:pt modelId="{E95DC7A4-DE7C-7648-B7AF-08B57E1C7073}" type="pres">
      <dgm:prSet presAssocID="{CD18F63D-2781-4A11-95AD-D4DDDBB36FA0}" presName="horz1" presStyleCnt="0"/>
      <dgm:spPr/>
    </dgm:pt>
    <dgm:pt modelId="{87944B57-2B9C-8C49-BB3C-E1713E133A3F}" type="pres">
      <dgm:prSet presAssocID="{CD18F63D-2781-4A11-95AD-D4DDDBB36FA0}" presName="tx1" presStyleLbl="revTx" presStyleIdx="4" presStyleCnt="5"/>
      <dgm:spPr/>
    </dgm:pt>
    <dgm:pt modelId="{DDF55EE8-DB7D-CF44-9EA9-C47E7F1C3B2B}" type="pres">
      <dgm:prSet presAssocID="{CD18F63D-2781-4A11-95AD-D4DDDBB36FA0}" presName="vert1" presStyleCnt="0"/>
      <dgm:spPr/>
    </dgm:pt>
  </dgm:ptLst>
  <dgm:cxnLst>
    <dgm:cxn modelId="{D4FC9A08-6C0A-784F-9A24-58C18C22A5C4}" srcId="{C2F6729D-D95A-4E4E-91FC-C5F746C08A10}" destId="{8560C79A-2B05-CC43-9F94-8A6D52A40D38}" srcOrd="3" destOrd="0" parTransId="{0C9685F4-88D3-EC45-9C1E-DDC42534FF84}" sibTransId="{36E6FA7F-7B9D-CB42-BDC3-44F48AF28936}"/>
    <dgm:cxn modelId="{06F3360F-9C7E-4A9B-9096-17FCB298D8F8}" srcId="{C2F6729D-D95A-4E4E-91FC-C5F746C08A10}" destId="{8C7A34CB-AFCB-4068-BA95-540D1872FE01}" srcOrd="0" destOrd="0" parTransId="{A66CD4D8-76CC-4810-8FEB-F8E0A9958C3A}" sibTransId="{251DC964-6963-4583-B6EF-A74A83B5C793}"/>
    <dgm:cxn modelId="{53A6742E-2870-3942-9900-293F19EDE51A}" type="presOf" srcId="{8C7A34CB-AFCB-4068-BA95-540D1872FE01}" destId="{BE5CFE87-B62E-3846-B8C6-4CCAF1D2E55D}" srcOrd="0" destOrd="0" presId="urn:microsoft.com/office/officeart/2008/layout/LinedList"/>
    <dgm:cxn modelId="{8F85D62F-5D8F-49B1-86E3-D8925F3BAC78}" srcId="{C2F6729D-D95A-4E4E-91FC-C5F746C08A10}" destId="{CD18F63D-2781-4A11-95AD-D4DDDBB36FA0}" srcOrd="4" destOrd="0" parTransId="{180E0C59-174E-417F-B225-759C5B117171}" sibTransId="{7867D09D-0B32-497E-8AF0-164DEFB98837}"/>
    <dgm:cxn modelId="{B3F3EF30-4F20-964C-9A97-FF2CC00598A0}" type="presOf" srcId="{2BBC350F-3500-964E-A27B-0BC6E3ACC88C}" destId="{04A05160-B496-0B4E-BE15-4956B7621AC1}" srcOrd="0" destOrd="0" presId="urn:microsoft.com/office/officeart/2008/layout/LinedList"/>
    <dgm:cxn modelId="{7E664339-02AB-DA47-9E23-B668CD46E1C5}" srcId="{C2F6729D-D95A-4E4E-91FC-C5F746C08A10}" destId="{2BBC350F-3500-964E-A27B-0BC6E3ACC88C}" srcOrd="2" destOrd="0" parTransId="{EC78374A-A253-2541-A5FF-5B29805BFE8B}" sibTransId="{8B8654A7-36EE-7A4F-B801-EF3EB620A866}"/>
    <dgm:cxn modelId="{B35B4645-B786-45BD-BD40-6A9A47C37500}" srcId="{C2F6729D-D95A-4E4E-91FC-C5F746C08A10}" destId="{05F44D17-8F63-4E06-AAFE-87FBB203AEC9}" srcOrd="1" destOrd="0" parTransId="{83504B03-04CA-4928-A3B7-FE67817FF57E}" sibTransId="{F2B69688-82E9-4A39-AA78-E261EBAB60EF}"/>
    <dgm:cxn modelId="{28BEBF5E-2852-9146-A877-EA0198BB8F17}" type="presOf" srcId="{C2F6729D-D95A-4E4E-91FC-C5F746C08A10}" destId="{8384D0F6-E11A-2D4E-AA81-239DBBA29D0C}" srcOrd="0" destOrd="0" presId="urn:microsoft.com/office/officeart/2008/layout/LinedList"/>
    <dgm:cxn modelId="{E442836B-B3C1-FC4B-A0D4-2DDB76BE3C6C}" type="presOf" srcId="{8560C79A-2B05-CC43-9F94-8A6D52A40D38}" destId="{987F0374-A51F-194C-BCE5-8AB5D309EFA8}" srcOrd="0" destOrd="0" presId="urn:microsoft.com/office/officeart/2008/layout/LinedList"/>
    <dgm:cxn modelId="{D2292FC9-7E77-5346-AC72-F7603210348C}" type="presOf" srcId="{CD18F63D-2781-4A11-95AD-D4DDDBB36FA0}" destId="{87944B57-2B9C-8C49-BB3C-E1713E133A3F}" srcOrd="0" destOrd="0" presId="urn:microsoft.com/office/officeart/2008/layout/LinedList"/>
    <dgm:cxn modelId="{3D3BDFEE-5B30-4040-844C-C564FD37DEF6}" type="presOf" srcId="{05F44D17-8F63-4E06-AAFE-87FBB203AEC9}" destId="{75AB0646-EC9D-034E-A45E-F5EFF26BD946}" srcOrd="0" destOrd="0" presId="urn:microsoft.com/office/officeart/2008/layout/LinedList"/>
    <dgm:cxn modelId="{B6F51FF3-F707-7A4B-8DDC-26A434FEE6B9}" type="presParOf" srcId="{8384D0F6-E11A-2D4E-AA81-239DBBA29D0C}" destId="{4038F85B-2CDE-B748-82F7-EDBE554DC215}" srcOrd="0" destOrd="0" presId="urn:microsoft.com/office/officeart/2008/layout/LinedList"/>
    <dgm:cxn modelId="{45CF4DF9-0E2D-4D48-AF5D-B309B0C6FB79}" type="presParOf" srcId="{8384D0F6-E11A-2D4E-AA81-239DBBA29D0C}" destId="{0415DE39-B082-1A4D-BC76-4DEBC92869ED}" srcOrd="1" destOrd="0" presId="urn:microsoft.com/office/officeart/2008/layout/LinedList"/>
    <dgm:cxn modelId="{14D95011-5B50-CE47-8927-A32FA3CA7C2C}" type="presParOf" srcId="{0415DE39-B082-1A4D-BC76-4DEBC92869ED}" destId="{BE5CFE87-B62E-3846-B8C6-4CCAF1D2E55D}" srcOrd="0" destOrd="0" presId="urn:microsoft.com/office/officeart/2008/layout/LinedList"/>
    <dgm:cxn modelId="{88D1CA19-4CDD-B945-AADD-F523BCBF4261}" type="presParOf" srcId="{0415DE39-B082-1A4D-BC76-4DEBC92869ED}" destId="{12ECA900-1EC3-B94C-89AB-0449EF6CFC22}" srcOrd="1" destOrd="0" presId="urn:microsoft.com/office/officeart/2008/layout/LinedList"/>
    <dgm:cxn modelId="{ACA8A720-B8E3-7047-BAB6-46F3488172D2}" type="presParOf" srcId="{8384D0F6-E11A-2D4E-AA81-239DBBA29D0C}" destId="{77139CF7-995C-1445-A1BD-4EBB9A4DF14A}" srcOrd="2" destOrd="0" presId="urn:microsoft.com/office/officeart/2008/layout/LinedList"/>
    <dgm:cxn modelId="{889BCCEF-66F6-C845-BAD2-4E8C08BE68DC}" type="presParOf" srcId="{8384D0F6-E11A-2D4E-AA81-239DBBA29D0C}" destId="{66AC5B0E-AE7A-4B47-BF02-4C5E7A8BA70D}" srcOrd="3" destOrd="0" presId="urn:microsoft.com/office/officeart/2008/layout/LinedList"/>
    <dgm:cxn modelId="{8E1979CA-DB6A-A041-B52A-D7BCDDF5D9CA}" type="presParOf" srcId="{66AC5B0E-AE7A-4B47-BF02-4C5E7A8BA70D}" destId="{75AB0646-EC9D-034E-A45E-F5EFF26BD946}" srcOrd="0" destOrd="0" presId="urn:microsoft.com/office/officeart/2008/layout/LinedList"/>
    <dgm:cxn modelId="{72FA04ED-75ED-814B-A060-9826B313FE31}" type="presParOf" srcId="{66AC5B0E-AE7A-4B47-BF02-4C5E7A8BA70D}" destId="{420EB0E9-7CAE-B94B-91C5-FFEA3BAB09B3}" srcOrd="1" destOrd="0" presId="urn:microsoft.com/office/officeart/2008/layout/LinedList"/>
    <dgm:cxn modelId="{2EEB76D1-4A63-6740-AF2B-0AEC9D40DCC5}" type="presParOf" srcId="{8384D0F6-E11A-2D4E-AA81-239DBBA29D0C}" destId="{162EC989-8D50-0540-A8B7-DBB8C626E52B}" srcOrd="4" destOrd="0" presId="urn:microsoft.com/office/officeart/2008/layout/LinedList"/>
    <dgm:cxn modelId="{91949368-9C8C-224C-A6EB-5CFF8CE59AB3}" type="presParOf" srcId="{8384D0F6-E11A-2D4E-AA81-239DBBA29D0C}" destId="{D014D84D-95C6-D849-8A2E-EE20A428CDEA}" srcOrd="5" destOrd="0" presId="urn:microsoft.com/office/officeart/2008/layout/LinedList"/>
    <dgm:cxn modelId="{7B6270F9-6C4D-F54D-81F4-15B14C162FA4}" type="presParOf" srcId="{D014D84D-95C6-D849-8A2E-EE20A428CDEA}" destId="{04A05160-B496-0B4E-BE15-4956B7621AC1}" srcOrd="0" destOrd="0" presId="urn:microsoft.com/office/officeart/2008/layout/LinedList"/>
    <dgm:cxn modelId="{0F40AD4F-B8AB-0442-8610-64BB035D21A2}" type="presParOf" srcId="{D014D84D-95C6-D849-8A2E-EE20A428CDEA}" destId="{08707C63-EABA-B943-8F07-D54241098A84}" srcOrd="1" destOrd="0" presId="urn:microsoft.com/office/officeart/2008/layout/LinedList"/>
    <dgm:cxn modelId="{3D67472A-1196-C149-BFA8-10AF8FBB8EB0}" type="presParOf" srcId="{8384D0F6-E11A-2D4E-AA81-239DBBA29D0C}" destId="{9BFC7837-B7EC-BC48-87B6-92A605E40B8B}" srcOrd="6" destOrd="0" presId="urn:microsoft.com/office/officeart/2008/layout/LinedList"/>
    <dgm:cxn modelId="{6C389861-A2F6-2643-ADD8-57438AB56BA7}" type="presParOf" srcId="{8384D0F6-E11A-2D4E-AA81-239DBBA29D0C}" destId="{0128AC52-0A72-C149-B819-EA2B8DB6F075}" srcOrd="7" destOrd="0" presId="urn:microsoft.com/office/officeart/2008/layout/LinedList"/>
    <dgm:cxn modelId="{D2F5DBBC-D21F-A84F-83C6-E05C0867F24F}" type="presParOf" srcId="{0128AC52-0A72-C149-B819-EA2B8DB6F075}" destId="{987F0374-A51F-194C-BCE5-8AB5D309EFA8}" srcOrd="0" destOrd="0" presId="urn:microsoft.com/office/officeart/2008/layout/LinedList"/>
    <dgm:cxn modelId="{28A2B79E-D6C7-F14A-ADED-5310CE1DD684}" type="presParOf" srcId="{0128AC52-0A72-C149-B819-EA2B8DB6F075}" destId="{4698B5CF-D0EE-4F49-8EAD-9D30D6715BBC}" srcOrd="1" destOrd="0" presId="urn:microsoft.com/office/officeart/2008/layout/LinedList"/>
    <dgm:cxn modelId="{92A5C2EF-4571-FB45-879C-47B8BCE20FC0}" type="presParOf" srcId="{8384D0F6-E11A-2D4E-AA81-239DBBA29D0C}" destId="{1F25CE63-C880-CA4D-992B-56E60981737A}" srcOrd="8" destOrd="0" presId="urn:microsoft.com/office/officeart/2008/layout/LinedList"/>
    <dgm:cxn modelId="{A9618B6A-7AB9-4D44-ACD2-AC31DA32306A}" type="presParOf" srcId="{8384D0F6-E11A-2D4E-AA81-239DBBA29D0C}" destId="{E95DC7A4-DE7C-7648-B7AF-08B57E1C7073}" srcOrd="9" destOrd="0" presId="urn:microsoft.com/office/officeart/2008/layout/LinedList"/>
    <dgm:cxn modelId="{D31FAC37-377E-8C43-9F1E-D1C13AFED771}" type="presParOf" srcId="{E95DC7A4-DE7C-7648-B7AF-08B57E1C7073}" destId="{87944B57-2B9C-8C49-BB3C-E1713E133A3F}" srcOrd="0" destOrd="0" presId="urn:microsoft.com/office/officeart/2008/layout/LinedList"/>
    <dgm:cxn modelId="{FED4DAC7-B740-6840-9BF1-6CB36E435365}" type="presParOf" srcId="{E95DC7A4-DE7C-7648-B7AF-08B57E1C7073}" destId="{DDF55EE8-DB7D-CF44-9EA9-C47E7F1C3B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8517A1-3190-4332-AF69-B676EC1495CA}" type="doc">
      <dgm:prSet loTypeId="urn:microsoft.com/office/officeart/2005/8/layout/orgChart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68DE422-57F1-4013-A139-3B48ED73D54B}">
      <dgm:prSet/>
      <dgm:spPr/>
      <dgm:t>
        <a:bodyPr/>
        <a:lstStyle/>
        <a:p>
          <a:r>
            <a:rPr lang="en-IN"/>
            <a:t>Machine Learning (ML): Algorithms enable computers to learn from data and make predictions or decisions.</a:t>
          </a:r>
          <a:endParaRPr lang="en-US"/>
        </a:p>
      </dgm:t>
    </dgm:pt>
    <dgm:pt modelId="{D8A9DD19-9DCF-497F-B38C-AA84885029EF}" type="parTrans" cxnId="{E8CD89DD-560F-4632-ADAD-7D3CDED05883}">
      <dgm:prSet/>
      <dgm:spPr/>
      <dgm:t>
        <a:bodyPr/>
        <a:lstStyle/>
        <a:p>
          <a:endParaRPr lang="en-US"/>
        </a:p>
      </dgm:t>
    </dgm:pt>
    <dgm:pt modelId="{190BA4FF-A5B3-4ED6-B568-6649047B5CD6}" type="sibTrans" cxnId="{E8CD89DD-560F-4632-ADAD-7D3CDED05883}">
      <dgm:prSet/>
      <dgm:spPr/>
      <dgm:t>
        <a:bodyPr/>
        <a:lstStyle/>
        <a:p>
          <a:endParaRPr lang="en-US"/>
        </a:p>
      </dgm:t>
    </dgm:pt>
    <dgm:pt modelId="{05EB85F4-407C-40F2-BCE8-FA3A17AC6085}">
      <dgm:prSet/>
      <dgm:spPr/>
      <dgm:t>
        <a:bodyPr/>
        <a:lstStyle/>
        <a:p>
          <a:r>
            <a:rPr lang="en-IN"/>
            <a:t>Typical ML Workflow:</a:t>
          </a:r>
          <a:endParaRPr lang="en-US"/>
        </a:p>
      </dgm:t>
    </dgm:pt>
    <dgm:pt modelId="{8A0D83F1-C8A4-4E7A-9BE8-12A8D3E197CD}" type="parTrans" cxnId="{BF70D0F5-4287-4D94-8B83-E71828344515}">
      <dgm:prSet/>
      <dgm:spPr/>
      <dgm:t>
        <a:bodyPr/>
        <a:lstStyle/>
        <a:p>
          <a:endParaRPr lang="en-US"/>
        </a:p>
      </dgm:t>
    </dgm:pt>
    <dgm:pt modelId="{4D8D1722-C2E1-44AB-A9E9-40FE86C05568}" type="sibTrans" cxnId="{BF70D0F5-4287-4D94-8B83-E71828344515}">
      <dgm:prSet/>
      <dgm:spPr/>
      <dgm:t>
        <a:bodyPr/>
        <a:lstStyle/>
        <a:p>
          <a:endParaRPr lang="en-US"/>
        </a:p>
      </dgm:t>
    </dgm:pt>
    <dgm:pt modelId="{6CF52949-069D-4596-997E-0B077DA016E6}">
      <dgm:prSet/>
      <dgm:spPr/>
      <dgm:t>
        <a:bodyPr/>
        <a:lstStyle/>
        <a:p>
          <a:r>
            <a:rPr lang="en-IN"/>
            <a:t>Data preprocessing</a:t>
          </a:r>
          <a:endParaRPr lang="en-US"/>
        </a:p>
      </dgm:t>
    </dgm:pt>
    <dgm:pt modelId="{1AAA36F6-37B1-43A1-9CEA-944336DDD614}" type="parTrans" cxnId="{033BD36D-E444-441F-987D-BA8F142D8560}">
      <dgm:prSet/>
      <dgm:spPr/>
      <dgm:t>
        <a:bodyPr/>
        <a:lstStyle/>
        <a:p>
          <a:endParaRPr lang="en-US"/>
        </a:p>
      </dgm:t>
    </dgm:pt>
    <dgm:pt modelId="{0DE42C7E-3006-4A0E-8B67-F5FAEC5057FB}" type="sibTrans" cxnId="{033BD36D-E444-441F-987D-BA8F142D8560}">
      <dgm:prSet/>
      <dgm:spPr/>
      <dgm:t>
        <a:bodyPr/>
        <a:lstStyle/>
        <a:p>
          <a:endParaRPr lang="en-US"/>
        </a:p>
      </dgm:t>
    </dgm:pt>
    <dgm:pt modelId="{194A25ED-77CA-455F-A6CF-076FA46460AF}">
      <dgm:prSet/>
      <dgm:spPr/>
      <dgm:t>
        <a:bodyPr/>
        <a:lstStyle/>
        <a:p>
          <a:r>
            <a:rPr lang="en-IN"/>
            <a:t>Model selection and training</a:t>
          </a:r>
          <a:endParaRPr lang="en-US"/>
        </a:p>
      </dgm:t>
    </dgm:pt>
    <dgm:pt modelId="{4D9B91EB-0F4E-40D6-ACD7-6C6B55849AA3}" type="parTrans" cxnId="{C5D1901B-B155-4DCE-8444-5E5B93E26910}">
      <dgm:prSet/>
      <dgm:spPr/>
      <dgm:t>
        <a:bodyPr/>
        <a:lstStyle/>
        <a:p>
          <a:endParaRPr lang="en-US"/>
        </a:p>
      </dgm:t>
    </dgm:pt>
    <dgm:pt modelId="{0C8962FB-CCA9-4EF1-BD5C-37BA75E14DBC}" type="sibTrans" cxnId="{C5D1901B-B155-4DCE-8444-5E5B93E26910}">
      <dgm:prSet/>
      <dgm:spPr/>
      <dgm:t>
        <a:bodyPr/>
        <a:lstStyle/>
        <a:p>
          <a:endParaRPr lang="en-US"/>
        </a:p>
      </dgm:t>
    </dgm:pt>
    <dgm:pt modelId="{63A81351-433A-40D7-B278-F84AD59B733A}">
      <dgm:prSet/>
      <dgm:spPr/>
      <dgm:t>
        <a:bodyPr/>
        <a:lstStyle/>
        <a:p>
          <a:r>
            <a:rPr lang="en-IN"/>
            <a:t>Evaluation</a:t>
          </a:r>
          <a:endParaRPr lang="en-US"/>
        </a:p>
      </dgm:t>
    </dgm:pt>
    <dgm:pt modelId="{3FC23CDE-800F-48D0-9C92-9862295FB1AC}" type="parTrans" cxnId="{82C023B4-9DA5-44C9-8BFE-A85E7207DC95}">
      <dgm:prSet/>
      <dgm:spPr/>
      <dgm:t>
        <a:bodyPr/>
        <a:lstStyle/>
        <a:p>
          <a:endParaRPr lang="en-US"/>
        </a:p>
      </dgm:t>
    </dgm:pt>
    <dgm:pt modelId="{97511F55-25DF-4D48-A25D-0BEDADAF77BB}" type="sibTrans" cxnId="{82C023B4-9DA5-44C9-8BFE-A85E7207DC95}">
      <dgm:prSet/>
      <dgm:spPr/>
      <dgm:t>
        <a:bodyPr/>
        <a:lstStyle/>
        <a:p>
          <a:endParaRPr lang="en-US"/>
        </a:p>
      </dgm:t>
    </dgm:pt>
    <dgm:pt modelId="{89D3B3E4-3218-4BED-8ADF-5F470B209602}">
      <dgm:prSet/>
      <dgm:spPr/>
      <dgm:t>
        <a:bodyPr/>
        <a:lstStyle/>
        <a:p>
          <a:r>
            <a:rPr lang="en-IN"/>
            <a:t>Deployment</a:t>
          </a:r>
          <a:endParaRPr lang="en-US"/>
        </a:p>
      </dgm:t>
    </dgm:pt>
    <dgm:pt modelId="{26D7C0EF-17B5-47E8-A8BD-A4122B445C4D}" type="parTrans" cxnId="{A8BD9066-2CDA-4DAE-A852-FC4882870421}">
      <dgm:prSet/>
      <dgm:spPr/>
      <dgm:t>
        <a:bodyPr/>
        <a:lstStyle/>
        <a:p>
          <a:endParaRPr lang="en-US"/>
        </a:p>
      </dgm:t>
    </dgm:pt>
    <dgm:pt modelId="{6EF92468-3F5A-4103-ADC9-39A043FFF388}" type="sibTrans" cxnId="{A8BD9066-2CDA-4DAE-A852-FC4882870421}">
      <dgm:prSet/>
      <dgm:spPr/>
      <dgm:t>
        <a:bodyPr/>
        <a:lstStyle/>
        <a:p>
          <a:endParaRPr lang="en-US"/>
        </a:p>
      </dgm:t>
    </dgm:pt>
    <dgm:pt modelId="{1015286A-B241-437D-B817-9F9D15FF8C67}">
      <dgm:prSet/>
      <dgm:spPr/>
      <dgm:t>
        <a:bodyPr/>
        <a:lstStyle/>
        <a:p>
          <a:r>
            <a:rPr lang="en-IN"/>
            <a:t>Challenges: Complexity, need for coding, time-consuming setup.</a:t>
          </a:r>
          <a:endParaRPr lang="en-US"/>
        </a:p>
      </dgm:t>
    </dgm:pt>
    <dgm:pt modelId="{A9128DCF-C57E-4C0C-845F-DAC938E889C3}" type="parTrans" cxnId="{59A5B64C-2D5D-4ED6-A830-FCFC47FF6481}">
      <dgm:prSet/>
      <dgm:spPr/>
      <dgm:t>
        <a:bodyPr/>
        <a:lstStyle/>
        <a:p>
          <a:endParaRPr lang="en-US"/>
        </a:p>
      </dgm:t>
    </dgm:pt>
    <dgm:pt modelId="{5DB3C0D5-0FAD-4494-B068-9A246D5919EC}" type="sibTrans" cxnId="{59A5B64C-2D5D-4ED6-A830-FCFC47FF6481}">
      <dgm:prSet/>
      <dgm:spPr/>
      <dgm:t>
        <a:bodyPr/>
        <a:lstStyle/>
        <a:p>
          <a:endParaRPr lang="en-US"/>
        </a:p>
      </dgm:t>
    </dgm:pt>
    <dgm:pt modelId="{EF8FE5FC-4603-9E4E-B1D0-239ECF7FE74E}" type="pres">
      <dgm:prSet presAssocID="{8F8517A1-3190-4332-AF69-B676EC1495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C44AFD5-0A4C-B643-A01A-1FAB5F31B6D1}" type="pres">
      <dgm:prSet presAssocID="{068DE422-57F1-4013-A139-3B48ED73D54B}" presName="hierRoot1" presStyleCnt="0">
        <dgm:presLayoutVars>
          <dgm:hierBranch val="init"/>
        </dgm:presLayoutVars>
      </dgm:prSet>
      <dgm:spPr/>
    </dgm:pt>
    <dgm:pt modelId="{E87BF42C-5549-F845-ADE1-5C0EFEC1BE10}" type="pres">
      <dgm:prSet presAssocID="{068DE422-57F1-4013-A139-3B48ED73D54B}" presName="rootComposite1" presStyleCnt="0"/>
      <dgm:spPr/>
    </dgm:pt>
    <dgm:pt modelId="{3AAF8077-0531-F241-9880-52303B4EAC7E}" type="pres">
      <dgm:prSet presAssocID="{068DE422-57F1-4013-A139-3B48ED73D54B}" presName="rootText1" presStyleLbl="node0" presStyleIdx="0" presStyleCnt="3">
        <dgm:presLayoutVars>
          <dgm:chPref val="3"/>
        </dgm:presLayoutVars>
      </dgm:prSet>
      <dgm:spPr/>
    </dgm:pt>
    <dgm:pt modelId="{7B80E480-F737-F54E-9470-47E6515128F9}" type="pres">
      <dgm:prSet presAssocID="{068DE422-57F1-4013-A139-3B48ED73D54B}" presName="rootConnector1" presStyleLbl="node1" presStyleIdx="0" presStyleCnt="0"/>
      <dgm:spPr/>
    </dgm:pt>
    <dgm:pt modelId="{F5232BF2-9579-9043-8520-F5DE8EEFD394}" type="pres">
      <dgm:prSet presAssocID="{068DE422-57F1-4013-A139-3B48ED73D54B}" presName="hierChild2" presStyleCnt="0"/>
      <dgm:spPr/>
    </dgm:pt>
    <dgm:pt modelId="{7F4F82B5-8048-CF4D-B938-02F87F069B1A}" type="pres">
      <dgm:prSet presAssocID="{068DE422-57F1-4013-A139-3B48ED73D54B}" presName="hierChild3" presStyleCnt="0"/>
      <dgm:spPr/>
    </dgm:pt>
    <dgm:pt modelId="{273F215A-46C7-1348-BEDB-7A4906E96399}" type="pres">
      <dgm:prSet presAssocID="{05EB85F4-407C-40F2-BCE8-FA3A17AC6085}" presName="hierRoot1" presStyleCnt="0">
        <dgm:presLayoutVars>
          <dgm:hierBranch val="init"/>
        </dgm:presLayoutVars>
      </dgm:prSet>
      <dgm:spPr/>
    </dgm:pt>
    <dgm:pt modelId="{EDC36856-5960-BB46-B3D7-0459EFED606A}" type="pres">
      <dgm:prSet presAssocID="{05EB85F4-407C-40F2-BCE8-FA3A17AC6085}" presName="rootComposite1" presStyleCnt="0"/>
      <dgm:spPr/>
    </dgm:pt>
    <dgm:pt modelId="{9BA94614-69AA-0E4B-A5BB-4CD47F68CAB9}" type="pres">
      <dgm:prSet presAssocID="{05EB85F4-407C-40F2-BCE8-FA3A17AC6085}" presName="rootText1" presStyleLbl="node0" presStyleIdx="1" presStyleCnt="3">
        <dgm:presLayoutVars>
          <dgm:chPref val="3"/>
        </dgm:presLayoutVars>
      </dgm:prSet>
      <dgm:spPr/>
    </dgm:pt>
    <dgm:pt modelId="{8C10740F-4D0B-554F-B18C-2DEDCABAC3C0}" type="pres">
      <dgm:prSet presAssocID="{05EB85F4-407C-40F2-BCE8-FA3A17AC6085}" presName="rootConnector1" presStyleLbl="node1" presStyleIdx="0" presStyleCnt="0"/>
      <dgm:spPr/>
    </dgm:pt>
    <dgm:pt modelId="{6AA090F4-EF32-9447-B18A-D7E9AC767D26}" type="pres">
      <dgm:prSet presAssocID="{05EB85F4-407C-40F2-BCE8-FA3A17AC6085}" presName="hierChild2" presStyleCnt="0"/>
      <dgm:spPr/>
    </dgm:pt>
    <dgm:pt modelId="{8B677478-107A-8940-A80D-5CC8F17F9625}" type="pres">
      <dgm:prSet presAssocID="{1AAA36F6-37B1-43A1-9CEA-944336DDD614}" presName="Name37" presStyleLbl="parChTrans1D2" presStyleIdx="0" presStyleCnt="4"/>
      <dgm:spPr/>
    </dgm:pt>
    <dgm:pt modelId="{C437F559-F3E1-BF42-8920-BE897BE13E0E}" type="pres">
      <dgm:prSet presAssocID="{6CF52949-069D-4596-997E-0B077DA016E6}" presName="hierRoot2" presStyleCnt="0">
        <dgm:presLayoutVars>
          <dgm:hierBranch val="init"/>
        </dgm:presLayoutVars>
      </dgm:prSet>
      <dgm:spPr/>
    </dgm:pt>
    <dgm:pt modelId="{5A1AA194-DAFC-4E44-A040-F983C7EE6E2B}" type="pres">
      <dgm:prSet presAssocID="{6CF52949-069D-4596-997E-0B077DA016E6}" presName="rootComposite" presStyleCnt="0"/>
      <dgm:spPr/>
    </dgm:pt>
    <dgm:pt modelId="{91172B46-FB10-7A4C-9D77-4F4FFD5FC0A7}" type="pres">
      <dgm:prSet presAssocID="{6CF52949-069D-4596-997E-0B077DA016E6}" presName="rootText" presStyleLbl="node2" presStyleIdx="0" presStyleCnt="4">
        <dgm:presLayoutVars>
          <dgm:chPref val="3"/>
        </dgm:presLayoutVars>
      </dgm:prSet>
      <dgm:spPr/>
    </dgm:pt>
    <dgm:pt modelId="{7C4D4AFC-C296-F345-8824-0DB421E68B07}" type="pres">
      <dgm:prSet presAssocID="{6CF52949-069D-4596-997E-0B077DA016E6}" presName="rootConnector" presStyleLbl="node2" presStyleIdx="0" presStyleCnt="4"/>
      <dgm:spPr/>
    </dgm:pt>
    <dgm:pt modelId="{C0D142BF-FF9D-8745-B2F7-485244145793}" type="pres">
      <dgm:prSet presAssocID="{6CF52949-069D-4596-997E-0B077DA016E6}" presName="hierChild4" presStyleCnt="0"/>
      <dgm:spPr/>
    </dgm:pt>
    <dgm:pt modelId="{289B83EE-02B3-3A42-A7A1-2A2A6C99B832}" type="pres">
      <dgm:prSet presAssocID="{6CF52949-069D-4596-997E-0B077DA016E6}" presName="hierChild5" presStyleCnt="0"/>
      <dgm:spPr/>
    </dgm:pt>
    <dgm:pt modelId="{CF5B1B74-0811-5849-BA3B-C78F0B46169A}" type="pres">
      <dgm:prSet presAssocID="{4D9B91EB-0F4E-40D6-ACD7-6C6B55849AA3}" presName="Name37" presStyleLbl="parChTrans1D2" presStyleIdx="1" presStyleCnt="4"/>
      <dgm:spPr/>
    </dgm:pt>
    <dgm:pt modelId="{7C719FFC-C887-CE46-B7D7-522E98A2CD58}" type="pres">
      <dgm:prSet presAssocID="{194A25ED-77CA-455F-A6CF-076FA46460AF}" presName="hierRoot2" presStyleCnt="0">
        <dgm:presLayoutVars>
          <dgm:hierBranch val="init"/>
        </dgm:presLayoutVars>
      </dgm:prSet>
      <dgm:spPr/>
    </dgm:pt>
    <dgm:pt modelId="{FF22CB39-1CE6-D141-AD73-4F4415E688DC}" type="pres">
      <dgm:prSet presAssocID="{194A25ED-77CA-455F-A6CF-076FA46460AF}" presName="rootComposite" presStyleCnt="0"/>
      <dgm:spPr/>
    </dgm:pt>
    <dgm:pt modelId="{5B735671-5603-7B40-9E9A-76BF7A505405}" type="pres">
      <dgm:prSet presAssocID="{194A25ED-77CA-455F-A6CF-076FA46460AF}" presName="rootText" presStyleLbl="node2" presStyleIdx="1" presStyleCnt="4">
        <dgm:presLayoutVars>
          <dgm:chPref val="3"/>
        </dgm:presLayoutVars>
      </dgm:prSet>
      <dgm:spPr/>
    </dgm:pt>
    <dgm:pt modelId="{435593C2-7AC6-E147-B3B1-EE4C317428BE}" type="pres">
      <dgm:prSet presAssocID="{194A25ED-77CA-455F-A6CF-076FA46460AF}" presName="rootConnector" presStyleLbl="node2" presStyleIdx="1" presStyleCnt="4"/>
      <dgm:spPr/>
    </dgm:pt>
    <dgm:pt modelId="{130F8044-5C98-D940-88A7-F330D4BE9815}" type="pres">
      <dgm:prSet presAssocID="{194A25ED-77CA-455F-A6CF-076FA46460AF}" presName="hierChild4" presStyleCnt="0"/>
      <dgm:spPr/>
    </dgm:pt>
    <dgm:pt modelId="{1003E5DD-E642-B648-8C79-ECA5DA9B1713}" type="pres">
      <dgm:prSet presAssocID="{194A25ED-77CA-455F-A6CF-076FA46460AF}" presName="hierChild5" presStyleCnt="0"/>
      <dgm:spPr/>
    </dgm:pt>
    <dgm:pt modelId="{A52B9493-6F05-1546-91EA-219B8A0E0230}" type="pres">
      <dgm:prSet presAssocID="{3FC23CDE-800F-48D0-9C92-9862295FB1AC}" presName="Name37" presStyleLbl="parChTrans1D2" presStyleIdx="2" presStyleCnt="4"/>
      <dgm:spPr/>
    </dgm:pt>
    <dgm:pt modelId="{44371259-A894-0147-A42B-3D7F94B99C17}" type="pres">
      <dgm:prSet presAssocID="{63A81351-433A-40D7-B278-F84AD59B733A}" presName="hierRoot2" presStyleCnt="0">
        <dgm:presLayoutVars>
          <dgm:hierBranch val="init"/>
        </dgm:presLayoutVars>
      </dgm:prSet>
      <dgm:spPr/>
    </dgm:pt>
    <dgm:pt modelId="{88DED24E-9048-8846-A0F2-ADC2E6547E51}" type="pres">
      <dgm:prSet presAssocID="{63A81351-433A-40D7-B278-F84AD59B733A}" presName="rootComposite" presStyleCnt="0"/>
      <dgm:spPr/>
    </dgm:pt>
    <dgm:pt modelId="{6A6ED95E-5922-1A47-8D35-8B8308B6E23E}" type="pres">
      <dgm:prSet presAssocID="{63A81351-433A-40D7-B278-F84AD59B733A}" presName="rootText" presStyleLbl="node2" presStyleIdx="2" presStyleCnt="4">
        <dgm:presLayoutVars>
          <dgm:chPref val="3"/>
        </dgm:presLayoutVars>
      </dgm:prSet>
      <dgm:spPr/>
    </dgm:pt>
    <dgm:pt modelId="{D7840DB3-766E-C34B-A24F-1DEB405850F7}" type="pres">
      <dgm:prSet presAssocID="{63A81351-433A-40D7-B278-F84AD59B733A}" presName="rootConnector" presStyleLbl="node2" presStyleIdx="2" presStyleCnt="4"/>
      <dgm:spPr/>
    </dgm:pt>
    <dgm:pt modelId="{A2C2E8A0-292F-A24C-AC9E-084E9294691C}" type="pres">
      <dgm:prSet presAssocID="{63A81351-433A-40D7-B278-F84AD59B733A}" presName="hierChild4" presStyleCnt="0"/>
      <dgm:spPr/>
    </dgm:pt>
    <dgm:pt modelId="{328ECBA0-B413-C347-B7BC-9019576BED9A}" type="pres">
      <dgm:prSet presAssocID="{63A81351-433A-40D7-B278-F84AD59B733A}" presName="hierChild5" presStyleCnt="0"/>
      <dgm:spPr/>
    </dgm:pt>
    <dgm:pt modelId="{979DD2F3-F9CB-0D4C-87BE-9389D7577714}" type="pres">
      <dgm:prSet presAssocID="{26D7C0EF-17B5-47E8-A8BD-A4122B445C4D}" presName="Name37" presStyleLbl="parChTrans1D2" presStyleIdx="3" presStyleCnt="4"/>
      <dgm:spPr/>
    </dgm:pt>
    <dgm:pt modelId="{198F52E5-C69F-2742-988B-F0389833A428}" type="pres">
      <dgm:prSet presAssocID="{89D3B3E4-3218-4BED-8ADF-5F470B209602}" presName="hierRoot2" presStyleCnt="0">
        <dgm:presLayoutVars>
          <dgm:hierBranch val="init"/>
        </dgm:presLayoutVars>
      </dgm:prSet>
      <dgm:spPr/>
    </dgm:pt>
    <dgm:pt modelId="{12563BF5-E4DA-9F45-B6B5-F775C539E9F0}" type="pres">
      <dgm:prSet presAssocID="{89D3B3E4-3218-4BED-8ADF-5F470B209602}" presName="rootComposite" presStyleCnt="0"/>
      <dgm:spPr/>
    </dgm:pt>
    <dgm:pt modelId="{FB855A31-FCAD-A647-9D11-1A637A6C730C}" type="pres">
      <dgm:prSet presAssocID="{89D3B3E4-3218-4BED-8ADF-5F470B209602}" presName="rootText" presStyleLbl="node2" presStyleIdx="3" presStyleCnt="4">
        <dgm:presLayoutVars>
          <dgm:chPref val="3"/>
        </dgm:presLayoutVars>
      </dgm:prSet>
      <dgm:spPr/>
    </dgm:pt>
    <dgm:pt modelId="{378B3FA6-6E47-C34C-81F5-0D5F9C6BB123}" type="pres">
      <dgm:prSet presAssocID="{89D3B3E4-3218-4BED-8ADF-5F470B209602}" presName="rootConnector" presStyleLbl="node2" presStyleIdx="3" presStyleCnt="4"/>
      <dgm:spPr/>
    </dgm:pt>
    <dgm:pt modelId="{8E1D4D52-0C8C-E446-9A7B-4061FE6DD67F}" type="pres">
      <dgm:prSet presAssocID="{89D3B3E4-3218-4BED-8ADF-5F470B209602}" presName="hierChild4" presStyleCnt="0"/>
      <dgm:spPr/>
    </dgm:pt>
    <dgm:pt modelId="{BF4F0616-5055-0C4E-9B57-476E4B66680E}" type="pres">
      <dgm:prSet presAssocID="{89D3B3E4-3218-4BED-8ADF-5F470B209602}" presName="hierChild5" presStyleCnt="0"/>
      <dgm:spPr/>
    </dgm:pt>
    <dgm:pt modelId="{86DAC0D4-C160-684F-86D2-135D2E2D805F}" type="pres">
      <dgm:prSet presAssocID="{05EB85F4-407C-40F2-BCE8-FA3A17AC6085}" presName="hierChild3" presStyleCnt="0"/>
      <dgm:spPr/>
    </dgm:pt>
    <dgm:pt modelId="{279D84CF-6C3C-D843-969F-DD4E15AD8860}" type="pres">
      <dgm:prSet presAssocID="{1015286A-B241-437D-B817-9F9D15FF8C67}" presName="hierRoot1" presStyleCnt="0">
        <dgm:presLayoutVars>
          <dgm:hierBranch val="init"/>
        </dgm:presLayoutVars>
      </dgm:prSet>
      <dgm:spPr/>
    </dgm:pt>
    <dgm:pt modelId="{9183281F-9461-1446-85F2-6DED4816A583}" type="pres">
      <dgm:prSet presAssocID="{1015286A-B241-437D-B817-9F9D15FF8C67}" presName="rootComposite1" presStyleCnt="0"/>
      <dgm:spPr/>
    </dgm:pt>
    <dgm:pt modelId="{290F47BC-35A4-2E4B-ADA6-0882B4F2E9C8}" type="pres">
      <dgm:prSet presAssocID="{1015286A-B241-437D-B817-9F9D15FF8C67}" presName="rootText1" presStyleLbl="node0" presStyleIdx="2" presStyleCnt="3">
        <dgm:presLayoutVars>
          <dgm:chPref val="3"/>
        </dgm:presLayoutVars>
      </dgm:prSet>
      <dgm:spPr/>
    </dgm:pt>
    <dgm:pt modelId="{D8F744C6-E718-B049-A49B-D6CB69CD719C}" type="pres">
      <dgm:prSet presAssocID="{1015286A-B241-437D-B817-9F9D15FF8C67}" presName="rootConnector1" presStyleLbl="node1" presStyleIdx="0" presStyleCnt="0"/>
      <dgm:spPr/>
    </dgm:pt>
    <dgm:pt modelId="{AF4FADBA-4EAE-F342-98F0-90588F7545D5}" type="pres">
      <dgm:prSet presAssocID="{1015286A-B241-437D-B817-9F9D15FF8C67}" presName="hierChild2" presStyleCnt="0"/>
      <dgm:spPr/>
    </dgm:pt>
    <dgm:pt modelId="{DB49700B-B11D-2D48-99FB-35E3122E3EB5}" type="pres">
      <dgm:prSet presAssocID="{1015286A-B241-437D-B817-9F9D15FF8C67}" presName="hierChild3" presStyleCnt="0"/>
      <dgm:spPr/>
    </dgm:pt>
  </dgm:ptLst>
  <dgm:cxnLst>
    <dgm:cxn modelId="{C5D1901B-B155-4DCE-8444-5E5B93E26910}" srcId="{05EB85F4-407C-40F2-BCE8-FA3A17AC6085}" destId="{194A25ED-77CA-455F-A6CF-076FA46460AF}" srcOrd="1" destOrd="0" parTransId="{4D9B91EB-0F4E-40D6-ACD7-6C6B55849AA3}" sibTransId="{0C8962FB-CCA9-4EF1-BD5C-37BA75E14DBC}"/>
    <dgm:cxn modelId="{DB345F32-56F1-2F43-A2FE-69005BDC96A4}" type="presOf" srcId="{63A81351-433A-40D7-B278-F84AD59B733A}" destId="{D7840DB3-766E-C34B-A24F-1DEB405850F7}" srcOrd="1" destOrd="0" presId="urn:microsoft.com/office/officeart/2005/8/layout/orgChart1"/>
    <dgm:cxn modelId="{00DFF234-5362-3148-938A-208117205EE0}" type="presOf" srcId="{1015286A-B241-437D-B817-9F9D15FF8C67}" destId="{D8F744C6-E718-B049-A49B-D6CB69CD719C}" srcOrd="1" destOrd="0" presId="urn:microsoft.com/office/officeart/2005/8/layout/orgChart1"/>
    <dgm:cxn modelId="{92F36537-FD48-3B49-B776-294F5E3C27C7}" type="presOf" srcId="{26D7C0EF-17B5-47E8-A8BD-A4122B445C4D}" destId="{979DD2F3-F9CB-0D4C-87BE-9389D7577714}" srcOrd="0" destOrd="0" presId="urn:microsoft.com/office/officeart/2005/8/layout/orgChart1"/>
    <dgm:cxn modelId="{E36F8E38-7E4C-FE46-8786-53C66D03E993}" type="presOf" srcId="{1015286A-B241-437D-B817-9F9D15FF8C67}" destId="{290F47BC-35A4-2E4B-ADA6-0882B4F2E9C8}" srcOrd="0" destOrd="0" presId="urn:microsoft.com/office/officeart/2005/8/layout/orgChart1"/>
    <dgm:cxn modelId="{44D8C73E-6011-1441-92F6-C8336AAF7DCD}" type="presOf" srcId="{89D3B3E4-3218-4BED-8ADF-5F470B209602}" destId="{FB855A31-FCAD-A647-9D11-1A637A6C730C}" srcOrd="0" destOrd="0" presId="urn:microsoft.com/office/officeart/2005/8/layout/orgChart1"/>
    <dgm:cxn modelId="{159C8141-054F-B14C-9DCC-196C9F1D6481}" type="presOf" srcId="{89D3B3E4-3218-4BED-8ADF-5F470B209602}" destId="{378B3FA6-6E47-C34C-81F5-0D5F9C6BB123}" srcOrd="1" destOrd="0" presId="urn:microsoft.com/office/officeart/2005/8/layout/orgChart1"/>
    <dgm:cxn modelId="{0E4BD043-A128-8A42-8924-826C5C732CFD}" type="presOf" srcId="{6CF52949-069D-4596-997E-0B077DA016E6}" destId="{91172B46-FB10-7A4C-9D77-4F4FFD5FC0A7}" srcOrd="0" destOrd="0" presId="urn:microsoft.com/office/officeart/2005/8/layout/orgChart1"/>
    <dgm:cxn modelId="{59A5B64C-2D5D-4ED6-A830-FCFC47FF6481}" srcId="{8F8517A1-3190-4332-AF69-B676EC1495CA}" destId="{1015286A-B241-437D-B817-9F9D15FF8C67}" srcOrd="2" destOrd="0" parTransId="{A9128DCF-C57E-4C0C-845F-DAC938E889C3}" sibTransId="{5DB3C0D5-0FAD-4494-B068-9A246D5919EC}"/>
    <dgm:cxn modelId="{A8BD9066-2CDA-4DAE-A852-FC4882870421}" srcId="{05EB85F4-407C-40F2-BCE8-FA3A17AC6085}" destId="{89D3B3E4-3218-4BED-8ADF-5F470B209602}" srcOrd="3" destOrd="0" parTransId="{26D7C0EF-17B5-47E8-A8BD-A4122B445C4D}" sibTransId="{6EF92468-3F5A-4103-ADC9-39A043FFF388}"/>
    <dgm:cxn modelId="{033BD36D-E444-441F-987D-BA8F142D8560}" srcId="{05EB85F4-407C-40F2-BCE8-FA3A17AC6085}" destId="{6CF52949-069D-4596-997E-0B077DA016E6}" srcOrd="0" destOrd="0" parTransId="{1AAA36F6-37B1-43A1-9CEA-944336DDD614}" sibTransId="{0DE42C7E-3006-4A0E-8B67-F5FAEC5057FB}"/>
    <dgm:cxn modelId="{ABDBBC77-2D1D-3D4D-BA67-383CC275C230}" type="presOf" srcId="{194A25ED-77CA-455F-A6CF-076FA46460AF}" destId="{435593C2-7AC6-E147-B3B1-EE4C317428BE}" srcOrd="1" destOrd="0" presId="urn:microsoft.com/office/officeart/2005/8/layout/orgChart1"/>
    <dgm:cxn modelId="{D1C9138F-17C2-7040-A754-099D8B613560}" type="presOf" srcId="{8F8517A1-3190-4332-AF69-B676EC1495CA}" destId="{EF8FE5FC-4603-9E4E-B1D0-239ECF7FE74E}" srcOrd="0" destOrd="0" presId="urn:microsoft.com/office/officeart/2005/8/layout/orgChart1"/>
    <dgm:cxn modelId="{D4F16EA9-0EAC-FA48-A027-90615216968B}" type="presOf" srcId="{068DE422-57F1-4013-A139-3B48ED73D54B}" destId="{3AAF8077-0531-F241-9880-52303B4EAC7E}" srcOrd="0" destOrd="0" presId="urn:microsoft.com/office/officeart/2005/8/layout/orgChart1"/>
    <dgm:cxn modelId="{82C023B4-9DA5-44C9-8BFE-A85E7207DC95}" srcId="{05EB85F4-407C-40F2-BCE8-FA3A17AC6085}" destId="{63A81351-433A-40D7-B278-F84AD59B733A}" srcOrd="2" destOrd="0" parTransId="{3FC23CDE-800F-48D0-9C92-9862295FB1AC}" sibTransId="{97511F55-25DF-4D48-A25D-0BEDADAF77BB}"/>
    <dgm:cxn modelId="{26DB1BBA-8B13-AA4C-B8A2-A5ECDB777E6A}" type="presOf" srcId="{05EB85F4-407C-40F2-BCE8-FA3A17AC6085}" destId="{9BA94614-69AA-0E4B-A5BB-4CD47F68CAB9}" srcOrd="0" destOrd="0" presId="urn:microsoft.com/office/officeart/2005/8/layout/orgChart1"/>
    <dgm:cxn modelId="{B703C9BA-00C5-1D4C-B0EE-DBC0ED521457}" type="presOf" srcId="{1AAA36F6-37B1-43A1-9CEA-944336DDD614}" destId="{8B677478-107A-8940-A80D-5CC8F17F9625}" srcOrd="0" destOrd="0" presId="urn:microsoft.com/office/officeart/2005/8/layout/orgChart1"/>
    <dgm:cxn modelId="{9D6918BB-209C-964A-8EE8-538356044947}" type="presOf" srcId="{6CF52949-069D-4596-997E-0B077DA016E6}" destId="{7C4D4AFC-C296-F345-8824-0DB421E68B07}" srcOrd="1" destOrd="0" presId="urn:microsoft.com/office/officeart/2005/8/layout/orgChart1"/>
    <dgm:cxn modelId="{8A7F7CBB-AB9B-1147-B80D-17FED1C1DE06}" type="presOf" srcId="{63A81351-433A-40D7-B278-F84AD59B733A}" destId="{6A6ED95E-5922-1A47-8D35-8B8308B6E23E}" srcOrd="0" destOrd="0" presId="urn:microsoft.com/office/officeart/2005/8/layout/orgChart1"/>
    <dgm:cxn modelId="{D1CBACBC-20B4-B644-99EB-FD0480544188}" type="presOf" srcId="{194A25ED-77CA-455F-A6CF-076FA46460AF}" destId="{5B735671-5603-7B40-9E9A-76BF7A505405}" srcOrd="0" destOrd="0" presId="urn:microsoft.com/office/officeart/2005/8/layout/orgChart1"/>
    <dgm:cxn modelId="{FC62E8C4-13DC-F747-810E-548AA6796321}" type="presOf" srcId="{4D9B91EB-0F4E-40D6-ACD7-6C6B55849AA3}" destId="{CF5B1B74-0811-5849-BA3B-C78F0B46169A}" srcOrd="0" destOrd="0" presId="urn:microsoft.com/office/officeart/2005/8/layout/orgChart1"/>
    <dgm:cxn modelId="{B95797C7-0952-AD40-94F7-B963E67794CD}" type="presOf" srcId="{068DE422-57F1-4013-A139-3B48ED73D54B}" destId="{7B80E480-F737-F54E-9470-47E6515128F9}" srcOrd="1" destOrd="0" presId="urn:microsoft.com/office/officeart/2005/8/layout/orgChart1"/>
    <dgm:cxn modelId="{5A78DBD2-41FD-664C-A8FF-3474B5587B0F}" type="presOf" srcId="{3FC23CDE-800F-48D0-9C92-9862295FB1AC}" destId="{A52B9493-6F05-1546-91EA-219B8A0E0230}" srcOrd="0" destOrd="0" presId="urn:microsoft.com/office/officeart/2005/8/layout/orgChart1"/>
    <dgm:cxn modelId="{E8CD89DD-560F-4632-ADAD-7D3CDED05883}" srcId="{8F8517A1-3190-4332-AF69-B676EC1495CA}" destId="{068DE422-57F1-4013-A139-3B48ED73D54B}" srcOrd="0" destOrd="0" parTransId="{D8A9DD19-9DCF-497F-B38C-AA84885029EF}" sibTransId="{190BA4FF-A5B3-4ED6-B568-6649047B5CD6}"/>
    <dgm:cxn modelId="{03A6CEF5-CEDA-C743-A8FF-9C9B7AA9DA79}" type="presOf" srcId="{05EB85F4-407C-40F2-BCE8-FA3A17AC6085}" destId="{8C10740F-4D0B-554F-B18C-2DEDCABAC3C0}" srcOrd="1" destOrd="0" presId="urn:microsoft.com/office/officeart/2005/8/layout/orgChart1"/>
    <dgm:cxn modelId="{BF70D0F5-4287-4D94-8B83-E71828344515}" srcId="{8F8517A1-3190-4332-AF69-B676EC1495CA}" destId="{05EB85F4-407C-40F2-BCE8-FA3A17AC6085}" srcOrd="1" destOrd="0" parTransId="{8A0D83F1-C8A4-4E7A-9BE8-12A8D3E197CD}" sibTransId="{4D8D1722-C2E1-44AB-A9E9-40FE86C05568}"/>
    <dgm:cxn modelId="{831E4D7A-1583-2A46-8145-69AB284E70CE}" type="presParOf" srcId="{EF8FE5FC-4603-9E4E-B1D0-239ECF7FE74E}" destId="{1C44AFD5-0A4C-B643-A01A-1FAB5F31B6D1}" srcOrd="0" destOrd="0" presId="urn:microsoft.com/office/officeart/2005/8/layout/orgChart1"/>
    <dgm:cxn modelId="{684FB9E0-E735-A445-A789-5B62BD693243}" type="presParOf" srcId="{1C44AFD5-0A4C-B643-A01A-1FAB5F31B6D1}" destId="{E87BF42C-5549-F845-ADE1-5C0EFEC1BE10}" srcOrd="0" destOrd="0" presId="urn:microsoft.com/office/officeart/2005/8/layout/orgChart1"/>
    <dgm:cxn modelId="{81ACA998-E106-094C-8E3B-76EF1B5CD93F}" type="presParOf" srcId="{E87BF42C-5549-F845-ADE1-5C0EFEC1BE10}" destId="{3AAF8077-0531-F241-9880-52303B4EAC7E}" srcOrd="0" destOrd="0" presId="urn:microsoft.com/office/officeart/2005/8/layout/orgChart1"/>
    <dgm:cxn modelId="{B1D85373-1893-6542-B2F0-0573C6B3A4F5}" type="presParOf" srcId="{E87BF42C-5549-F845-ADE1-5C0EFEC1BE10}" destId="{7B80E480-F737-F54E-9470-47E6515128F9}" srcOrd="1" destOrd="0" presId="urn:microsoft.com/office/officeart/2005/8/layout/orgChart1"/>
    <dgm:cxn modelId="{A874FC14-C636-5F48-B8AC-C1C5C497DE01}" type="presParOf" srcId="{1C44AFD5-0A4C-B643-A01A-1FAB5F31B6D1}" destId="{F5232BF2-9579-9043-8520-F5DE8EEFD394}" srcOrd="1" destOrd="0" presId="urn:microsoft.com/office/officeart/2005/8/layout/orgChart1"/>
    <dgm:cxn modelId="{3E2D963D-D438-F540-B314-5367DD21986B}" type="presParOf" srcId="{1C44AFD5-0A4C-B643-A01A-1FAB5F31B6D1}" destId="{7F4F82B5-8048-CF4D-B938-02F87F069B1A}" srcOrd="2" destOrd="0" presId="urn:microsoft.com/office/officeart/2005/8/layout/orgChart1"/>
    <dgm:cxn modelId="{11275C76-F290-BE49-8FA4-B8BB8253EBCF}" type="presParOf" srcId="{EF8FE5FC-4603-9E4E-B1D0-239ECF7FE74E}" destId="{273F215A-46C7-1348-BEDB-7A4906E96399}" srcOrd="1" destOrd="0" presId="urn:microsoft.com/office/officeart/2005/8/layout/orgChart1"/>
    <dgm:cxn modelId="{25A77D91-0502-C044-B742-08E8D2CAA8ED}" type="presParOf" srcId="{273F215A-46C7-1348-BEDB-7A4906E96399}" destId="{EDC36856-5960-BB46-B3D7-0459EFED606A}" srcOrd="0" destOrd="0" presId="urn:microsoft.com/office/officeart/2005/8/layout/orgChart1"/>
    <dgm:cxn modelId="{23CC512D-7D61-4A48-A8DE-230CABF4228E}" type="presParOf" srcId="{EDC36856-5960-BB46-B3D7-0459EFED606A}" destId="{9BA94614-69AA-0E4B-A5BB-4CD47F68CAB9}" srcOrd="0" destOrd="0" presId="urn:microsoft.com/office/officeart/2005/8/layout/orgChart1"/>
    <dgm:cxn modelId="{D12F4A90-2268-7E45-B95B-D7F0C3236D6E}" type="presParOf" srcId="{EDC36856-5960-BB46-B3D7-0459EFED606A}" destId="{8C10740F-4D0B-554F-B18C-2DEDCABAC3C0}" srcOrd="1" destOrd="0" presId="urn:microsoft.com/office/officeart/2005/8/layout/orgChart1"/>
    <dgm:cxn modelId="{F04150DE-8E77-6E4A-9C92-8CB1E13A863C}" type="presParOf" srcId="{273F215A-46C7-1348-BEDB-7A4906E96399}" destId="{6AA090F4-EF32-9447-B18A-D7E9AC767D26}" srcOrd="1" destOrd="0" presId="urn:microsoft.com/office/officeart/2005/8/layout/orgChart1"/>
    <dgm:cxn modelId="{027185B8-81ED-E644-B124-89CC15123AB4}" type="presParOf" srcId="{6AA090F4-EF32-9447-B18A-D7E9AC767D26}" destId="{8B677478-107A-8940-A80D-5CC8F17F9625}" srcOrd="0" destOrd="0" presId="urn:microsoft.com/office/officeart/2005/8/layout/orgChart1"/>
    <dgm:cxn modelId="{0CBF79A1-9472-964C-86F2-D794AB5280E6}" type="presParOf" srcId="{6AA090F4-EF32-9447-B18A-D7E9AC767D26}" destId="{C437F559-F3E1-BF42-8920-BE897BE13E0E}" srcOrd="1" destOrd="0" presId="urn:microsoft.com/office/officeart/2005/8/layout/orgChart1"/>
    <dgm:cxn modelId="{FC448321-15E7-0F46-9CF1-E6E4E9898849}" type="presParOf" srcId="{C437F559-F3E1-BF42-8920-BE897BE13E0E}" destId="{5A1AA194-DAFC-4E44-A040-F983C7EE6E2B}" srcOrd="0" destOrd="0" presId="urn:microsoft.com/office/officeart/2005/8/layout/orgChart1"/>
    <dgm:cxn modelId="{CDC7EBFE-7448-4547-A97E-180AC41B0683}" type="presParOf" srcId="{5A1AA194-DAFC-4E44-A040-F983C7EE6E2B}" destId="{91172B46-FB10-7A4C-9D77-4F4FFD5FC0A7}" srcOrd="0" destOrd="0" presId="urn:microsoft.com/office/officeart/2005/8/layout/orgChart1"/>
    <dgm:cxn modelId="{599AE3F4-08C8-7742-BD36-DE32C496A118}" type="presParOf" srcId="{5A1AA194-DAFC-4E44-A040-F983C7EE6E2B}" destId="{7C4D4AFC-C296-F345-8824-0DB421E68B07}" srcOrd="1" destOrd="0" presId="urn:microsoft.com/office/officeart/2005/8/layout/orgChart1"/>
    <dgm:cxn modelId="{A0E48512-46CC-1848-8609-3CEF53EEB422}" type="presParOf" srcId="{C437F559-F3E1-BF42-8920-BE897BE13E0E}" destId="{C0D142BF-FF9D-8745-B2F7-485244145793}" srcOrd="1" destOrd="0" presId="urn:microsoft.com/office/officeart/2005/8/layout/orgChart1"/>
    <dgm:cxn modelId="{B2984DA9-1DB2-CA43-B00E-A0E3C3536031}" type="presParOf" srcId="{C437F559-F3E1-BF42-8920-BE897BE13E0E}" destId="{289B83EE-02B3-3A42-A7A1-2A2A6C99B832}" srcOrd="2" destOrd="0" presId="urn:microsoft.com/office/officeart/2005/8/layout/orgChart1"/>
    <dgm:cxn modelId="{42759AE4-59E9-3C4F-A985-86DDC5C1356C}" type="presParOf" srcId="{6AA090F4-EF32-9447-B18A-D7E9AC767D26}" destId="{CF5B1B74-0811-5849-BA3B-C78F0B46169A}" srcOrd="2" destOrd="0" presId="urn:microsoft.com/office/officeart/2005/8/layout/orgChart1"/>
    <dgm:cxn modelId="{F7C5BDB5-EC1F-D84E-AD14-1358014023C0}" type="presParOf" srcId="{6AA090F4-EF32-9447-B18A-D7E9AC767D26}" destId="{7C719FFC-C887-CE46-B7D7-522E98A2CD58}" srcOrd="3" destOrd="0" presId="urn:microsoft.com/office/officeart/2005/8/layout/orgChart1"/>
    <dgm:cxn modelId="{ED80F89C-F56F-914B-A40D-20BCD3F3DF4E}" type="presParOf" srcId="{7C719FFC-C887-CE46-B7D7-522E98A2CD58}" destId="{FF22CB39-1CE6-D141-AD73-4F4415E688DC}" srcOrd="0" destOrd="0" presId="urn:microsoft.com/office/officeart/2005/8/layout/orgChart1"/>
    <dgm:cxn modelId="{0E4AF39F-DA81-3A42-8E72-08F34FAB2EE6}" type="presParOf" srcId="{FF22CB39-1CE6-D141-AD73-4F4415E688DC}" destId="{5B735671-5603-7B40-9E9A-76BF7A505405}" srcOrd="0" destOrd="0" presId="urn:microsoft.com/office/officeart/2005/8/layout/orgChart1"/>
    <dgm:cxn modelId="{B5965F40-BF3C-BE42-B249-5634CF8C2F0A}" type="presParOf" srcId="{FF22CB39-1CE6-D141-AD73-4F4415E688DC}" destId="{435593C2-7AC6-E147-B3B1-EE4C317428BE}" srcOrd="1" destOrd="0" presId="urn:microsoft.com/office/officeart/2005/8/layout/orgChart1"/>
    <dgm:cxn modelId="{5FD736C9-1A7A-534F-8D2C-27500325D781}" type="presParOf" srcId="{7C719FFC-C887-CE46-B7D7-522E98A2CD58}" destId="{130F8044-5C98-D940-88A7-F330D4BE9815}" srcOrd="1" destOrd="0" presId="urn:microsoft.com/office/officeart/2005/8/layout/orgChart1"/>
    <dgm:cxn modelId="{2EF5CFEE-ED11-174F-A3DB-0776A29425BE}" type="presParOf" srcId="{7C719FFC-C887-CE46-B7D7-522E98A2CD58}" destId="{1003E5DD-E642-B648-8C79-ECA5DA9B1713}" srcOrd="2" destOrd="0" presId="urn:microsoft.com/office/officeart/2005/8/layout/orgChart1"/>
    <dgm:cxn modelId="{92EE363A-3782-5141-B714-2D6F645F6D65}" type="presParOf" srcId="{6AA090F4-EF32-9447-B18A-D7E9AC767D26}" destId="{A52B9493-6F05-1546-91EA-219B8A0E0230}" srcOrd="4" destOrd="0" presId="urn:microsoft.com/office/officeart/2005/8/layout/orgChart1"/>
    <dgm:cxn modelId="{B07C3670-36B0-634A-B174-5416CFF9322D}" type="presParOf" srcId="{6AA090F4-EF32-9447-B18A-D7E9AC767D26}" destId="{44371259-A894-0147-A42B-3D7F94B99C17}" srcOrd="5" destOrd="0" presId="urn:microsoft.com/office/officeart/2005/8/layout/orgChart1"/>
    <dgm:cxn modelId="{40075A4B-1170-7D4A-87A1-BECFBD3081CE}" type="presParOf" srcId="{44371259-A894-0147-A42B-3D7F94B99C17}" destId="{88DED24E-9048-8846-A0F2-ADC2E6547E51}" srcOrd="0" destOrd="0" presId="urn:microsoft.com/office/officeart/2005/8/layout/orgChart1"/>
    <dgm:cxn modelId="{D734B2EE-E08F-B943-8EE0-A845ADBF8306}" type="presParOf" srcId="{88DED24E-9048-8846-A0F2-ADC2E6547E51}" destId="{6A6ED95E-5922-1A47-8D35-8B8308B6E23E}" srcOrd="0" destOrd="0" presId="urn:microsoft.com/office/officeart/2005/8/layout/orgChart1"/>
    <dgm:cxn modelId="{023AD18E-C72D-5043-9C82-DDF7271A646F}" type="presParOf" srcId="{88DED24E-9048-8846-A0F2-ADC2E6547E51}" destId="{D7840DB3-766E-C34B-A24F-1DEB405850F7}" srcOrd="1" destOrd="0" presId="urn:microsoft.com/office/officeart/2005/8/layout/orgChart1"/>
    <dgm:cxn modelId="{CB8C0D80-3316-4444-A998-522E833CB731}" type="presParOf" srcId="{44371259-A894-0147-A42B-3D7F94B99C17}" destId="{A2C2E8A0-292F-A24C-AC9E-084E9294691C}" srcOrd="1" destOrd="0" presId="urn:microsoft.com/office/officeart/2005/8/layout/orgChart1"/>
    <dgm:cxn modelId="{2369D9C6-ECDE-0942-8145-A7D784168759}" type="presParOf" srcId="{44371259-A894-0147-A42B-3D7F94B99C17}" destId="{328ECBA0-B413-C347-B7BC-9019576BED9A}" srcOrd="2" destOrd="0" presId="urn:microsoft.com/office/officeart/2005/8/layout/orgChart1"/>
    <dgm:cxn modelId="{93CACE5A-9B48-4049-A2B5-A82E2168A2F1}" type="presParOf" srcId="{6AA090F4-EF32-9447-B18A-D7E9AC767D26}" destId="{979DD2F3-F9CB-0D4C-87BE-9389D7577714}" srcOrd="6" destOrd="0" presId="urn:microsoft.com/office/officeart/2005/8/layout/orgChart1"/>
    <dgm:cxn modelId="{32BD4C63-D01C-CC4B-A17A-8FDBECECA60F}" type="presParOf" srcId="{6AA090F4-EF32-9447-B18A-D7E9AC767D26}" destId="{198F52E5-C69F-2742-988B-F0389833A428}" srcOrd="7" destOrd="0" presId="urn:microsoft.com/office/officeart/2005/8/layout/orgChart1"/>
    <dgm:cxn modelId="{19954AAE-E700-2646-B594-EBDD9888981B}" type="presParOf" srcId="{198F52E5-C69F-2742-988B-F0389833A428}" destId="{12563BF5-E4DA-9F45-B6B5-F775C539E9F0}" srcOrd="0" destOrd="0" presId="urn:microsoft.com/office/officeart/2005/8/layout/orgChart1"/>
    <dgm:cxn modelId="{75295C1C-F920-644B-A9E7-59145465355B}" type="presParOf" srcId="{12563BF5-E4DA-9F45-B6B5-F775C539E9F0}" destId="{FB855A31-FCAD-A647-9D11-1A637A6C730C}" srcOrd="0" destOrd="0" presId="urn:microsoft.com/office/officeart/2005/8/layout/orgChart1"/>
    <dgm:cxn modelId="{8029318F-365F-A643-B0A5-9A156467B318}" type="presParOf" srcId="{12563BF5-E4DA-9F45-B6B5-F775C539E9F0}" destId="{378B3FA6-6E47-C34C-81F5-0D5F9C6BB123}" srcOrd="1" destOrd="0" presId="urn:microsoft.com/office/officeart/2005/8/layout/orgChart1"/>
    <dgm:cxn modelId="{582DBD97-B16C-DD44-ACB0-6C8A53F3EE0C}" type="presParOf" srcId="{198F52E5-C69F-2742-988B-F0389833A428}" destId="{8E1D4D52-0C8C-E446-9A7B-4061FE6DD67F}" srcOrd="1" destOrd="0" presId="urn:microsoft.com/office/officeart/2005/8/layout/orgChart1"/>
    <dgm:cxn modelId="{995C2864-9FE3-0A4A-8335-8A26EE6982EE}" type="presParOf" srcId="{198F52E5-C69F-2742-988B-F0389833A428}" destId="{BF4F0616-5055-0C4E-9B57-476E4B66680E}" srcOrd="2" destOrd="0" presId="urn:microsoft.com/office/officeart/2005/8/layout/orgChart1"/>
    <dgm:cxn modelId="{218A2D05-13E7-FD4F-8F5D-BAC7A7BDBB71}" type="presParOf" srcId="{273F215A-46C7-1348-BEDB-7A4906E96399}" destId="{86DAC0D4-C160-684F-86D2-135D2E2D805F}" srcOrd="2" destOrd="0" presId="urn:microsoft.com/office/officeart/2005/8/layout/orgChart1"/>
    <dgm:cxn modelId="{39104FD9-6ABB-5D46-A3F2-B1E18095678E}" type="presParOf" srcId="{EF8FE5FC-4603-9E4E-B1D0-239ECF7FE74E}" destId="{279D84CF-6C3C-D843-969F-DD4E15AD8860}" srcOrd="2" destOrd="0" presId="urn:microsoft.com/office/officeart/2005/8/layout/orgChart1"/>
    <dgm:cxn modelId="{358B5003-D5BF-4D45-89C5-E99874199499}" type="presParOf" srcId="{279D84CF-6C3C-D843-969F-DD4E15AD8860}" destId="{9183281F-9461-1446-85F2-6DED4816A583}" srcOrd="0" destOrd="0" presId="urn:microsoft.com/office/officeart/2005/8/layout/orgChart1"/>
    <dgm:cxn modelId="{59ACA6B4-6F94-144B-9098-F49659F698D8}" type="presParOf" srcId="{9183281F-9461-1446-85F2-6DED4816A583}" destId="{290F47BC-35A4-2E4B-ADA6-0882B4F2E9C8}" srcOrd="0" destOrd="0" presId="urn:microsoft.com/office/officeart/2005/8/layout/orgChart1"/>
    <dgm:cxn modelId="{58245B1A-DD53-7E47-8B01-3DAC53C8C859}" type="presParOf" srcId="{9183281F-9461-1446-85F2-6DED4816A583}" destId="{D8F744C6-E718-B049-A49B-D6CB69CD719C}" srcOrd="1" destOrd="0" presId="urn:microsoft.com/office/officeart/2005/8/layout/orgChart1"/>
    <dgm:cxn modelId="{6B421EB6-1865-5D48-ABE1-2EB23AC4CC5E}" type="presParOf" srcId="{279D84CF-6C3C-D843-969F-DD4E15AD8860}" destId="{AF4FADBA-4EAE-F342-98F0-90588F7545D5}" srcOrd="1" destOrd="0" presId="urn:microsoft.com/office/officeart/2005/8/layout/orgChart1"/>
    <dgm:cxn modelId="{313DC0BC-E7B0-194A-A132-F8916485F044}" type="presParOf" srcId="{279D84CF-6C3C-D843-969F-DD4E15AD8860}" destId="{DB49700B-B11D-2D48-99FB-35E3122E3EB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FCD9E3-B3EF-406B-B545-CA4ECC796F17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DFC75D-857B-41D3-8798-315DBB2B0A38}">
      <dgm:prSet/>
      <dgm:spPr/>
      <dgm:t>
        <a:bodyPr/>
        <a:lstStyle/>
        <a:p>
          <a:r>
            <a:rPr lang="en-IN"/>
            <a:t>Low-code, fast ML experimentation in Python</a:t>
          </a:r>
          <a:endParaRPr lang="en-US"/>
        </a:p>
      </dgm:t>
    </dgm:pt>
    <dgm:pt modelId="{6DB0B7E4-01EA-4A3D-98DD-E8C27E3EB821}" type="parTrans" cxnId="{4DA0007B-E297-4A63-A713-BD67CB236DD6}">
      <dgm:prSet/>
      <dgm:spPr/>
      <dgm:t>
        <a:bodyPr/>
        <a:lstStyle/>
        <a:p>
          <a:endParaRPr lang="en-US"/>
        </a:p>
      </dgm:t>
    </dgm:pt>
    <dgm:pt modelId="{FE7A527F-0A4D-4391-B718-AFE6D4E349E7}" type="sibTrans" cxnId="{4DA0007B-E297-4A63-A713-BD67CB236DD6}">
      <dgm:prSet/>
      <dgm:spPr/>
      <dgm:t>
        <a:bodyPr/>
        <a:lstStyle/>
        <a:p>
          <a:endParaRPr lang="en-US"/>
        </a:p>
      </dgm:t>
    </dgm:pt>
    <dgm:pt modelId="{BB7AEBBE-A3D1-4DAD-B83E-0A60C67FF7CA}">
      <dgm:prSet/>
      <dgm:spPr/>
      <dgm:t>
        <a:bodyPr/>
        <a:lstStyle/>
        <a:p>
          <a:r>
            <a:rPr lang="en-IN"/>
            <a:t>Clean API for training, comparing, and tuning models</a:t>
          </a:r>
          <a:endParaRPr lang="en-US"/>
        </a:p>
      </dgm:t>
    </dgm:pt>
    <dgm:pt modelId="{8EEA747E-F855-4AB5-B4A3-F75355BB0B22}" type="parTrans" cxnId="{2AE955C4-08B7-4E08-B508-27543DF32B69}">
      <dgm:prSet/>
      <dgm:spPr/>
      <dgm:t>
        <a:bodyPr/>
        <a:lstStyle/>
        <a:p>
          <a:endParaRPr lang="en-US"/>
        </a:p>
      </dgm:t>
    </dgm:pt>
    <dgm:pt modelId="{02006873-978A-4A18-BF58-7DCCB8930D60}" type="sibTrans" cxnId="{2AE955C4-08B7-4E08-B508-27543DF32B69}">
      <dgm:prSet/>
      <dgm:spPr/>
      <dgm:t>
        <a:bodyPr/>
        <a:lstStyle/>
        <a:p>
          <a:endParaRPr lang="en-US"/>
        </a:p>
      </dgm:t>
    </dgm:pt>
    <dgm:pt modelId="{05DC7F16-C971-42E5-A114-18F544AF6BA5}">
      <dgm:prSet/>
      <dgm:spPr/>
      <dgm:t>
        <a:bodyPr/>
        <a:lstStyle/>
        <a:p>
          <a:r>
            <a:rPr lang="en-IN"/>
            <a:t>Automation of preprocessing, imputation, and feature selection</a:t>
          </a:r>
          <a:endParaRPr lang="en-US"/>
        </a:p>
      </dgm:t>
    </dgm:pt>
    <dgm:pt modelId="{D6977916-6126-4AF9-B362-AD0FA605CF06}" type="parTrans" cxnId="{79651673-A755-45BD-986D-F1202180C2B9}">
      <dgm:prSet/>
      <dgm:spPr/>
      <dgm:t>
        <a:bodyPr/>
        <a:lstStyle/>
        <a:p>
          <a:endParaRPr lang="en-US"/>
        </a:p>
      </dgm:t>
    </dgm:pt>
    <dgm:pt modelId="{097E7AB8-B660-4811-8EEB-58151F86646A}" type="sibTrans" cxnId="{79651673-A755-45BD-986D-F1202180C2B9}">
      <dgm:prSet/>
      <dgm:spPr/>
      <dgm:t>
        <a:bodyPr/>
        <a:lstStyle/>
        <a:p>
          <a:endParaRPr lang="en-US"/>
        </a:p>
      </dgm:t>
    </dgm:pt>
    <dgm:pt modelId="{D0AE8A01-903C-4853-827B-942019AA3426}">
      <dgm:prSet/>
      <dgm:spPr/>
      <dgm:t>
        <a:bodyPr/>
        <a:lstStyle/>
        <a:p>
          <a:r>
            <a:rPr lang="en-IN"/>
            <a:t>Multiple model benchmarking with one command</a:t>
          </a:r>
          <a:endParaRPr lang="en-US"/>
        </a:p>
      </dgm:t>
    </dgm:pt>
    <dgm:pt modelId="{84F3C2F7-7FC0-4639-BAD5-766C014EFB56}" type="parTrans" cxnId="{A376922C-990A-4692-BFE0-A63F7C8FB2AE}">
      <dgm:prSet/>
      <dgm:spPr/>
      <dgm:t>
        <a:bodyPr/>
        <a:lstStyle/>
        <a:p>
          <a:endParaRPr lang="en-US"/>
        </a:p>
      </dgm:t>
    </dgm:pt>
    <dgm:pt modelId="{C06B0008-9170-4A1B-AF42-FEB5474CEAFC}" type="sibTrans" cxnId="{A376922C-990A-4692-BFE0-A63F7C8FB2AE}">
      <dgm:prSet/>
      <dgm:spPr/>
      <dgm:t>
        <a:bodyPr/>
        <a:lstStyle/>
        <a:p>
          <a:endParaRPr lang="en-US"/>
        </a:p>
      </dgm:t>
    </dgm:pt>
    <dgm:pt modelId="{1FE947AF-3572-AB42-ACC7-0DE2B108D7CB}" type="pres">
      <dgm:prSet presAssocID="{71FCD9E3-B3EF-406B-B545-CA4ECC796F17}" presName="linear" presStyleCnt="0">
        <dgm:presLayoutVars>
          <dgm:animLvl val="lvl"/>
          <dgm:resizeHandles val="exact"/>
        </dgm:presLayoutVars>
      </dgm:prSet>
      <dgm:spPr/>
    </dgm:pt>
    <dgm:pt modelId="{2D5B0CC1-521C-0A4F-9D6B-A9DEEEA3EB98}" type="pres">
      <dgm:prSet presAssocID="{57DFC75D-857B-41D3-8798-315DBB2B0A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56E167-904B-EC4D-81C9-A75FA6CCF375}" type="pres">
      <dgm:prSet presAssocID="{FE7A527F-0A4D-4391-B718-AFE6D4E349E7}" presName="spacer" presStyleCnt="0"/>
      <dgm:spPr/>
    </dgm:pt>
    <dgm:pt modelId="{06E3B588-A2CA-2543-AD8D-C6FB01C22290}" type="pres">
      <dgm:prSet presAssocID="{BB7AEBBE-A3D1-4DAD-B83E-0A60C67FF7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EA80B1-AAEC-1E47-A2D2-9523296DA698}" type="pres">
      <dgm:prSet presAssocID="{02006873-978A-4A18-BF58-7DCCB8930D60}" presName="spacer" presStyleCnt="0"/>
      <dgm:spPr/>
    </dgm:pt>
    <dgm:pt modelId="{9AC0ED89-8058-854E-91B2-D984D13DFDEE}" type="pres">
      <dgm:prSet presAssocID="{05DC7F16-C971-42E5-A114-18F544AF6B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1AAB54-5C86-464D-8E18-FEB856C752AD}" type="pres">
      <dgm:prSet presAssocID="{097E7AB8-B660-4811-8EEB-58151F86646A}" presName="spacer" presStyleCnt="0"/>
      <dgm:spPr/>
    </dgm:pt>
    <dgm:pt modelId="{D0763F70-7E66-F940-AD93-CA3FED5E0FD2}" type="pres">
      <dgm:prSet presAssocID="{D0AE8A01-903C-4853-827B-942019AA342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618A29-AF66-6B44-82A8-56A2FC0FE7F2}" type="presOf" srcId="{D0AE8A01-903C-4853-827B-942019AA3426}" destId="{D0763F70-7E66-F940-AD93-CA3FED5E0FD2}" srcOrd="0" destOrd="0" presId="urn:microsoft.com/office/officeart/2005/8/layout/vList2"/>
    <dgm:cxn modelId="{A376922C-990A-4692-BFE0-A63F7C8FB2AE}" srcId="{71FCD9E3-B3EF-406B-B545-CA4ECC796F17}" destId="{D0AE8A01-903C-4853-827B-942019AA3426}" srcOrd="3" destOrd="0" parTransId="{84F3C2F7-7FC0-4639-BAD5-766C014EFB56}" sibTransId="{C06B0008-9170-4A1B-AF42-FEB5474CEAFC}"/>
    <dgm:cxn modelId="{6D5DFB39-56A0-3A42-A10B-287AA98BC5AE}" type="presOf" srcId="{05DC7F16-C971-42E5-A114-18F544AF6BA5}" destId="{9AC0ED89-8058-854E-91B2-D984D13DFDEE}" srcOrd="0" destOrd="0" presId="urn:microsoft.com/office/officeart/2005/8/layout/vList2"/>
    <dgm:cxn modelId="{79651673-A755-45BD-986D-F1202180C2B9}" srcId="{71FCD9E3-B3EF-406B-B545-CA4ECC796F17}" destId="{05DC7F16-C971-42E5-A114-18F544AF6BA5}" srcOrd="2" destOrd="0" parTransId="{D6977916-6126-4AF9-B362-AD0FA605CF06}" sibTransId="{097E7AB8-B660-4811-8EEB-58151F86646A}"/>
    <dgm:cxn modelId="{C69FB976-6F66-484A-AA11-1A1F5E27B0D8}" type="presOf" srcId="{BB7AEBBE-A3D1-4DAD-B83E-0A60C67FF7CA}" destId="{06E3B588-A2CA-2543-AD8D-C6FB01C22290}" srcOrd="0" destOrd="0" presId="urn:microsoft.com/office/officeart/2005/8/layout/vList2"/>
    <dgm:cxn modelId="{4DA0007B-E297-4A63-A713-BD67CB236DD6}" srcId="{71FCD9E3-B3EF-406B-B545-CA4ECC796F17}" destId="{57DFC75D-857B-41D3-8798-315DBB2B0A38}" srcOrd="0" destOrd="0" parTransId="{6DB0B7E4-01EA-4A3D-98DD-E8C27E3EB821}" sibTransId="{FE7A527F-0A4D-4391-B718-AFE6D4E349E7}"/>
    <dgm:cxn modelId="{3680F185-F736-0546-82E6-F3EF48C970AC}" type="presOf" srcId="{71FCD9E3-B3EF-406B-B545-CA4ECC796F17}" destId="{1FE947AF-3572-AB42-ACC7-0DE2B108D7CB}" srcOrd="0" destOrd="0" presId="urn:microsoft.com/office/officeart/2005/8/layout/vList2"/>
    <dgm:cxn modelId="{2AE955C4-08B7-4E08-B508-27543DF32B69}" srcId="{71FCD9E3-B3EF-406B-B545-CA4ECC796F17}" destId="{BB7AEBBE-A3D1-4DAD-B83E-0A60C67FF7CA}" srcOrd="1" destOrd="0" parTransId="{8EEA747E-F855-4AB5-B4A3-F75355BB0B22}" sibTransId="{02006873-978A-4A18-BF58-7DCCB8930D60}"/>
    <dgm:cxn modelId="{7CD0E5CF-515C-334E-B2F2-BDA01BCDCE56}" type="presOf" srcId="{57DFC75D-857B-41D3-8798-315DBB2B0A38}" destId="{2D5B0CC1-521C-0A4F-9D6B-A9DEEEA3EB98}" srcOrd="0" destOrd="0" presId="urn:microsoft.com/office/officeart/2005/8/layout/vList2"/>
    <dgm:cxn modelId="{A543DDCA-71CB-DB47-86CB-5FAA540A6009}" type="presParOf" srcId="{1FE947AF-3572-AB42-ACC7-0DE2B108D7CB}" destId="{2D5B0CC1-521C-0A4F-9D6B-A9DEEEA3EB98}" srcOrd="0" destOrd="0" presId="urn:microsoft.com/office/officeart/2005/8/layout/vList2"/>
    <dgm:cxn modelId="{11A35D19-8631-E945-ACF1-CFEF4A0C51E0}" type="presParOf" srcId="{1FE947AF-3572-AB42-ACC7-0DE2B108D7CB}" destId="{A056E167-904B-EC4D-81C9-A75FA6CCF375}" srcOrd="1" destOrd="0" presId="urn:microsoft.com/office/officeart/2005/8/layout/vList2"/>
    <dgm:cxn modelId="{3D128334-294E-614D-8D61-1F1F9F7F2235}" type="presParOf" srcId="{1FE947AF-3572-AB42-ACC7-0DE2B108D7CB}" destId="{06E3B588-A2CA-2543-AD8D-C6FB01C22290}" srcOrd="2" destOrd="0" presId="urn:microsoft.com/office/officeart/2005/8/layout/vList2"/>
    <dgm:cxn modelId="{42A80F8D-6C83-C747-B456-BFFE7E51D99E}" type="presParOf" srcId="{1FE947AF-3572-AB42-ACC7-0DE2B108D7CB}" destId="{FBEA80B1-AAEC-1E47-A2D2-9523296DA698}" srcOrd="3" destOrd="0" presId="urn:microsoft.com/office/officeart/2005/8/layout/vList2"/>
    <dgm:cxn modelId="{39AE202A-8F71-8A4D-AA99-E61D06CE6A7A}" type="presParOf" srcId="{1FE947AF-3572-AB42-ACC7-0DE2B108D7CB}" destId="{9AC0ED89-8058-854E-91B2-D984D13DFDEE}" srcOrd="4" destOrd="0" presId="urn:microsoft.com/office/officeart/2005/8/layout/vList2"/>
    <dgm:cxn modelId="{C95B7463-66ED-A34D-9AAE-14C9BCC4D645}" type="presParOf" srcId="{1FE947AF-3572-AB42-ACC7-0DE2B108D7CB}" destId="{A01AAB54-5C86-464D-8E18-FEB856C752AD}" srcOrd="5" destOrd="0" presId="urn:microsoft.com/office/officeart/2005/8/layout/vList2"/>
    <dgm:cxn modelId="{32165F2B-9275-6346-9123-7CE40D84EF54}" type="presParOf" srcId="{1FE947AF-3572-AB42-ACC7-0DE2B108D7CB}" destId="{D0763F70-7E66-F940-AD93-CA3FED5E0FD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A4FF9-B7FF-4851-80DA-6FC299EA0C8F}" type="doc">
      <dgm:prSet loTypeId="urn:microsoft.com/office/officeart/2005/8/layout/vList5" loCatId="list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18D6FAB1-F9C5-4BDF-8871-FB3F59E769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Dataset: Diabetes dataset with health metrics and outcome label.</a:t>
          </a:r>
          <a:endParaRPr lang="en-US"/>
        </a:p>
      </dgm:t>
    </dgm:pt>
    <dgm:pt modelId="{B5AEE5EC-8328-49AE-9B7C-CDDCD10DFC9D}" type="parTrans" cxnId="{A0FF6923-B5AF-403E-B9FA-71B16A88D0F0}">
      <dgm:prSet/>
      <dgm:spPr/>
      <dgm:t>
        <a:bodyPr/>
        <a:lstStyle/>
        <a:p>
          <a:endParaRPr lang="en-US"/>
        </a:p>
      </dgm:t>
    </dgm:pt>
    <dgm:pt modelId="{E9816FC3-E61F-4ED7-99FA-5D41132AF994}" type="sibTrans" cxnId="{A0FF6923-B5AF-403E-B9FA-71B16A88D0F0}">
      <dgm:prSet/>
      <dgm:spPr/>
      <dgm:t>
        <a:bodyPr/>
        <a:lstStyle/>
        <a:p>
          <a:endParaRPr lang="en-US"/>
        </a:p>
      </dgm:t>
    </dgm:pt>
    <dgm:pt modelId="{EF634FB4-BE44-42D4-8DCF-0BF15803BCD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Features:</a:t>
          </a:r>
          <a:endParaRPr lang="en-US"/>
        </a:p>
      </dgm:t>
    </dgm:pt>
    <dgm:pt modelId="{F488ED29-8309-4B46-8A2B-A16094D5D799}" type="parTrans" cxnId="{CA23CF4F-C1AC-45E0-9A96-DCD65470B750}">
      <dgm:prSet/>
      <dgm:spPr/>
      <dgm:t>
        <a:bodyPr/>
        <a:lstStyle/>
        <a:p>
          <a:endParaRPr lang="en-US"/>
        </a:p>
      </dgm:t>
    </dgm:pt>
    <dgm:pt modelId="{15E3AF77-53FC-4F13-B130-9DCD6A3FCDA0}" type="sibTrans" cxnId="{CA23CF4F-C1AC-45E0-9A96-DCD65470B750}">
      <dgm:prSet/>
      <dgm:spPr/>
      <dgm:t>
        <a:bodyPr/>
        <a:lstStyle/>
        <a:p>
          <a:endParaRPr lang="en-US"/>
        </a:p>
      </dgm:t>
    </dgm:pt>
    <dgm:pt modelId="{E7FBF80E-4AFF-4915-A449-D071E03B8C6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Pregnancies, glucose, blood pressure, BMI, age, etc.</a:t>
          </a:r>
          <a:endParaRPr lang="en-US"/>
        </a:p>
      </dgm:t>
    </dgm:pt>
    <dgm:pt modelId="{6E2ACE94-19C0-4D52-A75B-DCA811C4BBA0}" type="parTrans" cxnId="{2434B087-797E-40BC-8A1A-60862DAFCCCC}">
      <dgm:prSet/>
      <dgm:spPr/>
      <dgm:t>
        <a:bodyPr/>
        <a:lstStyle/>
        <a:p>
          <a:endParaRPr lang="en-US"/>
        </a:p>
      </dgm:t>
    </dgm:pt>
    <dgm:pt modelId="{58AA568D-B292-4CD2-8F2D-AC4A0D514C3F}" type="sibTrans" cxnId="{2434B087-797E-40BC-8A1A-60862DAFCCCC}">
      <dgm:prSet/>
      <dgm:spPr/>
      <dgm:t>
        <a:bodyPr/>
        <a:lstStyle/>
        <a:p>
          <a:endParaRPr lang="en-US"/>
        </a:p>
      </dgm:t>
    </dgm:pt>
    <dgm:pt modelId="{B93CF043-0C66-4258-B982-A927D631B1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Goal: Predict diabetes onset.</a:t>
          </a:r>
          <a:endParaRPr lang="en-US"/>
        </a:p>
      </dgm:t>
    </dgm:pt>
    <dgm:pt modelId="{F9561C51-BE89-412F-BB50-5E3081E371DD}" type="parTrans" cxnId="{1FE5B509-F29A-4121-A300-6E637CB7C7A5}">
      <dgm:prSet/>
      <dgm:spPr/>
      <dgm:t>
        <a:bodyPr/>
        <a:lstStyle/>
        <a:p>
          <a:endParaRPr lang="en-US"/>
        </a:p>
      </dgm:t>
    </dgm:pt>
    <dgm:pt modelId="{656FB5DD-5950-4804-957F-E24B69D0A1E6}" type="sibTrans" cxnId="{1FE5B509-F29A-4121-A300-6E637CB7C7A5}">
      <dgm:prSet/>
      <dgm:spPr/>
      <dgm:t>
        <a:bodyPr/>
        <a:lstStyle/>
        <a:p>
          <a:endParaRPr lang="en-US"/>
        </a:p>
      </dgm:t>
    </dgm:pt>
    <dgm:pt modelId="{F3CCB879-D1A2-4B39-BF9F-BB73D032617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PyCaret Workflow:</a:t>
          </a:r>
          <a:endParaRPr lang="en-US"/>
        </a:p>
      </dgm:t>
    </dgm:pt>
    <dgm:pt modelId="{EF3EB781-B2B0-4070-888D-2F156EB9598A}" type="parTrans" cxnId="{902AB392-0D91-4ACA-B550-E30DA0A5FF26}">
      <dgm:prSet/>
      <dgm:spPr/>
      <dgm:t>
        <a:bodyPr/>
        <a:lstStyle/>
        <a:p>
          <a:endParaRPr lang="en-US"/>
        </a:p>
      </dgm:t>
    </dgm:pt>
    <dgm:pt modelId="{7952F1C0-0170-44AD-BF34-6536B3A8FFF7}" type="sibTrans" cxnId="{902AB392-0D91-4ACA-B550-E30DA0A5FF26}">
      <dgm:prSet/>
      <dgm:spPr/>
      <dgm:t>
        <a:bodyPr/>
        <a:lstStyle/>
        <a:p>
          <a:endParaRPr lang="en-US"/>
        </a:p>
      </dgm:t>
    </dgm:pt>
    <dgm:pt modelId="{341D64BB-063C-4A00-933E-FCC51D98A0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1" dirty="0"/>
            <a:t>Import module and datasets</a:t>
          </a:r>
          <a:endParaRPr lang="en-US" sz="1400" dirty="0"/>
        </a:p>
      </dgm:t>
    </dgm:pt>
    <dgm:pt modelId="{B33E941A-F6D0-4C3D-B162-C7ED1C86CBBA}" type="parTrans" cxnId="{642D0B3F-7CBE-4B96-990F-FA46135B74B4}">
      <dgm:prSet/>
      <dgm:spPr/>
      <dgm:t>
        <a:bodyPr/>
        <a:lstStyle/>
        <a:p>
          <a:endParaRPr lang="en-US"/>
        </a:p>
      </dgm:t>
    </dgm:pt>
    <dgm:pt modelId="{5B829019-9AE5-4105-88EC-3762B27A2EE6}" type="sibTrans" cxnId="{642D0B3F-7CBE-4B96-990F-FA46135B74B4}">
      <dgm:prSet/>
      <dgm:spPr/>
      <dgm:t>
        <a:bodyPr/>
        <a:lstStyle/>
        <a:p>
          <a:endParaRPr lang="en-US"/>
        </a:p>
      </dgm:t>
    </dgm:pt>
    <dgm:pt modelId="{6299F944-7902-4775-8B5C-96768B63C9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1"/>
            <a:t>Setup environment</a:t>
          </a:r>
          <a:endParaRPr lang="en-US" sz="1400" dirty="0"/>
        </a:p>
      </dgm:t>
    </dgm:pt>
    <dgm:pt modelId="{64889A64-767C-4509-BE14-9C4A8334AD78}" type="parTrans" cxnId="{44F6E8DF-DFF7-476F-B1D0-2F3F6C4B053C}">
      <dgm:prSet/>
      <dgm:spPr/>
      <dgm:t>
        <a:bodyPr/>
        <a:lstStyle/>
        <a:p>
          <a:endParaRPr lang="en-US"/>
        </a:p>
      </dgm:t>
    </dgm:pt>
    <dgm:pt modelId="{C29B3835-5131-4F80-871D-A8DD6EF332A0}" type="sibTrans" cxnId="{44F6E8DF-DFF7-476F-B1D0-2F3F6C4B053C}">
      <dgm:prSet/>
      <dgm:spPr/>
      <dgm:t>
        <a:bodyPr/>
        <a:lstStyle/>
        <a:p>
          <a:endParaRPr lang="en-US"/>
        </a:p>
      </dgm:t>
    </dgm:pt>
    <dgm:pt modelId="{2656E930-533F-47DA-B6A0-C7184FA39F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400" i="1"/>
            <a:t>Train models using multiple algorithms with one line of code</a:t>
          </a:r>
          <a:endParaRPr lang="en-US" sz="1400" dirty="0"/>
        </a:p>
      </dgm:t>
    </dgm:pt>
    <dgm:pt modelId="{F4CD8708-9047-48AF-8AD0-E3D7F81648B6}" type="parTrans" cxnId="{114A32F2-9EAB-437B-BD7F-2C6127D4E617}">
      <dgm:prSet/>
      <dgm:spPr/>
      <dgm:t>
        <a:bodyPr/>
        <a:lstStyle/>
        <a:p>
          <a:endParaRPr lang="en-US"/>
        </a:p>
      </dgm:t>
    </dgm:pt>
    <dgm:pt modelId="{A0078971-E6BC-45B7-9B0E-31BA67C7905F}" type="sibTrans" cxnId="{114A32F2-9EAB-437B-BD7F-2C6127D4E617}">
      <dgm:prSet/>
      <dgm:spPr/>
      <dgm:t>
        <a:bodyPr/>
        <a:lstStyle/>
        <a:p>
          <a:endParaRPr lang="en-US"/>
        </a:p>
      </dgm:t>
    </dgm:pt>
    <dgm:pt modelId="{552D415B-92D9-2845-BEB9-CC02FC84A154}" type="pres">
      <dgm:prSet presAssocID="{FC2A4FF9-B7FF-4851-80DA-6FC299EA0C8F}" presName="Name0" presStyleCnt="0">
        <dgm:presLayoutVars>
          <dgm:dir/>
          <dgm:animLvl val="lvl"/>
          <dgm:resizeHandles val="exact"/>
        </dgm:presLayoutVars>
      </dgm:prSet>
      <dgm:spPr/>
    </dgm:pt>
    <dgm:pt modelId="{EBDDE321-619D-614F-8377-9C412F989CE3}" type="pres">
      <dgm:prSet presAssocID="{18D6FAB1-F9C5-4BDF-8871-FB3F59E76991}" presName="linNode" presStyleCnt="0"/>
      <dgm:spPr/>
    </dgm:pt>
    <dgm:pt modelId="{E4BE41F8-178F-1E44-A665-3F603C86ACCD}" type="pres">
      <dgm:prSet presAssocID="{18D6FAB1-F9C5-4BDF-8871-FB3F59E76991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3B1D8E7-7198-454E-A278-D14BE26EA78E}" type="pres">
      <dgm:prSet presAssocID="{E9816FC3-E61F-4ED7-99FA-5D41132AF994}" presName="sp" presStyleCnt="0"/>
      <dgm:spPr/>
    </dgm:pt>
    <dgm:pt modelId="{FA271614-1243-2C4A-B729-CC1E8F95DABA}" type="pres">
      <dgm:prSet presAssocID="{EF634FB4-BE44-42D4-8DCF-0BF15803BCD9}" presName="linNode" presStyleCnt="0"/>
      <dgm:spPr/>
    </dgm:pt>
    <dgm:pt modelId="{37639015-D656-CF43-B72A-59193490237A}" type="pres">
      <dgm:prSet presAssocID="{EF634FB4-BE44-42D4-8DCF-0BF15803BCD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00D603F-9CED-8042-83CC-88DA762A5ECC}" type="pres">
      <dgm:prSet presAssocID="{EF634FB4-BE44-42D4-8DCF-0BF15803BCD9}" presName="descendantText" presStyleLbl="alignAccFollowNode1" presStyleIdx="0" presStyleCnt="2">
        <dgm:presLayoutVars>
          <dgm:bulletEnabled val="1"/>
        </dgm:presLayoutVars>
      </dgm:prSet>
      <dgm:spPr/>
    </dgm:pt>
    <dgm:pt modelId="{AAA19315-7294-2841-A435-6629FD920254}" type="pres">
      <dgm:prSet presAssocID="{15E3AF77-53FC-4F13-B130-9DCD6A3FCDA0}" presName="sp" presStyleCnt="0"/>
      <dgm:spPr/>
    </dgm:pt>
    <dgm:pt modelId="{9906F69B-9294-B148-A57A-A2417C32A6E2}" type="pres">
      <dgm:prSet presAssocID="{B93CF043-0C66-4258-B982-A927D631B147}" presName="linNode" presStyleCnt="0"/>
      <dgm:spPr/>
    </dgm:pt>
    <dgm:pt modelId="{44BBCF29-4BFC-3240-8433-428C3091E489}" type="pres">
      <dgm:prSet presAssocID="{B93CF043-0C66-4258-B982-A927D631B14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78C8E1E-E7F4-994F-9705-E2B75AACF4C9}" type="pres">
      <dgm:prSet presAssocID="{656FB5DD-5950-4804-957F-E24B69D0A1E6}" presName="sp" presStyleCnt="0"/>
      <dgm:spPr/>
    </dgm:pt>
    <dgm:pt modelId="{F59830F8-AF36-984D-B7F9-2739CBB47111}" type="pres">
      <dgm:prSet presAssocID="{F3CCB879-D1A2-4B39-BF9F-BB73D0326179}" presName="linNode" presStyleCnt="0"/>
      <dgm:spPr/>
    </dgm:pt>
    <dgm:pt modelId="{DD6214DB-6A0C-1341-A734-9C268778D6E9}" type="pres">
      <dgm:prSet presAssocID="{F3CCB879-D1A2-4B39-BF9F-BB73D0326179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0F44667-A673-3148-8A1D-8A3D6BFB2FD2}" type="pres">
      <dgm:prSet presAssocID="{F3CCB879-D1A2-4B39-BF9F-BB73D032617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FE5B509-F29A-4121-A300-6E637CB7C7A5}" srcId="{FC2A4FF9-B7FF-4851-80DA-6FC299EA0C8F}" destId="{B93CF043-0C66-4258-B982-A927D631B147}" srcOrd="2" destOrd="0" parTransId="{F9561C51-BE89-412F-BB50-5E3081E371DD}" sibTransId="{656FB5DD-5950-4804-957F-E24B69D0A1E6}"/>
    <dgm:cxn modelId="{A0FF6923-B5AF-403E-B9FA-71B16A88D0F0}" srcId="{FC2A4FF9-B7FF-4851-80DA-6FC299EA0C8F}" destId="{18D6FAB1-F9C5-4BDF-8871-FB3F59E76991}" srcOrd="0" destOrd="0" parTransId="{B5AEE5EC-8328-49AE-9B7C-CDDCD10DFC9D}" sibTransId="{E9816FC3-E61F-4ED7-99FA-5D41132AF994}"/>
    <dgm:cxn modelId="{E6CAFC29-F6E2-3047-A3EF-DCA6305D16DC}" type="presOf" srcId="{18D6FAB1-F9C5-4BDF-8871-FB3F59E76991}" destId="{E4BE41F8-178F-1E44-A665-3F603C86ACCD}" srcOrd="0" destOrd="0" presId="urn:microsoft.com/office/officeart/2005/8/layout/vList5"/>
    <dgm:cxn modelId="{9ACE5E2F-F5D5-7149-BC8B-8D6AE3967515}" type="presOf" srcId="{B93CF043-0C66-4258-B982-A927D631B147}" destId="{44BBCF29-4BFC-3240-8433-428C3091E489}" srcOrd="0" destOrd="0" presId="urn:microsoft.com/office/officeart/2005/8/layout/vList5"/>
    <dgm:cxn modelId="{9777EE35-2B7B-6A49-B4F9-39575D616770}" type="presOf" srcId="{E7FBF80E-4AFF-4915-A449-D071E03B8C66}" destId="{D00D603F-9CED-8042-83CC-88DA762A5ECC}" srcOrd="0" destOrd="0" presId="urn:microsoft.com/office/officeart/2005/8/layout/vList5"/>
    <dgm:cxn modelId="{6ADF293C-F217-6A4E-8980-E7FEE7775E7A}" type="presOf" srcId="{6299F944-7902-4775-8B5C-96768B63C932}" destId="{E0F44667-A673-3148-8A1D-8A3D6BFB2FD2}" srcOrd="0" destOrd="1" presId="urn:microsoft.com/office/officeart/2005/8/layout/vList5"/>
    <dgm:cxn modelId="{642D0B3F-7CBE-4B96-990F-FA46135B74B4}" srcId="{F3CCB879-D1A2-4B39-BF9F-BB73D0326179}" destId="{341D64BB-063C-4A00-933E-FCC51D98A064}" srcOrd="0" destOrd="0" parTransId="{B33E941A-F6D0-4C3D-B162-C7ED1C86CBBA}" sibTransId="{5B829019-9AE5-4105-88EC-3762B27A2EE6}"/>
    <dgm:cxn modelId="{CA23CF4F-C1AC-45E0-9A96-DCD65470B750}" srcId="{FC2A4FF9-B7FF-4851-80DA-6FC299EA0C8F}" destId="{EF634FB4-BE44-42D4-8DCF-0BF15803BCD9}" srcOrd="1" destOrd="0" parTransId="{F488ED29-8309-4B46-8A2B-A16094D5D799}" sibTransId="{15E3AF77-53FC-4F13-B130-9DCD6A3FCDA0}"/>
    <dgm:cxn modelId="{54999B5B-723E-7648-BFAB-36A171299EA6}" type="presOf" srcId="{FC2A4FF9-B7FF-4851-80DA-6FC299EA0C8F}" destId="{552D415B-92D9-2845-BEB9-CC02FC84A154}" srcOrd="0" destOrd="0" presId="urn:microsoft.com/office/officeart/2005/8/layout/vList5"/>
    <dgm:cxn modelId="{14860D80-9A37-3049-BDEB-31C87824FB94}" type="presOf" srcId="{EF634FB4-BE44-42D4-8DCF-0BF15803BCD9}" destId="{37639015-D656-CF43-B72A-59193490237A}" srcOrd="0" destOrd="0" presId="urn:microsoft.com/office/officeart/2005/8/layout/vList5"/>
    <dgm:cxn modelId="{2434B087-797E-40BC-8A1A-60862DAFCCCC}" srcId="{EF634FB4-BE44-42D4-8DCF-0BF15803BCD9}" destId="{E7FBF80E-4AFF-4915-A449-D071E03B8C66}" srcOrd="0" destOrd="0" parTransId="{6E2ACE94-19C0-4D52-A75B-DCA811C4BBA0}" sibTransId="{58AA568D-B292-4CD2-8F2D-AC4A0D514C3F}"/>
    <dgm:cxn modelId="{A4D82A90-2209-2E40-B66F-D1C2543861CF}" type="presOf" srcId="{341D64BB-063C-4A00-933E-FCC51D98A064}" destId="{E0F44667-A673-3148-8A1D-8A3D6BFB2FD2}" srcOrd="0" destOrd="0" presId="urn:microsoft.com/office/officeart/2005/8/layout/vList5"/>
    <dgm:cxn modelId="{23220392-9079-A546-9498-96DDEF661E2A}" type="presOf" srcId="{F3CCB879-D1A2-4B39-BF9F-BB73D0326179}" destId="{DD6214DB-6A0C-1341-A734-9C268778D6E9}" srcOrd="0" destOrd="0" presId="urn:microsoft.com/office/officeart/2005/8/layout/vList5"/>
    <dgm:cxn modelId="{902AB392-0D91-4ACA-B550-E30DA0A5FF26}" srcId="{FC2A4FF9-B7FF-4851-80DA-6FC299EA0C8F}" destId="{F3CCB879-D1A2-4B39-BF9F-BB73D0326179}" srcOrd="3" destOrd="0" parTransId="{EF3EB781-B2B0-4070-888D-2F156EB9598A}" sibTransId="{7952F1C0-0170-44AD-BF34-6536B3A8FFF7}"/>
    <dgm:cxn modelId="{44F6E8DF-DFF7-476F-B1D0-2F3F6C4B053C}" srcId="{F3CCB879-D1A2-4B39-BF9F-BB73D0326179}" destId="{6299F944-7902-4775-8B5C-96768B63C932}" srcOrd="1" destOrd="0" parTransId="{64889A64-767C-4509-BE14-9C4A8334AD78}" sibTransId="{C29B3835-5131-4F80-871D-A8DD6EF332A0}"/>
    <dgm:cxn modelId="{114A32F2-9EAB-437B-BD7F-2C6127D4E617}" srcId="{F3CCB879-D1A2-4B39-BF9F-BB73D0326179}" destId="{2656E930-533F-47DA-B6A0-C7184FA39FC9}" srcOrd="2" destOrd="0" parTransId="{F4CD8708-9047-48AF-8AD0-E3D7F81648B6}" sibTransId="{A0078971-E6BC-45B7-9B0E-31BA67C7905F}"/>
    <dgm:cxn modelId="{E85516F7-9013-1B4A-ACF7-BAF744D5FDB9}" type="presOf" srcId="{2656E930-533F-47DA-B6A0-C7184FA39FC9}" destId="{E0F44667-A673-3148-8A1D-8A3D6BFB2FD2}" srcOrd="0" destOrd="2" presId="urn:microsoft.com/office/officeart/2005/8/layout/vList5"/>
    <dgm:cxn modelId="{931AE66D-4054-F740-93C4-D202D05732F2}" type="presParOf" srcId="{552D415B-92D9-2845-BEB9-CC02FC84A154}" destId="{EBDDE321-619D-614F-8377-9C412F989CE3}" srcOrd="0" destOrd="0" presId="urn:microsoft.com/office/officeart/2005/8/layout/vList5"/>
    <dgm:cxn modelId="{C6CF93B6-E785-4645-BFD1-DD21D9FEB38F}" type="presParOf" srcId="{EBDDE321-619D-614F-8377-9C412F989CE3}" destId="{E4BE41F8-178F-1E44-A665-3F603C86ACCD}" srcOrd="0" destOrd="0" presId="urn:microsoft.com/office/officeart/2005/8/layout/vList5"/>
    <dgm:cxn modelId="{B622739B-3DF0-9745-84CE-887ADEBD1E6B}" type="presParOf" srcId="{552D415B-92D9-2845-BEB9-CC02FC84A154}" destId="{43B1D8E7-7198-454E-A278-D14BE26EA78E}" srcOrd="1" destOrd="0" presId="urn:microsoft.com/office/officeart/2005/8/layout/vList5"/>
    <dgm:cxn modelId="{1256C50B-613D-9D45-AD0A-2D9708A32F82}" type="presParOf" srcId="{552D415B-92D9-2845-BEB9-CC02FC84A154}" destId="{FA271614-1243-2C4A-B729-CC1E8F95DABA}" srcOrd="2" destOrd="0" presId="urn:microsoft.com/office/officeart/2005/8/layout/vList5"/>
    <dgm:cxn modelId="{D10E16E0-0D5F-FF4D-B1F8-2A64A5576859}" type="presParOf" srcId="{FA271614-1243-2C4A-B729-CC1E8F95DABA}" destId="{37639015-D656-CF43-B72A-59193490237A}" srcOrd="0" destOrd="0" presId="urn:microsoft.com/office/officeart/2005/8/layout/vList5"/>
    <dgm:cxn modelId="{C2BDA5F9-6CB5-2947-B4C4-FF21313D2C20}" type="presParOf" srcId="{FA271614-1243-2C4A-B729-CC1E8F95DABA}" destId="{D00D603F-9CED-8042-83CC-88DA762A5ECC}" srcOrd="1" destOrd="0" presId="urn:microsoft.com/office/officeart/2005/8/layout/vList5"/>
    <dgm:cxn modelId="{A69D55D5-FDE4-BE4A-AA4C-86963B31CBA2}" type="presParOf" srcId="{552D415B-92D9-2845-BEB9-CC02FC84A154}" destId="{AAA19315-7294-2841-A435-6629FD920254}" srcOrd="3" destOrd="0" presId="urn:microsoft.com/office/officeart/2005/8/layout/vList5"/>
    <dgm:cxn modelId="{BF548157-7199-144A-B96D-88CF454358C3}" type="presParOf" srcId="{552D415B-92D9-2845-BEB9-CC02FC84A154}" destId="{9906F69B-9294-B148-A57A-A2417C32A6E2}" srcOrd="4" destOrd="0" presId="urn:microsoft.com/office/officeart/2005/8/layout/vList5"/>
    <dgm:cxn modelId="{48F92990-2D50-6F43-8503-238E35550EA3}" type="presParOf" srcId="{9906F69B-9294-B148-A57A-A2417C32A6E2}" destId="{44BBCF29-4BFC-3240-8433-428C3091E489}" srcOrd="0" destOrd="0" presId="urn:microsoft.com/office/officeart/2005/8/layout/vList5"/>
    <dgm:cxn modelId="{F77D6864-0D2A-5447-8B74-8C536AFFAAC7}" type="presParOf" srcId="{552D415B-92D9-2845-BEB9-CC02FC84A154}" destId="{778C8E1E-E7F4-994F-9705-E2B75AACF4C9}" srcOrd="5" destOrd="0" presId="urn:microsoft.com/office/officeart/2005/8/layout/vList5"/>
    <dgm:cxn modelId="{A4D3465E-EB2C-2E4A-9AA1-38CA29FD9A33}" type="presParOf" srcId="{552D415B-92D9-2845-BEB9-CC02FC84A154}" destId="{F59830F8-AF36-984D-B7F9-2739CBB47111}" srcOrd="6" destOrd="0" presId="urn:microsoft.com/office/officeart/2005/8/layout/vList5"/>
    <dgm:cxn modelId="{5F6E2B17-4921-CE4D-94DF-C9AFE75CFB1A}" type="presParOf" srcId="{F59830F8-AF36-984D-B7F9-2739CBB47111}" destId="{DD6214DB-6A0C-1341-A734-9C268778D6E9}" srcOrd="0" destOrd="0" presId="urn:microsoft.com/office/officeart/2005/8/layout/vList5"/>
    <dgm:cxn modelId="{60F0496F-BA88-8349-9027-0C6D390FA45C}" type="presParOf" srcId="{F59830F8-AF36-984D-B7F9-2739CBB47111}" destId="{E0F44667-A673-3148-8A1D-8A3D6BFB2F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B49287-D226-43CD-8C01-77E826929B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ACEE11-62D3-445F-A15B-DBC4AED377E0}">
      <dgm:prSet/>
      <dgm:spPr/>
      <dgm:t>
        <a:bodyPr/>
        <a:lstStyle/>
        <a:p>
          <a:r>
            <a:rPr lang="en-IN"/>
            <a:t>PyCaret streamlines the entire ML workflow</a:t>
          </a:r>
          <a:endParaRPr lang="en-US"/>
        </a:p>
      </dgm:t>
    </dgm:pt>
    <dgm:pt modelId="{4D53DCBC-89BC-48E5-A792-83E90077F420}" type="parTrans" cxnId="{512B8BCF-9654-4592-A7F9-F562A0ECB98C}">
      <dgm:prSet/>
      <dgm:spPr/>
      <dgm:t>
        <a:bodyPr/>
        <a:lstStyle/>
        <a:p>
          <a:endParaRPr lang="en-US"/>
        </a:p>
      </dgm:t>
    </dgm:pt>
    <dgm:pt modelId="{50FF4495-1847-4B7F-BE58-1310A859D5A9}" type="sibTrans" cxnId="{512B8BCF-9654-4592-A7F9-F562A0ECB98C}">
      <dgm:prSet/>
      <dgm:spPr/>
      <dgm:t>
        <a:bodyPr/>
        <a:lstStyle/>
        <a:p>
          <a:endParaRPr lang="en-US"/>
        </a:p>
      </dgm:t>
    </dgm:pt>
    <dgm:pt modelId="{A8818F14-03A2-4F35-8A70-C6A2BCA4A795}">
      <dgm:prSet/>
      <dgm:spPr/>
      <dgm:t>
        <a:bodyPr/>
        <a:lstStyle/>
        <a:p>
          <a:r>
            <a:rPr lang="en-IN"/>
            <a:t>Enables efficient model development and testing</a:t>
          </a:r>
          <a:endParaRPr lang="en-US"/>
        </a:p>
      </dgm:t>
    </dgm:pt>
    <dgm:pt modelId="{AAF506FE-2300-40C5-994C-A209FCB8F5B5}" type="parTrans" cxnId="{7A097582-B486-4573-B9A5-198BD6E11A10}">
      <dgm:prSet/>
      <dgm:spPr/>
      <dgm:t>
        <a:bodyPr/>
        <a:lstStyle/>
        <a:p>
          <a:endParaRPr lang="en-US"/>
        </a:p>
      </dgm:t>
    </dgm:pt>
    <dgm:pt modelId="{2580A623-655A-4674-B072-0DE1BC02B4EC}" type="sibTrans" cxnId="{7A097582-B486-4573-B9A5-198BD6E11A10}">
      <dgm:prSet/>
      <dgm:spPr/>
      <dgm:t>
        <a:bodyPr/>
        <a:lstStyle/>
        <a:p>
          <a:endParaRPr lang="en-US"/>
        </a:p>
      </dgm:t>
    </dgm:pt>
    <dgm:pt modelId="{D0095CBA-5985-4845-96C7-CC1C1183BDB7}">
      <dgm:prSet/>
      <dgm:spPr/>
      <dgm:t>
        <a:bodyPr/>
        <a:lstStyle/>
        <a:p>
          <a:r>
            <a:rPr lang="en-IN"/>
            <a:t>Supports easy model comparison, persistence, and deployment</a:t>
          </a:r>
          <a:endParaRPr lang="en-US"/>
        </a:p>
      </dgm:t>
    </dgm:pt>
    <dgm:pt modelId="{F125C6A9-8C19-4CCF-B000-1C66ABC5BD05}" type="parTrans" cxnId="{42B3B51D-A8E0-4FB3-BEBC-1CC7F67586A3}">
      <dgm:prSet/>
      <dgm:spPr/>
      <dgm:t>
        <a:bodyPr/>
        <a:lstStyle/>
        <a:p>
          <a:endParaRPr lang="en-US"/>
        </a:p>
      </dgm:t>
    </dgm:pt>
    <dgm:pt modelId="{43635ECA-BF5E-49E5-B696-125A27073BC2}" type="sibTrans" cxnId="{42B3B51D-A8E0-4FB3-BEBC-1CC7F67586A3}">
      <dgm:prSet/>
      <dgm:spPr/>
      <dgm:t>
        <a:bodyPr/>
        <a:lstStyle/>
        <a:p>
          <a:endParaRPr lang="en-US"/>
        </a:p>
      </dgm:t>
    </dgm:pt>
    <dgm:pt modelId="{943DF8BD-3F6F-4859-9B49-A191E83F31A0}">
      <dgm:prSet/>
      <dgm:spPr/>
      <dgm:t>
        <a:bodyPr/>
        <a:lstStyle/>
        <a:p>
          <a:r>
            <a:rPr lang="en-IN" i="1"/>
            <a:t>Great for rapid prototyping and education!</a:t>
          </a:r>
          <a:endParaRPr lang="en-US"/>
        </a:p>
      </dgm:t>
    </dgm:pt>
    <dgm:pt modelId="{AB4E8363-D93B-4B9F-8637-151346D34C19}" type="parTrans" cxnId="{2BDD54D1-4428-4604-B382-37894378E110}">
      <dgm:prSet/>
      <dgm:spPr/>
      <dgm:t>
        <a:bodyPr/>
        <a:lstStyle/>
        <a:p>
          <a:endParaRPr lang="en-US"/>
        </a:p>
      </dgm:t>
    </dgm:pt>
    <dgm:pt modelId="{B98A8461-A3FE-444C-B63C-5A7EDFBB34DD}" type="sibTrans" cxnId="{2BDD54D1-4428-4604-B382-37894378E110}">
      <dgm:prSet/>
      <dgm:spPr/>
      <dgm:t>
        <a:bodyPr/>
        <a:lstStyle/>
        <a:p>
          <a:endParaRPr lang="en-US"/>
        </a:p>
      </dgm:t>
    </dgm:pt>
    <dgm:pt modelId="{25A58D1E-C130-4C6F-8A58-4172979D5087}" type="pres">
      <dgm:prSet presAssocID="{41B49287-D226-43CD-8C01-77E826929B7E}" presName="root" presStyleCnt="0">
        <dgm:presLayoutVars>
          <dgm:dir/>
          <dgm:resizeHandles val="exact"/>
        </dgm:presLayoutVars>
      </dgm:prSet>
      <dgm:spPr/>
    </dgm:pt>
    <dgm:pt modelId="{19D10097-A767-40B2-8D60-E48A1CEABCFE}" type="pres">
      <dgm:prSet presAssocID="{89ACEE11-62D3-445F-A15B-DBC4AED377E0}" presName="compNode" presStyleCnt="0"/>
      <dgm:spPr/>
    </dgm:pt>
    <dgm:pt modelId="{F7B0ABA5-8106-426F-8457-7BC43C8F9199}" type="pres">
      <dgm:prSet presAssocID="{89ACEE11-62D3-445F-A15B-DBC4AED377E0}" presName="bgRect" presStyleLbl="bgShp" presStyleIdx="0" presStyleCnt="4"/>
      <dgm:spPr/>
    </dgm:pt>
    <dgm:pt modelId="{34515A0E-92B9-4942-B749-AAD08B881F7E}" type="pres">
      <dgm:prSet presAssocID="{89ACEE11-62D3-445F-A15B-DBC4AED377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355E8A3-AFC5-4004-B608-83B474CC0ABA}" type="pres">
      <dgm:prSet presAssocID="{89ACEE11-62D3-445F-A15B-DBC4AED377E0}" presName="spaceRect" presStyleCnt="0"/>
      <dgm:spPr/>
    </dgm:pt>
    <dgm:pt modelId="{3FD2A5BE-B6AE-4B86-B696-F35779D08657}" type="pres">
      <dgm:prSet presAssocID="{89ACEE11-62D3-445F-A15B-DBC4AED377E0}" presName="parTx" presStyleLbl="revTx" presStyleIdx="0" presStyleCnt="4">
        <dgm:presLayoutVars>
          <dgm:chMax val="0"/>
          <dgm:chPref val="0"/>
        </dgm:presLayoutVars>
      </dgm:prSet>
      <dgm:spPr/>
    </dgm:pt>
    <dgm:pt modelId="{584FCC68-99D0-4E85-A606-6EC735DFADAB}" type="pres">
      <dgm:prSet presAssocID="{50FF4495-1847-4B7F-BE58-1310A859D5A9}" presName="sibTrans" presStyleCnt="0"/>
      <dgm:spPr/>
    </dgm:pt>
    <dgm:pt modelId="{21F2B4B0-9316-4C9B-BF75-8F4A7D11AE71}" type="pres">
      <dgm:prSet presAssocID="{A8818F14-03A2-4F35-8A70-C6A2BCA4A795}" presName="compNode" presStyleCnt="0"/>
      <dgm:spPr/>
    </dgm:pt>
    <dgm:pt modelId="{FB1CCB4D-1B92-4162-A664-081C43B78471}" type="pres">
      <dgm:prSet presAssocID="{A8818F14-03A2-4F35-8A70-C6A2BCA4A795}" presName="bgRect" presStyleLbl="bgShp" presStyleIdx="1" presStyleCnt="4"/>
      <dgm:spPr/>
    </dgm:pt>
    <dgm:pt modelId="{34A5A32D-BBDC-48BA-A6BD-00D0066461EF}" type="pres">
      <dgm:prSet presAssocID="{A8818F14-03A2-4F35-8A70-C6A2BCA4A7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5B0410-7D57-4859-B88C-8256C891DCEE}" type="pres">
      <dgm:prSet presAssocID="{A8818F14-03A2-4F35-8A70-C6A2BCA4A795}" presName="spaceRect" presStyleCnt="0"/>
      <dgm:spPr/>
    </dgm:pt>
    <dgm:pt modelId="{9F8D59EE-E184-4F64-AE0C-6340CA897CE0}" type="pres">
      <dgm:prSet presAssocID="{A8818F14-03A2-4F35-8A70-C6A2BCA4A795}" presName="parTx" presStyleLbl="revTx" presStyleIdx="1" presStyleCnt="4">
        <dgm:presLayoutVars>
          <dgm:chMax val="0"/>
          <dgm:chPref val="0"/>
        </dgm:presLayoutVars>
      </dgm:prSet>
      <dgm:spPr/>
    </dgm:pt>
    <dgm:pt modelId="{FFF63904-9EE7-4583-B0A3-25DDD7162894}" type="pres">
      <dgm:prSet presAssocID="{2580A623-655A-4674-B072-0DE1BC02B4EC}" presName="sibTrans" presStyleCnt="0"/>
      <dgm:spPr/>
    </dgm:pt>
    <dgm:pt modelId="{33BF6122-A135-40F9-A5EB-66C33DDA9752}" type="pres">
      <dgm:prSet presAssocID="{D0095CBA-5985-4845-96C7-CC1C1183BDB7}" presName="compNode" presStyleCnt="0"/>
      <dgm:spPr/>
    </dgm:pt>
    <dgm:pt modelId="{455A94C7-24DB-43C5-84B6-58E1A32C2192}" type="pres">
      <dgm:prSet presAssocID="{D0095CBA-5985-4845-96C7-CC1C1183BDB7}" presName="bgRect" presStyleLbl="bgShp" presStyleIdx="2" presStyleCnt="4"/>
      <dgm:spPr/>
    </dgm:pt>
    <dgm:pt modelId="{10365842-C600-4558-8112-E24CF953D752}" type="pres">
      <dgm:prSet presAssocID="{D0095CBA-5985-4845-96C7-CC1C1183BD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B8E8F8C-6BE2-4CD1-97C1-2E2DD2516547}" type="pres">
      <dgm:prSet presAssocID="{D0095CBA-5985-4845-96C7-CC1C1183BDB7}" presName="spaceRect" presStyleCnt="0"/>
      <dgm:spPr/>
    </dgm:pt>
    <dgm:pt modelId="{7D013954-FC63-47CD-84F4-E0429382131B}" type="pres">
      <dgm:prSet presAssocID="{D0095CBA-5985-4845-96C7-CC1C1183BDB7}" presName="parTx" presStyleLbl="revTx" presStyleIdx="2" presStyleCnt="4">
        <dgm:presLayoutVars>
          <dgm:chMax val="0"/>
          <dgm:chPref val="0"/>
        </dgm:presLayoutVars>
      </dgm:prSet>
      <dgm:spPr/>
    </dgm:pt>
    <dgm:pt modelId="{ED370147-5D71-4400-88E7-C85232D46779}" type="pres">
      <dgm:prSet presAssocID="{43635ECA-BF5E-49E5-B696-125A27073BC2}" presName="sibTrans" presStyleCnt="0"/>
      <dgm:spPr/>
    </dgm:pt>
    <dgm:pt modelId="{02D14013-596E-4DA9-847B-3521E64ADE98}" type="pres">
      <dgm:prSet presAssocID="{943DF8BD-3F6F-4859-9B49-A191E83F31A0}" presName="compNode" presStyleCnt="0"/>
      <dgm:spPr/>
    </dgm:pt>
    <dgm:pt modelId="{A3130B92-DBB7-4D68-8CEF-1BB4AF088341}" type="pres">
      <dgm:prSet presAssocID="{943DF8BD-3F6F-4859-9B49-A191E83F31A0}" presName="bgRect" presStyleLbl="bgShp" presStyleIdx="3" presStyleCnt="4"/>
      <dgm:spPr/>
    </dgm:pt>
    <dgm:pt modelId="{BB2A0D0B-EDCA-4A37-B5A6-BDBA025106DD}" type="pres">
      <dgm:prSet presAssocID="{943DF8BD-3F6F-4859-9B49-A191E83F31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6A9FD4-AABD-41D4-BF52-E5F717658D7B}" type="pres">
      <dgm:prSet presAssocID="{943DF8BD-3F6F-4859-9B49-A191E83F31A0}" presName="spaceRect" presStyleCnt="0"/>
      <dgm:spPr/>
    </dgm:pt>
    <dgm:pt modelId="{FB9D65E2-D45B-4850-A1F3-83FA66E96F43}" type="pres">
      <dgm:prSet presAssocID="{943DF8BD-3F6F-4859-9B49-A191E83F31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640C02-4CF8-408E-BF74-C749BF9CF6FB}" type="presOf" srcId="{89ACEE11-62D3-445F-A15B-DBC4AED377E0}" destId="{3FD2A5BE-B6AE-4B86-B696-F35779D08657}" srcOrd="0" destOrd="0" presId="urn:microsoft.com/office/officeart/2018/2/layout/IconVerticalSolidList"/>
    <dgm:cxn modelId="{42B3B51D-A8E0-4FB3-BEBC-1CC7F67586A3}" srcId="{41B49287-D226-43CD-8C01-77E826929B7E}" destId="{D0095CBA-5985-4845-96C7-CC1C1183BDB7}" srcOrd="2" destOrd="0" parTransId="{F125C6A9-8C19-4CCF-B000-1C66ABC5BD05}" sibTransId="{43635ECA-BF5E-49E5-B696-125A27073BC2}"/>
    <dgm:cxn modelId="{C8142B6B-88F6-44E7-AF35-7D37D59C5EB3}" type="presOf" srcId="{41B49287-D226-43CD-8C01-77E826929B7E}" destId="{25A58D1E-C130-4C6F-8A58-4172979D5087}" srcOrd="0" destOrd="0" presId="urn:microsoft.com/office/officeart/2018/2/layout/IconVerticalSolidList"/>
    <dgm:cxn modelId="{BD1D667F-2F16-44F0-A774-32DAD288B724}" type="presOf" srcId="{A8818F14-03A2-4F35-8A70-C6A2BCA4A795}" destId="{9F8D59EE-E184-4F64-AE0C-6340CA897CE0}" srcOrd="0" destOrd="0" presId="urn:microsoft.com/office/officeart/2018/2/layout/IconVerticalSolidList"/>
    <dgm:cxn modelId="{7A097582-B486-4573-B9A5-198BD6E11A10}" srcId="{41B49287-D226-43CD-8C01-77E826929B7E}" destId="{A8818F14-03A2-4F35-8A70-C6A2BCA4A795}" srcOrd="1" destOrd="0" parTransId="{AAF506FE-2300-40C5-994C-A209FCB8F5B5}" sibTransId="{2580A623-655A-4674-B072-0DE1BC02B4EC}"/>
    <dgm:cxn modelId="{56F3BBBA-EC97-4FBB-8216-B703312D94B8}" type="presOf" srcId="{943DF8BD-3F6F-4859-9B49-A191E83F31A0}" destId="{FB9D65E2-D45B-4850-A1F3-83FA66E96F43}" srcOrd="0" destOrd="0" presId="urn:microsoft.com/office/officeart/2018/2/layout/IconVerticalSolidList"/>
    <dgm:cxn modelId="{512B8BCF-9654-4592-A7F9-F562A0ECB98C}" srcId="{41B49287-D226-43CD-8C01-77E826929B7E}" destId="{89ACEE11-62D3-445F-A15B-DBC4AED377E0}" srcOrd="0" destOrd="0" parTransId="{4D53DCBC-89BC-48E5-A792-83E90077F420}" sibTransId="{50FF4495-1847-4B7F-BE58-1310A859D5A9}"/>
    <dgm:cxn modelId="{2BDD54D1-4428-4604-B382-37894378E110}" srcId="{41B49287-D226-43CD-8C01-77E826929B7E}" destId="{943DF8BD-3F6F-4859-9B49-A191E83F31A0}" srcOrd="3" destOrd="0" parTransId="{AB4E8363-D93B-4B9F-8637-151346D34C19}" sibTransId="{B98A8461-A3FE-444C-B63C-5A7EDFBB34DD}"/>
    <dgm:cxn modelId="{3D5B5AFA-824A-4F6C-A1E2-CF7ADEC37B15}" type="presOf" srcId="{D0095CBA-5985-4845-96C7-CC1C1183BDB7}" destId="{7D013954-FC63-47CD-84F4-E0429382131B}" srcOrd="0" destOrd="0" presId="urn:microsoft.com/office/officeart/2018/2/layout/IconVerticalSolidList"/>
    <dgm:cxn modelId="{49F39C76-D6BD-49D1-828A-68CD2ADBA665}" type="presParOf" srcId="{25A58D1E-C130-4C6F-8A58-4172979D5087}" destId="{19D10097-A767-40B2-8D60-E48A1CEABCFE}" srcOrd="0" destOrd="0" presId="urn:microsoft.com/office/officeart/2018/2/layout/IconVerticalSolidList"/>
    <dgm:cxn modelId="{6A9343A2-DC33-4FC6-AF70-C58A937BFA60}" type="presParOf" srcId="{19D10097-A767-40B2-8D60-E48A1CEABCFE}" destId="{F7B0ABA5-8106-426F-8457-7BC43C8F9199}" srcOrd="0" destOrd="0" presId="urn:microsoft.com/office/officeart/2018/2/layout/IconVerticalSolidList"/>
    <dgm:cxn modelId="{36281A16-5B9C-4E2C-9273-1D77DB28B36B}" type="presParOf" srcId="{19D10097-A767-40B2-8D60-E48A1CEABCFE}" destId="{34515A0E-92B9-4942-B749-AAD08B881F7E}" srcOrd="1" destOrd="0" presId="urn:microsoft.com/office/officeart/2018/2/layout/IconVerticalSolidList"/>
    <dgm:cxn modelId="{10103897-4103-42D2-ADDD-93A31E30796C}" type="presParOf" srcId="{19D10097-A767-40B2-8D60-E48A1CEABCFE}" destId="{C355E8A3-AFC5-4004-B608-83B474CC0ABA}" srcOrd="2" destOrd="0" presId="urn:microsoft.com/office/officeart/2018/2/layout/IconVerticalSolidList"/>
    <dgm:cxn modelId="{75FA3739-FC21-4D23-9873-32BF26DE3CA3}" type="presParOf" srcId="{19D10097-A767-40B2-8D60-E48A1CEABCFE}" destId="{3FD2A5BE-B6AE-4B86-B696-F35779D08657}" srcOrd="3" destOrd="0" presId="urn:microsoft.com/office/officeart/2018/2/layout/IconVerticalSolidList"/>
    <dgm:cxn modelId="{B83BD61F-69C0-4FA1-9CC3-A35E4DA68864}" type="presParOf" srcId="{25A58D1E-C130-4C6F-8A58-4172979D5087}" destId="{584FCC68-99D0-4E85-A606-6EC735DFADAB}" srcOrd="1" destOrd="0" presId="urn:microsoft.com/office/officeart/2018/2/layout/IconVerticalSolidList"/>
    <dgm:cxn modelId="{8E365DD0-A134-4194-9C7A-930794FDCF5D}" type="presParOf" srcId="{25A58D1E-C130-4C6F-8A58-4172979D5087}" destId="{21F2B4B0-9316-4C9B-BF75-8F4A7D11AE71}" srcOrd="2" destOrd="0" presId="urn:microsoft.com/office/officeart/2018/2/layout/IconVerticalSolidList"/>
    <dgm:cxn modelId="{64A8AD17-1C9B-4C5C-87B6-2FD1F8CF81A4}" type="presParOf" srcId="{21F2B4B0-9316-4C9B-BF75-8F4A7D11AE71}" destId="{FB1CCB4D-1B92-4162-A664-081C43B78471}" srcOrd="0" destOrd="0" presId="urn:microsoft.com/office/officeart/2018/2/layout/IconVerticalSolidList"/>
    <dgm:cxn modelId="{22DE0529-97F5-48B9-A390-BB1DAD7F8D61}" type="presParOf" srcId="{21F2B4B0-9316-4C9B-BF75-8F4A7D11AE71}" destId="{34A5A32D-BBDC-48BA-A6BD-00D0066461EF}" srcOrd="1" destOrd="0" presId="urn:microsoft.com/office/officeart/2018/2/layout/IconVerticalSolidList"/>
    <dgm:cxn modelId="{6C0335A6-C7CA-47C1-96E5-C1544B086063}" type="presParOf" srcId="{21F2B4B0-9316-4C9B-BF75-8F4A7D11AE71}" destId="{5B5B0410-7D57-4859-B88C-8256C891DCEE}" srcOrd="2" destOrd="0" presId="urn:microsoft.com/office/officeart/2018/2/layout/IconVerticalSolidList"/>
    <dgm:cxn modelId="{6ABE23DB-9681-4D3C-BB59-1F8AFEEE1974}" type="presParOf" srcId="{21F2B4B0-9316-4C9B-BF75-8F4A7D11AE71}" destId="{9F8D59EE-E184-4F64-AE0C-6340CA897CE0}" srcOrd="3" destOrd="0" presId="urn:microsoft.com/office/officeart/2018/2/layout/IconVerticalSolidList"/>
    <dgm:cxn modelId="{92DCAC33-21F1-4B38-9301-61B2E00A0F0E}" type="presParOf" srcId="{25A58D1E-C130-4C6F-8A58-4172979D5087}" destId="{FFF63904-9EE7-4583-B0A3-25DDD7162894}" srcOrd="3" destOrd="0" presId="urn:microsoft.com/office/officeart/2018/2/layout/IconVerticalSolidList"/>
    <dgm:cxn modelId="{50A6B218-5412-4630-B000-A330F6E82761}" type="presParOf" srcId="{25A58D1E-C130-4C6F-8A58-4172979D5087}" destId="{33BF6122-A135-40F9-A5EB-66C33DDA9752}" srcOrd="4" destOrd="0" presId="urn:microsoft.com/office/officeart/2018/2/layout/IconVerticalSolidList"/>
    <dgm:cxn modelId="{D7CB0666-8A77-4C74-BB97-96E2956BBF71}" type="presParOf" srcId="{33BF6122-A135-40F9-A5EB-66C33DDA9752}" destId="{455A94C7-24DB-43C5-84B6-58E1A32C2192}" srcOrd="0" destOrd="0" presId="urn:microsoft.com/office/officeart/2018/2/layout/IconVerticalSolidList"/>
    <dgm:cxn modelId="{2218454A-7D1A-4995-A909-8101588AE4AD}" type="presParOf" srcId="{33BF6122-A135-40F9-A5EB-66C33DDA9752}" destId="{10365842-C600-4558-8112-E24CF953D752}" srcOrd="1" destOrd="0" presId="urn:microsoft.com/office/officeart/2018/2/layout/IconVerticalSolidList"/>
    <dgm:cxn modelId="{40320E61-314F-42D9-B6D2-F7DDC60F0717}" type="presParOf" srcId="{33BF6122-A135-40F9-A5EB-66C33DDA9752}" destId="{8B8E8F8C-6BE2-4CD1-97C1-2E2DD2516547}" srcOrd="2" destOrd="0" presId="urn:microsoft.com/office/officeart/2018/2/layout/IconVerticalSolidList"/>
    <dgm:cxn modelId="{A1DDE5DB-457C-4F13-A2BD-6B2B49DAB331}" type="presParOf" srcId="{33BF6122-A135-40F9-A5EB-66C33DDA9752}" destId="{7D013954-FC63-47CD-84F4-E0429382131B}" srcOrd="3" destOrd="0" presId="urn:microsoft.com/office/officeart/2018/2/layout/IconVerticalSolidList"/>
    <dgm:cxn modelId="{3A9093BD-C081-41C9-9D8A-57B747D3ABBF}" type="presParOf" srcId="{25A58D1E-C130-4C6F-8A58-4172979D5087}" destId="{ED370147-5D71-4400-88E7-C85232D46779}" srcOrd="5" destOrd="0" presId="urn:microsoft.com/office/officeart/2018/2/layout/IconVerticalSolidList"/>
    <dgm:cxn modelId="{B3B89B89-6241-4090-B3A6-0642576910D7}" type="presParOf" srcId="{25A58D1E-C130-4C6F-8A58-4172979D5087}" destId="{02D14013-596E-4DA9-847B-3521E64ADE98}" srcOrd="6" destOrd="0" presId="urn:microsoft.com/office/officeart/2018/2/layout/IconVerticalSolidList"/>
    <dgm:cxn modelId="{4210D950-3265-4AFB-96C6-4AC0D934DF09}" type="presParOf" srcId="{02D14013-596E-4DA9-847B-3521E64ADE98}" destId="{A3130B92-DBB7-4D68-8CEF-1BB4AF088341}" srcOrd="0" destOrd="0" presId="urn:microsoft.com/office/officeart/2018/2/layout/IconVerticalSolidList"/>
    <dgm:cxn modelId="{7D625720-66E8-47C5-96D1-56612E469710}" type="presParOf" srcId="{02D14013-596E-4DA9-847B-3521E64ADE98}" destId="{BB2A0D0B-EDCA-4A37-B5A6-BDBA025106DD}" srcOrd="1" destOrd="0" presId="urn:microsoft.com/office/officeart/2018/2/layout/IconVerticalSolidList"/>
    <dgm:cxn modelId="{6E58C344-FD22-432A-B59F-28F9C2B526D9}" type="presParOf" srcId="{02D14013-596E-4DA9-847B-3521E64ADE98}" destId="{156A9FD4-AABD-41D4-BF52-E5F717658D7B}" srcOrd="2" destOrd="0" presId="urn:microsoft.com/office/officeart/2018/2/layout/IconVerticalSolidList"/>
    <dgm:cxn modelId="{78A87BE3-CB1B-4CC2-AE78-AC7FE5997221}" type="presParOf" srcId="{02D14013-596E-4DA9-847B-3521E64ADE98}" destId="{FB9D65E2-D45B-4850-A1F3-83FA66E96F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487D72-D152-4CF1-9E87-5A00B020FE32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A1E4FD0-1090-4938-AB8C-1460BE433E4E}">
      <dgm:prSet/>
      <dgm:spPr/>
      <dgm:t>
        <a:bodyPr/>
        <a:lstStyle/>
        <a:p>
          <a:r>
            <a:rPr lang="en-IN" dirty="0" err="1"/>
            <a:t>Github</a:t>
          </a:r>
          <a:r>
            <a:rPr lang="en-IN" dirty="0"/>
            <a:t> : </a:t>
          </a:r>
          <a:r>
            <a:rPr lang="en-IN" dirty="0">
              <a:hlinkClick xmlns:r="http://schemas.openxmlformats.org/officeDocument/2006/relationships" r:id="rId1"/>
            </a:rPr>
            <a:t>https://github.com/pycaret/pycaret</a:t>
          </a:r>
          <a:endParaRPr lang="en-US" dirty="0"/>
        </a:p>
      </dgm:t>
    </dgm:pt>
    <dgm:pt modelId="{293766F9-32AA-45A4-B33F-1CA5E15643B8}" type="parTrans" cxnId="{90E37878-B645-403D-B4BE-EE1BBA454088}">
      <dgm:prSet/>
      <dgm:spPr/>
      <dgm:t>
        <a:bodyPr/>
        <a:lstStyle/>
        <a:p>
          <a:endParaRPr lang="en-US"/>
        </a:p>
      </dgm:t>
    </dgm:pt>
    <dgm:pt modelId="{51A7B1CE-2599-4ED1-8BC2-7F4B0C35CBBF}" type="sibTrans" cxnId="{90E37878-B645-403D-B4BE-EE1BBA454088}">
      <dgm:prSet/>
      <dgm:spPr/>
      <dgm:t>
        <a:bodyPr/>
        <a:lstStyle/>
        <a:p>
          <a:endParaRPr lang="en-US"/>
        </a:p>
      </dgm:t>
    </dgm:pt>
    <dgm:pt modelId="{37C1FCB7-3C4C-4F51-9502-D9DCBD51ABBD}">
      <dgm:prSet/>
      <dgm:spPr/>
      <dgm:t>
        <a:bodyPr/>
        <a:lstStyle/>
        <a:p>
          <a:r>
            <a:rPr lang="en-IN" dirty="0"/>
            <a:t>Docs : </a:t>
          </a:r>
          <a:r>
            <a:rPr lang="en-IN" dirty="0">
              <a:hlinkClick xmlns:r="http://schemas.openxmlformats.org/officeDocument/2006/relationships" r:id="rId2"/>
            </a:rPr>
            <a:t>https://pycaret.readthedocs.io/en/stable/</a:t>
          </a:r>
          <a:endParaRPr lang="en-US" dirty="0"/>
        </a:p>
      </dgm:t>
    </dgm:pt>
    <dgm:pt modelId="{159F3C55-1DF0-439B-9D6D-D18A70E9F23E}" type="parTrans" cxnId="{1EBC5617-D65F-47D1-BE7E-EA8C82838F6C}">
      <dgm:prSet/>
      <dgm:spPr/>
      <dgm:t>
        <a:bodyPr/>
        <a:lstStyle/>
        <a:p>
          <a:endParaRPr lang="en-US"/>
        </a:p>
      </dgm:t>
    </dgm:pt>
    <dgm:pt modelId="{250DA4EB-048B-40F1-B998-15B0FB6C7FA6}" type="sibTrans" cxnId="{1EBC5617-D65F-47D1-BE7E-EA8C82838F6C}">
      <dgm:prSet/>
      <dgm:spPr/>
      <dgm:t>
        <a:bodyPr/>
        <a:lstStyle/>
        <a:p>
          <a:endParaRPr lang="en-US"/>
        </a:p>
      </dgm:t>
    </dgm:pt>
    <dgm:pt modelId="{48E3438A-7D1A-41BD-B325-0D702B8CE2CF}">
      <dgm:prSet/>
      <dgm:spPr/>
      <dgm:t>
        <a:bodyPr/>
        <a:lstStyle/>
        <a:p>
          <a:r>
            <a:rPr lang="en-IN"/>
            <a:t>Dataset : </a:t>
          </a:r>
          <a:r>
            <a:rPr lang="en-IN">
              <a:hlinkClick xmlns:r="http://schemas.openxmlformats.org/officeDocument/2006/relationships" r:id="rId3"/>
            </a:rPr>
            <a:t>https://github.com/pycaret/pycaret/blob/master/datasets/diabetes.csv</a:t>
          </a:r>
          <a:endParaRPr lang="en-US"/>
        </a:p>
      </dgm:t>
    </dgm:pt>
    <dgm:pt modelId="{6B4751C1-39FF-475E-B7B8-1E3FC6D1C4BE}" type="parTrans" cxnId="{CD7F0FE1-2FF4-4C5A-BBF1-0D6A4A065043}">
      <dgm:prSet/>
      <dgm:spPr/>
      <dgm:t>
        <a:bodyPr/>
        <a:lstStyle/>
        <a:p>
          <a:endParaRPr lang="en-US"/>
        </a:p>
      </dgm:t>
    </dgm:pt>
    <dgm:pt modelId="{BA134605-5519-4960-8AD8-2E3E4EFE6B44}" type="sibTrans" cxnId="{CD7F0FE1-2FF4-4C5A-BBF1-0D6A4A065043}">
      <dgm:prSet/>
      <dgm:spPr/>
      <dgm:t>
        <a:bodyPr/>
        <a:lstStyle/>
        <a:p>
          <a:endParaRPr lang="en-US"/>
        </a:p>
      </dgm:t>
    </dgm:pt>
    <dgm:pt modelId="{7909EFB7-18BE-E243-8B01-1E2B844FC6AF}">
      <dgm:prSet/>
      <dgm:spPr/>
      <dgm:t>
        <a:bodyPr/>
        <a:lstStyle/>
        <a:p>
          <a:r>
            <a:rPr lang="en-GB" dirty="0"/>
            <a:t>Demo : </a:t>
          </a:r>
          <a:r>
            <a:rPr lang="en-GB" dirty="0">
              <a:hlinkClick xmlns:r="http://schemas.openxmlformats.org/officeDocument/2006/relationships" r:id="rId4"/>
            </a:rPr>
            <a:t>https://github.com/manjunathshiva/PythonMeetup</a:t>
          </a:r>
          <a:endParaRPr lang="en-GB" dirty="0"/>
        </a:p>
        <a:p>
          <a:endParaRPr lang="en-US" dirty="0"/>
        </a:p>
      </dgm:t>
    </dgm:pt>
    <dgm:pt modelId="{2B311E64-C803-5549-93E4-4836BEA898DF}" type="parTrans" cxnId="{5FC2F4AD-2754-C246-8A9B-AC68270D8799}">
      <dgm:prSet/>
      <dgm:spPr/>
      <dgm:t>
        <a:bodyPr/>
        <a:lstStyle/>
        <a:p>
          <a:endParaRPr lang="en-GB"/>
        </a:p>
      </dgm:t>
    </dgm:pt>
    <dgm:pt modelId="{489A8E33-B413-3440-AC4E-F702363EE342}" type="sibTrans" cxnId="{5FC2F4AD-2754-C246-8A9B-AC68270D8799}">
      <dgm:prSet/>
      <dgm:spPr/>
      <dgm:t>
        <a:bodyPr/>
        <a:lstStyle/>
        <a:p>
          <a:endParaRPr lang="en-GB"/>
        </a:p>
      </dgm:t>
    </dgm:pt>
    <dgm:pt modelId="{D05CF867-7FF1-9445-A3A5-C52B96148AA1}" type="pres">
      <dgm:prSet presAssocID="{B3487D72-D152-4CF1-9E87-5A00B020FE32}" presName="vert0" presStyleCnt="0">
        <dgm:presLayoutVars>
          <dgm:dir/>
          <dgm:animOne val="branch"/>
          <dgm:animLvl val="lvl"/>
        </dgm:presLayoutVars>
      </dgm:prSet>
      <dgm:spPr/>
    </dgm:pt>
    <dgm:pt modelId="{890AD63B-9AFF-0347-8B02-51219F560A14}" type="pres">
      <dgm:prSet presAssocID="{0A1E4FD0-1090-4938-AB8C-1460BE433E4E}" presName="thickLine" presStyleLbl="alignNode1" presStyleIdx="0" presStyleCnt="4"/>
      <dgm:spPr/>
    </dgm:pt>
    <dgm:pt modelId="{67091257-F0BC-C643-B741-1C550833EC1E}" type="pres">
      <dgm:prSet presAssocID="{0A1E4FD0-1090-4938-AB8C-1460BE433E4E}" presName="horz1" presStyleCnt="0"/>
      <dgm:spPr/>
    </dgm:pt>
    <dgm:pt modelId="{69EEBB98-83D4-C34E-9B3C-C764C14FB90F}" type="pres">
      <dgm:prSet presAssocID="{0A1E4FD0-1090-4938-AB8C-1460BE433E4E}" presName="tx1" presStyleLbl="revTx" presStyleIdx="0" presStyleCnt="4"/>
      <dgm:spPr/>
    </dgm:pt>
    <dgm:pt modelId="{B9876F81-456E-084A-A125-D6674B86DD6D}" type="pres">
      <dgm:prSet presAssocID="{0A1E4FD0-1090-4938-AB8C-1460BE433E4E}" presName="vert1" presStyleCnt="0"/>
      <dgm:spPr/>
    </dgm:pt>
    <dgm:pt modelId="{4ED3C292-AC33-D645-8DCB-A385001F499C}" type="pres">
      <dgm:prSet presAssocID="{7909EFB7-18BE-E243-8B01-1E2B844FC6AF}" presName="thickLine" presStyleLbl="alignNode1" presStyleIdx="1" presStyleCnt="4"/>
      <dgm:spPr/>
    </dgm:pt>
    <dgm:pt modelId="{A192D6D6-67A1-2344-894A-F1CD7E6D5326}" type="pres">
      <dgm:prSet presAssocID="{7909EFB7-18BE-E243-8B01-1E2B844FC6AF}" presName="horz1" presStyleCnt="0"/>
      <dgm:spPr/>
    </dgm:pt>
    <dgm:pt modelId="{6375AE9A-5DE6-5C44-9732-66FF74C51F6F}" type="pres">
      <dgm:prSet presAssocID="{7909EFB7-18BE-E243-8B01-1E2B844FC6AF}" presName="tx1" presStyleLbl="revTx" presStyleIdx="1" presStyleCnt="4"/>
      <dgm:spPr/>
    </dgm:pt>
    <dgm:pt modelId="{C65FA971-D624-AA4D-B384-4008D7DA8474}" type="pres">
      <dgm:prSet presAssocID="{7909EFB7-18BE-E243-8B01-1E2B844FC6AF}" presName="vert1" presStyleCnt="0"/>
      <dgm:spPr/>
    </dgm:pt>
    <dgm:pt modelId="{C0A8B7E2-9FF2-6B46-83D1-42251EB6985C}" type="pres">
      <dgm:prSet presAssocID="{37C1FCB7-3C4C-4F51-9502-D9DCBD51ABBD}" presName="thickLine" presStyleLbl="alignNode1" presStyleIdx="2" presStyleCnt="4"/>
      <dgm:spPr/>
    </dgm:pt>
    <dgm:pt modelId="{E28A18EA-C5DC-F942-A5B8-EA8F9E6C11DB}" type="pres">
      <dgm:prSet presAssocID="{37C1FCB7-3C4C-4F51-9502-D9DCBD51ABBD}" presName="horz1" presStyleCnt="0"/>
      <dgm:spPr/>
    </dgm:pt>
    <dgm:pt modelId="{A4960E14-ACAF-B445-B0F2-6B396F9FD504}" type="pres">
      <dgm:prSet presAssocID="{37C1FCB7-3C4C-4F51-9502-D9DCBD51ABBD}" presName="tx1" presStyleLbl="revTx" presStyleIdx="2" presStyleCnt="4"/>
      <dgm:spPr/>
    </dgm:pt>
    <dgm:pt modelId="{98BB4A68-3C2B-174C-85C0-8BBC476BE111}" type="pres">
      <dgm:prSet presAssocID="{37C1FCB7-3C4C-4F51-9502-D9DCBD51ABBD}" presName="vert1" presStyleCnt="0"/>
      <dgm:spPr/>
    </dgm:pt>
    <dgm:pt modelId="{FE577497-3062-EC4A-8506-43302BADB57C}" type="pres">
      <dgm:prSet presAssocID="{48E3438A-7D1A-41BD-B325-0D702B8CE2CF}" presName="thickLine" presStyleLbl="alignNode1" presStyleIdx="3" presStyleCnt="4"/>
      <dgm:spPr/>
    </dgm:pt>
    <dgm:pt modelId="{7021739F-8E22-D441-ACF7-20092D0A4D25}" type="pres">
      <dgm:prSet presAssocID="{48E3438A-7D1A-41BD-B325-0D702B8CE2CF}" presName="horz1" presStyleCnt="0"/>
      <dgm:spPr/>
    </dgm:pt>
    <dgm:pt modelId="{12C65D0B-9BD3-9044-AF13-04309D9CB36F}" type="pres">
      <dgm:prSet presAssocID="{48E3438A-7D1A-41BD-B325-0D702B8CE2CF}" presName="tx1" presStyleLbl="revTx" presStyleIdx="3" presStyleCnt="4"/>
      <dgm:spPr/>
    </dgm:pt>
    <dgm:pt modelId="{8C3CCC86-C7B2-C74C-9BDE-52ABCE54F59D}" type="pres">
      <dgm:prSet presAssocID="{48E3438A-7D1A-41BD-B325-0D702B8CE2CF}" presName="vert1" presStyleCnt="0"/>
      <dgm:spPr/>
    </dgm:pt>
  </dgm:ptLst>
  <dgm:cxnLst>
    <dgm:cxn modelId="{1EBC5617-D65F-47D1-BE7E-EA8C82838F6C}" srcId="{B3487D72-D152-4CF1-9E87-5A00B020FE32}" destId="{37C1FCB7-3C4C-4F51-9502-D9DCBD51ABBD}" srcOrd="2" destOrd="0" parTransId="{159F3C55-1DF0-439B-9D6D-D18A70E9F23E}" sibTransId="{250DA4EB-048B-40F1-B998-15B0FB6C7FA6}"/>
    <dgm:cxn modelId="{1643502F-9C96-0446-8710-6B8C8CAB0BAA}" type="presOf" srcId="{0A1E4FD0-1090-4938-AB8C-1460BE433E4E}" destId="{69EEBB98-83D4-C34E-9B3C-C764C14FB90F}" srcOrd="0" destOrd="0" presId="urn:microsoft.com/office/officeart/2008/layout/LinedList"/>
    <dgm:cxn modelId="{90E37878-B645-403D-B4BE-EE1BBA454088}" srcId="{B3487D72-D152-4CF1-9E87-5A00B020FE32}" destId="{0A1E4FD0-1090-4938-AB8C-1460BE433E4E}" srcOrd="0" destOrd="0" parTransId="{293766F9-32AA-45A4-B33F-1CA5E15643B8}" sibTransId="{51A7B1CE-2599-4ED1-8BC2-7F4B0C35CBBF}"/>
    <dgm:cxn modelId="{C4A51198-8004-9944-BF6A-99E1C0645827}" type="presOf" srcId="{7909EFB7-18BE-E243-8B01-1E2B844FC6AF}" destId="{6375AE9A-5DE6-5C44-9732-66FF74C51F6F}" srcOrd="0" destOrd="0" presId="urn:microsoft.com/office/officeart/2008/layout/LinedList"/>
    <dgm:cxn modelId="{3E246BAA-EFFF-5C4A-BE74-7642BEDBFB9B}" type="presOf" srcId="{B3487D72-D152-4CF1-9E87-5A00B020FE32}" destId="{D05CF867-7FF1-9445-A3A5-C52B96148AA1}" srcOrd="0" destOrd="0" presId="urn:microsoft.com/office/officeart/2008/layout/LinedList"/>
    <dgm:cxn modelId="{5FC2F4AD-2754-C246-8A9B-AC68270D8799}" srcId="{B3487D72-D152-4CF1-9E87-5A00B020FE32}" destId="{7909EFB7-18BE-E243-8B01-1E2B844FC6AF}" srcOrd="1" destOrd="0" parTransId="{2B311E64-C803-5549-93E4-4836BEA898DF}" sibTransId="{489A8E33-B413-3440-AC4E-F702363EE342}"/>
    <dgm:cxn modelId="{CD7F0FE1-2FF4-4C5A-BBF1-0D6A4A065043}" srcId="{B3487D72-D152-4CF1-9E87-5A00B020FE32}" destId="{48E3438A-7D1A-41BD-B325-0D702B8CE2CF}" srcOrd="3" destOrd="0" parTransId="{6B4751C1-39FF-475E-B7B8-1E3FC6D1C4BE}" sibTransId="{BA134605-5519-4960-8AD8-2E3E4EFE6B44}"/>
    <dgm:cxn modelId="{2FBB74F8-E23A-0042-AF6C-95DE4119ABE9}" type="presOf" srcId="{37C1FCB7-3C4C-4F51-9502-D9DCBD51ABBD}" destId="{A4960E14-ACAF-B445-B0F2-6B396F9FD504}" srcOrd="0" destOrd="0" presId="urn:microsoft.com/office/officeart/2008/layout/LinedList"/>
    <dgm:cxn modelId="{B6A6DFFE-1EF9-9146-9C79-41145E6F72E9}" type="presOf" srcId="{48E3438A-7D1A-41BD-B325-0D702B8CE2CF}" destId="{12C65D0B-9BD3-9044-AF13-04309D9CB36F}" srcOrd="0" destOrd="0" presId="urn:microsoft.com/office/officeart/2008/layout/LinedList"/>
    <dgm:cxn modelId="{C53B25E5-ACC6-A845-9C4C-53EAA7C616F3}" type="presParOf" srcId="{D05CF867-7FF1-9445-A3A5-C52B96148AA1}" destId="{890AD63B-9AFF-0347-8B02-51219F560A14}" srcOrd="0" destOrd="0" presId="urn:microsoft.com/office/officeart/2008/layout/LinedList"/>
    <dgm:cxn modelId="{CFE3FE08-F140-924D-81EE-D2C7B2E17760}" type="presParOf" srcId="{D05CF867-7FF1-9445-A3A5-C52B96148AA1}" destId="{67091257-F0BC-C643-B741-1C550833EC1E}" srcOrd="1" destOrd="0" presId="urn:microsoft.com/office/officeart/2008/layout/LinedList"/>
    <dgm:cxn modelId="{50BBA9AC-DDC9-2745-9724-7F40679ADEC5}" type="presParOf" srcId="{67091257-F0BC-C643-B741-1C550833EC1E}" destId="{69EEBB98-83D4-C34E-9B3C-C764C14FB90F}" srcOrd="0" destOrd="0" presId="urn:microsoft.com/office/officeart/2008/layout/LinedList"/>
    <dgm:cxn modelId="{A9EAB571-B851-A549-86F2-D72016FE337A}" type="presParOf" srcId="{67091257-F0BC-C643-B741-1C550833EC1E}" destId="{B9876F81-456E-084A-A125-D6674B86DD6D}" srcOrd="1" destOrd="0" presId="urn:microsoft.com/office/officeart/2008/layout/LinedList"/>
    <dgm:cxn modelId="{AE5C644C-6F28-2A41-BF0E-751990E57FC5}" type="presParOf" srcId="{D05CF867-7FF1-9445-A3A5-C52B96148AA1}" destId="{4ED3C292-AC33-D645-8DCB-A385001F499C}" srcOrd="2" destOrd="0" presId="urn:microsoft.com/office/officeart/2008/layout/LinedList"/>
    <dgm:cxn modelId="{FBEDC6B1-5663-CC42-B49C-5ECBACF75D91}" type="presParOf" srcId="{D05CF867-7FF1-9445-A3A5-C52B96148AA1}" destId="{A192D6D6-67A1-2344-894A-F1CD7E6D5326}" srcOrd="3" destOrd="0" presId="urn:microsoft.com/office/officeart/2008/layout/LinedList"/>
    <dgm:cxn modelId="{4B3B268C-37E7-534E-8830-C7DA42EAEDD7}" type="presParOf" srcId="{A192D6D6-67A1-2344-894A-F1CD7E6D5326}" destId="{6375AE9A-5DE6-5C44-9732-66FF74C51F6F}" srcOrd="0" destOrd="0" presId="urn:microsoft.com/office/officeart/2008/layout/LinedList"/>
    <dgm:cxn modelId="{779967CF-AD0B-F945-97BD-3448499AC8C3}" type="presParOf" srcId="{A192D6D6-67A1-2344-894A-F1CD7E6D5326}" destId="{C65FA971-D624-AA4D-B384-4008D7DA8474}" srcOrd="1" destOrd="0" presId="urn:microsoft.com/office/officeart/2008/layout/LinedList"/>
    <dgm:cxn modelId="{83FA18CC-D45D-0D45-96ED-C718EFE46402}" type="presParOf" srcId="{D05CF867-7FF1-9445-A3A5-C52B96148AA1}" destId="{C0A8B7E2-9FF2-6B46-83D1-42251EB6985C}" srcOrd="4" destOrd="0" presId="urn:microsoft.com/office/officeart/2008/layout/LinedList"/>
    <dgm:cxn modelId="{0CD5AE6A-57A2-5440-A1BA-1DBB67D45A52}" type="presParOf" srcId="{D05CF867-7FF1-9445-A3A5-C52B96148AA1}" destId="{E28A18EA-C5DC-F942-A5B8-EA8F9E6C11DB}" srcOrd="5" destOrd="0" presId="urn:microsoft.com/office/officeart/2008/layout/LinedList"/>
    <dgm:cxn modelId="{DABC15BA-AB4B-6944-B848-392D0B8B76E5}" type="presParOf" srcId="{E28A18EA-C5DC-F942-A5B8-EA8F9E6C11DB}" destId="{A4960E14-ACAF-B445-B0F2-6B396F9FD504}" srcOrd="0" destOrd="0" presId="urn:microsoft.com/office/officeart/2008/layout/LinedList"/>
    <dgm:cxn modelId="{1590C1BC-9D02-974D-A4A6-2AFB629BA769}" type="presParOf" srcId="{E28A18EA-C5DC-F942-A5B8-EA8F9E6C11DB}" destId="{98BB4A68-3C2B-174C-85C0-8BBC476BE111}" srcOrd="1" destOrd="0" presId="urn:microsoft.com/office/officeart/2008/layout/LinedList"/>
    <dgm:cxn modelId="{096B8314-19EC-E648-95CA-97898CDEF165}" type="presParOf" srcId="{D05CF867-7FF1-9445-A3A5-C52B96148AA1}" destId="{FE577497-3062-EC4A-8506-43302BADB57C}" srcOrd="6" destOrd="0" presId="urn:microsoft.com/office/officeart/2008/layout/LinedList"/>
    <dgm:cxn modelId="{1319590D-CF5B-BD49-B775-55AFE65CEAA0}" type="presParOf" srcId="{D05CF867-7FF1-9445-A3A5-C52B96148AA1}" destId="{7021739F-8E22-D441-ACF7-20092D0A4D25}" srcOrd="7" destOrd="0" presId="urn:microsoft.com/office/officeart/2008/layout/LinedList"/>
    <dgm:cxn modelId="{E6CBAF2E-3699-104E-BAB3-E25D48B9EFBF}" type="presParOf" srcId="{7021739F-8E22-D441-ACF7-20092D0A4D25}" destId="{12C65D0B-9BD3-9044-AF13-04309D9CB36F}" srcOrd="0" destOrd="0" presId="urn:microsoft.com/office/officeart/2008/layout/LinedList"/>
    <dgm:cxn modelId="{6FC0BE34-6ED0-DD45-AFCA-C06E4282F377}" type="presParOf" srcId="{7021739F-8E22-D441-ACF7-20092D0A4D25}" destId="{8C3CCC86-C7B2-C74C-9BDE-52ABCE54F5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8F85B-2CDE-B748-82F7-EDBE554DC215}">
      <dsp:nvSpPr>
        <dsp:cNvPr id="0" name=""/>
        <dsp:cNvSpPr/>
      </dsp:nvSpPr>
      <dsp:spPr>
        <a:xfrm>
          <a:off x="0" y="439"/>
          <a:ext cx="64232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CFE87-B62E-3846-B8C6-4CCAF1D2E55D}">
      <dsp:nvSpPr>
        <dsp:cNvPr id="0" name=""/>
        <dsp:cNvSpPr/>
      </dsp:nvSpPr>
      <dsp:spPr>
        <a:xfrm>
          <a:off x="0" y="439"/>
          <a:ext cx="6423211" cy="71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Manjunath Janardhan, Principal AI Engineer at MSG Global</a:t>
          </a:r>
        </a:p>
      </dsp:txBody>
      <dsp:txXfrm>
        <a:off x="0" y="439"/>
        <a:ext cx="6423211" cy="719687"/>
      </dsp:txXfrm>
    </dsp:sp>
    <dsp:sp modelId="{77139CF7-995C-1445-A1BD-4EBB9A4DF14A}">
      <dsp:nvSpPr>
        <dsp:cNvPr id="0" name=""/>
        <dsp:cNvSpPr/>
      </dsp:nvSpPr>
      <dsp:spPr>
        <a:xfrm>
          <a:off x="0" y="720126"/>
          <a:ext cx="64232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AB0646-EC9D-034E-A45E-F5EFF26BD946}">
      <dsp:nvSpPr>
        <dsp:cNvPr id="0" name=""/>
        <dsp:cNvSpPr/>
      </dsp:nvSpPr>
      <dsp:spPr>
        <a:xfrm>
          <a:off x="0" y="720126"/>
          <a:ext cx="6423211" cy="71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21+ years of software engineering experience</a:t>
          </a:r>
          <a:endParaRPr lang="en-US" sz="2000" kern="1200" dirty="0"/>
        </a:p>
      </dsp:txBody>
      <dsp:txXfrm>
        <a:off x="0" y="720126"/>
        <a:ext cx="6423211" cy="719687"/>
      </dsp:txXfrm>
    </dsp:sp>
    <dsp:sp modelId="{162EC989-8D50-0540-A8B7-DBB8C626E52B}">
      <dsp:nvSpPr>
        <dsp:cNvPr id="0" name=""/>
        <dsp:cNvSpPr/>
      </dsp:nvSpPr>
      <dsp:spPr>
        <a:xfrm>
          <a:off x="0" y="1439814"/>
          <a:ext cx="64232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A05160-B496-0B4E-BE15-4956B7621AC1}">
      <dsp:nvSpPr>
        <dsp:cNvPr id="0" name=""/>
        <dsp:cNvSpPr/>
      </dsp:nvSpPr>
      <dsp:spPr>
        <a:xfrm>
          <a:off x="0" y="1439814"/>
          <a:ext cx="6423211" cy="71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Patent Holder</a:t>
          </a:r>
          <a:endParaRPr lang="en-US" sz="2000" kern="1200" dirty="0"/>
        </a:p>
      </dsp:txBody>
      <dsp:txXfrm>
        <a:off x="0" y="1439814"/>
        <a:ext cx="6423211" cy="719687"/>
      </dsp:txXfrm>
    </dsp:sp>
    <dsp:sp modelId="{9BFC7837-B7EC-BC48-87B6-92A605E40B8B}">
      <dsp:nvSpPr>
        <dsp:cNvPr id="0" name=""/>
        <dsp:cNvSpPr/>
      </dsp:nvSpPr>
      <dsp:spPr>
        <a:xfrm>
          <a:off x="0" y="2159501"/>
          <a:ext cx="64232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7F0374-A51F-194C-BCE5-8AB5D309EFA8}">
      <dsp:nvSpPr>
        <dsp:cNvPr id="0" name=""/>
        <dsp:cNvSpPr/>
      </dsp:nvSpPr>
      <dsp:spPr>
        <a:xfrm>
          <a:off x="0" y="2159501"/>
          <a:ext cx="6423211" cy="71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Speaker, Medium Articles, YouTuber (3 channels).</a:t>
          </a:r>
        </a:p>
      </dsp:txBody>
      <dsp:txXfrm>
        <a:off x="0" y="2159501"/>
        <a:ext cx="6423211" cy="719687"/>
      </dsp:txXfrm>
    </dsp:sp>
    <dsp:sp modelId="{1F25CE63-C880-CA4D-992B-56E60981737A}">
      <dsp:nvSpPr>
        <dsp:cNvPr id="0" name=""/>
        <dsp:cNvSpPr/>
      </dsp:nvSpPr>
      <dsp:spPr>
        <a:xfrm>
          <a:off x="0" y="2879189"/>
          <a:ext cx="64232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944B57-2B9C-8C49-BB3C-E1713E133A3F}">
      <dsp:nvSpPr>
        <dsp:cNvPr id="0" name=""/>
        <dsp:cNvSpPr/>
      </dsp:nvSpPr>
      <dsp:spPr>
        <a:xfrm>
          <a:off x="0" y="2879189"/>
          <a:ext cx="6423211" cy="71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Key expertise areas: Gen AI Solutions, Microservices &amp; Cloud</a:t>
          </a:r>
          <a:endParaRPr lang="en-US" sz="2000" kern="1200" dirty="0"/>
        </a:p>
      </dsp:txBody>
      <dsp:txXfrm>
        <a:off x="0" y="2879189"/>
        <a:ext cx="6423211" cy="719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DD2F3-F9CB-0D4C-87BE-9389D7577714}">
      <dsp:nvSpPr>
        <dsp:cNvPr id="0" name=""/>
        <dsp:cNvSpPr/>
      </dsp:nvSpPr>
      <dsp:spPr>
        <a:xfrm>
          <a:off x="5132893" y="1248429"/>
          <a:ext cx="4020113" cy="465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568"/>
              </a:lnTo>
              <a:lnTo>
                <a:pt x="4020113" y="232568"/>
              </a:lnTo>
              <a:lnTo>
                <a:pt x="4020113" y="465137"/>
              </a:lnTo>
            </a:path>
          </a:pathLst>
        </a:cu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B9493-6F05-1546-91EA-219B8A0E0230}">
      <dsp:nvSpPr>
        <dsp:cNvPr id="0" name=""/>
        <dsp:cNvSpPr/>
      </dsp:nvSpPr>
      <dsp:spPr>
        <a:xfrm>
          <a:off x="5132893" y="1248429"/>
          <a:ext cx="1340037" cy="465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568"/>
              </a:lnTo>
              <a:lnTo>
                <a:pt x="1340037" y="232568"/>
              </a:lnTo>
              <a:lnTo>
                <a:pt x="1340037" y="465137"/>
              </a:lnTo>
            </a:path>
          </a:pathLst>
        </a:cu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B1B74-0811-5849-BA3B-C78F0B46169A}">
      <dsp:nvSpPr>
        <dsp:cNvPr id="0" name=""/>
        <dsp:cNvSpPr/>
      </dsp:nvSpPr>
      <dsp:spPr>
        <a:xfrm>
          <a:off x="3792855" y="1248429"/>
          <a:ext cx="1340037" cy="465137"/>
        </a:xfrm>
        <a:custGeom>
          <a:avLst/>
          <a:gdLst/>
          <a:ahLst/>
          <a:cxnLst/>
          <a:rect l="0" t="0" r="0" b="0"/>
          <a:pathLst>
            <a:path>
              <a:moveTo>
                <a:pt x="1340037" y="0"/>
              </a:moveTo>
              <a:lnTo>
                <a:pt x="1340037" y="232568"/>
              </a:lnTo>
              <a:lnTo>
                <a:pt x="0" y="232568"/>
              </a:lnTo>
              <a:lnTo>
                <a:pt x="0" y="465137"/>
              </a:lnTo>
            </a:path>
          </a:pathLst>
        </a:cu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77478-107A-8940-A80D-5CC8F17F9625}">
      <dsp:nvSpPr>
        <dsp:cNvPr id="0" name=""/>
        <dsp:cNvSpPr/>
      </dsp:nvSpPr>
      <dsp:spPr>
        <a:xfrm>
          <a:off x="1112779" y="1248429"/>
          <a:ext cx="4020113" cy="465137"/>
        </a:xfrm>
        <a:custGeom>
          <a:avLst/>
          <a:gdLst/>
          <a:ahLst/>
          <a:cxnLst/>
          <a:rect l="0" t="0" r="0" b="0"/>
          <a:pathLst>
            <a:path>
              <a:moveTo>
                <a:pt x="4020113" y="0"/>
              </a:moveTo>
              <a:lnTo>
                <a:pt x="4020113" y="232568"/>
              </a:lnTo>
              <a:lnTo>
                <a:pt x="0" y="232568"/>
              </a:lnTo>
              <a:lnTo>
                <a:pt x="0" y="465137"/>
              </a:lnTo>
            </a:path>
          </a:pathLst>
        </a:custGeom>
        <a:noFill/>
        <a:ln w="9525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F8077-0531-F241-9880-52303B4EAC7E}">
      <dsp:nvSpPr>
        <dsp:cNvPr id="0" name=""/>
        <dsp:cNvSpPr/>
      </dsp:nvSpPr>
      <dsp:spPr>
        <a:xfrm>
          <a:off x="1345348" y="140960"/>
          <a:ext cx="2214938" cy="110746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Machine Learning (ML): Algorithms enable computers to learn from data and make predictions or decisions.</a:t>
          </a:r>
          <a:endParaRPr lang="en-US" sz="1400" kern="1200"/>
        </a:p>
      </dsp:txBody>
      <dsp:txXfrm>
        <a:off x="1345348" y="140960"/>
        <a:ext cx="2214938" cy="1107469"/>
      </dsp:txXfrm>
    </dsp:sp>
    <dsp:sp modelId="{9BA94614-69AA-0E4B-A5BB-4CD47F68CAB9}">
      <dsp:nvSpPr>
        <dsp:cNvPr id="0" name=""/>
        <dsp:cNvSpPr/>
      </dsp:nvSpPr>
      <dsp:spPr>
        <a:xfrm>
          <a:off x="4025423" y="140960"/>
          <a:ext cx="2214938" cy="110746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Typical ML Workflow:</a:t>
          </a:r>
          <a:endParaRPr lang="en-US" sz="1400" kern="1200"/>
        </a:p>
      </dsp:txBody>
      <dsp:txXfrm>
        <a:off x="4025423" y="140960"/>
        <a:ext cx="2214938" cy="1107469"/>
      </dsp:txXfrm>
    </dsp:sp>
    <dsp:sp modelId="{91172B46-FB10-7A4C-9D77-4F4FFD5FC0A7}">
      <dsp:nvSpPr>
        <dsp:cNvPr id="0" name=""/>
        <dsp:cNvSpPr/>
      </dsp:nvSpPr>
      <dsp:spPr>
        <a:xfrm>
          <a:off x="5310" y="1713566"/>
          <a:ext cx="2214938" cy="110746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preprocessing</a:t>
          </a:r>
          <a:endParaRPr lang="en-US" sz="1400" kern="1200"/>
        </a:p>
      </dsp:txBody>
      <dsp:txXfrm>
        <a:off x="5310" y="1713566"/>
        <a:ext cx="2214938" cy="1107469"/>
      </dsp:txXfrm>
    </dsp:sp>
    <dsp:sp modelId="{5B735671-5603-7B40-9E9A-76BF7A505405}">
      <dsp:nvSpPr>
        <dsp:cNvPr id="0" name=""/>
        <dsp:cNvSpPr/>
      </dsp:nvSpPr>
      <dsp:spPr>
        <a:xfrm>
          <a:off x="2685385" y="1713566"/>
          <a:ext cx="2214938" cy="110746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Model selection and training</a:t>
          </a:r>
          <a:endParaRPr lang="en-US" sz="1400" kern="1200"/>
        </a:p>
      </dsp:txBody>
      <dsp:txXfrm>
        <a:off x="2685385" y="1713566"/>
        <a:ext cx="2214938" cy="1107469"/>
      </dsp:txXfrm>
    </dsp:sp>
    <dsp:sp modelId="{6A6ED95E-5922-1A47-8D35-8B8308B6E23E}">
      <dsp:nvSpPr>
        <dsp:cNvPr id="0" name=""/>
        <dsp:cNvSpPr/>
      </dsp:nvSpPr>
      <dsp:spPr>
        <a:xfrm>
          <a:off x="5365461" y="1713566"/>
          <a:ext cx="2214938" cy="110746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Evaluation</a:t>
          </a:r>
          <a:endParaRPr lang="en-US" sz="1400" kern="1200"/>
        </a:p>
      </dsp:txBody>
      <dsp:txXfrm>
        <a:off x="5365461" y="1713566"/>
        <a:ext cx="2214938" cy="1107469"/>
      </dsp:txXfrm>
    </dsp:sp>
    <dsp:sp modelId="{FB855A31-FCAD-A647-9D11-1A637A6C730C}">
      <dsp:nvSpPr>
        <dsp:cNvPr id="0" name=""/>
        <dsp:cNvSpPr/>
      </dsp:nvSpPr>
      <dsp:spPr>
        <a:xfrm>
          <a:off x="8045537" y="1713566"/>
          <a:ext cx="2214938" cy="110746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Deployment</a:t>
          </a:r>
          <a:endParaRPr lang="en-US" sz="1400" kern="1200"/>
        </a:p>
      </dsp:txBody>
      <dsp:txXfrm>
        <a:off x="8045537" y="1713566"/>
        <a:ext cx="2214938" cy="1107469"/>
      </dsp:txXfrm>
    </dsp:sp>
    <dsp:sp modelId="{290F47BC-35A4-2E4B-ADA6-0882B4F2E9C8}">
      <dsp:nvSpPr>
        <dsp:cNvPr id="0" name=""/>
        <dsp:cNvSpPr/>
      </dsp:nvSpPr>
      <dsp:spPr>
        <a:xfrm>
          <a:off x="6705499" y="140960"/>
          <a:ext cx="2214938" cy="110746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Challenges: Complexity, need for coding, time-consuming setup.</a:t>
          </a:r>
          <a:endParaRPr lang="en-US" sz="1400" kern="1200"/>
        </a:p>
      </dsp:txBody>
      <dsp:txXfrm>
        <a:off x="6705499" y="140960"/>
        <a:ext cx="2214938" cy="11074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0CC1-521C-0A4F-9D6B-A9DEEEA3EB98}">
      <dsp:nvSpPr>
        <dsp:cNvPr id="0" name=""/>
        <dsp:cNvSpPr/>
      </dsp:nvSpPr>
      <dsp:spPr>
        <a:xfrm>
          <a:off x="0" y="440597"/>
          <a:ext cx="6261100" cy="1113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Low-code, fast ML experimentation in Python</a:t>
          </a:r>
          <a:endParaRPr lang="en-US" sz="2800" kern="1200"/>
        </a:p>
      </dsp:txBody>
      <dsp:txXfrm>
        <a:off x="54373" y="494970"/>
        <a:ext cx="6152354" cy="1005094"/>
      </dsp:txXfrm>
    </dsp:sp>
    <dsp:sp modelId="{06E3B588-A2CA-2543-AD8D-C6FB01C22290}">
      <dsp:nvSpPr>
        <dsp:cNvPr id="0" name=""/>
        <dsp:cNvSpPr/>
      </dsp:nvSpPr>
      <dsp:spPr>
        <a:xfrm>
          <a:off x="0" y="1635077"/>
          <a:ext cx="6261100" cy="1113840"/>
        </a:xfrm>
        <a:prstGeom prst="roundRect">
          <a:avLst/>
        </a:prstGeom>
        <a:gradFill rotWithShape="0">
          <a:gsLst>
            <a:gs pos="0">
              <a:schemeClr val="accent2">
                <a:hueOff val="151055"/>
                <a:satOff val="-15998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151055"/>
                <a:satOff val="-15998"/>
                <a:lumOff val="-39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Clean API for training, comparing, and tuning models</a:t>
          </a:r>
          <a:endParaRPr lang="en-US" sz="2800" kern="1200"/>
        </a:p>
      </dsp:txBody>
      <dsp:txXfrm>
        <a:off x="54373" y="1689450"/>
        <a:ext cx="6152354" cy="1005094"/>
      </dsp:txXfrm>
    </dsp:sp>
    <dsp:sp modelId="{9AC0ED89-8058-854E-91B2-D984D13DFDEE}">
      <dsp:nvSpPr>
        <dsp:cNvPr id="0" name=""/>
        <dsp:cNvSpPr/>
      </dsp:nvSpPr>
      <dsp:spPr>
        <a:xfrm>
          <a:off x="0" y="2829557"/>
          <a:ext cx="6261100" cy="1113840"/>
        </a:xfrm>
        <a:prstGeom prst="roundRect">
          <a:avLst/>
        </a:prstGeom>
        <a:gradFill rotWithShape="0">
          <a:gsLst>
            <a:gs pos="0">
              <a:schemeClr val="accent2">
                <a:hueOff val="302110"/>
                <a:satOff val="-31995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302110"/>
                <a:satOff val="-31995"/>
                <a:lumOff val="-784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Automation of preprocessing, imputation, and feature selection</a:t>
          </a:r>
          <a:endParaRPr lang="en-US" sz="2800" kern="1200"/>
        </a:p>
      </dsp:txBody>
      <dsp:txXfrm>
        <a:off x="54373" y="2883930"/>
        <a:ext cx="6152354" cy="1005094"/>
      </dsp:txXfrm>
    </dsp:sp>
    <dsp:sp modelId="{D0763F70-7E66-F940-AD93-CA3FED5E0FD2}">
      <dsp:nvSpPr>
        <dsp:cNvPr id="0" name=""/>
        <dsp:cNvSpPr/>
      </dsp:nvSpPr>
      <dsp:spPr>
        <a:xfrm>
          <a:off x="0" y="4024037"/>
          <a:ext cx="6261100" cy="111384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Multiple model benchmarking with one command</a:t>
          </a:r>
          <a:endParaRPr lang="en-US" sz="2800" kern="1200"/>
        </a:p>
      </dsp:txBody>
      <dsp:txXfrm>
        <a:off x="54373" y="4078410"/>
        <a:ext cx="6152354" cy="1005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E41F8-178F-1E44-A665-3F603C86ACCD}">
      <dsp:nvSpPr>
        <dsp:cNvPr id="0" name=""/>
        <dsp:cNvSpPr/>
      </dsp:nvSpPr>
      <dsp:spPr>
        <a:xfrm>
          <a:off x="0" y="1828"/>
          <a:ext cx="3235465" cy="8795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Dataset: Diabetes dataset with health metrics and outcome label.</a:t>
          </a:r>
          <a:endParaRPr lang="en-US" sz="1500" kern="1200"/>
        </a:p>
      </dsp:txBody>
      <dsp:txXfrm>
        <a:off x="42938" y="44766"/>
        <a:ext cx="3149589" cy="793710"/>
      </dsp:txXfrm>
    </dsp:sp>
    <dsp:sp modelId="{D00D603F-9CED-8042-83CC-88DA762A5ECC}">
      <dsp:nvSpPr>
        <dsp:cNvPr id="0" name=""/>
        <dsp:cNvSpPr/>
      </dsp:nvSpPr>
      <dsp:spPr>
        <a:xfrm rot="5400000">
          <a:off x="5759600" y="-1510781"/>
          <a:ext cx="703669" cy="57519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Pregnancies, glucose, blood pressure, BMI, age, etc.</a:t>
          </a:r>
          <a:endParaRPr lang="en-US" sz="1800" kern="1200"/>
        </a:p>
      </dsp:txBody>
      <dsp:txXfrm rot="-5400000">
        <a:off x="3235466" y="1047703"/>
        <a:ext cx="5717588" cy="634969"/>
      </dsp:txXfrm>
    </dsp:sp>
    <dsp:sp modelId="{37639015-D656-CF43-B72A-59193490237A}">
      <dsp:nvSpPr>
        <dsp:cNvPr id="0" name=""/>
        <dsp:cNvSpPr/>
      </dsp:nvSpPr>
      <dsp:spPr>
        <a:xfrm>
          <a:off x="0" y="925394"/>
          <a:ext cx="3235465" cy="8795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Features:</a:t>
          </a:r>
          <a:endParaRPr lang="en-US" sz="1500" kern="1200"/>
        </a:p>
      </dsp:txBody>
      <dsp:txXfrm>
        <a:off x="42938" y="968332"/>
        <a:ext cx="3149589" cy="793710"/>
      </dsp:txXfrm>
    </dsp:sp>
    <dsp:sp modelId="{44BBCF29-4BFC-3240-8433-428C3091E489}">
      <dsp:nvSpPr>
        <dsp:cNvPr id="0" name=""/>
        <dsp:cNvSpPr/>
      </dsp:nvSpPr>
      <dsp:spPr>
        <a:xfrm>
          <a:off x="0" y="1848960"/>
          <a:ext cx="3235465" cy="8795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Goal: Predict diabetes onset.</a:t>
          </a:r>
          <a:endParaRPr lang="en-US" sz="1500" kern="1200"/>
        </a:p>
      </dsp:txBody>
      <dsp:txXfrm>
        <a:off x="42938" y="1891898"/>
        <a:ext cx="3149589" cy="793710"/>
      </dsp:txXfrm>
    </dsp:sp>
    <dsp:sp modelId="{E0F44667-A673-3148-8A1D-8A3D6BFB2FD2}">
      <dsp:nvSpPr>
        <dsp:cNvPr id="0" name=""/>
        <dsp:cNvSpPr/>
      </dsp:nvSpPr>
      <dsp:spPr>
        <a:xfrm rot="5400000">
          <a:off x="5759600" y="336349"/>
          <a:ext cx="703669" cy="5751938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i="1" kern="1200" dirty="0"/>
            <a:t>Import module and datasets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i="1" kern="1200"/>
            <a:t>Setup environment</a:t>
          </a:r>
          <a:endParaRPr lang="en-US" sz="1400" kern="1200" dirty="0"/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i="1" kern="1200"/>
            <a:t>Train models using multiple algorithms with one line of code</a:t>
          </a:r>
          <a:endParaRPr lang="en-US" sz="1400" kern="1200" dirty="0"/>
        </a:p>
      </dsp:txBody>
      <dsp:txXfrm rot="-5400000">
        <a:off x="3235466" y="2894833"/>
        <a:ext cx="5717588" cy="634969"/>
      </dsp:txXfrm>
    </dsp:sp>
    <dsp:sp modelId="{DD6214DB-6A0C-1341-A734-9C268778D6E9}">
      <dsp:nvSpPr>
        <dsp:cNvPr id="0" name=""/>
        <dsp:cNvSpPr/>
      </dsp:nvSpPr>
      <dsp:spPr>
        <a:xfrm>
          <a:off x="0" y="2772525"/>
          <a:ext cx="3235465" cy="87958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PyCaret Workflow:</a:t>
          </a:r>
          <a:endParaRPr lang="en-US" sz="1500" kern="1200"/>
        </a:p>
      </dsp:txBody>
      <dsp:txXfrm>
        <a:off x="42938" y="2815463"/>
        <a:ext cx="3149589" cy="7937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0ABA5-8106-426F-8457-7BC43C8F9199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15A0E-92B9-4942-B749-AAD08B881F7E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2A5BE-B6AE-4B86-B696-F35779D08657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PyCaret streamlines the entire ML workflow</a:t>
          </a:r>
          <a:endParaRPr lang="en-US" sz="2200" kern="1200"/>
        </a:p>
      </dsp:txBody>
      <dsp:txXfrm>
        <a:off x="1355324" y="2315"/>
        <a:ext cx="4905775" cy="1173440"/>
      </dsp:txXfrm>
    </dsp:sp>
    <dsp:sp modelId="{FB1CCB4D-1B92-4162-A664-081C43B78471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5A32D-BBDC-48BA-A6BD-00D0066461EF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D59EE-E184-4F64-AE0C-6340CA897CE0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Enables efficient model development and testing</a:t>
          </a:r>
          <a:endParaRPr lang="en-US" sz="2200" kern="1200"/>
        </a:p>
      </dsp:txBody>
      <dsp:txXfrm>
        <a:off x="1355324" y="1469116"/>
        <a:ext cx="4905775" cy="1173440"/>
      </dsp:txXfrm>
    </dsp:sp>
    <dsp:sp modelId="{455A94C7-24DB-43C5-84B6-58E1A32C2192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65842-C600-4558-8112-E24CF953D752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13954-FC63-47CD-84F4-E0429382131B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Supports easy model comparison, persistence, and deployment</a:t>
          </a:r>
          <a:endParaRPr lang="en-US" sz="2200" kern="1200"/>
        </a:p>
      </dsp:txBody>
      <dsp:txXfrm>
        <a:off x="1355324" y="2935917"/>
        <a:ext cx="4905775" cy="1173440"/>
      </dsp:txXfrm>
    </dsp:sp>
    <dsp:sp modelId="{A3130B92-DBB7-4D68-8CEF-1BB4AF088341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A0D0B-EDCA-4A37-B5A6-BDBA025106DD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D65E2-D45B-4850-A1F3-83FA66E96F43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Great for rapid prototyping and education!</a:t>
          </a:r>
          <a:endParaRPr lang="en-US" sz="2200" kern="1200"/>
        </a:p>
      </dsp:txBody>
      <dsp:txXfrm>
        <a:off x="1355324" y="4402718"/>
        <a:ext cx="4905775" cy="1173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AD63B-9AFF-0347-8B02-51219F560A14}">
      <dsp:nvSpPr>
        <dsp:cNvPr id="0" name=""/>
        <dsp:cNvSpPr/>
      </dsp:nvSpPr>
      <dsp:spPr>
        <a:xfrm>
          <a:off x="0" y="0"/>
          <a:ext cx="898740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EEBB98-83D4-C34E-9B3C-C764C14FB90F}">
      <dsp:nvSpPr>
        <dsp:cNvPr id="0" name=""/>
        <dsp:cNvSpPr/>
      </dsp:nvSpPr>
      <dsp:spPr>
        <a:xfrm>
          <a:off x="0" y="0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Github</a:t>
          </a:r>
          <a:r>
            <a:rPr lang="en-IN" sz="1900" kern="1200" dirty="0"/>
            <a:t> : </a:t>
          </a:r>
          <a:r>
            <a:rPr lang="en-IN" sz="1900" kern="1200" dirty="0">
              <a:hlinkClick xmlns:r="http://schemas.openxmlformats.org/officeDocument/2006/relationships" r:id="rId1"/>
            </a:rPr>
            <a:t>https://github.com/pycaret/pycaret</a:t>
          </a:r>
          <a:endParaRPr lang="en-US" sz="1900" kern="1200" dirty="0"/>
        </a:p>
      </dsp:txBody>
      <dsp:txXfrm>
        <a:off x="0" y="0"/>
        <a:ext cx="8987404" cy="913485"/>
      </dsp:txXfrm>
    </dsp:sp>
    <dsp:sp modelId="{4ED3C292-AC33-D645-8DCB-A385001F499C}">
      <dsp:nvSpPr>
        <dsp:cNvPr id="0" name=""/>
        <dsp:cNvSpPr/>
      </dsp:nvSpPr>
      <dsp:spPr>
        <a:xfrm>
          <a:off x="0" y="913485"/>
          <a:ext cx="898740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75AE9A-5DE6-5C44-9732-66FF74C51F6F}">
      <dsp:nvSpPr>
        <dsp:cNvPr id="0" name=""/>
        <dsp:cNvSpPr/>
      </dsp:nvSpPr>
      <dsp:spPr>
        <a:xfrm>
          <a:off x="0" y="913485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Demo : </a:t>
          </a:r>
          <a:r>
            <a:rPr lang="en-GB" sz="1900" kern="1200" dirty="0">
              <a:hlinkClick xmlns:r="http://schemas.openxmlformats.org/officeDocument/2006/relationships" r:id="rId2"/>
            </a:rPr>
            <a:t>https://github.com/manjunathshiva/PythonMeetup</a:t>
          </a:r>
          <a:endParaRPr lang="en-GB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0" y="913485"/>
        <a:ext cx="8987404" cy="913485"/>
      </dsp:txXfrm>
    </dsp:sp>
    <dsp:sp modelId="{C0A8B7E2-9FF2-6B46-83D1-42251EB6985C}">
      <dsp:nvSpPr>
        <dsp:cNvPr id="0" name=""/>
        <dsp:cNvSpPr/>
      </dsp:nvSpPr>
      <dsp:spPr>
        <a:xfrm>
          <a:off x="0" y="1826970"/>
          <a:ext cx="898740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960E14-ACAF-B445-B0F2-6B396F9FD504}">
      <dsp:nvSpPr>
        <dsp:cNvPr id="0" name=""/>
        <dsp:cNvSpPr/>
      </dsp:nvSpPr>
      <dsp:spPr>
        <a:xfrm>
          <a:off x="0" y="1826970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Docs : </a:t>
          </a:r>
          <a:r>
            <a:rPr lang="en-IN" sz="1900" kern="1200" dirty="0">
              <a:hlinkClick xmlns:r="http://schemas.openxmlformats.org/officeDocument/2006/relationships" r:id="rId3"/>
            </a:rPr>
            <a:t>https://pycaret.readthedocs.io/en/stable/</a:t>
          </a:r>
          <a:endParaRPr lang="en-US" sz="1900" kern="1200" dirty="0"/>
        </a:p>
      </dsp:txBody>
      <dsp:txXfrm>
        <a:off x="0" y="1826970"/>
        <a:ext cx="8987404" cy="913485"/>
      </dsp:txXfrm>
    </dsp:sp>
    <dsp:sp modelId="{FE577497-3062-EC4A-8506-43302BADB57C}">
      <dsp:nvSpPr>
        <dsp:cNvPr id="0" name=""/>
        <dsp:cNvSpPr/>
      </dsp:nvSpPr>
      <dsp:spPr>
        <a:xfrm>
          <a:off x="0" y="2740455"/>
          <a:ext cx="898740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C65D0B-9BD3-9044-AF13-04309D9CB36F}">
      <dsp:nvSpPr>
        <dsp:cNvPr id="0" name=""/>
        <dsp:cNvSpPr/>
      </dsp:nvSpPr>
      <dsp:spPr>
        <a:xfrm>
          <a:off x="0" y="2740455"/>
          <a:ext cx="8987404" cy="913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Dataset : </a:t>
          </a:r>
          <a:r>
            <a:rPr lang="en-IN" sz="1900" kern="1200">
              <a:hlinkClick xmlns:r="http://schemas.openxmlformats.org/officeDocument/2006/relationships" r:id="rId4"/>
            </a:rPr>
            <a:t>https://github.com/pycaret/pycaret/blob/master/datasets/diabetes.csv</a:t>
          </a:r>
          <a:endParaRPr lang="en-US" sz="1900" kern="1200"/>
        </a:p>
      </dsp:txBody>
      <dsp:txXfrm>
        <a:off x="0" y="2740455"/>
        <a:ext cx="8987404" cy="913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41F22-0CF7-7044-A6C3-423ACDEE68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BF18B-8EF8-8D45-9D54-15B75A31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serves as an introduction to my professional background and journey. I will cover my educational background, work experiences, and the skills I've developed. Additionally, I will share my interests and passions within the industry. The LinkedIn QR code will facilitate networking, and the portfolio link will provide insights into my work and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5FB5-3709-3E46-B505-6170CEACB8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851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3802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974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1171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425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3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8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6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99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5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1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3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1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7099-FEC5-5580-084F-383AF7F7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sz="7200"/>
              <a:t>Automating ML with PyCaret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1E799-014D-811B-FDB2-F1F74E90D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061" y="4230843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sz="1600" i="1"/>
              <a:t>Making Machine Learning Simple &amp; Fast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9056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32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046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61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0CEC8-D487-CCEC-777B-5C2E4140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775200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Feature Scaling</a:t>
            </a:r>
          </a:p>
        </p:txBody>
      </p:sp>
      <p:pic>
        <p:nvPicPr>
          <p:cNvPr id="1026" name="Picture 2" descr="What is Feature Scaling in Machine Learning | Normalization vs  Standardization – Data Science Duniya">
            <a:extLst>
              <a:ext uri="{FF2B5EF4-FFF2-40B4-BE49-F238E27FC236}">
                <a16:creationId xmlns:a16="http://schemas.microsoft.com/office/drawing/2014/main" id="{C4C93B14-9D1E-1B6B-911A-15939F9F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" r="-2" b="33550"/>
          <a:stretch>
            <a:fillRect/>
          </a:stretch>
        </p:blipFill>
        <p:spPr bwMode="auto">
          <a:xfrm>
            <a:off x="2589212" y="634963"/>
            <a:ext cx="8915400" cy="385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17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5C369-3919-9392-9D0E-4300B4D1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 spc="-20">
                <a:solidFill>
                  <a:schemeClr val="bg1"/>
                </a:solidFill>
              </a:rPr>
              <a:t>Your</a:t>
            </a:r>
            <a:r>
              <a:rPr lang="en-IN" sz="3200" spc="-25">
                <a:solidFill>
                  <a:schemeClr val="bg1"/>
                </a:solidFill>
              </a:rPr>
              <a:t> </a:t>
            </a:r>
            <a:r>
              <a:rPr lang="en-IN" sz="3200">
                <a:solidFill>
                  <a:schemeClr val="bg1"/>
                </a:solidFill>
              </a:rPr>
              <a:t>First</a:t>
            </a:r>
            <a:r>
              <a:rPr lang="en-IN" sz="3200" spc="-25">
                <a:solidFill>
                  <a:schemeClr val="bg1"/>
                </a:solidFill>
              </a:rPr>
              <a:t> </a:t>
            </a:r>
            <a:r>
              <a:rPr lang="en-IN" sz="3200">
                <a:solidFill>
                  <a:schemeClr val="bg1"/>
                </a:solidFill>
              </a:rPr>
              <a:t>ML</a:t>
            </a:r>
            <a:r>
              <a:rPr lang="en-IN" sz="3200" spc="-130">
                <a:solidFill>
                  <a:schemeClr val="bg1"/>
                </a:solidFill>
              </a:rPr>
              <a:t> </a:t>
            </a:r>
            <a:r>
              <a:rPr lang="en-IN" sz="3200">
                <a:solidFill>
                  <a:schemeClr val="bg1"/>
                </a:solidFill>
              </a:rPr>
              <a:t>Program:</a:t>
            </a:r>
            <a:r>
              <a:rPr lang="en-IN" sz="3200" spc="-25">
                <a:solidFill>
                  <a:schemeClr val="bg1"/>
                </a:solidFill>
              </a:rPr>
              <a:t> </a:t>
            </a:r>
            <a:r>
              <a:rPr lang="en-IN" sz="3200">
                <a:solidFill>
                  <a:schemeClr val="bg1"/>
                </a:solidFill>
              </a:rPr>
              <a:t>LINEAR</a:t>
            </a:r>
            <a:r>
              <a:rPr lang="en-IN" sz="3200" spc="-25">
                <a:solidFill>
                  <a:schemeClr val="bg1"/>
                </a:solidFill>
              </a:rPr>
              <a:t> </a:t>
            </a:r>
            <a:r>
              <a:rPr lang="en-IN" sz="3200" spc="-10">
                <a:solidFill>
                  <a:schemeClr val="bg1"/>
                </a:solidFill>
              </a:rPr>
              <a:t>Regression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260C64E-0552-C328-BAB8-B414D6214F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06578" y="589722"/>
            <a:ext cx="6798033" cy="5321500"/>
          </a:xfrm>
          <a:prstGeom prst="rect">
            <a:avLst/>
          </a:prstGeom>
        </p:spPr>
        <p:txBody>
          <a:bodyPr vert="horz" lIns="0" tIns="8255" rIns="0" bIns="0" rtlCol="0" anchor="ctr">
            <a:normAutofit/>
          </a:bodyPr>
          <a:lstStyle/>
          <a:p>
            <a:pPr marL="0" marR="5080" indent="0">
              <a:spcBef>
                <a:spcPts val="65"/>
              </a:spcBef>
              <a:buNone/>
            </a:pPr>
            <a:r>
              <a:rPr lang="en-IN">
                <a:latin typeface="Courier New"/>
                <a:cs typeface="Courier New"/>
              </a:rPr>
              <a:t>from </a:t>
            </a:r>
            <a:r>
              <a:rPr lang="en-IN" err="1">
                <a:latin typeface="Courier New"/>
                <a:cs typeface="Courier New"/>
              </a:rPr>
              <a:t>sklearn.linear_model</a:t>
            </a:r>
            <a:r>
              <a:rPr lang="en-IN">
                <a:latin typeface="Courier New"/>
                <a:cs typeface="Courier New"/>
              </a:rPr>
              <a:t> import </a:t>
            </a:r>
            <a:r>
              <a:rPr lang="en-IN" err="1">
                <a:latin typeface="Courier New"/>
                <a:cs typeface="Courier New"/>
              </a:rPr>
              <a:t>LinearRegression</a:t>
            </a:r>
            <a:endParaRPr lang="en-IN">
              <a:latin typeface="Courier New"/>
              <a:cs typeface="Courier New"/>
            </a:endParaRPr>
          </a:p>
          <a:p>
            <a:pPr marL="0" marR="5080" indent="0">
              <a:spcBef>
                <a:spcPts val="65"/>
              </a:spcBef>
              <a:buNone/>
            </a:pPr>
            <a:r>
              <a:rPr lang="en-IN">
                <a:latin typeface="Courier New"/>
                <a:cs typeface="Courier New"/>
              </a:rPr>
              <a:t>from </a:t>
            </a:r>
            <a:r>
              <a:rPr lang="en-IN" err="1">
                <a:latin typeface="Courier New"/>
                <a:cs typeface="Courier New"/>
              </a:rPr>
              <a:t>sklearn.model_selection</a:t>
            </a:r>
            <a:r>
              <a:rPr lang="en-IN">
                <a:latin typeface="Courier New"/>
                <a:cs typeface="Courier New"/>
              </a:rPr>
              <a:t> import </a:t>
            </a:r>
            <a:r>
              <a:rPr lang="en-IN" err="1">
                <a:latin typeface="Courier New"/>
                <a:cs typeface="Courier New"/>
              </a:rPr>
              <a:t>train_test_split</a:t>
            </a:r>
            <a:endParaRPr lang="en-IN">
              <a:latin typeface="Courier New"/>
              <a:cs typeface="Courier New"/>
            </a:endParaRPr>
          </a:p>
          <a:p>
            <a:pPr marL="0" marR="5080" indent="0">
              <a:spcBef>
                <a:spcPts val="65"/>
              </a:spcBef>
              <a:buNone/>
            </a:pPr>
            <a:endParaRPr lang="en-IN">
              <a:latin typeface="Courier New"/>
              <a:cs typeface="Courier New"/>
            </a:endParaRPr>
          </a:p>
          <a:p>
            <a:pPr marL="0" marR="5080" indent="0">
              <a:spcBef>
                <a:spcPts val="65"/>
              </a:spcBef>
              <a:buNone/>
            </a:pPr>
            <a:r>
              <a:rPr lang="en-IN">
                <a:latin typeface="Courier New"/>
                <a:cs typeface="Courier New"/>
              </a:rPr>
              <a:t># Split data</a:t>
            </a:r>
          </a:p>
          <a:p>
            <a:pPr marL="0" marR="5080" indent="0">
              <a:spcBef>
                <a:spcPts val="65"/>
              </a:spcBef>
              <a:buNone/>
            </a:pPr>
            <a:r>
              <a:rPr lang="en-IN">
                <a:latin typeface="Courier New"/>
                <a:cs typeface="Courier New"/>
              </a:rPr>
              <a:t>X_train, </a:t>
            </a:r>
            <a:r>
              <a:rPr lang="en-IN" err="1">
                <a:latin typeface="Courier New"/>
                <a:cs typeface="Courier New"/>
              </a:rPr>
              <a:t>X_test</a:t>
            </a:r>
            <a:r>
              <a:rPr lang="en-IN">
                <a:latin typeface="Courier New"/>
                <a:cs typeface="Courier New"/>
              </a:rPr>
              <a:t>, </a:t>
            </a:r>
            <a:r>
              <a:rPr lang="en-IN" err="1">
                <a:latin typeface="Courier New"/>
                <a:cs typeface="Courier New"/>
              </a:rPr>
              <a:t>y_train</a:t>
            </a:r>
            <a:r>
              <a:rPr lang="en-IN">
                <a:latin typeface="Courier New"/>
                <a:cs typeface="Courier New"/>
              </a:rPr>
              <a:t>, </a:t>
            </a:r>
            <a:r>
              <a:rPr lang="en-IN" err="1">
                <a:latin typeface="Courier New"/>
                <a:cs typeface="Courier New"/>
              </a:rPr>
              <a:t>y_test</a:t>
            </a:r>
            <a:r>
              <a:rPr lang="en-IN">
                <a:latin typeface="Courier New"/>
                <a:cs typeface="Courier New"/>
              </a:rPr>
              <a:t> = </a:t>
            </a:r>
            <a:r>
              <a:rPr lang="en-IN" err="1">
                <a:latin typeface="Courier New"/>
                <a:cs typeface="Courier New"/>
              </a:rPr>
              <a:t>train_test_split</a:t>
            </a:r>
            <a:r>
              <a:rPr lang="en-IN">
                <a:latin typeface="Courier New"/>
                <a:cs typeface="Courier New"/>
              </a:rPr>
              <a:t>(X, y, </a:t>
            </a:r>
            <a:r>
              <a:rPr lang="en-IN" err="1">
                <a:latin typeface="Courier New"/>
                <a:cs typeface="Courier New"/>
              </a:rPr>
              <a:t>test_size</a:t>
            </a:r>
            <a:r>
              <a:rPr lang="en-IN">
                <a:latin typeface="Courier New"/>
                <a:cs typeface="Courier New"/>
              </a:rPr>
              <a:t>=0.3, </a:t>
            </a:r>
            <a:r>
              <a:rPr lang="en-IN" err="1">
                <a:latin typeface="Courier New"/>
                <a:cs typeface="Courier New"/>
              </a:rPr>
              <a:t>random_state</a:t>
            </a:r>
            <a:r>
              <a:rPr lang="en-IN">
                <a:latin typeface="Courier New"/>
                <a:cs typeface="Courier New"/>
              </a:rPr>
              <a:t>=42)</a:t>
            </a:r>
          </a:p>
          <a:p>
            <a:pPr marL="0" marR="5080" indent="0">
              <a:spcBef>
                <a:spcPts val="65"/>
              </a:spcBef>
              <a:buNone/>
            </a:pPr>
            <a:endParaRPr lang="en-IN">
              <a:latin typeface="Courier New"/>
              <a:cs typeface="Courier New"/>
            </a:endParaRPr>
          </a:p>
          <a:p>
            <a:pPr marL="0" marR="5080" indent="0">
              <a:spcBef>
                <a:spcPts val="65"/>
              </a:spcBef>
              <a:buNone/>
            </a:pPr>
            <a:r>
              <a:rPr lang="en-IN">
                <a:latin typeface="Courier New"/>
                <a:cs typeface="Courier New"/>
              </a:rPr>
              <a:t># Create and train model</a:t>
            </a:r>
          </a:p>
          <a:p>
            <a:pPr marL="0" marR="5080" indent="0">
              <a:spcBef>
                <a:spcPts val="65"/>
              </a:spcBef>
              <a:buNone/>
            </a:pPr>
            <a:r>
              <a:rPr lang="en-IN">
                <a:latin typeface="Courier New"/>
                <a:cs typeface="Courier New"/>
              </a:rPr>
              <a:t>model = </a:t>
            </a:r>
            <a:r>
              <a:rPr lang="en-IN" err="1">
                <a:latin typeface="Courier New"/>
                <a:cs typeface="Courier New"/>
              </a:rPr>
              <a:t>LinearRegression</a:t>
            </a:r>
            <a:r>
              <a:rPr lang="en-IN">
                <a:latin typeface="Courier New"/>
                <a:cs typeface="Courier New"/>
              </a:rPr>
              <a:t>()</a:t>
            </a:r>
          </a:p>
          <a:p>
            <a:pPr marL="0" marR="5080" indent="0">
              <a:spcBef>
                <a:spcPts val="65"/>
              </a:spcBef>
              <a:buNone/>
            </a:pPr>
            <a:r>
              <a:rPr lang="en-IN" err="1">
                <a:latin typeface="Courier New"/>
                <a:cs typeface="Courier New"/>
              </a:rPr>
              <a:t>model.fit</a:t>
            </a:r>
            <a:r>
              <a:rPr lang="en-IN">
                <a:latin typeface="Courier New"/>
                <a:cs typeface="Courier New"/>
              </a:rPr>
              <a:t>(X_train, </a:t>
            </a:r>
            <a:r>
              <a:rPr lang="en-IN" err="1">
                <a:latin typeface="Courier New"/>
                <a:cs typeface="Courier New"/>
              </a:rPr>
              <a:t>y_train</a:t>
            </a:r>
            <a:r>
              <a:rPr lang="en-IN">
                <a:latin typeface="Courier New"/>
                <a:cs typeface="Courier New"/>
              </a:rPr>
              <a:t>)</a:t>
            </a:r>
          </a:p>
          <a:p>
            <a:pPr marL="0" marR="5080" indent="0">
              <a:spcBef>
                <a:spcPts val="65"/>
              </a:spcBef>
              <a:buNone/>
            </a:pPr>
            <a:endParaRPr lang="en-IN">
              <a:latin typeface="Courier New"/>
              <a:cs typeface="Courier New"/>
            </a:endParaRPr>
          </a:p>
          <a:p>
            <a:pPr marL="0" marR="5080" indent="0">
              <a:spcBef>
                <a:spcPts val="65"/>
              </a:spcBef>
              <a:buNone/>
            </a:pPr>
            <a:r>
              <a:rPr lang="en-IN">
                <a:latin typeface="Courier New"/>
                <a:cs typeface="Courier New"/>
              </a:rPr>
              <a:t># Make predictions</a:t>
            </a:r>
          </a:p>
          <a:p>
            <a:pPr marL="0" marR="5080" indent="0">
              <a:spcBef>
                <a:spcPts val="65"/>
              </a:spcBef>
              <a:buNone/>
            </a:pPr>
            <a:r>
              <a:rPr lang="en-IN" err="1">
                <a:latin typeface="Courier New"/>
                <a:cs typeface="Courier New"/>
              </a:rPr>
              <a:t>y_pred</a:t>
            </a:r>
            <a:r>
              <a:rPr lang="en-IN">
                <a:latin typeface="Courier New"/>
                <a:cs typeface="Courier New"/>
              </a:rPr>
              <a:t> = </a:t>
            </a:r>
            <a:r>
              <a:rPr lang="en-IN" err="1">
                <a:latin typeface="Courier New"/>
                <a:cs typeface="Courier New"/>
              </a:rPr>
              <a:t>model.predict</a:t>
            </a:r>
            <a:r>
              <a:rPr lang="en-IN">
                <a:latin typeface="Courier New"/>
                <a:cs typeface="Courier New"/>
              </a:rPr>
              <a:t>(</a:t>
            </a:r>
            <a:r>
              <a:rPr lang="en-IN" err="1">
                <a:latin typeface="Courier New"/>
                <a:cs typeface="Courier New"/>
              </a:rPr>
              <a:t>X_test</a:t>
            </a:r>
            <a:r>
              <a:rPr lang="en-IN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392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B7C66-1EB2-B829-7DBE-8C2328773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24997-0C8A-5889-3F39-540402EE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IN" sz="3200" spc="-20">
                <a:solidFill>
                  <a:schemeClr val="bg1"/>
                </a:solidFill>
              </a:rPr>
              <a:t>Your</a:t>
            </a:r>
            <a:r>
              <a:rPr lang="en-IN" sz="3200" spc="-25">
                <a:solidFill>
                  <a:schemeClr val="bg1"/>
                </a:solidFill>
              </a:rPr>
              <a:t> </a:t>
            </a:r>
            <a:r>
              <a:rPr lang="en-IN" sz="3200">
                <a:solidFill>
                  <a:schemeClr val="bg1"/>
                </a:solidFill>
              </a:rPr>
              <a:t>First</a:t>
            </a:r>
            <a:r>
              <a:rPr lang="en-IN" sz="3200" spc="-25">
                <a:solidFill>
                  <a:schemeClr val="bg1"/>
                </a:solidFill>
              </a:rPr>
              <a:t> </a:t>
            </a:r>
            <a:r>
              <a:rPr lang="en-IN" sz="3200">
                <a:solidFill>
                  <a:schemeClr val="bg1"/>
                </a:solidFill>
              </a:rPr>
              <a:t>ML</a:t>
            </a:r>
            <a:r>
              <a:rPr lang="en-IN" sz="3200" spc="-130">
                <a:solidFill>
                  <a:schemeClr val="bg1"/>
                </a:solidFill>
              </a:rPr>
              <a:t> </a:t>
            </a:r>
            <a:r>
              <a:rPr lang="en-IN" sz="3200">
                <a:solidFill>
                  <a:schemeClr val="bg1"/>
                </a:solidFill>
              </a:rPr>
              <a:t>Program:</a:t>
            </a:r>
            <a:r>
              <a:rPr lang="en-IN" sz="3200" spc="-25">
                <a:solidFill>
                  <a:schemeClr val="bg1"/>
                </a:solidFill>
              </a:rPr>
              <a:t> </a:t>
            </a:r>
            <a:r>
              <a:rPr lang="en-IN" sz="3200">
                <a:solidFill>
                  <a:schemeClr val="bg1"/>
                </a:solidFill>
              </a:rPr>
              <a:t>Logistic</a:t>
            </a:r>
            <a:r>
              <a:rPr lang="en-IN" sz="3200" spc="-25">
                <a:solidFill>
                  <a:schemeClr val="bg1"/>
                </a:solidFill>
              </a:rPr>
              <a:t> </a:t>
            </a:r>
            <a:r>
              <a:rPr lang="en-IN" sz="3200" spc="-10">
                <a:solidFill>
                  <a:schemeClr val="bg1"/>
                </a:solidFill>
              </a:rPr>
              <a:t>Regression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9C944502-AC3A-D5FB-3D94-086145534F6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06578" y="589722"/>
            <a:ext cx="7096401" cy="5321500"/>
          </a:xfrm>
          <a:prstGeom prst="rect">
            <a:avLst/>
          </a:prstGeom>
        </p:spPr>
        <p:txBody>
          <a:bodyPr vert="horz" lIns="0" tIns="8255" rIns="0" bIns="0" rtlCol="0" anchor="ctr">
            <a:normAutofit/>
          </a:bodyPr>
          <a:lstStyle/>
          <a:p>
            <a:pPr marL="0" marR="5080" indent="0">
              <a:spcBef>
                <a:spcPts val="65"/>
              </a:spcBef>
              <a:buNone/>
            </a:pPr>
            <a:r>
              <a:rPr lang="en-IN" dirty="0">
                <a:latin typeface="Courier New"/>
                <a:cs typeface="Courier New"/>
              </a:rPr>
              <a:t>from </a:t>
            </a:r>
            <a:r>
              <a:rPr lang="en-IN" dirty="0" err="1">
                <a:latin typeface="Courier New"/>
                <a:cs typeface="Courier New"/>
              </a:rPr>
              <a:t>sklearn.linear_model</a:t>
            </a:r>
            <a:r>
              <a:rPr lang="en-IN" dirty="0">
                <a:latin typeface="Courier New"/>
                <a:cs typeface="Courier New"/>
              </a:rPr>
              <a:t> import LogisticRegression</a:t>
            </a:r>
          </a:p>
          <a:p>
            <a:pPr marL="0" marR="5080" indent="0">
              <a:spcBef>
                <a:spcPts val="65"/>
              </a:spcBef>
              <a:buNone/>
            </a:pPr>
            <a:r>
              <a:rPr lang="en-IN" dirty="0">
                <a:latin typeface="Courier New"/>
                <a:cs typeface="Courier New"/>
              </a:rPr>
              <a:t>from </a:t>
            </a:r>
            <a:r>
              <a:rPr lang="en-IN" dirty="0" err="1">
                <a:latin typeface="Courier New"/>
                <a:cs typeface="Courier New"/>
              </a:rPr>
              <a:t>sklearn.model_selection</a:t>
            </a:r>
            <a:r>
              <a:rPr lang="en-IN" dirty="0">
                <a:latin typeface="Courier New"/>
                <a:cs typeface="Courier New"/>
              </a:rPr>
              <a:t> import </a:t>
            </a:r>
            <a:r>
              <a:rPr lang="en-IN" dirty="0" err="1">
                <a:latin typeface="Courier New"/>
                <a:cs typeface="Courier New"/>
              </a:rPr>
              <a:t>train_test_split</a:t>
            </a:r>
            <a:r>
              <a:rPr lang="en-IN" dirty="0">
                <a:latin typeface="Courier New"/>
                <a:cs typeface="Courier New"/>
              </a:rPr>
              <a:t> </a:t>
            </a:r>
          </a:p>
          <a:p>
            <a:pPr marL="0" marR="5080" indent="0">
              <a:spcBef>
                <a:spcPts val="65"/>
              </a:spcBef>
              <a:buNone/>
            </a:pPr>
            <a:endParaRPr lang="en-IN" dirty="0">
              <a:latin typeface="Courier New"/>
              <a:cs typeface="Courier New"/>
            </a:endParaRPr>
          </a:p>
          <a:p>
            <a:pPr marL="0" marR="5080" indent="0">
              <a:spcBef>
                <a:spcPts val="65"/>
              </a:spcBef>
              <a:buNone/>
            </a:pPr>
            <a:r>
              <a:rPr lang="en-IN" dirty="0">
                <a:latin typeface="Courier New"/>
                <a:cs typeface="Courier New"/>
              </a:rPr>
              <a:t># Split data</a:t>
            </a:r>
          </a:p>
          <a:p>
            <a:pPr marL="0" marR="5080" indent="0">
              <a:spcBef>
                <a:spcPts val="65"/>
              </a:spcBef>
              <a:buNone/>
            </a:pPr>
            <a:r>
              <a:rPr lang="en-IN" dirty="0" err="1">
                <a:latin typeface="Courier New"/>
                <a:cs typeface="Courier New"/>
              </a:rPr>
              <a:t>X_train</a:t>
            </a:r>
            <a:r>
              <a:rPr lang="en-IN" dirty="0">
                <a:latin typeface="Courier New"/>
                <a:cs typeface="Courier New"/>
              </a:rPr>
              <a:t>, </a:t>
            </a:r>
            <a:r>
              <a:rPr lang="en-IN" dirty="0" err="1">
                <a:latin typeface="Courier New"/>
                <a:cs typeface="Courier New"/>
              </a:rPr>
              <a:t>X_test</a:t>
            </a:r>
            <a:r>
              <a:rPr lang="en-IN" dirty="0">
                <a:latin typeface="Courier New"/>
                <a:cs typeface="Courier New"/>
              </a:rPr>
              <a:t>, </a:t>
            </a:r>
            <a:r>
              <a:rPr lang="en-IN" dirty="0" err="1">
                <a:latin typeface="Courier New"/>
                <a:cs typeface="Courier New"/>
              </a:rPr>
              <a:t>y_train</a:t>
            </a:r>
            <a:r>
              <a:rPr lang="en-IN" dirty="0">
                <a:latin typeface="Courier New"/>
                <a:cs typeface="Courier New"/>
              </a:rPr>
              <a:t>, </a:t>
            </a:r>
            <a:r>
              <a:rPr lang="en-IN" dirty="0" err="1">
                <a:latin typeface="Courier New"/>
                <a:cs typeface="Courier New"/>
              </a:rPr>
              <a:t>y_test</a:t>
            </a:r>
            <a:r>
              <a:rPr lang="en-IN" dirty="0">
                <a:latin typeface="Courier New"/>
                <a:cs typeface="Courier New"/>
              </a:rPr>
              <a:t> = </a:t>
            </a:r>
            <a:r>
              <a:rPr lang="en-IN" dirty="0" err="1">
                <a:latin typeface="Courier New"/>
                <a:cs typeface="Courier New"/>
              </a:rPr>
              <a:t>train_test_split</a:t>
            </a:r>
            <a:r>
              <a:rPr lang="en-IN" dirty="0">
                <a:latin typeface="Courier New"/>
                <a:cs typeface="Courier New"/>
              </a:rPr>
              <a:t>(X, y, </a:t>
            </a:r>
            <a:r>
              <a:rPr lang="en-IN" dirty="0" err="1">
                <a:latin typeface="Courier New"/>
                <a:cs typeface="Courier New"/>
              </a:rPr>
              <a:t>test_size</a:t>
            </a:r>
            <a:r>
              <a:rPr lang="en-IN" dirty="0">
                <a:latin typeface="Courier New"/>
                <a:cs typeface="Courier New"/>
              </a:rPr>
              <a:t>=0.3, </a:t>
            </a:r>
            <a:r>
              <a:rPr lang="en-IN" dirty="0" err="1">
                <a:latin typeface="Courier New"/>
                <a:cs typeface="Courier New"/>
              </a:rPr>
              <a:t>random_state</a:t>
            </a:r>
            <a:r>
              <a:rPr lang="en-IN" dirty="0">
                <a:latin typeface="Courier New"/>
                <a:cs typeface="Courier New"/>
              </a:rPr>
              <a:t>=42)</a:t>
            </a:r>
          </a:p>
          <a:p>
            <a:pPr marL="0" marR="5080" indent="0">
              <a:spcBef>
                <a:spcPts val="65"/>
              </a:spcBef>
              <a:buNone/>
            </a:pPr>
            <a:endParaRPr lang="en-IN" dirty="0">
              <a:latin typeface="Courier New"/>
              <a:cs typeface="Courier New"/>
            </a:endParaRPr>
          </a:p>
          <a:p>
            <a:pPr marL="0" marR="5080" indent="0">
              <a:spcBef>
                <a:spcPts val="65"/>
              </a:spcBef>
              <a:buNone/>
            </a:pPr>
            <a:r>
              <a:rPr lang="en-IN" dirty="0">
                <a:latin typeface="Courier New"/>
                <a:cs typeface="Courier New"/>
              </a:rPr>
              <a:t># Create and train model </a:t>
            </a:r>
          </a:p>
          <a:p>
            <a:pPr marL="0" marR="5080" indent="0">
              <a:spcBef>
                <a:spcPts val="65"/>
              </a:spcBef>
              <a:buNone/>
            </a:pPr>
            <a:r>
              <a:rPr lang="en-IN" dirty="0">
                <a:latin typeface="Courier New"/>
                <a:cs typeface="Courier New"/>
              </a:rPr>
              <a:t>model = LogisticRegression() </a:t>
            </a:r>
            <a:br>
              <a:rPr lang="en-IN" dirty="0">
                <a:latin typeface="Courier New"/>
                <a:cs typeface="Courier New"/>
              </a:rPr>
            </a:br>
            <a:r>
              <a:rPr lang="en-IN" dirty="0" err="1">
                <a:latin typeface="Courier New"/>
                <a:cs typeface="Courier New"/>
              </a:rPr>
              <a:t>model.ﬁt</a:t>
            </a:r>
            <a:r>
              <a:rPr lang="en-IN" dirty="0">
                <a:latin typeface="Courier New"/>
                <a:cs typeface="Courier New"/>
              </a:rPr>
              <a:t>(</a:t>
            </a:r>
            <a:r>
              <a:rPr lang="en-IN" dirty="0" err="1">
                <a:latin typeface="Courier New"/>
                <a:cs typeface="Courier New"/>
              </a:rPr>
              <a:t>X_train</a:t>
            </a:r>
            <a:r>
              <a:rPr lang="en-IN" dirty="0">
                <a:latin typeface="Courier New"/>
                <a:cs typeface="Courier New"/>
              </a:rPr>
              <a:t>, </a:t>
            </a:r>
            <a:r>
              <a:rPr lang="en-IN" dirty="0" err="1">
                <a:latin typeface="Courier New"/>
                <a:cs typeface="Courier New"/>
              </a:rPr>
              <a:t>y_train</a:t>
            </a:r>
            <a:r>
              <a:rPr lang="en-IN" dirty="0">
                <a:latin typeface="Courier New"/>
                <a:cs typeface="Courier New"/>
              </a:rPr>
              <a:t>)</a:t>
            </a:r>
          </a:p>
          <a:p>
            <a:pPr marL="0" marR="5080" indent="0">
              <a:spcBef>
                <a:spcPts val="65"/>
              </a:spcBef>
              <a:buNone/>
            </a:pPr>
            <a:endParaRPr lang="en-IN" dirty="0">
              <a:latin typeface="Courier New"/>
              <a:cs typeface="Courier New"/>
            </a:endParaRPr>
          </a:p>
          <a:p>
            <a:pPr marL="0" marR="5080" indent="0">
              <a:spcBef>
                <a:spcPts val="65"/>
              </a:spcBef>
              <a:buNone/>
            </a:pPr>
            <a:r>
              <a:rPr lang="en-IN" dirty="0">
                <a:latin typeface="Courier New"/>
                <a:cs typeface="Courier New"/>
              </a:rPr>
              <a:t># Make predictions</a:t>
            </a:r>
          </a:p>
          <a:p>
            <a:pPr marL="0" marR="5080" indent="0">
              <a:spcBef>
                <a:spcPts val="65"/>
              </a:spcBef>
              <a:buNone/>
            </a:pPr>
            <a:r>
              <a:rPr lang="en-IN" dirty="0" err="1">
                <a:latin typeface="Courier New"/>
                <a:cs typeface="Courier New"/>
              </a:rPr>
              <a:t>y_pred</a:t>
            </a:r>
            <a:r>
              <a:rPr lang="en-IN" dirty="0">
                <a:latin typeface="Courier New"/>
                <a:cs typeface="Courier New"/>
              </a:rPr>
              <a:t> = </a:t>
            </a:r>
            <a:r>
              <a:rPr lang="en-IN" dirty="0" err="1">
                <a:latin typeface="Courier New"/>
                <a:cs typeface="Courier New"/>
              </a:rPr>
              <a:t>model.predict</a:t>
            </a:r>
            <a:r>
              <a:rPr lang="en-IN" dirty="0">
                <a:latin typeface="Courier New"/>
                <a:cs typeface="Courier New"/>
              </a:rPr>
              <a:t>(</a:t>
            </a:r>
            <a:r>
              <a:rPr lang="en-IN" dirty="0" err="1">
                <a:latin typeface="Courier New"/>
                <a:cs typeface="Courier New"/>
              </a:rPr>
              <a:t>X_test</a:t>
            </a:r>
            <a:r>
              <a:rPr lang="en-IN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285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3101B-8674-C7B8-59FC-B2201739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IN"/>
              <a:t>Evaluating Models in </a:t>
            </a:r>
            <a:r>
              <a:rPr lang="en-IN" spc="-10"/>
              <a:t>Python</a:t>
            </a:r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3" name="object 8">
            <a:extLst>
              <a:ext uri="{FF2B5EF4-FFF2-40B4-BE49-F238E27FC236}">
                <a16:creationId xmlns:a16="http://schemas.microsoft.com/office/drawing/2014/main" id="{6FEEDAA5-E646-27BF-5380-307EBA29A6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  <a:prstGeom prst="rect">
            <a:avLst/>
          </a:prstGeom>
        </p:spPr>
        <p:txBody>
          <a:bodyPr vert="horz" lIns="0" tIns="12065" rIns="0" bIns="0" rtlCol="0">
            <a:normAutofit/>
          </a:bodyPr>
          <a:lstStyle/>
          <a:p>
            <a:pPr marL="0" marR="5080" indent="0">
              <a:lnSpc>
                <a:spcPct val="90000"/>
              </a:lnSpc>
              <a:spcBef>
                <a:spcPts val="95"/>
              </a:spcBef>
              <a:buNone/>
            </a:pPr>
            <a:r>
              <a:rPr lang="en-IN" sz="1500">
                <a:latin typeface="Courier New"/>
                <a:cs typeface="Courier New"/>
              </a:rPr>
              <a:t>from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 err="1">
                <a:latin typeface="Courier New"/>
                <a:cs typeface="Courier New"/>
              </a:rPr>
              <a:t>sklearn.metrics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import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err="1">
                <a:latin typeface="Courier New"/>
                <a:cs typeface="Courier New"/>
              </a:rPr>
              <a:t>confusion_matrix</a:t>
            </a:r>
            <a:r>
              <a:rPr lang="en-IN" sz="1500">
                <a:latin typeface="Courier New"/>
                <a:cs typeface="Courier New"/>
              </a:rPr>
              <a:t>,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spc="-10" err="1">
                <a:latin typeface="Courier New"/>
                <a:cs typeface="Courier New"/>
              </a:rPr>
              <a:t>classiﬁcation_report</a:t>
            </a:r>
            <a:r>
              <a:rPr lang="en-IN" sz="1500" spc="-10">
                <a:latin typeface="Courier New"/>
                <a:cs typeface="Courier New"/>
              </a:rPr>
              <a:t> </a:t>
            </a:r>
          </a:p>
          <a:p>
            <a:pPr marL="0" marR="5080" indent="0">
              <a:lnSpc>
                <a:spcPct val="90000"/>
              </a:lnSpc>
              <a:spcBef>
                <a:spcPts val="95"/>
              </a:spcBef>
              <a:buNone/>
            </a:pPr>
            <a:r>
              <a:rPr lang="en-IN" sz="1500">
                <a:latin typeface="Courier New"/>
                <a:cs typeface="Courier New"/>
              </a:rPr>
              <a:t>from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 err="1">
                <a:latin typeface="Courier New"/>
                <a:cs typeface="Courier New"/>
              </a:rPr>
              <a:t>sklearn.metrics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import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 err="1">
                <a:latin typeface="Courier New"/>
                <a:cs typeface="Courier New"/>
              </a:rPr>
              <a:t>roc_curve</a:t>
            </a:r>
            <a:r>
              <a:rPr lang="en-IN" sz="1500">
                <a:latin typeface="Courier New"/>
                <a:cs typeface="Courier New"/>
              </a:rPr>
              <a:t>,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spc="-10" err="1">
                <a:latin typeface="Courier New"/>
                <a:cs typeface="Courier New"/>
              </a:rPr>
              <a:t>roc_auc_score</a:t>
            </a:r>
            <a:endParaRPr lang="en-IN" sz="1500">
              <a:latin typeface="Courier New"/>
              <a:cs typeface="Courier New"/>
            </a:endParaRPr>
          </a:p>
          <a:p>
            <a:pPr>
              <a:lnSpc>
                <a:spcPct val="90000"/>
              </a:lnSpc>
              <a:spcBef>
                <a:spcPts val="620"/>
              </a:spcBef>
            </a:pPr>
            <a:endParaRPr lang="en-IN" sz="150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5"/>
              </a:spcBef>
              <a:buNone/>
            </a:pPr>
            <a:r>
              <a:rPr lang="en-IN" sz="1500">
                <a:latin typeface="Courier New"/>
                <a:cs typeface="Courier New"/>
              </a:rPr>
              <a:t>#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Get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probability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spc="-10">
                <a:latin typeface="Courier New"/>
                <a:cs typeface="Courier New"/>
              </a:rPr>
              <a:t>predictions</a:t>
            </a:r>
            <a:endParaRPr lang="en-IN" sz="150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spcBef>
                <a:spcPts val="315"/>
              </a:spcBef>
              <a:buNone/>
            </a:pPr>
            <a:r>
              <a:rPr lang="en-IN" sz="1500" err="1">
                <a:latin typeface="Courier New"/>
                <a:cs typeface="Courier New"/>
              </a:rPr>
              <a:t>y_prob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=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err="1">
                <a:latin typeface="Courier New"/>
                <a:cs typeface="Courier New"/>
              </a:rPr>
              <a:t>model.predict_proba</a:t>
            </a:r>
            <a:r>
              <a:rPr lang="en-IN" sz="1500">
                <a:latin typeface="Courier New"/>
                <a:cs typeface="Courier New"/>
              </a:rPr>
              <a:t>(</a:t>
            </a:r>
            <a:r>
              <a:rPr lang="en-IN" sz="1500" err="1">
                <a:latin typeface="Courier New"/>
                <a:cs typeface="Courier New"/>
              </a:rPr>
              <a:t>X_test</a:t>
            </a:r>
            <a:r>
              <a:rPr lang="en-IN" sz="1500">
                <a:latin typeface="Courier New"/>
                <a:cs typeface="Courier New"/>
              </a:rPr>
              <a:t>)[:,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spc="-25">
                <a:latin typeface="Courier New"/>
                <a:cs typeface="Courier New"/>
              </a:rPr>
              <a:t>1]</a:t>
            </a:r>
            <a:endParaRPr lang="en-IN" sz="150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500">
                <a:latin typeface="Courier New"/>
                <a:cs typeface="Courier New"/>
              </a:rPr>
              <a:t>#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Confusion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 spc="-10">
                <a:latin typeface="Courier New"/>
                <a:cs typeface="Courier New"/>
              </a:rPr>
              <a:t>matrix</a:t>
            </a:r>
            <a:endParaRPr lang="en-IN" sz="1500">
              <a:latin typeface="Courier New"/>
              <a:cs typeface="Courier New"/>
            </a:endParaRPr>
          </a:p>
          <a:p>
            <a:pPr marL="0" marR="2020570" indent="0">
              <a:lnSpc>
                <a:spcPct val="90000"/>
              </a:lnSpc>
              <a:spcBef>
                <a:spcPts val="30"/>
              </a:spcBef>
              <a:buNone/>
            </a:pPr>
            <a:r>
              <a:rPr lang="en-IN" sz="1500">
                <a:latin typeface="Courier New"/>
                <a:cs typeface="Courier New"/>
              </a:rPr>
              <a:t>cm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=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err="1">
                <a:latin typeface="Courier New"/>
                <a:cs typeface="Courier New"/>
              </a:rPr>
              <a:t>confusion_matrix</a:t>
            </a:r>
            <a:r>
              <a:rPr lang="en-IN" sz="1500">
                <a:latin typeface="Courier New"/>
                <a:cs typeface="Courier New"/>
              </a:rPr>
              <a:t>(</a:t>
            </a:r>
            <a:r>
              <a:rPr lang="en-IN" sz="1500" err="1">
                <a:latin typeface="Courier New"/>
                <a:cs typeface="Courier New"/>
              </a:rPr>
              <a:t>y_test</a:t>
            </a:r>
            <a:r>
              <a:rPr lang="en-IN" sz="1500">
                <a:latin typeface="Courier New"/>
                <a:cs typeface="Courier New"/>
              </a:rPr>
              <a:t>,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spc="-10" err="1">
                <a:latin typeface="Courier New"/>
                <a:cs typeface="Courier New"/>
              </a:rPr>
              <a:t>y_pred</a:t>
            </a:r>
            <a:r>
              <a:rPr lang="en-IN" sz="1500" spc="-10">
                <a:latin typeface="Courier New"/>
                <a:cs typeface="Courier New"/>
              </a:rPr>
              <a:t>) </a:t>
            </a:r>
            <a:r>
              <a:rPr lang="en-IN" sz="1500">
                <a:latin typeface="Courier New"/>
                <a:cs typeface="Courier New"/>
              </a:rPr>
              <a:t>print(</a:t>
            </a:r>
            <a:r>
              <a:rPr lang="en-IN" sz="1500" err="1">
                <a:latin typeface="Courier New"/>
                <a:cs typeface="Courier New"/>
              </a:rPr>
              <a:t>f"Confusion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spc="-10">
                <a:latin typeface="Courier New"/>
                <a:cs typeface="Courier New"/>
              </a:rPr>
              <a:t>Matrix:\n{cm}")</a:t>
            </a:r>
            <a:endParaRPr lang="en-IN" sz="1500">
              <a:latin typeface="Courier New"/>
              <a:cs typeface="Courier New"/>
            </a:endParaRPr>
          </a:p>
          <a:p>
            <a:pPr marL="0" marR="1603375" indent="0">
              <a:lnSpc>
                <a:spcPct val="90000"/>
              </a:lnSpc>
              <a:buNone/>
            </a:pPr>
            <a:r>
              <a:rPr lang="en-IN" sz="1500">
                <a:latin typeface="Courier New"/>
                <a:cs typeface="Courier New"/>
              </a:rPr>
              <a:t>#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Classiﬁcation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spc="-10">
                <a:latin typeface="Courier New"/>
                <a:cs typeface="Courier New"/>
              </a:rPr>
              <a:t>report </a:t>
            </a:r>
          </a:p>
          <a:p>
            <a:pPr marL="0" marR="1603375" indent="0">
              <a:lnSpc>
                <a:spcPct val="90000"/>
              </a:lnSpc>
              <a:buNone/>
            </a:pPr>
            <a:r>
              <a:rPr lang="en-IN" sz="1500">
                <a:latin typeface="Courier New"/>
                <a:cs typeface="Courier New"/>
              </a:rPr>
              <a:t>print(</a:t>
            </a:r>
            <a:r>
              <a:rPr lang="en-IN" sz="1500" err="1">
                <a:latin typeface="Courier New"/>
                <a:cs typeface="Courier New"/>
              </a:rPr>
              <a:t>classiﬁcation_report</a:t>
            </a:r>
            <a:r>
              <a:rPr lang="en-IN" sz="1500">
                <a:latin typeface="Courier New"/>
                <a:cs typeface="Courier New"/>
              </a:rPr>
              <a:t>(</a:t>
            </a:r>
            <a:r>
              <a:rPr lang="en-IN" sz="1500" err="1">
                <a:latin typeface="Courier New"/>
                <a:cs typeface="Courier New"/>
              </a:rPr>
              <a:t>y_test</a:t>
            </a:r>
            <a:r>
              <a:rPr lang="en-IN" sz="1500">
                <a:latin typeface="Courier New"/>
                <a:cs typeface="Courier New"/>
              </a:rPr>
              <a:t>,</a:t>
            </a:r>
            <a:r>
              <a:rPr lang="en-IN" sz="1500" spc="20">
                <a:latin typeface="Courier New"/>
                <a:cs typeface="Courier New"/>
              </a:rPr>
              <a:t> </a:t>
            </a:r>
            <a:r>
              <a:rPr lang="en-IN" sz="1500" spc="-10" err="1">
                <a:latin typeface="Courier New"/>
                <a:cs typeface="Courier New"/>
              </a:rPr>
              <a:t>y_pred</a:t>
            </a:r>
            <a:r>
              <a:rPr lang="en-IN" sz="1500" spc="-10">
                <a:latin typeface="Courier New"/>
                <a:cs typeface="Courier New"/>
              </a:rPr>
              <a:t>))</a:t>
            </a:r>
            <a:endParaRPr lang="en-IN" sz="150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500">
                <a:latin typeface="Courier New"/>
                <a:cs typeface="Courier New"/>
              </a:rPr>
              <a:t>#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ROC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curve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and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 spc="-25">
                <a:latin typeface="Courier New"/>
                <a:cs typeface="Courier New"/>
              </a:rPr>
              <a:t>AUC</a:t>
            </a:r>
            <a:endParaRPr lang="en-IN" sz="1500">
              <a:latin typeface="Courier New"/>
              <a:cs typeface="Courier New"/>
            </a:endParaRPr>
          </a:p>
          <a:p>
            <a:pPr marL="0" marR="1881505" indent="0">
              <a:lnSpc>
                <a:spcPct val="90000"/>
              </a:lnSpc>
              <a:spcBef>
                <a:spcPts val="35"/>
              </a:spcBef>
              <a:buNone/>
            </a:pPr>
            <a:r>
              <a:rPr lang="en-IN" sz="1500" err="1">
                <a:latin typeface="Courier New"/>
                <a:cs typeface="Courier New"/>
              </a:rPr>
              <a:t>fpr</a:t>
            </a:r>
            <a:r>
              <a:rPr lang="en-IN" sz="1500">
                <a:latin typeface="Courier New"/>
                <a:cs typeface="Courier New"/>
              </a:rPr>
              <a:t>,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 err="1">
                <a:latin typeface="Courier New"/>
                <a:cs typeface="Courier New"/>
              </a:rPr>
              <a:t>tpr</a:t>
            </a:r>
            <a:r>
              <a:rPr lang="en-IN" sz="1500">
                <a:latin typeface="Courier New"/>
                <a:cs typeface="Courier New"/>
              </a:rPr>
              <a:t>,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_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=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 err="1">
                <a:latin typeface="Courier New"/>
                <a:cs typeface="Courier New"/>
              </a:rPr>
              <a:t>roc_curve</a:t>
            </a:r>
            <a:r>
              <a:rPr lang="en-IN" sz="1500">
                <a:latin typeface="Courier New"/>
                <a:cs typeface="Courier New"/>
              </a:rPr>
              <a:t>(</a:t>
            </a:r>
            <a:r>
              <a:rPr lang="en-IN" sz="1500" err="1">
                <a:latin typeface="Courier New"/>
                <a:cs typeface="Courier New"/>
              </a:rPr>
              <a:t>y_test</a:t>
            </a:r>
            <a:r>
              <a:rPr lang="en-IN" sz="1500">
                <a:latin typeface="Courier New"/>
                <a:cs typeface="Courier New"/>
              </a:rPr>
              <a:t>,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spc="-10" err="1">
                <a:latin typeface="Courier New"/>
                <a:cs typeface="Courier New"/>
              </a:rPr>
              <a:t>y_prob</a:t>
            </a:r>
            <a:r>
              <a:rPr lang="en-IN" sz="1500" spc="-10">
                <a:latin typeface="Courier New"/>
                <a:cs typeface="Courier New"/>
              </a:rPr>
              <a:t>) </a:t>
            </a:r>
          </a:p>
          <a:p>
            <a:pPr marL="0" marR="1881505" indent="0">
              <a:lnSpc>
                <a:spcPct val="90000"/>
              </a:lnSpc>
              <a:spcBef>
                <a:spcPts val="35"/>
              </a:spcBef>
              <a:buNone/>
            </a:pPr>
            <a:r>
              <a:rPr lang="en-IN" sz="1500" err="1">
                <a:latin typeface="Courier New"/>
                <a:cs typeface="Courier New"/>
              </a:rPr>
              <a:t>auc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>
                <a:latin typeface="Courier New"/>
                <a:cs typeface="Courier New"/>
              </a:rPr>
              <a:t>=</a:t>
            </a:r>
            <a:r>
              <a:rPr lang="en-IN" sz="1500" spc="15">
                <a:latin typeface="Courier New"/>
                <a:cs typeface="Courier New"/>
              </a:rPr>
              <a:t> </a:t>
            </a:r>
            <a:r>
              <a:rPr lang="en-IN" sz="1500" err="1">
                <a:latin typeface="Courier New"/>
                <a:cs typeface="Courier New"/>
              </a:rPr>
              <a:t>roc_auc_score</a:t>
            </a:r>
            <a:r>
              <a:rPr lang="en-IN" sz="1500">
                <a:latin typeface="Courier New"/>
                <a:cs typeface="Courier New"/>
              </a:rPr>
              <a:t>(</a:t>
            </a:r>
            <a:r>
              <a:rPr lang="en-IN" sz="1500" err="1">
                <a:latin typeface="Courier New"/>
                <a:cs typeface="Courier New"/>
              </a:rPr>
              <a:t>y_test</a:t>
            </a:r>
            <a:r>
              <a:rPr lang="en-IN" sz="1500">
                <a:latin typeface="Courier New"/>
                <a:cs typeface="Courier New"/>
              </a:rPr>
              <a:t>,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 spc="-10" err="1">
                <a:latin typeface="Courier New"/>
                <a:cs typeface="Courier New"/>
              </a:rPr>
              <a:t>y_prob</a:t>
            </a:r>
            <a:r>
              <a:rPr lang="en-IN" sz="1500" spc="-10">
                <a:latin typeface="Courier New"/>
                <a:cs typeface="Courier New"/>
              </a:rPr>
              <a:t>) </a:t>
            </a:r>
            <a:r>
              <a:rPr lang="en-IN" sz="1500">
                <a:latin typeface="Courier New"/>
                <a:cs typeface="Courier New"/>
              </a:rPr>
              <a:t>print(</a:t>
            </a:r>
            <a:r>
              <a:rPr lang="en-IN" sz="1500" err="1">
                <a:latin typeface="Courier New"/>
                <a:cs typeface="Courier New"/>
              </a:rPr>
              <a:t>f"AUC</a:t>
            </a:r>
            <a:r>
              <a:rPr lang="en-IN" sz="1500">
                <a:latin typeface="Courier New"/>
                <a:cs typeface="Courier New"/>
              </a:rPr>
              <a:t>:</a:t>
            </a:r>
            <a:r>
              <a:rPr lang="en-IN" sz="1500" spc="10">
                <a:latin typeface="Courier New"/>
                <a:cs typeface="Courier New"/>
              </a:rPr>
              <a:t> </a:t>
            </a:r>
            <a:r>
              <a:rPr lang="en-IN" sz="1500" spc="-10">
                <a:latin typeface="Courier New"/>
                <a:cs typeface="Courier New"/>
              </a:rPr>
              <a:t>{auc:.2f}")</a:t>
            </a:r>
            <a:endParaRPr lang="en-IN" sz="15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57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02" y="-7592"/>
            <a:ext cx="11732816" cy="585731"/>
          </a:xfrm>
          <a:prstGeom prst="rect">
            <a:avLst/>
          </a:prstGeom>
        </p:spPr>
        <p:txBody>
          <a:bodyPr vert="horz" wrap="square" lIns="0" tIns="16313" rIns="0" bIns="0" rtlCol="0" anchor="t">
            <a:spAutoFit/>
          </a:bodyPr>
          <a:lstStyle/>
          <a:p>
            <a:pPr marL="1584986">
              <a:spcBef>
                <a:spcPts val="128"/>
              </a:spcBef>
            </a:pPr>
            <a:r>
              <a:rPr sz="3699" dirty="0"/>
              <a:t>Evaluation</a:t>
            </a:r>
            <a:r>
              <a:rPr sz="3699" spc="-5" dirty="0"/>
              <a:t> </a:t>
            </a:r>
            <a:r>
              <a:rPr sz="3699" dirty="0"/>
              <a:t>Metrics: Beyond</a:t>
            </a:r>
            <a:r>
              <a:rPr sz="3699" spc="-164" dirty="0"/>
              <a:t> </a:t>
            </a:r>
            <a:r>
              <a:rPr sz="3699" spc="-10" dirty="0"/>
              <a:t>Accuracy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76737" y="814237"/>
            <a:ext cx="3003556" cy="5324483"/>
          </a:xfrm>
          <a:prstGeom prst="rect">
            <a:avLst/>
          </a:prstGeom>
        </p:spPr>
        <p:txBody>
          <a:bodyPr vert="horz" wrap="square" lIns="0" tIns="225120" rIns="0" bIns="0" rtlCol="0">
            <a:spAutoFit/>
          </a:bodyPr>
          <a:lstStyle/>
          <a:p>
            <a:pPr marL="379118">
              <a:spcBef>
                <a:spcPts val="1773"/>
              </a:spcBef>
            </a:pPr>
            <a:r>
              <a:rPr sz="2518" dirty="0">
                <a:solidFill>
                  <a:srgbClr val="2B3D4F"/>
                </a:solidFill>
                <a:latin typeface="Microsoft Sans Serif"/>
                <a:cs typeface="Microsoft Sans Serif"/>
              </a:rPr>
              <a:t>Key</a:t>
            </a:r>
            <a:r>
              <a:rPr sz="2518" spc="-31" dirty="0">
                <a:solidFill>
                  <a:srgbClr val="2B3D4F"/>
                </a:solidFill>
                <a:latin typeface="Microsoft Sans Serif"/>
                <a:cs typeface="Microsoft Sans Serif"/>
              </a:rPr>
              <a:t> </a:t>
            </a:r>
            <a:r>
              <a:rPr sz="2518" spc="-10" dirty="0">
                <a:solidFill>
                  <a:srgbClr val="2B3D4F"/>
                </a:solidFill>
                <a:latin typeface="Microsoft Sans Serif"/>
                <a:cs typeface="Microsoft Sans Serif"/>
              </a:rPr>
              <a:t>Metrics:</a:t>
            </a:r>
            <a:endParaRPr sz="2518" dirty="0">
              <a:latin typeface="Microsoft Sans Serif"/>
              <a:cs typeface="Microsoft Sans Serif"/>
            </a:endParaRPr>
          </a:p>
          <a:p>
            <a:pPr marL="13051" marR="282544">
              <a:lnSpc>
                <a:spcPct val="111500"/>
              </a:lnSpc>
              <a:spcBef>
                <a:spcPts val="1064"/>
              </a:spcBef>
            </a:pPr>
            <a:r>
              <a:rPr sz="1901" b="1" dirty="0">
                <a:solidFill>
                  <a:srgbClr val="333333"/>
                </a:solidFill>
                <a:latin typeface="Arial"/>
                <a:cs typeface="Arial"/>
              </a:rPr>
              <a:t>Precision</a:t>
            </a:r>
            <a:r>
              <a:rPr sz="1901" b="1" spc="57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=</a:t>
            </a:r>
            <a:r>
              <a:rPr sz="1901" spc="46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TP/(TP+FP)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How</a:t>
            </a:r>
            <a:r>
              <a:rPr sz="1901" spc="92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many</a:t>
            </a:r>
            <a:r>
              <a:rPr sz="1901" spc="9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positive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predictions</a:t>
            </a:r>
            <a:r>
              <a:rPr sz="1901" spc="11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were</a:t>
            </a:r>
            <a:r>
              <a:rPr sz="1901" spc="117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correct</a:t>
            </a:r>
            <a:endParaRPr sz="1901" dirty="0">
              <a:latin typeface="Microsoft Sans Serif"/>
              <a:cs typeface="Microsoft Sans Serif"/>
            </a:endParaRPr>
          </a:p>
          <a:p>
            <a:pPr marL="13051" marR="651221">
              <a:lnSpc>
                <a:spcPct val="110000"/>
              </a:lnSpc>
              <a:spcBef>
                <a:spcPts val="930"/>
              </a:spcBef>
            </a:pPr>
            <a:r>
              <a:rPr sz="1901" b="1" dirty="0">
                <a:solidFill>
                  <a:srgbClr val="333333"/>
                </a:solidFill>
                <a:latin typeface="Arial"/>
                <a:cs typeface="Arial"/>
              </a:rPr>
              <a:t>Recall</a:t>
            </a:r>
            <a:r>
              <a:rPr sz="1901" b="1" spc="77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=</a:t>
            </a:r>
            <a:r>
              <a:rPr sz="1901" spc="62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TP/(TP+FN)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How</a:t>
            </a:r>
            <a:r>
              <a:rPr sz="1901" spc="92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many</a:t>
            </a:r>
            <a:r>
              <a:rPr sz="1901" spc="9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actual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positives</a:t>
            </a:r>
            <a:r>
              <a:rPr sz="1901" spc="10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were</a:t>
            </a:r>
            <a:r>
              <a:rPr sz="1901" spc="10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spc="-21" dirty="0">
                <a:solidFill>
                  <a:srgbClr val="333333"/>
                </a:solidFill>
                <a:latin typeface="Microsoft Sans Serif"/>
                <a:cs typeface="Microsoft Sans Serif"/>
              </a:rPr>
              <a:t>found</a:t>
            </a:r>
            <a:endParaRPr sz="1901" dirty="0">
              <a:latin typeface="Microsoft Sans Serif"/>
              <a:cs typeface="Microsoft Sans Serif"/>
            </a:endParaRPr>
          </a:p>
          <a:p>
            <a:pPr marL="13051" marR="5220">
              <a:lnSpc>
                <a:spcPct val="110000"/>
              </a:lnSpc>
              <a:spcBef>
                <a:spcPts val="1002"/>
              </a:spcBef>
            </a:pPr>
            <a:r>
              <a:rPr sz="1901" b="1" dirty="0">
                <a:solidFill>
                  <a:srgbClr val="333333"/>
                </a:solidFill>
                <a:latin typeface="Arial"/>
                <a:cs typeface="Arial"/>
              </a:rPr>
              <a:t>F1</a:t>
            </a:r>
            <a:r>
              <a:rPr sz="1901" b="1" spc="4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01" b="1" dirty="0">
                <a:solidFill>
                  <a:srgbClr val="333333"/>
                </a:solidFill>
                <a:latin typeface="Arial"/>
                <a:cs typeface="Arial"/>
              </a:rPr>
              <a:t>Score</a:t>
            </a:r>
            <a:r>
              <a:rPr sz="1901" b="1" spc="5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=</a:t>
            </a:r>
            <a:r>
              <a:rPr sz="1901" spc="72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spc="-26" dirty="0">
                <a:solidFill>
                  <a:srgbClr val="333333"/>
                </a:solidFill>
                <a:latin typeface="Microsoft Sans Serif"/>
                <a:cs typeface="Microsoft Sans Serif"/>
              </a:rPr>
              <a:t>2* </a:t>
            </a:r>
            <a:r>
              <a:rPr sz="1901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(Precision*Recall)/(Precisio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Harmonic</a:t>
            </a:r>
            <a:r>
              <a:rPr sz="1901" spc="117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mean</a:t>
            </a:r>
            <a:r>
              <a:rPr sz="1901" spc="117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spc="-26" dirty="0">
                <a:solidFill>
                  <a:srgbClr val="333333"/>
                </a:solidFill>
                <a:latin typeface="Microsoft Sans Serif"/>
                <a:cs typeface="Microsoft Sans Serif"/>
              </a:rPr>
              <a:t>of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precision</a:t>
            </a:r>
            <a:r>
              <a:rPr sz="1901" spc="98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901" spc="103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recall</a:t>
            </a:r>
            <a:endParaRPr sz="1901" dirty="0">
              <a:latin typeface="Microsoft Sans Serif"/>
              <a:cs typeface="Microsoft Sans Serif"/>
            </a:endParaRPr>
          </a:p>
          <a:p>
            <a:pPr marL="13051" marR="87438">
              <a:lnSpc>
                <a:spcPct val="110000"/>
              </a:lnSpc>
              <a:spcBef>
                <a:spcPts val="1002"/>
              </a:spcBef>
            </a:pPr>
            <a:r>
              <a:rPr sz="1901" b="1" dirty="0">
                <a:solidFill>
                  <a:srgbClr val="333333"/>
                </a:solidFill>
                <a:latin typeface="Arial"/>
                <a:cs typeface="Arial"/>
              </a:rPr>
              <a:t>Accuracy</a:t>
            </a:r>
            <a:r>
              <a:rPr sz="1901" b="1" spc="1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01" spc="-51" dirty="0">
                <a:solidFill>
                  <a:srgbClr val="333333"/>
                </a:solidFill>
                <a:latin typeface="Microsoft Sans Serif"/>
                <a:cs typeface="Microsoft Sans Serif"/>
              </a:rPr>
              <a:t>= </a:t>
            </a:r>
            <a:r>
              <a:rPr sz="1901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(TP+TN)/(TP+TN+FP+FN)</a:t>
            </a:r>
            <a:endParaRPr sz="1901" dirty="0">
              <a:latin typeface="Microsoft Sans Serif"/>
              <a:cs typeface="Microsoft Sans Serif"/>
            </a:endParaRPr>
          </a:p>
          <a:p>
            <a:pPr marL="13051">
              <a:spcBef>
                <a:spcPts val="226"/>
              </a:spcBef>
            </a:pPr>
            <a:r>
              <a:rPr sz="1901" dirty="0">
                <a:solidFill>
                  <a:srgbClr val="333333"/>
                </a:solidFill>
                <a:latin typeface="Microsoft Sans Serif"/>
                <a:cs typeface="Microsoft Sans Serif"/>
              </a:rPr>
              <a:t>Overall</a:t>
            </a:r>
            <a:r>
              <a:rPr sz="1901" spc="87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901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correctness</a:t>
            </a:r>
            <a:endParaRPr sz="1901" dirty="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66621" y="913398"/>
            <a:ext cx="7091603" cy="5516416"/>
            <a:chOff x="4129373" y="888872"/>
            <a:chExt cx="6901180" cy="5368290"/>
          </a:xfrm>
        </p:grpSpPr>
        <p:sp>
          <p:nvSpPr>
            <p:cNvPr id="13" name="object 13"/>
            <p:cNvSpPr/>
            <p:nvPr/>
          </p:nvSpPr>
          <p:spPr>
            <a:xfrm>
              <a:off x="4129373" y="888872"/>
              <a:ext cx="6901180" cy="5368290"/>
            </a:xfrm>
            <a:custGeom>
              <a:avLst/>
              <a:gdLst/>
              <a:ahLst/>
              <a:cxnLst/>
              <a:rect l="l" t="t" r="r" b="b"/>
              <a:pathLst>
                <a:path w="6901180" h="5368290">
                  <a:moveTo>
                    <a:pt x="6886350" y="5368099"/>
                  </a:moveTo>
                  <a:lnTo>
                    <a:pt x="49659" y="5368099"/>
                  </a:lnTo>
                  <a:lnTo>
                    <a:pt x="46203" y="5367759"/>
                  </a:lnTo>
                  <a:lnTo>
                    <a:pt x="10895" y="5347379"/>
                  </a:lnTo>
                  <a:lnTo>
                    <a:pt x="0" y="531843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886350" y="0"/>
                  </a:lnTo>
                  <a:lnTo>
                    <a:pt x="6889806" y="340"/>
                  </a:lnTo>
                  <a:lnTo>
                    <a:pt x="6896650" y="1702"/>
                  </a:lnTo>
                  <a:lnTo>
                    <a:pt x="6900577" y="2960"/>
                  </a:lnTo>
                  <a:lnTo>
                    <a:pt x="6900577" y="5365138"/>
                  </a:lnTo>
                  <a:lnTo>
                    <a:pt x="6896650" y="5366397"/>
                  </a:lnTo>
                  <a:lnTo>
                    <a:pt x="6889806" y="5367759"/>
                  </a:lnTo>
                  <a:lnTo>
                    <a:pt x="6886350" y="53680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 sz="1850"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1105" y="1074896"/>
              <a:ext cx="6652545" cy="49871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1047-5664-8D29-46F3-C84CA6CE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/>
              <a:t>Why PyCaret?</a:t>
            </a:r>
            <a:endParaRPr lang="en-US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7A4F8-AD87-B29C-645E-3D69DEA7B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051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10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F1124-7F8A-CB68-1B96-BAF4D5A6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/>
              <a:t>Live Demo – Training Models (Diabetes Dataset)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D22F8-3F68-735B-8636-6110AFE0B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024843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94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A3E6E-4CE0-7223-29B0-929D71E6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/>
              <a:t>PyCaret vs MLOps Tools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F228CC-B99C-6550-F022-127299D5E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925272"/>
              </p:ext>
            </p:extLst>
          </p:nvPr>
        </p:nvGraphicFramePr>
        <p:xfrm>
          <a:off x="2220868" y="2222983"/>
          <a:ext cx="8135464" cy="3653945"/>
        </p:xfrm>
        <a:graphic>
          <a:graphicData uri="http://schemas.openxmlformats.org/drawingml/2006/table">
            <a:tbl>
              <a:tblPr firstRow="1" bandRow="1"/>
              <a:tblGrid>
                <a:gridCol w="2141930">
                  <a:extLst>
                    <a:ext uri="{9D8B030D-6E8A-4147-A177-3AD203B41FA5}">
                      <a16:colId xmlns:a16="http://schemas.microsoft.com/office/drawing/2014/main" val="1254918331"/>
                    </a:ext>
                  </a:extLst>
                </a:gridCol>
                <a:gridCol w="2119951">
                  <a:extLst>
                    <a:ext uri="{9D8B030D-6E8A-4147-A177-3AD203B41FA5}">
                      <a16:colId xmlns:a16="http://schemas.microsoft.com/office/drawing/2014/main" val="888937089"/>
                    </a:ext>
                  </a:extLst>
                </a:gridCol>
                <a:gridCol w="1834222">
                  <a:extLst>
                    <a:ext uri="{9D8B030D-6E8A-4147-A177-3AD203B41FA5}">
                      <a16:colId xmlns:a16="http://schemas.microsoft.com/office/drawing/2014/main" val="2373988551"/>
                    </a:ext>
                  </a:extLst>
                </a:gridCol>
                <a:gridCol w="2039361">
                  <a:extLst>
                    <a:ext uri="{9D8B030D-6E8A-4147-A177-3AD203B41FA5}">
                      <a16:colId xmlns:a16="http://schemas.microsoft.com/office/drawing/2014/main" val="1718027812"/>
                    </a:ext>
                  </a:extLst>
                </a:gridCol>
              </a:tblGrid>
              <a:tr h="429829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effectLst/>
                        </a:rPr>
                        <a:t>Feature</a:t>
                      </a:r>
                    </a:p>
                  </a:txBody>
                  <a:tcPr marL="70731" marR="70731" marT="70731" marB="707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effectLst/>
                        </a:rPr>
                        <a:t>PyCaret</a:t>
                      </a:r>
                    </a:p>
                  </a:txBody>
                  <a:tcPr marL="70731" marR="70731" marT="70731" marB="707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effectLst/>
                        </a:rPr>
                        <a:t>MLflow</a:t>
                      </a:r>
                    </a:p>
                  </a:txBody>
                  <a:tcPr marL="70731" marR="70731" marT="70731" marB="707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600" b="0">
                          <a:effectLst/>
                        </a:rPr>
                        <a:t>Metaflow</a:t>
                      </a:r>
                    </a:p>
                  </a:txBody>
                  <a:tcPr marL="70731" marR="70731" marT="70731" marB="7073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455138"/>
                  </a:ext>
                </a:extLst>
              </a:tr>
              <a:tr h="61940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Primary Use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Low-code ML development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Model tracking, deployment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Workflow orchestration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789105"/>
                  </a:ext>
                </a:extLst>
              </a:tr>
              <a:tr h="37324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Model Training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✅ Yes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❌ No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❌ No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17949"/>
                  </a:ext>
                </a:extLst>
              </a:tr>
              <a:tr h="61940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Experiment Logging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Basic (opt-in)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✅ Full logging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✅ Supports via integrations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082286"/>
                  </a:ext>
                </a:extLst>
              </a:tr>
              <a:tr h="37324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Feature Engineering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✅ Basic built-in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❌ Not included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❌ Not included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600974"/>
                  </a:ext>
                </a:extLst>
              </a:tr>
              <a:tr h="61940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Scale / Parallel Training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❌ Limited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✅ With plugins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✅ Supports DAGs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889167"/>
                  </a:ext>
                </a:extLst>
              </a:tr>
              <a:tr h="61940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Deployment Support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Basic (pickle export)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>
                          <a:effectLst/>
                        </a:rPr>
                        <a:t>✅ REST, batch, registry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600" dirty="0">
                          <a:effectLst/>
                        </a:rPr>
                        <a:t>✅ via AWS, Argo, etc.</a:t>
                      </a:r>
                    </a:p>
                  </a:txBody>
                  <a:tcPr marL="70731" marR="70731" marT="42438" marB="42438" anchor="ctr">
                    <a:lnL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3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0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9DE6-3EB0-A0D2-56AB-537134E6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/>
              <a:t>Key Takeaways</a:t>
            </a:r>
            <a:endParaRPr lang="en-US" sz="440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99C882F9-D92E-6E08-F7B2-0A8DE6CB1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7319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086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E517E-2F7A-98E9-3DDD-96013DDF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IN"/>
              <a:t> Resources</a:t>
            </a: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8D9F36D-B0FB-E8C4-9A45-DE2561E3F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807654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69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19E9-2E19-9AD9-7F82-C29FDB12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About Me</a:t>
            </a: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6ED6125D-87D7-4610-F50A-13DCD8ECC9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9323111"/>
              </p:ext>
            </p:extLst>
          </p:nvPr>
        </p:nvGraphicFramePr>
        <p:xfrm>
          <a:off x="680321" y="2336873"/>
          <a:ext cx="642321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cartoon of a person wearing glasses&#10;&#10;AI-generated content may be incorrect.">
            <a:extLst>
              <a:ext uri="{FF2B5EF4-FFF2-40B4-BE49-F238E27FC236}">
                <a16:creationId xmlns:a16="http://schemas.microsoft.com/office/drawing/2014/main" id="{27C0C55A-CA92-7B12-5DD1-D4B86363354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4655" r="17656" b="1"/>
          <a:stretch>
            <a:fillRect/>
          </a:stretch>
        </p:blipFill>
        <p:spPr>
          <a:xfrm>
            <a:off x="8187091" y="948211"/>
            <a:ext cx="3358478" cy="49615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769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361A4281-A4B3-C2D9-8819-BED08A757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18591"/>
            <a:ext cx="3435422" cy="3435422"/>
          </a:xfrm>
          <a:prstGeom prst="rect">
            <a:avLst/>
          </a:prstGeom>
        </p:spPr>
      </p:pic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F88F0E7-0FCB-9BB0-DD5F-BA4081020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58" y="2202137"/>
            <a:ext cx="3435422" cy="3435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2B85EF-0B02-B45D-375C-850CE3BC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9049"/>
            <a:ext cx="10791266" cy="11632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99111-EC07-6ADC-B5E2-8EA6EF7D578F}"/>
              </a:ext>
            </a:extLst>
          </p:cNvPr>
          <p:cNvSpPr txBox="1"/>
          <p:nvPr/>
        </p:nvSpPr>
        <p:spPr>
          <a:xfrm>
            <a:off x="1245230" y="5855053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LinkedIn</a:t>
            </a:r>
          </a:p>
        </p:txBody>
      </p:sp>
      <p:pic>
        <p:nvPicPr>
          <p:cNvPr id="9" name="Picture 8" descr="A red play button with a white arrow&#10;&#10;AI-generated content may be incorrect.">
            <a:extLst>
              <a:ext uri="{FF2B5EF4-FFF2-40B4-BE49-F238E27FC236}">
                <a16:creationId xmlns:a16="http://schemas.microsoft.com/office/drawing/2014/main" id="{094AA95F-2A83-EF07-F751-D75EEFB67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972" y="4385107"/>
            <a:ext cx="1252452" cy="12524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AC95B-2B2B-8674-AD69-4E6631EB77C6}"/>
              </a:ext>
            </a:extLst>
          </p:cNvPr>
          <p:cNvSpPr txBox="1"/>
          <p:nvPr/>
        </p:nvSpPr>
        <p:spPr>
          <a:xfrm>
            <a:off x="5282424" y="4546074"/>
            <a:ext cx="6688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https://www.youtube.com/@AIBroEnglish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www.youtube.com</a:t>
            </a:r>
            <a:r>
              <a:rPr lang="en-US" sz="2400" dirty="0"/>
              <a:t>/@</a:t>
            </a:r>
            <a:r>
              <a:rPr lang="en-US" sz="2400" dirty="0" err="1"/>
              <a:t>AIBroKannada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74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ourful carved figures of humans">
            <a:extLst>
              <a:ext uri="{FF2B5EF4-FFF2-40B4-BE49-F238E27FC236}">
                <a16:creationId xmlns:a16="http://schemas.microsoft.com/office/drawing/2014/main" id="{A68B30E0-1C95-D245-8951-BB03969B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02" r="25769" b="-1"/>
          <a:stretch>
            <a:fillRect/>
          </a:stretch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6FC65-6729-68E6-F2B9-1D1FFA18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IN" dirty="0"/>
              <a:t>Agenda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EFE5-9F53-0E60-D32B-4576BE86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IN" sz="2000" dirty="0"/>
              <a:t>Introduction to ML and </a:t>
            </a:r>
            <a:r>
              <a:rPr lang="en-IN" sz="2000" dirty="0" err="1"/>
              <a:t>PyCaret</a:t>
            </a:r>
            <a:r>
              <a:rPr lang="en-IN" sz="2000" dirty="0"/>
              <a:t> Fundamentals</a:t>
            </a:r>
          </a:p>
          <a:p>
            <a:r>
              <a:rPr lang="en-IN" sz="2000" dirty="0"/>
              <a:t>Live Demo: Training Models with the Diabetes Dataset</a:t>
            </a:r>
          </a:p>
          <a:p>
            <a:r>
              <a:rPr lang="en-IN" sz="2000" dirty="0"/>
              <a:t>Live Demo: Comparing Models for Best Performance</a:t>
            </a:r>
          </a:p>
          <a:p>
            <a:r>
              <a:rPr lang="en-IN" sz="2000" dirty="0"/>
              <a:t>Live Demo: Model Persistence &amp; Deployment</a:t>
            </a:r>
          </a:p>
          <a:p>
            <a:r>
              <a:rPr lang="en-IN" sz="2000" dirty="0"/>
              <a:t>Interactive Q&amp;A Session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491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DC33E-42B0-6B09-7ABF-A6E4A8F9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Introduction to Machine Learning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8DD848-FC85-6D51-FEC8-CBA990203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720250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06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736F05-6249-C265-8D54-15E437B34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5" descr="A diagram of a coding process&#10;&#10;AI-generated content may be incorrect.">
            <a:extLst>
              <a:ext uri="{FF2B5EF4-FFF2-40B4-BE49-F238E27FC236}">
                <a16:creationId xmlns:a16="http://schemas.microsoft.com/office/drawing/2014/main" id="{19588055-3ADC-8AF3-4D68-D092C0A3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7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machine learning&#10;&#10;AI-generated content may be incorrect.">
            <a:extLst>
              <a:ext uri="{FF2B5EF4-FFF2-40B4-BE49-F238E27FC236}">
                <a16:creationId xmlns:a16="http://schemas.microsoft.com/office/drawing/2014/main" id="{CD73E630-CC50-3B69-4193-8989E156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84679-6181-9DEC-2561-913D7C0F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529540"/>
            <a:ext cx="8915399" cy="11624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5400" dirty="0"/>
              <a:t>Diabetes </a:t>
            </a:r>
            <a:r>
              <a:rPr lang="en-US" sz="5400" dirty="0"/>
              <a:t>Dataset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525A7B41-636E-C62F-F8DE-9B9E2E49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21" y="565484"/>
            <a:ext cx="10895799" cy="3677331"/>
          </a:xfrm>
          <a:prstGeom prst="rect">
            <a:avLst/>
          </a:prstGeom>
        </p:spPr>
      </p:pic>
      <p:sp>
        <p:nvSpPr>
          <p:cNvPr id="81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95E925B-6325-E7D8-EBEF-0E2A50C82024}"/>
              </a:ext>
            </a:extLst>
          </p:cNvPr>
          <p:cNvSpPr/>
          <p:nvPr/>
        </p:nvSpPr>
        <p:spPr>
          <a:xfrm>
            <a:off x="10771812" y="551027"/>
            <a:ext cx="831273" cy="404803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9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6375DB7-E5A7-4C42-928A-49B0A08A3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llage of diagrams&#10;&#10;AI-generated content may be incorrect.">
            <a:extLst>
              <a:ext uri="{FF2B5EF4-FFF2-40B4-BE49-F238E27FC236}">
                <a16:creationId xmlns:a16="http://schemas.microsoft.com/office/drawing/2014/main" id="{81968FAD-0386-37DE-A632-44670131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37" y="-12678"/>
            <a:ext cx="8636391" cy="68659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8DF5B7A-7785-49C6-B4EB-252FF28C2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8BD0529-90E2-47B4-8D13-CEE11A154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AE127430-162B-43FD-A02F-6E8AD8FD9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A6023CB-BCF4-4A3C-B04B-EFF677921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8B0FCF0-0865-45E1-977A-5BFDD0EFC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1FF2792-ADB4-44D2-B7EF-6E3503725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B7B0F0A2-D4CD-4EA5-96E9-9E282F25C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BBC4912-27C6-4C5E-9C40-AE9B6644E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127E474D-BE64-49E8-8C82-691642D0B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A385E451-43CB-441B-83EE-28ACB6BCB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BF91B89-051C-49D8-9029-83A1F52B0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42329880-D64F-4074-ABE4-348FDC7FB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2FAD4595-5B16-442B-A756-924FB136A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B151E-1B34-4FA6-A53D-B92F787D9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617ED8F6-0AA2-4080-ADCB-6C7CE1759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76F017FD-AF02-4E22-A564-5DCC93F5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61F8A187-FAA8-4625-AC70-EE2C7499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D431C21-669A-42BC-A2DF-9092CA729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D143DDDF-3A80-4C43-BBCF-8EC12801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313BFF88-4BDD-4CC4-A514-C7D65577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BA235B4A-F8AD-4C1E-9074-356253813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281D9204-5CB0-44D1-B01F-5FFF6B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4DD213C5-5C2A-403A-AAEF-E495E64A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3D07FF46-5E32-4BEE-B85D-107AD341D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4E5AE900-6815-4A65-9A96-CA280B3A8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45EA57FC-ADA4-45DD-98E7-B0615C5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9FFA7C60-EEB5-45DC-B964-20A76F776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7D84F46B-82DB-461C-88AC-F6C66B593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5D12044-62B2-1322-D019-54A77896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266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236</TotalTime>
  <Words>913</Words>
  <Application>Microsoft Macintosh PowerPoint</Application>
  <PresentationFormat>Widescreen</PresentationFormat>
  <Paragraphs>128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Arial</vt:lpstr>
      <vt:lpstr>Century Gothic</vt:lpstr>
      <vt:lpstr>Courier New</vt:lpstr>
      <vt:lpstr>Microsoft Sans Serif</vt:lpstr>
      <vt:lpstr>Wingdings 3</vt:lpstr>
      <vt:lpstr>Wisp</vt:lpstr>
      <vt:lpstr>Automating ML with PyCaret</vt:lpstr>
      <vt:lpstr>About Me</vt:lpstr>
      <vt:lpstr>Agenda </vt:lpstr>
      <vt:lpstr>Introduction to Machine Learning</vt:lpstr>
      <vt:lpstr>PowerPoint Presentation</vt:lpstr>
      <vt:lpstr>PowerPoint Presentation</vt:lpstr>
      <vt:lpstr>Diabetes Dataset</vt:lpstr>
      <vt:lpstr>PowerPoint Presentation</vt:lpstr>
      <vt:lpstr>PowerPoint Presentation</vt:lpstr>
      <vt:lpstr>Feature Scaling</vt:lpstr>
      <vt:lpstr>Your First ML Program: LINEAR Regression</vt:lpstr>
      <vt:lpstr>Your First ML Program: Logistic Regression</vt:lpstr>
      <vt:lpstr>Evaluating Models in Python</vt:lpstr>
      <vt:lpstr>Evaluation Metrics: Beyond Accuracy</vt:lpstr>
      <vt:lpstr>Why PyCaret?</vt:lpstr>
      <vt:lpstr>Live Demo – Training Models (Diabetes Dataset)</vt:lpstr>
      <vt:lpstr>PyCaret vs MLOps Tools</vt:lpstr>
      <vt:lpstr>Key Takeaways</vt:lpstr>
      <vt:lpstr> 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Manjunath Janardhan</dc:creator>
  <cp:lastModifiedBy>Manjunath Janardhan</cp:lastModifiedBy>
  <cp:revision>15</cp:revision>
  <dcterms:created xsi:type="dcterms:W3CDTF">2025-07-18T13:57:35Z</dcterms:created>
  <dcterms:modified xsi:type="dcterms:W3CDTF">2025-07-25T13:37:45Z</dcterms:modified>
</cp:coreProperties>
</file>